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8" r:id="rId3"/>
  </p:sldMasterIdLst>
  <p:notesMasterIdLst>
    <p:notesMasterId r:id="rId37"/>
  </p:notesMasterIdLst>
  <p:sldIdLst>
    <p:sldId id="256" r:id="rId4"/>
    <p:sldId id="272" r:id="rId5"/>
    <p:sldId id="320" r:id="rId6"/>
    <p:sldId id="263" r:id="rId7"/>
    <p:sldId id="345" r:id="rId8"/>
    <p:sldId id="321" r:id="rId9"/>
    <p:sldId id="308" r:id="rId10"/>
    <p:sldId id="311" r:id="rId11"/>
    <p:sldId id="324" r:id="rId12"/>
    <p:sldId id="259" r:id="rId13"/>
    <p:sldId id="325" r:id="rId14"/>
    <p:sldId id="326" r:id="rId15"/>
    <p:sldId id="323"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1" r:id="rId30"/>
    <p:sldId id="342" r:id="rId31"/>
    <p:sldId id="343" r:id="rId32"/>
    <p:sldId id="344" r:id="rId33"/>
    <p:sldId id="315" r:id="rId34"/>
    <p:sldId id="316"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43903-2CF5-4FA0-9BFE-34F5B2DCD459}"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9BFB7-6218-426B-8358-290887879A1E}" type="slidenum">
              <a:rPr lang="en-US" smtClean="0"/>
              <a:t>‹#›</a:t>
            </a:fld>
            <a:endParaRPr lang="en-US"/>
          </a:p>
        </p:txBody>
      </p:sp>
    </p:spTree>
    <p:extLst>
      <p:ext uri="{BB962C8B-B14F-4D97-AF65-F5344CB8AC3E}">
        <p14:creationId xmlns:p14="http://schemas.microsoft.com/office/powerpoint/2010/main" val="9760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0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07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52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50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48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529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28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52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099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93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9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787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f7ebffcf10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f7ebffcf10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529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303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3878754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0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f7ebffcf10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f7ebffcf10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13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f7ebffcf10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f7ebffcf10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69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610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03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57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1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76C3-558E-42C0-85BB-29D60FCFF8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85D5F-9618-4C73-AB94-7D1AE45A82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4EED7B-D9B4-4F6A-9312-592986551157}"/>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5" name="Footer Placeholder 4">
            <a:extLst>
              <a:ext uri="{FF2B5EF4-FFF2-40B4-BE49-F238E27FC236}">
                <a16:creationId xmlns:a16="http://schemas.microsoft.com/office/drawing/2014/main" id="{0E3BDC0C-9DA5-43F2-A727-832F9DF8A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9BAC-008E-4AEB-8D38-B5C33CF51182}"/>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42812687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C45D-88C9-4A4C-9EAD-B0D32E0449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EE4DEE-4245-4C72-B915-D946607FC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ED129-0F67-422C-843E-2EB59225B25F}"/>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5" name="Footer Placeholder 4">
            <a:extLst>
              <a:ext uri="{FF2B5EF4-FFF2-40B4-BE49-F238E27FC236}">
                <a16:creationId xmlns:a16="http://schemas.microsoft.com/office/drawing/2014/main" id="{E7D4EC7B-D577-4C3C-9B7F-9AA20D5C3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B331D-0541-4263-BD8D-0DF12DD80EFE}"/>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352023463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E8C91-8827-48DF-AE8A-D6BAFDC718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224514-5FF3-4391-93EE-BC5AAFD75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EF2A1-473B-4032-82EF-71B52128B401}"/>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5" name="Footer Placeholder 4">
            <a:extLst>
              <a:ext uri="{FF2B5EF4-FFF2-40B4-BE49-F238E27FC236}">
                <a16:creationId xmlns:a16="http://schemas.microsoft.com/office/drawing/2014/main" id="{7B0907A1-DED0-464C-BC3A-71466A1E8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6CB72-308F-4040-9A64-67E3F3269E4A}"/>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107177786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97933" y="966631"/>
            <a:ext cx="8196000" cy="22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267"/>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932533" y="3234631"/>
            <a:ext cx="6326800" cy="588800"/>
          </a:xfrm>
          <a:prstGeom prst="rect">
            <a:avLst/>
          </a:prstGeom>
          <a:solidFill>
            <a:schemeClr val="accent3"/>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rot="10800000" flipH="1">
            <a:off x="-335849"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2" name="Google Shape;12;p2"/>
          <p:cNvSpPr/>
          <p:nvPr/>
        </p:nvSpPr>
        <p:spPr>
          <a:xfrm>
            <a:off x="9297709"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a:off x="7932337" y="4668397"/>
            <a:ext cx="372548" cy="803369"/>
            <a:chOff x="-1118986" y="3729104"/>
            <a:chExt cx="251926" cy="543306"/>
          </a:xfrm>
        </p:grpSpPr>
        <p:sp>
          <p:nvSpPr>
            <p:cNvPr id="14" name="Google Shape;14;p2"/>
            <p:cNvSpPr/>
            <p:nvPr/>
          </p:nvSpPr>
          <p:spPr>
            <a:xfrm>
              <a:off x="-1101394" y="4075139"/>
              <a:ext cx="107432" cy="84716"/>
            </a:xfrm>
            <a:custGeom>
              <a:avLst/>
              <a:gdLst/>
              <a:ahLst/>
              <a:cxnLst/>
              <a:rect l="l" t="t" r="r" b="b"/>
              <a:pathLst>
                <a:path w="629" h="496" extrusionOk="0">
                  <a:moveTo>
                    <a:pt x="224" y="73"/>
                  </a:moveTo>
                  <a:cubicBezTo>
                    <a:pt x="296" y="79"/>
                    <a:pt x="369" y="115"/>
                    <a:pt x="411" y="182"/>
                  </a:cubicBezTo>
                  <a:cubicBezTo>
                    <a:pt x="460" y="248"/>
                    <a:pt x="490" y="327"/>
                    <a:pt x="514" y="405"/>
                  </a:cubicBezTo>
                  <a:lnTo>
                    <a:pt x="520" y="417"/>
                  </a:lnTo>
                  <a:cubicBezTo>
                    <a:pt x="507" y="418"/>
                    <a:pt x="494" y="418"/>
                    <a:pt x="482" y="418"/>
                  </a:cubicBezTo>
                  <a:cubicBezTo>
                    <a:pt x="393" y="418"/>
                    <a:pt x="309" y="400"/>
                    <a:pt x="230" y="363"/>
                  </a:cubicBezTo>
                  <a:cubicBezTo>
                    <a:pt x="157" y="327"/>
                    <a:pt x="73" y="266"/>
                    <a:pt x="79" y="188"/>
                  </a:cubicBezTo>
                  <a:cubicBezTo>
                    <a:pt x="91" y="121"/>
                    <a:pt x="151" y="73"/>
                    <a:pt x="218" y="73"/>
                  </a:cubicBezTo>
                  <a:close/>
                  <a:moveTo>
                    <a:pt x="207" y="0"/>
                  </a:moveTo>
                  <a:cubicBezTo>
                    <a:pt x="103" y="0"/>
                    <a:pt x="18" y="83"/>
                    <a:pt x="6" y="188"/>
                  </a:cubicBezTo>
                  <a:cubicBezTo>
                    <a:pt x="0" y="278"/>
                    <a:pt x="73" y="375"/>
                    <a:pt x="200" y="429"/>
                  </a:cubicBezTo>
                  <a:cubicBezTo>
                    <a:pt x="296" y="472"/>
                    <a:pt x="405" y="496"/>
                    <a:pt x="514" y="496"/>
                  </a:cubicBezTo>
                  <a:cubicBezTo>
                    <a:pt x="526" y="496"/>
                    <a:pt x="541" y="493"/>
                    <a:pt x="555" y="493"/>
                  </a:cubicBezTo>
                  <a:cubicBezTo>
                    <a:pt x="562" y="493"/>
                    <a:pt x="568" y="494"/>
                    <a:pt x="574" y="496"/>
                  </a:cubicBezTo>
                  <a:lnTo>
                    <a:pt x="629" y="490"/>
                  </a:lnTo>
                  <a:lnTo>
                    <a:pt x="605" y="441"/>
                  </a:lnTo>
                  <a:cubicBezTo>
                    <a:pt x="599" y="423"/>
                    <a:pt x="592" y="399"/>
                    <a:pt x="586" y="381"/>
                  </a:cubicBezTo>
                  <a:cubicBezTo>
                    <a:pt x="556" y="296"/>
                    <a:pt x="520" y="212"/>
                    <a:pt x="466" y="139"/>
                  </a:cubicBezTo>
                  <a:cubicBezTo>
                    <a:pt x="411" y="55"/>
                    <a:pt x="321" y="6"/>
                    <a:pt x="218" y="0"/>
                  </a:cubicBezTo>
                  <a:cubicBezTo>
                    <a:pt x="214" y="0"/>
                    <a:pt x="211"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08481" y="3935769"/>
              <a:ext cx="29036" cy="336642"/>
            </a:xfrm>
            <a:custGeom>
              <a:avLst/>
              <a:gdLst/>
              <a:ahLst/>
              <a:cxnLst/>
              <a:rect l="l" t="t" r="r" b="b"/>
              <a:pathLst>
                <a:path w="170" h="1971" extrusionOk="0">
                  <a:moveTo>
                    <a:pt x="91" y="1"/>
                  </a:moveTo>
                  <a:lnTo>
                    <a:pt x="0" y="1970"/>
                  </a:lnTo>
                  <a:lnTo>
                    <a:pt x="73" y="1970"/>
                  </a:lnTo>
                  <a:lnTo>
                    <a:pt x="169" y="7"/>
                  </a:lnTo>
                  <a:lnTo>
                    <a:pt x="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991059" y="3962925"/>
              <a:ext cx="107602" cy="87619"/>
            </a:xfrm>
            <a:custGeom>
              <a:avLst/>
              <a:gdLst/>
              <a:ahLst/>
              <a:cxnLst/>
              <a:rect l="l" t="t" r="r" b="b"/>
              <a:pathLst>
                <a:path w="630" h="513" extrusionOk="0">
                  <a:moveTo>
                    <a:pt x="418" y="77"/>
                  </a:moveTo>
                  <a:cubicBezTo>
                    <a:pt x="430" y="77"/>
                    <a:pt x="442" y="77"/>
                    <a:pt x="454" y="83"/>
                  </a:cubicBezTo>
                  <a:cubicBezTo>
                    <a:pt x="514" y="114"/>
                    <a:pt x="545" y="186"/>
                    <a:pt x="521" y="253"/>
                  </a:cubicBezTo>
                  <a:cubicBezTo>
                    <a:pt x="490" y="325"/>
                    <a:pt x="430" y="373"/>
                    <a:pt x="357" y="398"/>
                  </a:cubicBezTo>
                  <a:cubicBezTo>
                    <a:pt x="279" y="416"/>
                    <a:pt x="194" y="428"/>
                    <a:pt x="116" y="428"/>
                  </a:cubicBezTo>
                  <a:lnTo>
                    <a:pt x="98" y="428"/>
                  </a:lnTo>
                  <a:cubicBezTo>
                    <a:pt x="128" y="331"/>
                    <a:pt x="182" y="240"/>
                    <a:pt x="249" y="168"/>
                  </a:cubicBezTo>
                  <a:cubicBezTo>
                    <a:pt x="291" y="120"/>
                    <a:pt x="351" y="83"/>
                    <a:pt x="418" y="77"/>
                  </a:cubicBezTo>
                  <a:close/>
                  <a:moveTo>
                    <a:pt x="420" y="1"/>
                  </a:moveTo>
                  <a:cubicBezTo>
                    <a:pt x="345" y="1"/>
                    <a:pt x="264" y="40"/>
                    <a:pt x="194" y="120"/>
                  </a:cubicBezTo>
                  <a:cubicBezTo>
                    <a:pt x="104" y="216"/>
                    <a:pt x="43" y="331"/>
                    <a:pt x="13" y="458"/>
                  </a:cubicBezTo>
                  <a:lnTo>
                    <a:pt x="1" y="512"/>
                  </a:lnTo>
                  <a:lnTo>
                    <a:pt x="55" y="500"/>
                  </a:lnTo>
                  <a:lnTo>
                    <a:pt x="116" y="500"/>
                  </a:lnTo>
                  <a:cubicBezTo>
                    <a:pt x="131" y="501"/>
                    <a:pt x="147" y="502"/>
                    <a:pt x="162" y="502"/>
                  </a:cubicBezTo>
                  <a:cubicBezTo>
                    <a:pt x="237" y="502"/>
                    <a:pt x="311" y="490"/>
                    <a:pt x="382" y="470"/>
                  </a:cubicBezTo>
                  <a:cubicBezTo>
                    <a:pt x="478" y="440"/>
                    <a:pt x="557" y="367"/>
                    <a:pt x="593" y="277"/>
                  </a:cubicBezTo>
                  <a:cubicBezTo>
                    <a:pt x="629" y="174"/>
                    <a:pt x="587" y="59"/>
                    <a:pt x="484" y="11"/>
                  </a:cubicBezTo>
                  <a:cubicBezTo>
                    <a:pt x="464" y="4"/>
                    <a:pt x="442"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18986" y="3729104"/>
              <a:ext cx="251926" cy="238775"/>
            </a:xfrm>
            <a:custGeom>
              <a:avLst/>
              <a:gdLst/>
              <a:ahLst/>
              <a:cxnLst/>
              <a:rect l="l" t="t" r="r" b="b"/>
              <a:pathLst>
                <a:path w="1475" h="1398" extrusionOk="0">
                  <a:moveTo>
                    <a:pt x="807" y="77"/>
                  </a:moveTo>
                  <a:cubicBezTo>
                    <a:pt x="991" y="77"/>
                    <a:pt x="1130" y="276"/>
                    <a:pt x="1046" y="455"/>
                  </a:cubicBezTo>
                  <a:lnTo>
                    <a:pt x="1004" y="534"/>
                  </a:lnTo>
                  <a:lnTo>
                    <a:pt x="1088" y="504"/>
                  </a:lnTo>
                  <a:cubicBezTo>
                    <a:pt x="1120" y="489"/>
                    <a:pt x="1153" y="482"/>
                    <a:pt x="1186" y="482"/>
                  </a:cubicBezTo>
                  <a:cubicBezTo>
                    <a:pt x="1221" y="482"/>
                    <a:pt x="1256" y="491"/>
                    <a:pt x="1288" y="510"/>
                  </a:cubicBezTo>
                  <a:cubicBezTo>
                    <a:pt x="1354" y="546"/>
                    <a:pt x="1396" y="625"/>
                    <a:pt x="1378" y="703"/>
                  </a:cubicBezTo>
                  <a:cubicBezTo>
                    <a:pt x="1372" y="739"/>
                    <a:pt x="1342" y="776"/>
                    <a:pt x="1312" y="794"/>
                  </a:cubicBezTo>
                  <a:cubicBezTo>
                    <a:pt x="1293" y="801"/>
                    <a:pt x="1272" y="806"/>
                    <a:pt x="1252" y="806"/>
                  </a:cubicBezTo>
                  <a:cubicBezTo>
                    <a:pt x="1239" y="806"/>
                    <a:pt x="1227" y="804"/>
                    <a:pt x="1215" y="800"/>
                  </a:cubicBezTo>
                  <a:lnTo>
                    <a:pt x="1185" y="866"/>
                  </a:lnTo>
                  <a:cubicBezTo>
                    <a:pt x="1215" y="884"/>
                    <a:pt x="1306" y="927"/>
                    <a:pt x="1251" y="1138"/>
                  </a:cubicBezTo>
                  <a:cubicBezTo>
                    <a:pt x="1216" y="1243"/>
                    <a:pt x="1120" y="1320"/>
                    <a:pt x="1010" y="1320"/>
                  </a:cubicBezTo>
                  <a:cubicBezTo>
                    <a:pt x="1006" y="1320"/>
                    <a:pt x="1002" y="1320"/>
                    <a:pt x="998" y="1319"/>
                  </a:cubicBezTo>
                  <a:cubicBezTo>
                    <a:pt x="865" y="1313"/>
                    <a:pt x="786" y="1265"/>
                    <a:pt x="774" y="1174"/>
                  </a:cubicBezTo>
                  <a:lnTo>
                    <a:pt x="762" y="1090"/>
                  </a:lnTo>
                  <a:lnTo>
                    <a:pt x="708" y="1156"/>
                  </a:lnTo>
                  <a:cubicBezTo>
                    <a:pt x="658" y="1213"/>
                    <a:pt x="587" y="1244"/>
                    <a:pt x="516" y="1244"/>
                  </a:cubicBezTo>
                  <a:cubicBezTo>
                    <a:pt x="474" y="1244"/>
                    <a:pt x="432" y="1233"/>
                    <a:pt x="393" y="1211"/>
                  </a:cubicBezTo>
                  <a:cubicBezTo>
                    <a:pt x="297" y="1144"/>
                    <a:pt x="309" y="1023"/>
                    <a:pt x="357" y="927"/>
                  </a:cubicBezTo>
                  <a:lnTo>
                    <a:pt x="399" y="854"/>
                  </a:lnTo>
                  <a:lnTo>
                    <a:pt x="315" y="872"/>
                  </a:lnTo>
                  <a:cubicBezTo>
                    <a:pt x="300" y="876"/>
                    <a:pt x="284" y="878"/>
                    <a:pt x="269" y="878"/>
                  </a:cubicBezTo>
                  <a:cubicBezTo>
                    <a:pt x="237" y="878"/>
                    <a:pt x="207" y="869"/>
                    <a:pt x="182" y="848"/>
                  </a:cubicBezTo>
                  <a:cubicBezTo>
                    <a:pt x="134" y="824"/>
                    <a:pt x="103" y="776"/>
                    <a:pt x="91" y="721"/>
                  </a:cubicBezTo>
                  <a:cubicBezTo>
                    <a:pt x="79" y="612"/>
                    <a:pt x="140" y="510"/>
                    <a:pt x="242" y="473"/>
                  </a:cubicBezTo>
                  <a:cubicBezTo>
                    <a:pt x="257" y="467"/>
                    <a:pt x="274" y="464"/>
                    <a:pt x="293" y="464"/>
                  </a:cubicBezTo>
                  <a:cubicBezTo>
                    <a:pt x="382" y="464"/>
                    <a:pt x="507" y="528"/>
                    <a:pt x="587" y="588"/>
                  </a:cubicBezTo>
                  <a:cubicBezTo>
                    <a:pt x="593" y="600"/>
                    <a:pt x="605" y="606"/>
                    <a:pt x="617" y="612"/>
                  </a:cubicBezTo>
                  <a:lnTo>
                    <a:pt x="659" y="558"/>
                  </a:lnTo>
                  <a:cubicBezTo>
                    <a:pt x="653" y="546"/>
                    <a:pt x="641" y="540"/>
                    <a:pt x="635" y="534"/>
                  </a:cubicBezTo>
                  <a:cubicBezTo>
                    <a:pt x="472" y="389"/>
                    <a:pt x="550" y="123"/>
                    <a:pt x="762" y="81"/>
                  </a:cubicBezTo>
                  <a:cubicBezTo>
                    <a:pt x="777" y="78"/>
                    <a:pt x="792" y="77"/>
                    <a:pt x="807" y="77"/>
                  </a:cubicBezTo>
                  <a:close/>
                  <a:moveTo>
                    <a:pt x="803" y="1"/>
                  </a:moveTo>
                  <a:cubicBezTo>
                    <a:pt x="700" y="1"/>
                    <a:pt x="595" y="49"/>
                    <a:pt x="526" y="159"/>
                  </a:cubicBezTo>
                  <a:cubicBezTo>
                    <a:pt x="472" y="250"/>
                    <a:pt x="460" y="353"/>
                    <a:pt x="496" y="449"/>
                  </a:cubicBezTo>
                  <a:cubicBezTo>
                    <a:pt x="436" y="410"/>
                    <a:pt x="369" y="393"/>
                    <a:pt x="300" y="393"/>
                  </a:cubicBezTo>
                  <a:cubicBezTo>
                    <a:pt x="273" y="393"/>
                    <a:pt x="246" y="396"/>
                    <a:pt x="218" y="401"/>
                  </a:cubicBezTo>
                  <a:cubicBezTo>
                    <a:pt x="79" y="455"/>
                    <a:pt x="1" y="594"/>
                    <a:pt x="19" y="739"/>
                  </a:cubicBezTo>
                  <a:cubicBezTo>
                    <a:pt x="31" y="812"/>
                    <a:pt x="79" y="872"/>
                    <a:pt x="140" y="915"/>
                  </a:cubicBezTo>
                  <a:cubicBezTo>
                    <a:pt x="182" y="939"/>
                    <a:pt x="224" y="951"/>
                    <a:pt x="266" y="957"/>
                  </a:cubicBezTo>
                  <a:cubicBezTo>
                    <a:pt x="224" y="1090"/>
                    <a:pt x="254" y="1211"/>
                    <a:pt x="357" y="1277"/>
                  </a:cubicBezTo>
                  <a:cubicBezTo>
                    <a:pt x="405" y="1306"/>
                    <a:pt x="459" y="1320"/>
                    <a:pt x="515" y="1320"/>
                  </a:cubicBezTo>
                  <a:cubicBezTo>
                    <a:pt x="586" y="1320"/>
                    <a:pt x="659" y="1297"/>
                    <a:pt x="720" y="1253"/>
                  </a:cubicBezTo>
                  <a:cubicBezTo>
                    <a:pt x="750" y="1319"/>
                    <a:pt x="828" y="1386"/>
                    <a:pt x="998" y="1398"/>
                  </a:cubicBezTo>
                  <a:lnTo>
                    <a:pt x="1016" y="1398"/>
                  </a:lnTo>
                  <a:cubicBezTo>
                    <a:pt x="1161" y="1392"/>
                    <a:pt x="1282" y="1295"/>
                    <a:pt x="1324" y="1156"/>
                  </a:cubicBezTo>
                  <a:cubicBezTo>
                    <a:pt x="1360" y="1066"/>
                    <a:pt x="1354" y="963"/>
                    <a:pt x="1306" y="878"/>
                  </a:cubicBezTo>
                  <a:cubicBezTo>
                    <a:pt x="1318" y="872"/>
                    <a:pt x="1330" y="866"/>
                    <a:pt x="1348" y="860"/>
                  </a:cubicBezTo>
                  <a:cubicBezTo>
                    <a:pt x="1402" y="830"/>
                    <a:pt x="1439" y="782"/>
                    <a:pt x="1457" y="721"/>
                  </a:cubicBezTo>
                  <a:cubicBezTo>
                    <a:pt x="1475" y="612"/>
                    <a:pt x="1427" y="498"/>
                    <a:pt x="1324" y="443"/>
                  </a:cubicBezTo>
                  <a:cubicBezTo>
                    <a:pt x="1286" y="418"/>
                    <a:pt x="1242" y="407"/>
                    <a:pt x="1197" y="407"/>
                  </a:cubicBezTo>
                  <a:cubicBezTo>
                    <a:pt x="1177" y="407"/>
                    <a:pt x="1157" y="409"/>
                    <a:pt x="1137" y="413"/>
                  </a:cubicBezTo>
                  <a:cubicBezTo>
                    <a:pt x="1192" y="172"/>
                    <a:pt x="999"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p:nvPr/>
        </p:nvSpPr>
        <p:spPr>
          <a:xfrm>
            <a:off x="3974868" y="4342500"/>
            <a:ext cx="298633" cy="313760"/>
          </a:xfrm>
          <a:custGeom>
            <a:avLst/>
            <a:gdLst/>
            <a:ahLst/>
            <a:cxnLst/>
            <a:rect l="l" t="t" r="r" b="b"/>
            <a:pathLst>
              <a:path w="1065" h="1119" extrusionOk="0">
                <a:moveTo>
                  <a:pt x="804" y="1"/>
                </a:moveTo>
                <a:lnTo>
                  <a:pt x="454" y="273"/>
                </a:lnTo>
                <a:lnTo>
                  <a:pt x="73" y="128"/>
                </a:lnTo>
                <a:lnTo>
                  <a:pt x="248" y="454"/>
                </a:lnTo>
                <a:lnTo>
                  <a:pt x="1" y="810"/>
                </a:lnTo>
                <a:lnTo>
                  <a:pt x="369" y="762"/>
                </a:lnTo>
                <a:lnTo>
                  <a:pt x="653" y="1119"/>
                </a:lnTo>
                <a:lnTo>
                  <a:pt x="659" y="738"/>
                </a:lnTo>
                <a:lnTo>
                  <a:pt x="1064" y="684"/>
                </a:lnTo>
                <a:lnTo>
                  <a:pt x="702" y="424"/>
                </a:lnTo>
                <a:lnTo>
                  <a:pt x="804" y="1"/>
                </a:lnTo>
                <a:close/>
              </a:path>
            </a:pathLst>
          </a:cu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9614924">
            <a:off x="-628385" y="1972401"/>
            <a:ext cx="1455684" cy="1047063"/>
          </a:xfrm>
          <a:custGeom>
            <a:avLst/>
            <a:gdLst/>
            <a:ahLst/>
            <a:cxnLst/>
            <a:rect l="l" t="t" r="r" b="b"/>
            <a:pathLst>
              <a:path w="9501" h="6834" extrusionOk="0">
                <a:moveTo>
                  <a:pt x="8553" y="1358"/>
                </a:moveTo>
                <a:cubicBezTo>
                  <a:pt x="8564" y="1460"/>
                  <a:pt x="8561" y="1563"/>
                  <a:pt x="8545" y="1664"/>
                </a:cubicBezTo>
                <a:cubicBezTo>
                  <a:pt x="8502" y="1911"/>
                  <a:pt x="8375" y="2135"/>
                  <a:pt x="8188" y="2298"/>
                </a:cubicBezTo>
                <a:cubicBezTo>
                  <a:pt x="8116" y="2370"/>
                  <a:pt x="8019" y="2425"/>
                  <a:pt x="7922" y="2449"/>
                </a:cubicBezTo>
                <a:cubicBezTo>
                  <a:pt x="7908" y="2451"/>
                  <a:pt x="7893" y="2452"/>
                  <a:pt x="7878" y="2452"/>
                </a:cubicBezTo>
                <a:cubicBezTo>
                  <a:pt x="7809" y="2452"/>
                  <a:pt x="7742" y="2430"/>
                  <a:pt x="7687" y="2395"/>
                </a:cubicBezTo>
                <a:cubicBezTo>
                  <a:pt x="7542" y="2304"/>
                  <a:pt x="7475" y="2141"/>
                  <a:pt x="7505" y="1972"/>
                </a:cubicBezTo>
                <a:cubicBezTo>
                  <a:pt x="7536" y="1881"/>
                  <a:pt x="7596" y="1796"/>
                  <a:pt x="7681" y="1742"/>
                </a:cubicBezTo>
                <a:cubicBezTo>
                  <a:pt x="7777" y="1664"/>
                  <a:pt x="7886" y="1597"/>
                  <a:pt x="8001" y="1543"/>
                </a:cubicBezTo>
                <a:cubicBezTo>
                  <a:pt x="8173" y="1454"/>
                  <a:pt x="8360" y="1391"/>
                  <a:pt x="8553" y="1358"/>
                </a:cubicBezTo>
                <a:close/>
                <a:moveTo>
                  <a:pt x="4705" y="1970"/>
                </a:moveTo>
                <a:cubicBezTo>
                  <a:pt x="4865" y="1973"/>
                  <a:pt x="5024" y="1998"/>
                  <a:pt x="5179" y="2050"/>
                </a:cubicBezTo>
                <a:cubicBezTo>
                  <a:pt x="5596" y="2183"/>
                  <a:pt x="5977" y="2522"/>
                  <a:pt x="6049" y="2963"/>
                </a:cubicBezTo>
                <a:cubicBezTo>
                  <a:pt x="6122" y="3410"/>
                  <a:pt x="5832" y="3905"/>
                  <a:pt x="5348" y="3954"/>
                </a:cubicBezTo>
                <a:cubicBezTo>
                  <a:pt x="5324" y="3956"/>
                  <a:pt x="5301" y="3957"/>
                  <a:pt x="5278" y="3957"/>
                </a:cubicBezTo>
                <a:cubicBezTo>
                  <a:pt x="4838" y="3957"/>
                  <a:pt x="4536" y="3533"/>
                  <a:pt x="4484" y="3120"/>
                </a:cubicBezTo>
                <a:cubicBezTo>
                  <a:pt x="4460" y="2824"/>
                  <a:pt x="4502" y="2522"/>
                  <a:pt x="4605" y="2238"/>
                </a:cubicBezTo>
                <a:cubicBezTo>
                  <a:pt x="4636" y="2148"/>
                  <a:pt x="4669" y="2059"/>
                  <a:pt x="4705" y="1970"/>
                </a:cubicBezTo>
                <a:close/>
                <a:moveTo>
                  <a:pt x="2552" y="3268"/>
                </a:moveTo>
                <a:cubicBezTo>
                  <a:pt x="2696" y="3268"/>
                  <a:pt x="2840" y="3286"/>
                  <a:pt x="2980" y="3325"/>
                </a:cubicBezTo>
                <a:cubicBezTo>
                  <a:pt x="3445" y="3464"/>
                  <a:pt x="3826" y="3881"/>
                  <a:pt x="3777" y="4389"/>
                </a:cubicBezTo>
                <a:cubicBezTo>
                  <a:pt x="3759" y="4594"/>
                  <a:pt x="3662" y="4781"/>
                  <a:pt x="3511" y="4920"/>
                </a:cubicBezTo>
                <a:cubicBezTo>
                  <a:pt x="3378" y="5023"/>
                  <a:pt x="3215" y="5077"/>
                  <a:pt x="3052" y="5077"/>
                </a:cubicBezTo>
                <a:cubicBezTo>
                  <a:pt x="3041" y="5078"/>
                  <a:pt x="3031" y="5078"/>
                  <a:pt x="3020" y="5078"/>
                </a:cubicBezTo>
                <a:cubicBezTo>
                  <a:pt x="2670" y="5078"/>
                  <a:pt x="2352" y="4887"/>
                  <a:pt x="2182" y="4582"/>
                </a:cubicBezTo>
                <a:cubicBezTo>
                  <a:pt x="1970" y="4180"/>
                  <a:pt x="2037" y="3680"/>
                  <a:pt x="2250" y="3293"/>
                </a:cubicBezTo>
                <a:lnTo>
                  <a:pt x="2250" y="3293"/>
                </a:lnTo>
                <a:cubicBezTo>
                  <a:pt x="2350" y="3277"/>
                  <a:pt x="2451" y="3268"/>
                  <a:pt x="2552" y="3268"/>
                </a:cubicBezTo>
                <a:close/>
                <a:moveTo>
                  <a:pt x="7027" y="0"/>
                </a:moveTo>
                <a:cubicBezTo>
                  <a:pt x="6955" y="0"/>
                  <a:pt x="6883" y="5"/>
                  <a:pt x="6810" y="14"/>
                </a:cubicBezTo>
                <a:cubicBezTo>
                  <a:pt x="6267" y="86"/>
                  <a:pt x="5759" y="340"/>
                  <a:pt x="5385" y="745"/>
                </a:cubicBezTo>
                <a:cubicBezTo>
                  <a:pt x="5073" y="1082"/>
                  <a:pt x="4824" y="1473"/>
                  <a:pt x="4648" y="1897"/>
                </a:cubicBezTo>
                <a:lnTo>
                  <a:pt x="4648" y="1897"/>
                </a:lnTo>
                <a:cubicBezTo>
                  <a:pt x="4620" y="1897"/>
                  <a:pt x="4591" y="1898"/>
                  <a:pt x="4563" y="1899"/>
                </a:cubicBezTo>
                <a:cubicBezTo>
                  <a:pt x="4255" y="1923"/>
                  <a:pt x="3953" y="1996"/>
                  <a:pt x="3669" y="2111"/>
                </a:cubicBezTo>
                <a:cubicBezTo>
                  <a:pt x="3409" y="2219"/>
                  <a:pt x="3155" y="2346"/>
                  <a:pt x="2913" y="2503"/>
                </a:cubicBezTo>
                <a:cubicBezTo>
                  <a:pt x="2631" y="2693"/>
                  <a:pt x="2374" y="2936"/>
                  <a:pt x="2200" y="3229"/>
                </a:cubicBezTo>
                <a:lnTo>
                  <a:pt x="2200" y="3229"/>
                </a:lnTo>
                <a:cubicBezTo>
                  <a:pt x="1808" y="3301"/>
                  <a:pt x="1442" y="3474"/>
                  <a:pt x="1131" y="3730"/>
                </a:cubicBezTo>
                <a:cubicBezTo>
                  <a:pt x="406" y="4316"/>
                  <a:pt x="1" y="5216"/>
                  <a:pt x="43" y="6153"/>
                </a:cubicBezTo>
                <a:cubicBezTo>
                  <a:pt x="49" y="6370"/>
                  <a:pt x="92" y="6594"/>
                  <a:pt x="164" y="6805"/>
                </a:cubicBezTo>
                <a:cubicBezTo>
                  <a:pt x="169" y="6825"/>
                  <a:pt x="185" y="6834"/>
                  <a:pt x="201" y="6834"/>
                </a:cubicBezTo>
                <a:cubicBezTo>
                  <a:pt x="224" y="6834"/>
                  <a:pt x="247" y="6816"/>
                  <a:pt x="237" y="6787"/>
                </a:cubicBezTo>
                <a:lnTo>
                  <a:pt x="230" y="6787"/>
                </a:lnTo>
                <a:cubicBezTo>
                  <a:pt x="98" y="6376"/>
                  <a:pt x="73" y="5941"/>
                  <a:pt x="152" y="5518"/>
                </a:cubicBezTo>
                <a:cubicBezTo>
                  <a:pt x="230" y="5089"/>
                  <a:pt x="400" y="4685"/>
                  <a:pt x="653" y="4334"/>
                </a:cubicBezTo>
                <a:cubicBezTo>
                  <a:pt x="901" y="3978"/>
                  <a:pt x="1233" y="3694"/>
                  <a:pt x="1620" y="3500"/>
                </a:cubicBezTo>
                <a:cubicBezTo>
                  <a:pt x="1787" y="3417"/>
                  <a:pt x="1968" y="3351"/>
                  <a:pt x="2154" y="3312"/>
                </a:cubicBezTo>
                <a:lnTo>
                  <a:pt x="2154" y="3312"/>
                </a:lnTo>
                <a:cubicBezTo>
                  <a:pt x="2079" y="3454"/>
                  <a:pt x="2024" y="3608"/>
                  <a:pt x="1995" y="3772"/>
                </a:cubicBezTo>
                <a:cubicBezTo>
                  <a:pt x="1922" y="4225"/>
                  <a:pt x="2049" y="4739"/>
                  <a:pt x="2460" y="4993"/>
                </a:cubicBezTo>
                <a:cubicBezTo>
                  <a:pt x="2627" y="5097"/>
                  <a:pt x="2830" y="5158"/>
                  <a:pt x="3030" y="5158"/>
                </a:cubicBezTo>
                <a:cubicBezTo>
                  <a:pt x="3191" y="5158"/>
                  <a:pt x="3350" y="5118"/>
                  <a:pt x="3487" y="5029"/>
                </a:cubicBezTo>
                <a:cubicBezTo>
                  <a:pt x="3886" y="4763"/>
                  <a:pt x="3940" y="4201"/>
                  <a:pt x="3723" y="3808"/>
                </a:cubicBezTo>
                <a:cubicBezTo>
                  <a:pt x="3487" y="3387"/>
                  <a:pt x="3009" y="3195"/>
                  <a:pt x="2545" y="3195"/>
                </a:cubicBezTo>
                <a:cubicBezTo>
                  <a:pt x="2510" y="3195"/>
                  <a:pt x="2476" y="3196"/>
                  <a:pt x="2442" y="3198"/>
                </a:cubicBezTo>
                <a:cubicBezTo>
                  <a:pt x="2393" y="3202"/>
                  <a:pt x="2345" y="3207"/>
                  <a:pt x="2297" y="3214"/>
                </a:cubicBezTo>
                <a:lnTo>
                  <a:pt x="2297" y="3214"/>
                </a:lnTo>
                <a:cubicBezTo>
                  <a:pt x="2307" y="3198"/>
                  <a:pt x="2317" y="3183"/>
                  <a:pt x="2327" y="3168"/>
                </a:cubicBezTo>
                <a:cubicBezTo>
                  <a:pt x="2623" y="2739"/>
                  <a:pt x="3076" y="2455"/>
                  <a:pt x="3542" y="2250"/>
                </a:cubicBezTo>
                <a:cubicBezTo>
                  <a:pt x="3877" y="2098"/>
                  <a:pt x="4250" y="1980"/>
                  <a:pt x="4619" y="1971"/>
                </a:cubicBezTo>
                <a:lnTo>
                  <a:pt x="4619" y="1971"/>
                </a:lnTo>
                <a:cubicBezTo>
                  <a:pt x="4595" y="2033"/>
                  <a:pt x="4572" y="2096"/>
                  <a:pt x="4551" y="2159"/>
                </a:cubicBezTo>
                <a:cubicBezTo>
                  <a:pt x="4369" y="2679"/>
                  <a:pt x="4285" y="3301"/>
                  <a:pt x="4678" y="3748"/>
                </a:cubicBezTo>
                <a:cubicBezTo>
                  <a:pt x="4823" y="3923"/>
                  <a:pt x="5040" y="4026"/>
                  <a:pt x="5270" y="4032"/>
                </a:cubicBezTo>
                <a:cubicBezTo>
                  <a:pt x="5276" y="4032"/>
                  <a:pt x="5283" y="4032"/>
                  <a:pt x="5290" y="4032"/>
                </a:cubicBezTo>
                <a:cubicBezTo>
                  <a:pt x="5524" y="4032"/>
                  <a:pt x="5740" y="3930"/>
                  <a:pt x="5898" y="3754"/>
                </a:cubicBezTo>
                <a:cubicBezTo>
                  <a:pt x="6224" y="3392"/>
                  <a:pt x="6200" y="2842"/>
                  <a:pt x="5904" y="2467"/>
                </a:cubicBezTo>
                <a:cubicBezTo>
                  <a:pt x="5625" y="2102"/>
                  <a:pt x="5185" y="1919"/>
                  <a:pt x="4734" y="1899"/>
                </a:cubicBezTo>
                <a:lnTo>
                  <a:pt x="4734" y="1899"/>
                </a:lnTo>
                <a:cubicBezTo>
                  <a:pt x="4789" y="1768"/>
                  <a:pt x="4851" y="1639"/>
                  <a:pt x="4919" y="1512"/>
                </a:cubicBezTo>
                <a:cubicBezTo>
                  <a:pt x="5167" y="1059"/>
                  <a:pt x="5505" y="648"/>
                  <a:pt x="5946" y="389"/>
                </a:cubicBezTo>
                <a:cubicBezTo>
                  <a:pt x="6276" y="193"/>
                  <a:pt x="6654" y="76"/>
                  <a:pt x="7031" y="76"/>
                </a:cubicBezTo>
                <a:cubicBezTo>
                  <a:pt x="7166" y="76"/>
                  <a:pt x="7300" y="91"/>
                  <a:pt x="7433" y="123"/>
                </a:cubicBezTo>
                <a:cubicBezTo>
                  <a:pt x="7892" y="238"/>
                  <a:pt x="8267" y="564"/>
                  <a:pt x="8454" y="993"/>
                </a:cubicBezTo>
                <a:cubicBezTo>
                  <a:pt x="8496" y="1085"/>
                  <a:pt x="8526" y="1183"/>
                  <a:pt x="8543" y="1281"/>
                </a:cubicBezTo>
                <a:lnTo>
                  <a:pt x="8543" y="1281"/>
                </a:lnTo>
                <a:cubicBezTo>
                  <a:pt x="8325" y="1317"/>
                  <a:pt x="8113" y="1390"/>
                  <a:pt x="7916" y="1500"/>
                </a:cubicBezTo>
                <a:cubicBezTo>
                  <a:pt x="7795" y="1561"/>
                  <a:pt x="7687" y="1639"/>
                  <a:pt x="7584" y="1724"/>
                </a:cubicBezTo>
                <a:cubicBezTo>
                  <a:pt x="7505" y="1784"/>
                  <a:pt x="7451" y="1869"/>
                  <a:pt x="7433" y="1966"/>
                </a:cubicBezTo>
                <a:cubicBezTo>
                  <a:pt x="7397" y="2141"/>
                  <a:pt x="7463" y="2322"/>
                  <a:pt x="7608" y="2431"/>
                </a:cubicBezTo>
                <a:cubicBezTo>
                  <a:pt x="7693" y="2498"/>
                  <a:pt x="7780" y="2527"/>
                  <a:pt x="7866" y="2527"/>
                </a:cubicBezTo>
                <a:cubicBezTo>
                  <a:pt x="8188" y="2527"/>
                  <a:pt x="8490" y="2120"/>
                  <a:pt x="8581" y="1839"/>
                </a:cubicBezTo>
                <a:cubicBezTo>
                  <a:pt x="8633" y="1678"/>
                  <a:pt x="8645" y="1511"/>
                  <a:pt x="8626" y="1347"/>
                </a:cubicBezTo>
                <a:lnTo>
                  <a:pt x="8626" y="1347"/>
                </a:lnTo>
                <a:cubicBezTo>
                  <a:pt x="8659" y="1343"/>
                  <a:pt x="8693" y="1340"/>
                  <a:pt x="8726" y="1337"/>
                </a:cubicBezTo>
                <a:cubicBezTo>
                  <a:pt x="8776" y="1332"/>
                  <a:pt x="8826" y="1330"/>
                  <a:pt x="8875" y="1330"/>
                </a:cubicBezTo>
                <a:cubicBezTo>
                  <a:pt x="9067" y="1330"/>
                  <a:pt x="9257" y="1366"/>
                  <a:pt x="9439" y="1428"/>
                </a:cubicBezTo>
                <a:cubicBezTo>
                  <a:pt x="9444" y="1430"/>
                  <a:pt x="9449" y="1431"/>
                  <a:pt x="9454" y="1431"/>
                </a:cubicBezTo>
                <a:cubicBezTo>
                  <a:pt x="9490" y="1431"/>
                  <a:pt x="9501" y="1371"/>
                  <a:pt x="9463" y="1355"/>
                </a:cubicBezTo>
                <a:cubicBezTo>
                  <a:pt x="9263" y="1290"/>
                  <a:pt x="9056" y="1257"/>
                  <a:pt x="8850" y="1257"/>
                </a:cubicBezTo>
                <a:cubicBezTo>
                  <a:pt x="8772" y="1257"/>
                  <a:pt x="8693" y="1261"/>
                  <a:pt x="8615" y="1271"/>
                </a:cubicBezTo>
                <a:lnTo>
                  <a:pt x="8615" y="1271"/>
                </a:lnTo>
                <a:cubicBezTo>
                  <a:pt x="8565" y="984"/>
                  <a:pt x="8419" y="712"/>
                  <a:pt x="8218" y="503"/>
                </a:cubicBezTo>
                <a:cubicBezTo>
                  <a:pt x="7906" y="176"/>
                  <a:pt x="7473" y="0"/>
                  <a:pt x="702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321102" y="2468439"/>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834653" y="1889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091714" y="1889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9819820" y="5480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346665" y="3622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58852" y="4749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921958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28"/>
        <p:cNvGrpSpPr/>
        <p:nvPr/>
      </p:nvGrpSpPr>
      <p:grpSpPr>
        <a:xfrm>
          <a:off x="0" y="0"/>
          <a:ext cx="0" cy="0"/>
          <a:chOff x="0" y="0"/>
          <a:chExt cx="0" cy="0"/>
        </a:xfrm>
      </p:grpSpPr>
      <p:sp>
        <p:nvSpPr>
          <p:cNvPr id="29" name="Google Shape;29;p3"/>
          <p:cNvSpPr txBox="1">
            <a:spLocks noGrp="1"/>
          </p:cNvSpPr>
          <p:nvPr>
            <p:ph type="title" hasCustomPrompt="1"/>
          </p:nvPr>
        </p:nvSpPr>
        <p:spPr>
          <a:xfrm flipH="1">
            <a:off x="4674800" y="985084"/>
            <a:ext cx="2842400" cy="16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2000">
                <a:solidFill>
                  <a:schemeClr val="dk1"/>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30" name="Google Shape;30;p3"/>
          <p:cNvSpPr txBox="1">
            <a:spLocks noGrp="1"/>
          </p:cNvSpPr>
          <p:nvPr>
            <p:ph type="title" idx="2"/>
          </p:nvPr>
        </p:nvSpPr>
        <p:spPr>
          <a:xfrm>
            <a:off x="3925000" y="2787767"/>
            <a:ext cx="4342000" cy="89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Allerta"/>
                <a:ea typeface="Allerta"/>
                <a:cs typeface="Allerta"/>
                <a:sym typeface="Allerta"/>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1" name="Google Shape;31;p3"/>
          <p:cNvSpPr txBox="1">
            <a:spLocks noGrp="1"/>
          </p:cNvSpPr>
          <p:nvPr>
            <p:ph type="subTitle" idx="1"/>
          </p:nvPr>
        </p:nvSpPr>
        <p:spPr>
          <a:xfrm>
            <a:off x="3925000" y="3900633"/>
            <a:ext cx="434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2" name="Google Shape;32;p3"/>
          <p:cNvSpPr/>
          <p:nvPr/>
        </p:nvSpPr>
        <p:spPr>
          <a:xfrm rot="10800000">
            <a:off x="-15940" y="-411611"/>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430062" y="5835801"/>
            <a:ext cx="11331895" cy="1664761"/>
          </a:xfrm>
          <a:custGeom>
            <a:avLst/>
            <a:gdLst/>
            <a:ahLst/>
            <a:cxnLst/>
            <a:rect l="l" t="t" r="r" b="b"/>
            <a:pathLst>
              <a:path w="40901" h="3644" extrusionOk="0">
                <a:moveTo>
                  <a:pt x="20447" y="0"/>
                </a:moveTo>
                <a:cubicBezTo>
                  <a:pt x="9154" y="0"/>
                  <a:pt x="0" y="810"/>
                  <a:pt x="0" y="1819"/>
                </a:cubicBezTo>
                <a:cubicBezTo>
                  <a:pt x="0" y="2828"/>
                  <a:pt x="9154" y="3644"/>
                  <a:pt x="20447" y="3644"/>
                </a:cubicBezTo>
                <a:cubicBezTo>
                  <a:pt x="31746" y="3644"/>
                  <a:pt x="40900" y="2828"/>
                  <a:pt x="40900" y="1819"/>
                </a:cubicBezTo>
                <a:cubicBezTo>
                  <a:pt x="40900" y="810"/>
                  <a:pt x="31746" y="0"/>
                  <a:pt x="204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 name="Google Shape;34;p3"/>
          <p:cNvGrpSpPr/>
          <p:nvPr/>
        </p:nvGrpSpPr>
        <p:grpSpPr>
          <a:xfrm>
            <a:off x="8398828" y="3978530"/>
            <a:ext cx="3857504" cy="3196396"/>
            <a:chOff x="6299146" y="2859547"/>
            <a:chExt cx="2893128" cy="2397297"/>
          </a:xfrm>
        </p:grpSpPr>
        <p:sp>
          <p:nvSpPr>
            <p:cNvPr id="35" name="Google Shape;35;p3"/>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3"/>
          <p:cNvSpPr/>
          <p:nvPr/>
        </p:nvSpPr>
        <p:spPr>
          <a:xfrm>
            <a:off x="8398850" y="541885"/>
            <a:ext cx="1196777" cy="362899"/>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7045600" y="5953231"/>
            <a:ext cx="661165" cy="294933"/>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flipH="1">
            <a:off x="722750" y="1800414"/>
            <a:ext cx="2302169" cy="698065"/>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1461654" y="12967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2175554" y="796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874265" y="2100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10693852" y="24967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11387134" y="541901"/>
            <a:ext cx="298633" cy="25601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10829020" y="9562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9725938" y="44286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10301296" y="4100435"/>
            <a:ext cx="181456" cy="191484"/>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175565" y="34322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2639603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sp>
        <p:nvSpPr>
          <p:cNvPr id="58" name="Google Shape;58;p4"/>
          <p:cNvSpPr txBox="1">
            <a:spLocks noGrp="1"/>
          </p:cNvSpPr>
          <p:nvPr>
            <p:ph type="body" idx="1"/>
          </p:nvPr>
        </p:nvSpPr>
        <p:spPr>
          <a:xfrm>
            <a:off x="961400" y="1536633"/>
            <a:ext cx="10269200" cy="41800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Clr>
                <a:schemeClr val="accent5"/>
              </a:buClr>
              <a:buSzPts val="1400"/>
              <a:buAutoNum type="arabicPeriod"/>
              <a:defRPr sz="1467"/>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59" name="Google Shape;59;p4"/>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4"/>
          <p:cNvSpPr/>
          <p:nvPr/>
        </p:nvSpPr>
        <p:spPr>
          <a:xfrm rot="-1697183">
            <a:off x="378830" y="4757686"/>
            <a:ext cx="531783" cy="503375"/>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1697182">
            <a:off x="944323" y="4254773"/>
            <a:ext cx="360731" cy="341905"/>
          </a:xfrm>
          <a:custGeom>
            <a:avLst/>
            <a:gdLst/>
            <a:ahLst/>
            <a:cxnLst/>
            <a:rect l="l" t="t" r="r" b="b"/>
            <a:pathLst>
              <a:path w="1475" h="1398" extrusionOk="0">
                <a:moveTo>
                  <a:pt x="807" y="77"/>
                </a:moveTo>
                <a:cubicBezTo>
                  <a:pt x="991" y="77"/>
                  <a:pt x="1130" y="276"/>
                  <a:pt x="1046" y="455"/>
                </a:cubicBezTo>
                <a:lnTo>
                  <a:pt x="1004" y="534"/>
                </a:lnTo>
                <a:lnTo>
                  <a:pt x="1088" y="504"/>
                </a:lnTo>
                <a:cubicBezTo>
                  <a:pt x="1120" y="489"/>
                  <a:pt x="1153" y="482"/>
                  <a:pt x="1186" y="482"/>
                </a:cubicBezTo>
                <a:cubicBezTo>
                  <a:pt x="1221" y="482"/>
                  <a:pt x="1256" y="491"/>
                  <a:pt x="1288" y="510"/>
                </a:cubicBezTo>
                <a:cubicBezTo>
                  <a:pt x="1354" y="546"/>
                  <a:pt x="1396" y="625"/>
                  <a:pt x="1378" y="703"/>
                </a:cubicBezTo>
                <a:cubicBezTo>
                  <a:pt x="1372" y="739"/>
                  <a:pt x="1342" y="776"/>
                  <a:pt x="1312" y="794"/>
                </a:cubicBezTo>
                <a:cubicBezTo>
                  <a:pt x="1293" y="801"/>
                  <a:pt x="1272" y="806"/>
                  <a:pt x="1252" y="806"/>
                </a:cubicBezTo>
                <a:cubicBezTo>
                  <a:pt x="1239" y="806"/>
                  <a:pt x="1227" y="804"/>
                  <a:pt x="1215" y="800"/>
                </a:cubicBezTo>
                <a:lnTo>
                  <a:pt x="1185" y="866"/>
                </a:lnTo>
                <a:cubicBezTo>
                  <a:pt x="1215" y="884"/>
                  <a:pt x="1306" y="927"/>
                  <a:pt x="1251" y="1138"/>
                </a:cubicBezTo>
                <a:cubicBezTo>
                  <a:pt x="1216" y="1243"/>
                  <a:pt x="1120" y="1320"/>
                  <a:pt x="1010" y="1320"/>
                </a:cubicBezTo>
                <a:cubicBezTo>
                  <a:pt x="1006" y="1320"/>
                  <a:pt x="1002" y="1320"/>
                  <a:pt x="998" y="1319"/>
                </a:cubicBezTo>
                <a:cubicBezTo>
                  <a:pt x="865" y="1313"/>
                  <a:pt x="786" y="1265"/>
                  <a:pt x="774" y="1174"/>
                </a:cubicBezTo>
                <a:lnTo>
                  <a:pt x="762" y="1090"/>
                </a:lnTo>
                <a:lnTo>
                  <a:pt x="708" y="1156"/>
                </a:lnTo>
                <a:cubicBezTo>
                  <a:pt x="658" y="1213"/>
                  <a:pt x="587" y="1244"/>
                  <a:pt x="516" y="1244"/>
                </a:cubicBezTo>
                <a:cubicBezTo>
                  <a:pt x="474" y="1244"/>
                  <a:pt x="432" y="1233"/>
                  <a:pt x="393" y="1211"/>
                </a:cubicBezTo>
                <a:cubicBezTo>
                  <a:pt x="297" y="1144"/>
                  <a:pt x="309" y="1023"/>
                  <a:pt x="357" y="927"/>
                </a:cubicBezTo>
                <a:lnTo>
                  <a:pt x="399" y="854"/>
                </a:lnTo>
                <a:lnTo>
                  <a:pt x="315" y="872"/>
                </a:lnTo>
                <a:cubicBezTo>
                  <a:pt x="300" y="876"/>
                  <a:pt x="284" y="878"/>
                  <a:pt x="269" y="878"/>
                </a:cubicBezTo>
                <a:cubicBezTo>
                  <a:pt x="237" y="878"/>
                  <a:pt x="207" y="869"/>
                  <a:pt x="182" y="848"/>
                </a:cubicBezTo>
                <a:cubicBezTo>
                  <a:pt x="134" y="824"/>
                  <a:pt x="103" y="776"/>
                  <a:pt x="91" y="721"/>
                </a:cubicBezTo>
                <a:cubicBezTo>
                  <a:pt x="79" y="612"/>
                  <a:pt x="140" y="510"/>
                  <a:pt x="242" y="473"/>
                </a:cubicBezTo>
                <a:cubicBezTo>
                  <a:pt x="257" y="467"/>
                  <a:pt x="274" y="464"/>
                  <a:pt x="293" y="464"/>
                </a:cubicBezTo>
                <a:cubicBezTo>
                  <a:pt x="382" y="464"/>
                  <a:pt x="507" y="528"/>
                  <a:pt x="587" y="588"/>
                </a:cubicBezTo>
                <a:cubicBezTo>
                  <a:pt x="593" y="600"/>
                  <a:pt x="605" y="606"/>
                  <a:pt x="617" y="612"/>
                </a:cubicBezTo>
                <a:lnTo>
                  <a:pt x="659" y="558"/>
                </a:lnTo>
                <a:cubicBezTo>
                  <a:pt x="653" y="546"/>
                  <a:pt x="641" y="540"/>
                  <a:pt x="635" y="534"/>
                </a:cubicBezTo>
                <a:cubicBezTo>
                  <a:pt x="472" y="389"/>
                  <a:pt x="550" y="123"/>
                  <a:pt x="762" y="81"/>
                </a:cubicBezTo>
                <a:cubicBezTo>
                  <a:pt x="777" y="78"/>
                  <a:pt x="792" y="77"/>
                  <a:pt x="807" y="77"/>
                </a:cubicBezTo>
                <a:close/>
                <a:moveTo>
                  <a:pt x="803" y="1"/>
                </a:moveTo>
                <a:cubicBezTo>
                  <a:pt x="700" y="1"/>
                  <a:pt x="595" y="49"/>
                  <a:pt x="526" y="159"/>
                </a:cubicBezTo>
                <a:cubicBezTo>
                  <a:pt x="472" y="250"/>
                  <a:pt x="460" y="353"/>
                  <a:pt x="496" y="449"/>
                </a:cubicBezTo>
                <a:cubicBezTo>
                  <a:pt x="436" y="410"/>
                  <a:pt x="369" y="393"/>
                  <a:pt x="300" y="393"/>
                </a:cubicBezTo>
                <a:cubicBezTo>
                  <a:pt x="273" y="393"/>
                  <a:pt x="246" y="396"/>
                  <a:pt x="218" y="401"/>
                </a:cubicBezTo>
                <a:cubicBezTo>
                  <a:pt x="79" y="455"/>
                  <a:pt x="1" y="594"/>
                  <a:pt x="19" y="739"/>
                </a:cubicBezTo>
                <a:cubicBezTo>
                  <a:pt x="31" y="812"/>
                  <a:pt x="79" y="872"/>
                  <a:pt x="140" y="915"/>
                </a:cubicBezTo>
                <a:cubicBezTo>
                  <a:pt x="182" y="939"/>
                  <a:pt x="224" y="951"/>
                  <a:pt x="266" y="957"/>
                </a:cubicBezTo>
                <a:cubicBezTo>
                  <a:pt x="224" y="1090"/>
                  <a:pt x="254" y="1211"/>
                  <a:pt x="357" y="1277"/>
                </a:cubicBezTo>
                <a:cubicBezTo>
                  <a:pt x="405" y="1306"/>
                  <a:pt x="459" y="1320"/>
                  <a:pt x="515" y="1320"/>
                </a:cubicBezTo>
                <a:cubicBezTo>
                  <a:pt x="586" y="1320"/>
                  <a:pt x="659" y="1297"/>
                  <a:pt x="720" y="1253"/>
                </a:cubicBezTo>
                <a:cubicBezTo>
                  <a:pt x="750" y="1319"/>
                  <a:pt x="828" y="1386"/>
                  <a:pt x="998" y="1398"/>
                </a:cubicBezTo>
                <a:lnTo>
                  <a:pt x="1016" y="1398"/>
                </a:lnTo>
                <a:cubicBezTo>
                  <a:pt x="1161" y="1392"/>
                  <a:pt x="1282" y="1295"/>
                  <a:pt x="1324" y="1156"/>
                </a:cubicBezTo>
                <a:cubicBezTo>
                  <a:pt x="1360" y="1066"/>
                  <a:pt x="1354" y="963"/>
                  <a:pt x="1306" y="878"/>
                </a:cubicBezTo>
                <a:cubicBezTo>
                  <a:pt x="1318" y="872"/>
                  <a:pt x="1330" y="866"/>
                  <a:pt x="1348" y="860"/>
                </a:cubicBezTo>
                <a:cubicBezTo>
                  <a:pt x="1402" y="830"/>
                  <a:pt x="1439" y="782"/>
                  <a:pt x="1457" y="721"/>
                </a:cubicBezTo>
                <a:cubicBezTo>
                  <a:pt x="1475" y="612"/>
                  <a:pt x="1427" y="498"/>
                  <a:pt x="1324" y="443"/>
                </a:cubicBezTo>
                <a:cubicBezTo>
                  <a:pt x="1286" y="418"/>
                  <a:pt x="1242" y="407"/>
                  <a:pt x="1197" y="407"/>
                </a:cubicBezTo>
                <a:cubicBezTo>
                  <a:pt x="1177" y="407"/>
                  <a:pt x="1157" y="409"/>
                  <a:pt x="1137" y="413"/>
                </a:cubicBezTo>
                <a:cubicBezTo>
                  <a:pt x="1192" y="172"/>
                  <a:pt x="999" y="1"/>
                  <a:pt x="80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6158353" flipH="1">
            <a:off x="9416327" y="251243"/>
            <a:ext cx="3789789" cy="2399968"/>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10071487" y="2430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11081281" y="8885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9789018" y="9083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11676487" y="20028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9092334" y="313267"/>
            <a:ext cx="205097" cy="17583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2027453" y="2048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2484318" y="-59144"/>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364534" y="275000"/>
            <a:ext cx="205097" cy="17583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2338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2338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3116459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3"/>
        <p:cNvGrpSpPr/>
        <p:nvPr/>
      </p:nvGrpSpPr>
      <p:grpSpPr>
        <a:xfrm>
          <a:off x="0" y="0"/>
          <a:ext cx="0" cy="0"/>
          <a:chOff x="0" y="0"/>
          <a:chExt cx="0" cy="0"/>
        </a:xfrm>
      </p:grpSpPr>
      <p:sp>
        <p:nvSpPr>
          <p:cNvPr id="74" name="Google Shape;74;p5"/>
          <p:cNvSpPr txBox="1">
            <a:spLocks noGrp="1"/>
          </p:cNvSpPr>
          <p:nvPr>
            <p:ph type="title"/>
          </p:nvPr>
        </p:nvSpPr>
        <p:spPr>
          <a:xfrm>
            <a:off x="3324500" y="723333"/>
            <a:ext cx="5543200" cy="135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5"/>
          <p:cNvSpPr txBox="1">
            <a:spLocks noGrp="1"/>
          </p:cNvSpPr>
          <p:nvPr>
            <p:ph type="subTitle" idx="1"/>
          </p:nvPr>
        </p:nvSpPr>
        <p:spPr>
          <a:xfrm>
            <a:off x="1960867" y="4146800"/>
            <a:ext cx="3289200" cy="14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6" name="Google Shape;76;p5"/>
          <p:cNvSpPr txBox="1">
            <a:spLocks noGrp="1"/>
          </p:cNvSpPr>
          <p:nvPr>
            <p:ph type="subTitle" idx="2"/>
          </p:nvPr>
        </p:nvSpPr>
        <p:spPr>
          <a:xfrm>
            <a:off x="1961267" y="3535200"/>
            <a:ext cx="32884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77" name="Google Shape;77;p5"/>
          <p:cNvSpPr txBox="1">
            <a:spLocks noGrp="1"/>
          </p:cNvSpPr>
          <p:nvPr>
            <p:ph type="subTitle" idx="3"/>
          </p:nvPr>
        </p:nvSpPr>
        <p:spPr>
          <a:xfrm>
            <a:off x="6942733" y="4146800"/>
            <a:ext cx="3288400" cy="14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8" name="Google Shape;78;p5"/>
          <p:cNvSpPr txBox="1">
            <a:spLocks noGrp="1"/>
          </p:cNvSpPr>
          <p:nvPr>
            <p:ph type="subTitle" idx="4"/>
          </p:nvPr>
        </p:nvSpPr>
        <p:spPr>
          <a:xfrm>
            <a:off x="6943133" y="3535200"/>
            <a:ext cx="32876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79" name="Google Shape;79;p5"/>
          <p:cNvSpPr/>
          <p:nvPr/>
        </p:nvSpPr>
        <p:spPr>
          <a:xfrm rot="10800000">
            <a:off x="8396935" y="-203101"/>
            <a:ext cx="4028829" cy="319733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80" name="Google Shape;80;p5"/>
          <p:cNvSpPr/>
          <p:nvPr/>
        </p:nvSpPr>
        <p:spPr>
          <a:xfrm rot="-5400000" flipH="1">
            <a:off x="140863" y="3194704"/>
            <a:ext cx="3230136" cy="4435395"/>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flipH="1">
            <a:off x="10602386"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5"/>
          <p:cNvSpPr/>
          <p:nvPr/>
        </p:nvSpPr>
        <p:spPr>
          <a:xfrm flipH="1">
            <a:off x="11118592" y="5548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5"/>
          <p:cNvSpPr/>
          <p:nvPr/>
        </p:nvSpPr>
        <p:spPr>
          <a:xfrm flipH="1">
            <a:off x="9594025" y="3491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5"/>
          <p:cNvSpPr/>
          <p:nvPr/>
        </p:nvSpPr>
        <p:spPr>
          <a:xfrm flipH="1">
            <a:off x="1219525" y="57907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5"/>
          <p:cNvSpPr/>
          <p:nvPr/>
        </p:nvSpPr>
        <p:spPr>
          <a:xfrm flipH="1">
            <a:off x="1733041" y="64583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5"/>
          <p:cNvSpPr/>
          <p:nvPr/>
        </p:nvSpPr>
        <p:spPr>
          <a:xfrm flipH="1">
            <a:off x="-690" y="51604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5"/>
          <p:cNvSpPr/>
          <p:nvPr/>
        </p:nvSpPr>
        <p:spPr>
          <a:xfrm flipH="1">
            <a:off x="618852" y="54823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5"/>
          <p:cNvSpPr/>
          <p:nvPr/>
        </p:nvSpPr>
        <p:spPr>
          <a:xfrm flipH="1">
            <a:off x="10397293" y="17418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5"/>
          <p:cNvSpPr/>
          <p:nvPr/>
        </p:nvSpPr>
        <p:spPr>
          <a:xfrm flipH="1">
            <a:off x="11417235" y="22215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5"/>
          <p:cNvSpPr/>
          <p:nvPr/>
        </p:nvSpPr>
        <p:spPr>
          <a:xfrm flipH="1">
            <a:off x="413760" y="64583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5"/>
          <p:cNvSpPr/>
          <p:nvPr/>
        </p:nvSpPr>
        <p:spPr>
          <a:xfrm flipH="1">
            <a:off x="11808744" y="35031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5"/>
          <p:cNvSpPr/>
          <p:nvPr/>
        </p:nvSpPr>
        <p:spPr>
          <a:xfrm flipH="1">
            <a:off x="961391" y="45700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5"/>
          <p:cNvSpPr/>
          <p:nvPr/>
        </p:nvSpPr>
        <p:spPr>
          <a:xfrm flipH="1">
            <a:off x="343802" y="35380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2067359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6"/>
          <p:cNvSpPr/>
          <p:nvPr/>
        </p:nvSpPr>
        <p:spPr>
          <a:xfrm>
            <a:off x="-46733" y="61355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6733" y="62581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p:nvPr/>
        </p:nvSpPr>
        <p:spPr>
          <a:xfrm rot="10800000">
            <a:off x="-15940" y="-411611"/>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1291654"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546765" y="5548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2220263" y="3491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481380" y="14199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11128066" y="36217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11668346" y="28598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11800954" y="47305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10956985" y="6151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00662" y="39437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11598387" y="393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10313232" y="-143806"/>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926420" y="33588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4066366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7"/>
          <p:cNvSpPr/>
          <p:nvPr/>
        </p:nvSpPr>
        <p:spPr>
          <a:xfrm rot="10800000" flipH="1">
            <a:off x="-461767" y="-203101"/>
            <a:ext cx="5369845" cy="319733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13" name="Google Shape;113;p7"/>
          <p:cNvSpPr/>
          <p:nvPr/>
        </p:nvSpPr>
        <p:spPr>
          <a:xfrm rot="5400000">
            <a:off x="8698133" y="3299850"/>
            <a:ext cx="3230136" cy="4225105"/>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1291654"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546765" y="5548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220263" y="3491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10445832" y="57907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0024169" y="10087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5254613" y="5070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11275187" y="54823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6375066" y="173330"/>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a:off x="4231520" y="11549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a:off x="11345133" y="64583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712780" y="55704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11550230" y="3639382"/>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7"/>
          <p:cNvSpPr/>
          <p:nvPr/>
        </p:nvSpPr>
        <p:spPr>
          <a:xfrm>
            <a:off x="7848304"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2015166" y="61697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7"/>
          <p:cNvSpPr txBox="1">
            <a:spLocks noGrp="1"/>
          </p:cNvSpPr>
          <p:nvPr>
            <p:ph type="title"/>
          </p:nvPr>
        </p:nvSpPr>
        <p:spPr>
          <a:xfrm>
            <a:off x="1195033" y="1921933"/>
            <a:ext cx="5691200" cy="8560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4200"/>
              <a:buNone/>
              <a:defRPr sz="5333"/>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29" name="Google Shape;129;p7"/>
          <p:cNvSpPr txBox="1">
            <a:spLocks noGrp="1"/>
          </p:cNvSpPr>
          <p:nvPr>
            <p:ph type="subTitle" idx="1"/>
          </p:nvPr>
        </p:nvSpPr>
        <p:spPr>
          <a:xfrm>
            <a:off x="1040833" y="3039651"/>
            <a:ext cx="5999600" cy="189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7097675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3859959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2"/>
        <p:cNvGrpSpPr/>
        <p:nvPr/>
      </p:nvGrpSpPr>
      <p:grpSpPr>
        <a:xfrm>
          <a:off x="0" y="0"/>
          <a:ext cx="0" cy="0"/>
          <a:chOff x="0" y="0"/>
          <a:chExt cx="0" cy="0"/>
        </a:xfrm>
      </p:grpSpPr>
      <p:grpSp>
        <p:nvGrpSpPr>
          <p:cNvPr id="133" name="Google Shape;133;p9"/>
          <p:cNvGrpSpPr/>
          <p:nvPr/>
        </p:nvGrpSpPr>
        <p:grpSpPr>
          <a:xfrm>
            <a:off x="-46733" y="5932320"/>
            <a:ext cx="12238773" cy="970845"/>
            <a:chOff x="-35050" y="4449240"/>
            <a:chExt cx="9179080" cy="728134"/>
          </a:xfrm>
        </p:grpSpPr>
        <p:sp>
          <p:nvSpPr>
            <p:cNvPr id="134" name="Google Shape;134;p9"/>
            <p:cNvSpPr/>
            <p:nvPr/>
          </p:nvSpPr>
          <p:spPr>
            <a:xfrm>
              <a:off x="-35050" y="4449240"/>
              <a:ext cx="9179080" cy="254796"/>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35050" y="4541247"/>
              <a:ext cx="9179080" cy="636127"/>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9"/>
          <p:cNvSpPr/>
          <p:nvPr/>
        </p:nvSpPr>
        <p:spPr>
          <a:xfrm>
            <a:off x="1" y="1716934"/>
            <a:ext cx="12191993" cy="5428849"/>
          </a:xfrm>
          <a:custGeom>
            <a:avLst/>
            <a:gdLst/>
            <a:ahLst/>
            <a:cxnLst/>
            <a:rect l="l" t="t" r="r" b="b"/>
            <a:pathLst>
              <a:path w="12013" h="10430" extrusionOk="0">
                <a:moveTo>
                  <a:pt x="1" y="1"/>
                </a:moveTo>
                <a:lnTo>
                  <a:pt x="1" y="9668"/>
                </a:lnTo>
                <a:lnTo>
                  <a:pt x="1" y="9734"/>
                </a:lnTo>
                <a:cubicBezTo>
                  <a:pt x="37" y="10127"/>
                  <a:pt x="363" y="10423"/>
                  <a:pt x="756" y="10429"/>
                </a:cubicBezTo>
                <a:lnTo>
                  <a:pt x="11258" y="10429"/>
                </a:lnTo>
                <a:cubicBezTo>
                  <a:pt x="11674" y="10423"/>
                  <a:pt x="12013" y="10085"/>
                  <a:pt x="12013" y="9668"/>
                </a:cubicBezTo>
                <a:lnTo>
                  <a:pt x="12013" y="2321"/>
                </a:lnTo>
                <a:cubicBezTo>
                  <a:pt x="11596" y="2726"/>
                  <a:pt x="11239" y="3185"/>
                  <a:pt x="10961" y="3692"/>
                </a:cubicBezTo>
                <a:cubicBezTo>
                  <a:pt x="10895" y="3807"/>
                  <a:pt x="10835" y="3928"/>
                  <a:pt x="10774" y="4055"/>
                </a:cubicBezTo>
                <a:cubicBezTo>
                  <a:pt x="10744" y="4115"/>
                  <a:pt x="10714" y="4176"/>
                  <a:pt x="10690" y="4236"/>
                </a:cubicBezTo>
                <a:cubicBezTo>
                  <a:pt x="10635" y="4363"/>
                  <a:pt x="10587" y="4490"/>
                  <a:pt x="10539" y="4623"/>
                </a:cubicBezTo>
                <a:lnTo>
                  <a:pt x="10526" y="4665"/>
                </a:lnTo>
                <a:cubicBezTo>
                  <a:pt x="10520" y="4653"/>
                  <a:pt x="10514" y="4641"/>
                  <a:pt x="10508" y="4629"/>
                </a:cubicBezTo>
                <a:cubicBezTo>
                  <a:pt x="10472" y="4526"/>
                  <a:pt x="10424" y="4423"/>
                  <a:pt x="10375" y="4327"/>
                </a:cubicBezTo>
                <a:cubicBezTo>
                  <a:pt x="10351" y="4284"/>
                  <a:pt x="10321" y="4236"/>
                  <a:pt x="10297" y="4188"/>
                </a:cubicBezTo>
                <a:cubicBezTo>
                  <a:pt x="10236" y="4097"/>
                  <a:pt x="10176" y="4006"/>
                  <a:pt x="10110" y="3922"/>
                </a:cubicBezTo>
                <a:cubicBezTo>
                  <a:pt x="9801" y="3547"/>
                  <a:pt x="9421" y="3239"/>
                  <a:pt x="8992" y="3028"/>
                </a:cubicBezTo>
                <a:cubicBezTo>
                  <a:pt x="8303" y="2689"/>
                  <a:pt x="7523" y="2568"/>
                  <a:pt x="6756" y="2568"/>
                </a:cubicBezTo>
                <a:cubicBezTo>
                  <a:pt x="6623" y="2568"/>
                  <a:pt x="6484" y="2574"/>
                  <a:pt x="6345" y="2593"/>
                </a:cubicBezTo>
                <a:cubicBezTo>
                  <a:pt x="6146" y="2617"/>
                  <a:pt x="5946" y="2653"/>
                  <a:pt x="5747" y="2701"/>
                </a:cubicBezTo>
                <a:cubicBezTo>
                  <a:pt x="5602" y="2732"/>
                  <a:pt x="5457" y="2774"/>
                  <a:pt x="5312" y="2816"/>
                </a:cubicBezTo>
                <a:cubicBezTo>
                  <a:pt x="5082" y="2877"/>
                  <a:pt x="4853" y="2955"/>
                  <a:pt x="4635" y="3028"/>
                </a:cubicBezTo>
                <a:cubicBezTo>
                  <a:pt x="4466" y="3088"/>
                  <a:pt x="4309" y="3142"/>
                  <a:pt x="4158" y="3197"/>
                </a:cubicBezTo>
                <a:lnTo>
                  <a:pt x="4140" y="3203"/>
                </a:lnTo>
                <a:cubicBezTo>
                  <a:pt x="4073" y="3028"/>
                  <a:pt x="3995" y="2865"/>
                  <a:pt x="3910" y="2701"/>
                </a:cubicBezTo>
                <a:cubicBezTo>
                  <a:pt x="3203" y="1378"/>
                  <a:pt x="1959" y="423"/>
                  <a:pt x="496" y="85"/>
                </a:cubicBezTo>
                <a:cubicBezTo>
                  <a:pt x="333" y="49"/>
                  <a:pt x="170" y="19"/>
                  <a:pt x="1"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txBox="1">
            <a:spLocks noGrp="1"/>
          </p:cNvSpPr>
          <p:nvPr>
            <p:ph type="title"/>
          </p:nvPr>
        </p:nvSpPr>
        <p:spPr>
          <a:xfrm>
            <a:off x="2280933" y="723333"/>
            <a:ext cx="7630000" cy="11216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5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38" name="Google Shape;138;p9"/>
          <p:cNvSpPr txBox="1">
            <a:spLocks noGrp="1"/>
          </p:cNvSpPr>
          <p:nvPr>
            <p:ph type="subTitle" idx="1"/>
          </p:nvPr>
        </p:nvSpPr>
        <p:spPr>
          <a:xfrm>
            <a:off x="2281100" y="1959417"/>
            <a:ext cx="7630000" cy="60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39" name="Google Shape;139;p9"/>
          <p:cNvSpPr txBox="1">
            <a:spLocks noGrp="1"/>
          </p:cNvSpPr>
          <p:nvPr>
            <p:ph type="subTitle" idx="2"/>
          </p:nvPr>
        </p:nvSpPr>
        <p:spPr>
          <a:xfrm>
            <a:off x="3911600" y="2769017"/>
            <a:ext cx="436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40" name="Google Shape;140;p9"/>
          <p:cNvSpPr txBox="1">
            <a:spLocks noGrp="1"/>
          </p:cNvSpPr>
          <p:nvPr>
            <p:ph type="subTitle" idx="3"/>
          </p:nvPr>
        </p:nvSpPr>
        <p:spPr>
          <a:xfrm>
            <a:off x="2281000" y="3664584"/>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41" name="Google Shape;141;p9"/>
          <p:cNvSpPr txBox="1">
            <a:spLocks noGrp="1"/>
          </p:cNvSpPr>
          <p:nvPr>
            <p:ph type="subTitle" idx="4"/>
          </p:nvPr>
        </p:nvSpPr>
        <p:spPr>
          <a:xfrm>
            <a:off x="8055951" y="4588000"/>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42" name="Google Shape;142;p9"/>
          <p:cNvSpPr txBox="1">
            <a:spLocks noGrp="1"/>
          </p:cNvSpPr>
          <p:nvPr>
            <p:ph type="subTitle" idx="5"/>
          </p:nvPr>
        </p:nvSpPr>
        <p:spPr>
          <a:xfrm>
            <a:off x="961384" y="4588000"/>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143" name="Google Shape;143;p9"/>
          <p:cNvGrpSpPr/>
          <p:nvPr/>
        </p:nvGrpSpPr>
        <p:grpSpPr>
          <a:xfrm>
            <a:off x="169096" y="364589"/>
            <a:ext cx="11853619" cy="3439729"/>
            <a:chOff x="126822" y="273441"/>
            <a:chExt cx="8890214" cy="2579797"/>
          </a:xfrm>
        </p:grpSpPr>
        <p:sp>
          <p:nvSpPr>
            <p:cNvPr id="144" name="Google Shape;144;p9"/>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8501323" y="1405883"/>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6990878" y="2734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88865" y="11721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721048" y="597320"/>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317399" y="1529898"/>
              <a:ext cx="153823" cy="131864"/>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1196488" y="175936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156728" y="2800578"/>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flipH="1">
              <a:off x="8373211" y="39536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flipH="1">
              <a:off x="7592932" y="7911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flipH="1">
              <a:off x="8725307" y="23827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 name="Google Shape;157;p9"/>
          <p:cNvSpPr/>
          <p:nvPr/>
        </p:nvSpPr>
        <p:spPr>
          <a:xfrm>
            <a:off x="9540818" y="399497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1969746" y="3705814"/>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3349220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A11A-B992-4094-896F-87752FC95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6AD77-2C87-4210-8332-01371FB322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AE2D-6D49-4A8F-818A-252FB07EC368}"/>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5" name="Footer Placeholder 4">
            <a:extLst>
              <a:ext uri="{FF2B5EF4-FFF2-40B4-BE49-F238E27FC236}">
                <a16:creationId xmlns:a16="http://schemas.microsoft.com/office/drawing/2014/main" id="{EDBA494C-A3CE-4BB7-9FCF-C085D5192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00223-5271-4FA7-99C9-2FF250B187F4}"/>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320076304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6096000" y="732087"/>
            <a:ext cx="5134400" cy="316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sz="5333"/>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58978918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1"/>
        <p:cNvGrpSpPr/>
        <p:nvPr/>
      </p:nvGrpSpPr>
      <p:grpSpPr>
        <a:xfrm>
          <a:off x="0" y="0"/>
          <a:ext cx="0" cy="0"/>
          <a:chOff x="0" y="0"/>
          <a:chExt cx="0" cy="0"/>
        </a:xfrm>
      </p:grpSpPr>
      <p:sp>
        <p:nvSpPr>
          <p:cNvPr id="162" name="Google Shape;16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3" name="Google Shape;16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ctr"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142316773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extLst>
      <p:ext uri="{BB962C8B-B14F-4D97-AF65-F5344CB8AC3E}">
        <p14:creationId xmlns:p14="http://schemas.microsoft.com/office/powerpoint/2010/main" val="249410795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5"/>
        <p:cNvGrpSpPr/>
        <p:nvPr/>
      </p:nvGrpSpPr>
      <p:grpSpPr>
        <a:xfrm>
          <a:off x="0" y="0"/>
          <a:ext cx="0" cy="0"/>
          <a:chOff x="0" y="0"/>
          <a:chExt cx="0" cy="0"/>
        </a:xfrm>
      </p:grpSpPr>
      <p:sp>
        <p:nvSpPr>
          <p:cNvPr id="166" name="Google Shape;166;p13"/>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67" name="Google Shape;167;p13"/>
          <p:cNvSpPr txBox="1">
            <a:spLocks noGrp="1"/>
          </p:cNvSpPr>
          <p:nvPr>
            <p:ph type="subTitle" idx="1"/>
          </p:nvPr>
        </p:nvSpPr>
        <p:spPr>
          <a:xfrm>
            <a:off x="1536867" y="3896617"/>
            <a:ext cx="2426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68" name="Google Shape;168;p13"/>
          <p:cNvSpPr txBox="1">
            <a:spLocks noGrp="1"/>
          </p:cNvSpPr>
          <p:nvPr>
            <p:ph type="subTitle" idx="2"/>
          </p:nvPr>
        </p:nvSpPr>
        <p:spPr>
          <a:xfrm>
            <a:off x="1459267" y="3285033"/>
            <a:ext cx="2581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169" name="Google Shape;169;p13"/>
          <p:cNvSpPr txBox="1">
            <a:spLocks noGrp="1"/>
          </p:cNvSpPr>
          <p:nvPr>
            <p:ph type="subTitle" idx="3"/>
          </p:nvPr>
        </p:nvSpPr>
        <p:spPr>
          <a:xfrm>
            <a:off x="4883233" y="3896617"/>
            <a:ext cx="2426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0" name="Google Shape;170;p13"/>
          <p:cNvSpPr txBox="1">
            <a:spLocks noGrp="1"/>
          </p:cNvSpPr>
          <p:nvPr>
            <p:ph type="subTitle" idx="4"/>
          </p:nvPr>
        </p:nvSpPr>
        <p:spPr>
          <a:xfrm>
            <a:off x="4805633" y="3285033"/>
            <a:ext cx="2581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171" name="Google Shape;171;p13"/>
          <p:cNvSpPr txBox="1">
            <a:spLocks noGrp="1"/>
          </p:cNvSpPr>
          <p:nvPr>
            <p:ph type="subTitle" idx="5"/>
          </p:nvPr>
        </p:nvSpPr>
        <p:spPr>
          <a:xfrm>
            <a:off x="8229600" y="3896617"/>
            <a:ext cx="2426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2" name="Google Shape;172;p13"/>
          <p:cNvSpPr txBox="1">
            <a:spLocks noGrp="1"/>
          </p:cNvSpPr>
          <p:nvPr>
            <p:ph type="subTitle" idx="6"/>
          </p:nvPr>
        </p:nvSpPr>
        <p:spPr>
          <a:xfrm>
            <a:off x="8152000" y="3285033"/>
            <a:ext cx="2581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173" name="Google Shape;173;p13"/>
          <p:cNvSpPr txBox="1">
            <a:spLocks noGrp="1"/>
          </p:cNvSpPr>
          <p:nvPr>
            <p:ph type="title" hasCustomPrompt="1"/>
          </p:nvPr>
        </p:nvSpPr>
        <p:spPr>
          <a:xfrm flipH="1">
            <a:off x="2167867" y="2219117"/>
            <a:ext cx="1164000" cy="90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6667"/>
            </a:lvl1pPr>
            <a:lvl2pPr lvl="1" algn="r" rtl="0">
              <a:spcBef>
                <a:spcPts val="0"/>
              </a:spcBef>
              <a:spcAft>
                <a:spcPts val="0"/>
              </a:spcAft>
              <a:buSzPts val="2500"/>
              <a:buNone/>
              <a:defRPr sz="3333"/>
            </a:lvl2pPr>
            <a:lvl3pPr lvl="2" algn="r" rtl="0">
              <a:spcBef>
                <a:spcPts val="0"/>
              </a:spcBef>
              <a:spcAft>
                <a:spcPts val="0"/>
              </a:spcAft>
              <a:buSzPts val="2500"/>
              <a:buNone/>
              <a:defRPr sz="3333"/>
            </a:lvl3pPr>
            <a:lvl4pPr lvl="3" algn="r" rtl="0">
              <a:spcBef>
                <a:spcPts val="0"/>
              </a:spcBef>
              <a:spcAft>
                <a:spcPts val="0"/>
              </a:spcAft>
              <a:buSzPts val="2500"/>
              <a:buNone/>
              <a:defRPr sz="3333"/>
            </a:lvl4pPr>
            <a:lvl5pPr lvl="4" algn="r" rtl="0">
              <a:spcBef>
                <a:spcPts val="0"/>
              </a:spcBef>
              <a:spcAft>
                <a:spcPts val="0"/>
              </a:spcAft>
              <a:buSzPts val="2500"/>
              <a:buNone/>
              <a:defRPr sz="3333"/>
            </a:lvl5pPr>
            <a:lvl6pPr lvl="5" algn="r" rtl="0">
              <a:spcBef>
                <a:spcPts val="0"/>
              </a:spcBef>
              <a:spcAft>
                <a:spcPts val="0"/>
              </a:spcAft>
              <a:buSzPts val="2500"/>
              <a:buNone/>
              <a:defRPr sz="3333"/>
            </a:lvl6pPr>
            <a:lvl7pPr lvl="6" algn="r" rtl="0">
              <a:spcBef>
                <a:spcPts val="0"/>
              </a:spcBef>
              <a:spcAft>
                <a:spcPts val="0"/>
              </a:spcAft>
              <a:buSzPts val="2500"/>
              <a:buNone/>
              <a:defRPr sz="3333"/>
            </a:lvl7pPr>
            <a:lvl8pPr lvl="7" algn="r" rtl="0">
              <a:spcBef>
                <a:spcPts val="0"/>
              </a:spcBef>
              <a:spcAft>
                <a:spcPts val="0"/>
              </a:spcAft>
              <a:buSzPts val="2500"/>
              <a:buNone/>
              <a:defRPr sz="3333"/>
            </a:lvl8pPr>
            <a:lvl9pPr lvl="8" algn="r" rtl="0">
              <a:spcBef>
                <a:spcPts val="0"/>
              </a:spcBef>
              <a:spcAft>
                <a:spcPts val="0"/>
              </a:spcAft>
              <a:buSzPts val="2500"/>
              <a:buNone/>
              <a:defRPr sz="3333"/>
            </a:lvl9pPr>
          </a:lstStyle>
          <a:p>
            <a:r>
              <a:t>xx%</a:t>
            </a:r>
          </a:p>
        </p:txBody>
      </p:sp>
      <p:sp>
        <p:nvSpPr>
          <p:cNvPr id="174" name="Google Shape;174;p13"/>
          <p:cNvSpPr txBox="1">
            <a:spLocks noGrp="1"/>
          </p:cNvSpPr>
          <p:nvPr>
            <p:ph type="title" idx="7" hasCustomPrompt="1"/>
          </p:nvPr>
        </p:nvSpPr>
        <p:spPr>
          <a:xfrm flipH="1">
            <a:off x="5514233" y="2219117"/>
            <a:ext cx="1164000" cy="90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6667"/>
            </a:lvl1pPr>
            <a:lvl2pPr lvl="1" algn="r" rtl="0">
              <a:spcBef>
                <a:spcPts val="0"/>
              </a:spcBef>
              <a:spcAft>
                <a:spcPts val="0"/>
              </a:spcAft>
              <a:buSzPts val="2500"/>
              <a:buNone/>
              <a:defRPr sz="3333"/>
            </a:lvl2pPr>
            <a:lvl3pPr lvl="2" algn="r" rtl="0">
              <a:spcBef>
                <a:spcPts val="0"/>
              </a:spcBef>
              <a:spcAft>
                <a:spcPts val="0"/>
              </a:spcAft>
              <a:buSzPts val="2500"/>
              <a:buNone/>
              <a:defRPr sz="3333"/>
            </a:lvl3pPr>
            <a:lvl4pPr lvl="3" algn="r" rtl="0">
              <a:spcBef>
                <a:spcPts val="0"/>
              </a:spcBef>
              <a:spcAft>
                <a:spcPts val="0"/>
              </a:spcAft>
              <a:buSzPts val="2500"/>
              <a:buNone/>
              <a:defRPr sz="3333"/>
            </a:lvl4pPr>
            <a:lvl5pPr lvl="4" algn="r" rtl="0">
              <a:spcBef>
                <a:spcPts val="0"/>
              </a:spcBef>
              <a:spcAft>
                <a:spcPts val="0"/>
              </a:spcAft>
              <a:buSzPts val="2500"/>
              <a:buNone/>
              <a:defRPr sz="3333"/>
            </a:lvl5pPr>
            <a:lvl6pPr lvl="5" algn="r" rtl="0">
              <a:spcBef>
                <a:spcPts val="0"/>
              </a:spcBef>
              <a:spcAft>
                <a:spcPts val="0"/>
              </a:spcAft>
              <a:buSzPts val="2500"/>
              <a:buNone/>
              <a:defRPr sz="3333"/>
            </a:lvl6pPr>
            <a:lvl7pPr lvl="6" algn="r" rtl="0">
              <a:spcBef>
                <a:spcPts val="0"/>
              </a:spcBef>
              <a:spcAft>
                <a:spcPts val="0"/>
              </a:spcAft>
              <a:buSzPts val="2500"/>
              <a:buNone/>
              <a:defRPr sz="3333"/>
            </a:lvl7pPr>
            <a:lvl8pPr lvl="7" algn="r" rtl="0">
              <a:spcBef>
                <a:spcPts val="0"/>
              </a:spcBef>
              <a:spcAft>
                <a:spcPts val="0"/>
              </a:spcAft>
              <a:buSzPts val="2500"/>
              <a:buNone/>
              <a:defRPr sz="3333"/>
            </a:lvl8pPr>
            <a:lvl9pPr lvl="8" algn="r" rtl="0">
              <a:spcBef>
                <a:spcPts val="0"/>
              </a:spcBef>
              <a:spcAft>
                <a:spcPts val="0"/>
              </a:spcAft>
              <a:buSzPts val="2500"/>
              <a:buNone/>
              <a:defRPr sz="3333"/>
            </a:lvl9pPr>
          </a:lstStyle>
          <a:p>
            <a:r>
              <a:t>xx%</a:t>
            </a:r>
          </a:p>
        </p:txBody>
      </p:sp>
      <p:sp>
        <p:nvSpPr>
          <p:cNvPr id="175" name="Google Shape;175;p13"/>
          <p:cNvSpPr txBox="1">
            <a:spLocks noGrp="1"/>
          </p:cNvSpPr>
          <p:nvPr>
            <p:ph type="title" idx="8" hasCustomPrompt="1"/>
          </p:nvPr>
        </p:nvSpPr>
        <p:spPr>
          <a:xfrm flipH="1">
            <a:off x="8860600" y="2219117"/>
            <a:ext cx="1164000" cy="90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6667"/>
            </a:lvl1pPr>
            <a:lvl2pPr lvl="1" algn="r" rtl="0">
              <a:spcBef>
                <a:spcPts val="0"/>
              </a:spcBef>
              <a:spcAft>
                <a:spcPts val="0"/>
              </a:spcAft>
              <a:buSzPts val="2500"/>
              <a:buNone/>
              <a:defRPr sz="3333"/>
            </a:lvl2pPr>
            <a:lvl3pPr lvl="2" algn="r" rtl="0">
              <a:spcBef>
                <a:spcPts val="0"/>
              </a:spcBef>
              <a:spcAft>
                <a:spcPts val="0"/>
              </a:spcAft>
              <a:buSzPts val="2500"/>
              <a:buNone/>
              <a:defRPr sz="3333"/>
            </a:lvl3pPr>
            <a:lvl4pPr lvl="3" algn="r" rtl="0">
              <a:spcBef>
                <a:spcPts val="0"/>
              </a:spcBef>
              <a:spcAft>
                <a:spcPts val="0"/>
              </a:spcAft>
              <a:buSzPts val="2500"/>
              <a:buNone/>
              <a:defRPr sz="3333"/>
            </a:lvl4pPr>
            <a:lvl5pPr lvl="4" algn="r" rtl="0">
              <a:spcBef>
                <a:spcPts val="0"/>
              </a:spcBef>
              <a:spcAft>
                <a:spcPts val="0"/>
              </a:spcAft>
              <a:buSzPts val="2500"/>
              <a:buNone/>
              <a:defRPr sz="3333"/>
            </a:lvl5pPr>
            <a:lvl6pPr lvl="5" algn="r" rtl="0">
              <a:spcBef>
                <a:spcPts val="0"/>
              </a:spcBef>
              <a:spcAft>
                <a:spcPts val="0"/>
              </a:spcAft>
              <a:buSzPts val="2500"/>
              <a:buNone/>
              <a:defRPr sz="3333"/>
            </a:lvl6pPr>
            <a:lvl7pPr lvl="6" algn="r" rtl="0">
              <a:spcBef>
                <a:spcPts val="0"/>
              </a:spcBef>
              <a:spcAft>
                <a:spcPts val="0"/>
              </a:spcAft>
              <a:buSzPts val="2500"/>
              <a:buNone/>
              <a:defRPr sz="3333"/>
            </a:lvl7pPr>
            <a:lvl8pPr lvl="7" algn="r" rtl="0">
              <a:spcBef>
                <a:spcPts val="0"/>
              </a:spcBef>
              <a:spcAft>
                <a:spcPts val="0"/>
              </a:spcAft>
              <a:buSzPts val="2500"/>
              <a:buNone/>
              <a:defRPr sz="3333"/>
            </a:lvl8pPr>
            <a:lvl9pPr lvl="8" algn="r" rtl="0">
              <a:spcBef>
                <a:spcPts val="0"/>
              </a:spcBef>
              <a:spcAft>
                <a:spcPts val="0"/>
              </a:spcAft>
              <a:buSzPts val="2500"/>
              <a:buNone/>
              <a:defRPr sz="3333"/>
            </a:lvl9pPr>
          </a:lstStyle>
          <a:p>
            <a:r>
              <a:t>xx%</a:t>
            </a:r>
          </a:p>
        </p:txBody>
      </p:sp>
      <p:sp>
        <p:nvSpPr>
          <p:cNvPr id="176" name="Google Shape;176;p13"/>
          <p:cNvSpPr/>
          <p:nvPr/>
        </p:nvSpPr>
        <p:spPr>
          <a:xfrm>
            <a:off x="9130625"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3"/>
          <p:cNvSpPr/>
          <p:nvPr/>
        </p:nvSpPr>
        <p:spPr>
          <a:xfrm>
            <a:off x="926420" y="29949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3"/>
          <p:cNvSpPr/>
          <p:nvPr/>
        </p:nvSpPr>
        <p:spPr>
          <a:xfrm>
            <a:off x="2167532" y="443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3"/>
          <p:cNvSpPr/>
          <p:nvPr/>
        </p:nvSpPr>
        <p:spPr>
          <a:xfrm>
            <a:off x="485852" y="2229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3"/>
          <p:cNvSpPr/>
          <p:nvPr/>
        </p:nvSpPr>
        <p:spPr>
          <a:xfrm>
            <a:off x="485862" y="44988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3"/>
          <p:cNvSpPr/>
          <p:nvPr/>
        </p:nvSpPr>
        <p:spPr>
          <a:xfrm>
            <a:off x="10966480" y="28694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3"/>
          <p:cNvSpPr/>
          <p:nvPr/>
        </p:nvSpPr>
        <p:spPr>
          <a:xfrm>
            <a:off x="11368733" y="39781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3"/>
          <p:cNvSpPr/>
          <p:nvPr/>
        </p:nvSpPr>
        <p:spPr>
          <a:xfrm>
            <a:off x="9951318" y="11017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3"/>
          <p:cNvSpPr/>
          <p:nvPr/>
        </p:nvSpPr>
        <p:spPr>
          <a:xfrm>
            <a:off x="11656754" y="1554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3"/>
          <p:cNvSpPr/>
          <p:nvPr/>
        </p:nvSpPr>
        <p:spPr>
          <a:xfrm>
            <a:off x="9252954" y="3736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3"/>
          <p:cNvSpPr/>
          <p:nvPr/>
        </p:nvSpPr>
        <p:spPr>
          <a:xfrm>
            <a:off x="10966465" y="4673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3"/>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3"/>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3"/>
          <p:cNvSpPr txBox="1">
            <a:spLocks noGrp="1"/>
          </p:cNvSpPr>
          <p:nvPr>
            <p:ph type="title" idx="9"/>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5950001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190"/>
        <p:cNvGrpSpPr/>
        <p:nvPr/>
      </p:nvGrpSpPr>
      <p:grpSpPr>
        <a:xfrm>
          <a:off x="0" y="0"/>
          <a:ext cx="0" cy="0"/>
          <a:chOff x="0" y="0"/>
          <a:chExt cx="0" cy="0"/>
        </a:xfrm>
      </p:grpSpPr>
      <p:sp>
        <p:nvSpPr>
          <p:cNvPr id="191" name="Google Shape;191;p14"/>
          <p:cNvSpPr txBox="1">
            <a:spLocks noGrp="1"/>
          </p:cNvSpPr>
          <p:nvPr>
            <p:ph type="title" hasCustomPrompt="1"/>
          </p:nvPr>
        </p:nvSpPr>
        <p:spPr>
          <a:xfrm flipH="1">
            <a:off x="6953684" y="985084"/>
            <a:ext cx="2842400" cy="16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2000">
                <a:solidFill>
                  <a:schemeClr val="dk1"/>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92" name="Google Shape;192;p14"/>
          <p:cNvSpPr txBox="1">
            <a:spLocks noGrp="1"/>
          </p:cNvSpPr>
          <p:nvPr>
            <p:ph type="title" idx="2"/>
          </p:nvPr>
        </p:nvSpPr>
        <p:spPr>
          <a:xfrm>
            <a:off x="6203884" y="2802667"/>
            <a:ext cx="4342000" cy="89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Allerta"/>
                <a:ea typeface="Allerta"/>
                <a:cs typeface="Allerta"/>
                <a:sym typeface="Allerta"/>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3" name="Google Shape;193;p14"/>
          <p:cNvSpPr txBox="1">
            <a:spLocks noGrp="1"/>
          </p:cNvSpPr>
          <p:nvPr>
            <p:ph type="subTitle" idx="1"/>
          </p:nvPr>
        </p:nvSpPr>
        <p:spPr>
          <a:xfrm>
            <a:off x="6203884" y="3900633"/>
            <a:ext cx="434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94" name="Google Shape;194;p14"/>
          <p:cNvSpPr/>
          <p:nvPr/>
        </p:nvSpPr>
        <p:spPr>
          <a:xfrm>
            <a:off x="10064292"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4"/>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96" name="Google Shape;196;p14"/>
          <p:cNvSpPr/>
          <p:nvPr/>
        </p:nvSpPr>
        <p:spPr>
          <a:xfrm flipH="1">
            <a:off x="146111" y="5835801"/>
            <a:ext cx="11331895" cy="1664761"/>
          </a:xfrm>
          <a:custGeom>
            <a:avLst/>
            <a:gdLst/>
            <a:ahLst/>
            <a:cxnLst/>
            <a:rect l="l" t="t" r="r" b="b"/>
            <a:pathLst>
              <a:path w="40901" h="3644" extrusionOk="0">
                <a:moveTo>
                  <a:pt x="20447" y="0"/>
                </a:moveTo>
                <a:cubicBezTo>
                  <a:pt x="9154" y="0"/>
                  <a:pt x="0" y="810"/>
                  <a:pt x="0" y="1819"/>
                </a:cubicBezTo>
                <a:cubicBezTo>
                  <a:pt x="0" y="2828"/>
                  <a:pt x="9154" y="3644"/>
                  <a:pt x="20447" y="3644"/>
                </a:cubicBezTo>
                <a:cubicBezTo>
                  <a:pt x="31746" y="3644"/>
                  <a:pt x="40900" y="2828"/>
                  <a:pt x="40900" y="1819"/>
                </a:cubicBezTo>
                <a:cubicBezTo>
                  <a:pt x="40900" y="810"/>
                  <a:pt x="31746" y="0"/>
                  <a:pt x="204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7" name="Google Shape;197;p14"/>
          <p:cNvGrpSpPr/>
          <p:nvPr/>
        </p:nvGrpSpPr>
        <p:grpSpPr>
          <a:xfrm flipH="1">
            <a:off x="7882325" y="3903900"/>
            <a:ext cx="4745175" cy="3345683"/>
            <a:chOff x="-212950" y="2797175"/>
            <a:chExt cx="3558881" cy="2509262"/>
          </a:xfrm>
        </p:grpSpPr>
        <p:sp>
          <p:nvSpPr>
            <p:cNvPr id="198" name="Google Shape;198;p14"/>
            <p:cNvSpPr/>
            <p:nvPr/>
          </p:nvSpPr>
          <p:spPr>
            <a:xfrm>
              <a:off x="-212950" y="2798072"/>
              <a:ext cx="599873" cy="1365844"/>
            </a:xfrm>
            <a:custGeom>
              <a:avLst/>
              <a:gdLst/>
              <a:ahLst/>
              <a:cxnLst/>
              <a:rect l="l" t="t" r="r" b="b"/>
              <a:pathLst>
                <a:path w="4013" h="9137" extrusionOk="0">
                  <a:moveTo>
                    <a:pt x="3578" y="0"/>
                  </a:moveTo>
                  <a:lnTo>
                    <a:pt x="3529" y="31"/>
                  </a:lnTo>
                  <a:cubicBezTo>
                    <a:pt x="1282" y="1595"/>
                    <a:pt x="1" y="4465"/>
                    <a:pt x="357" y="7184"/>
                  </a:cubicBezTo>
                  <a:cubicBezTo>
                    <a:pt x="454" y="7976"/>
                    <a:pt x="472" y="8145"/>
                    <a:pt x="454" y="8749"/>
                  </a:cubicBezTo>
                  <a:cubicBezTo>
                    <a:pt x="454" y="8810"/>
                    <a:pt x="448" y="8876"/>
                    <a:pt x="448" y="8949"/>
                  </a:cubicBezTo>
                  <a:cubicBezTo>
                    <a:pt x="448" y="9009"/>
                    <a:pt x="442" y="9070"/>
                    <a:pt x="442" y="9136"/>
                  </a:cubicBezTo>
                  <a:cubicBezTo>
                    <a:pt x="472" y="9064"/>
                    <a:pt x="508" y="8985"/>
                    <a:pt x="551" y="8913"/>
                  </a:cubicBezTo>
                  <a:cubicBezTo>
                    <a:pt x="931" y="8194"/>
                    <a:pt x="1602" y="7668"/>
                    <a:pt x="2158" y="7064"/>
                  </a:cubicBezTo>
                  <a:cubicBezTo>
                    <a:pt x="3227" y="5891"/>
                    <a:pt x="3850" y="4339"/>
                    <a:pt x="3952" y="2756"/>
                  </a:cubicBezTo>
                  <a:cubicBezTo>
                    <a:pt x="4013" y="1843"/>
                    <a:pt x="3898" y="931"/>
                    <a:pt x="3602" y="67"/>
                  </a:cubicBezTo>
                  <a:cubicBezTo>
                    <a:pt x="3596" y="43"/>
                    <a:pt x="3584" y="18"/>
                    <a:pt x="3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4"/>
            <p:cNvSpPr/>
            <p:nvPr/>
          </p:nvSpPr>
          <p:spPr>
            <a:xfrm>
              <a:off x="-147027" y="2797175"/>
              <a:ext cx="472514" cy="1366741"/>
            </a:xfrm>
            <a:custGeom>
              <a:avLst/>
              <a:gdLst/>
              <a:ahLst/>
              <a:cxnLst/>
              <a:rect l="l" t="t" r="r" b="b"/>
              <a:pathLst>
                <a:path w="3161" h="9143" extrusionOk="0">
                  <a:moveTo>
                    <a:pt x="3137" y="0"/>
                  </a:moveTo>
                  <a:cubicBezTo>
                    <a:pt x="3125" y="12"/>
                    <a:pt x="3107" y="24"/>
                    <a:pt x="3088" y="30"/>
                  </a:cubicBezTo>
                  <a:cubicBezTo>
                    <a:pt x="2732" y="1529"/>
                    <a:pt x="2273" y="3257"/>
                    <a:pt x="1693" y="4864"/>
                  </a:cubicBezTo>
                  <a:cubicBezTo>
                    <a:pt x="1191" y="6248"/>
                    <a:pt x="629" y="7613"/>
                    <a:pt x="7" y="8955"/>
                  </a:cubicBezTo>
                  <a:cubicBezTo>
                    <a:pt x="7" y="9015"/>
                    <a:pt x="1" y="9076"/>
                    <a:pt x="1" y="9142"/>
                  </a:cubicBezTo>
                  <a:cubicBezTo>
                    <a:pt x="31" y="9070"/>
                    <a:pt x="67" y="8991"/>
                    <a:pt x="110" y="8919"/>
                  </a:cubicBezTo>
                  <a:cubicBezTo>
                    <a:pt x="714" y="7601"/>
                    <a:pt x="1270" y="6260"/>
                    <a:pt x="1759" y="4900"/>
                  </a:cubicBezTo>
                  <a:cubicBezTo>
                    <a:pt x="2345" y="3293"/>
                    <a:pt x="2798" y="1571"/>
                    <a:pt x="3161" y="73"/>
                  </a:cubicBezTo>
                  <a:lnTo>
                    <a:pt x="31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4"/>
            <p:cNvSpPr/>
            <p:nvPr/>
          </p:nvSpPr>
          <p:spPr>
            <a:xfrm>
              <a:off x="-147027" y="3209905"/>
              <a:ext cx="524983" cy="954013"/>
            </a:xfrm>
            <a:custGeom>
              <a:avLst/>
              <a:gdLst/>
              <a:ahLst/>
              <a:cxnLst/>
              <a:rect l="l" t="t" r="r" b="b"/>
              <a:pathLst>
                <a:path w="3512" h="6382" extrusionOk="0">
                  <a:moveTo>
                    <a:pt x="3511" y="1"/>
                  </a:moveTo>
                  <a:lnTo>
                    <a:pt x="3511" y="1"/>
                  </a:lnTo>
                  <a:cubicBezTo>
                    <a:pt x="1820" y="1136"/>
                    <a:pt x="581" y="2955"/>
                    <a:pt x="230" y="4955"/>
                  </a:cubicBezTo>
                  <a:cubicBezTo>
                    <a:pt x="176" y="5306"/>
                    <a:pt x="104" y="5650"/>
                    <a:pt x="13" y="5994"/>
                  </a:cubicBezTo>
                  <a:cubicBezTo>
                    <a:pt x="13" y="6055"/>
                    <a:pt x="7" y="6121"/>
                    <a:pt x="7" y="6194"/>
                  </a:cubicBezTo>
                  <a:cubicBezTo>
                    <a:pt x="7" y="6254"/>
                    <a:pt x="1" y="6315"/>
                    <a:pt x="1" y="6381"/>
                  </a:cubicBezTo>
                  <a:cubicBezTo>
                    <a:pt x="31" y="6309"/>
                    <a:pt x="67" y="6230"/>
                    <a:pt x="110" y="6158"/>
                  </a:cubicBezTo>
                  <a:cubicBezTo>
                    <a:pt x="490" y="5439"/>
                    <a:pt x="1161" y="4913"/>
                    <a:pt x="1717" y="4309"/>
                  </a:cubicBezTo>
                  <a:cubicBezTo>
                    <a:pt x="2786" y="3136"/>
                    <a:pt x="3409" y="1584"/>
                    <a:pt x="3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4"/>
            <p:cNvSpPr/>
            <p:nvPr/>
          </p:nvSpPr>
          <p:spPr>
            <a:xfrm>
              <a:off x="-86486" y="4148375"/>
              <a:ext cx="3432417" cy="1158060"/>
            </a:xfrm>
            <a:custGeom>
              <a:avLst/>
              <a:gdLst/>
              <a:ahLst/>
              <a:cxnLst/>
              <a:rect l="l" t="t" r="r" b="b"/>
              <a:pathLst>
                <a:path w="22962" h="7747" extrusionOk="0">
                  <a:moveTo>
                    <a:pt x="4982" y="0"/>
                  </a:moveTo>
                  <a:cubicBezTo>
                    <a:pt x="4321" y="0"/>
                    <a:pt x="3666" y="90"/>
                    <a:pt x="3034" y="260"/>
                  </a:cubicBezTo>
                  <a:lnTo>
                    <a:pt x="3022" y="260"/>
                  </a:lnTo>
                  <a:lnTo>
                    <a:pt x="2961" y="278"/>
                  </a:lnTo>
                  <a:cubicBezTo>
                    <a:pt x="2399" y="441"/>
                    <a:pt x="1850" y="653"/>
                    <a:pt x="1324" y="919"/>
                  </a:cubicBezTo>
                  <a:lnTo>
                    <a:pt x="1288" y="937"/>
                  </a:lnTo>
                  <a:lnTo>
                    <a:pt x="1421" y="387"/>
                  </a:lnTo>
                  <a:cubicBezTo>
                    <a:pt x="1303" y="371"/>
                    <a:pt x="1185" y="363"/>
                    <a:pt x="1068" y="363"/>
                  </a:cubicBezTo>
                  <a:cubicBezTo>
                    <a:pt x="702" y="363"/>
                    <a:pt x="339" y="440"/>
                    <a:pt x="1" y="586"/>
                  </a:cubicBezTo>
                  <a:lnTo>
                    <a:pt x="1" y="7746"/>
                  </a:lnTo>
                  <a:lnTo>
                    <a:pt x="22961" y="7746"/>
                  </a:lnTo>
                  <a:cubicBezTo>
                    <a:pt x="22647" y="7227"/>
                    <a:pt x="22303" y="6737"/>
                    <a:pt x="21922" y="6278"/>
                  </a:cubicBezTo>
                  <a:cubicBezTo>
                    <a:pt x="21868" y="6212"/>
                    <a:pt x="21813" y="6145"/>
                    <a:pt x="21759" y="6079"/>
                  </a:cubicBezTo>
                  <a:cubicBezTo>
                    <a:pt x="21112" y="5324"/>
                    <a:pt x="20369" y="4641"/>
                    <a:pt x="19493" y="4170"/>
                  </a:cubicBezTo>
                  <a:cubicBezTo>
                    <a:pt x="19161" y="3988"/>
                    <a:pt x="18810" y="3837"/>
                    <a:pt x="18448" y="3722"/>
                  </a:cubicBezTo>
                  <a:cubicBezTo>
                    <a:pt x="17874" y="3124"/>
                    <a:pt x="17185" y="2641"/>
                    <a:pt x="16423" y="2302"/>
                  </a:cubicBezTo>
                  <a:lnTo>
                    <a:pt x="16423" y="2302"/>
                  </a:lnTo>
                  <a:lnTo>
                    <a:pt x="17197" y="3450"/>
                  </a:lnTo>
                  <a:cubicBezTo>
                    <a:pt x="17136" y="3444"/>
                    <a:pt x="17076" y="3432"/>
                    <a:pt x="17016" y="3426"/>
                  </a:cubicBezTo>
                  <a:cubicBezTo>
                    <a:pt x="16514" y="3076"/>
                    <a:pt x="15535" y="2484"/>
                    <a:pt x="14520" y="2411"/>
                  </a:cubicBezTo>
                  <a:lnTo>
                    <a:pt x="14520" y="2411"/>
                  </a:lnTo>
                  <a:lnTo>
                    <a:pt x="14925" y="3408"/>
                  </a:lnTo>
                  <a:cubicBezTo>
                    <a:pt x="14834" y="3414"/>
                    <a:pt x="14750" y="3420"/>
                    <a:pt x="14659" y="3426"/>
                  </a:cubicBezTo>
                  <a:cubicBezTo>
                    <a:pt x="14001" y="2901"/>
                    <a:pt x="12569" y="1976"/>
                    <a:pt x="10369" y="1680"/>
                  </a:cubicBezTo>
                  <a:lnTo>
                    <a:pt x="10369" y="1680"/>
                  </a:lnTo>
                  <a:lnTo>
                    <a:pt x="12375" y="3656"/>
                  </a:lnTo>
                  <a:lnTo>
                    <a:pt x="12393" y="3674"/>
                  </a:lnTo>
                  <a:lnTo>
                    <a:pt x="12387" y="3674"/>
                  </a:lnTo>
                  <a:lnTo>
                    <a:pt x="12109" y="3432"/>
                  </a:lnTo>
                  <a:cubicBezTo>
                    <a:pt x="12043" y="3372"/>
                    <a:pt x="11976" y="3312"/>
                    <a:pt x="11904" y="3251"/>
                  </a:cubicBezTo>
                  <a:cubicBezTo>
                    <a:pt x="10623" y="2133"/>
                    <a:pt x="9275" y="1046"/>
                    <a:pt x="7674" y="466"/>
                  </a:cubicBezTo>
                  <a:cubicBezTo>
                    <a:pt x="6853" y="164"/>
                    <a:pt x="5982" y="6"/>
                    <a:pt x="5106" y="0"/>
                  </a:cubicBezTo>
                  <a:lnTo>
                    <a:pt x="5046" y="0"/>
                  </a:lnTo>
                  <a:cubicBezTo>
                    <a:pt x="5025" y="0"/>
                    <a:pt x="5003" y="0"/>
                    <a:pt x="4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4"/>
            <p:cNvSpPr/>
            <p:nvPr/>
          </p:nvSpPr>
          <p:spPr>
            <a:xfrm>
              <a:off x="103211" y="4286500"/>
              <a:ext cx="630517" cy="1019936"/>
            </a:xfrm>
            <a:custGeom>
              <a:avLst/>
              <a:gdLst/>
              <a:ahLst/>
              <a:cxnLst/>
              <a:rect l="l" t="t" r="r" b="b"/>
              <a:pathLst>
                <a:path w="4218" h="6823" extrusionOk="0">
                  <a:moveTo>
                    <a:pt x="61" y="1"/>
                  </a:moveTo>
                  <a:lnTo>
                    <a:pt x="1" y="25"/>
                  </a:lnTo>
                  <a:cubicBezTo>
                    <a:pt x="840" y="587"/>
                    <a:pt x="1584" y="1270"/>
                    <a:pt x="2206" y="2067"/>
                  </a:cubicBezTo>
                  <a:cubicBezTo>
                    <a:pt x="3275" y="3445"/>
                    <a:pt x="3952" y="5088"/>
                    <a:pt x="4164" y="6822"/>
                  </a:cubicBezTo>
                  <a:lnTo>
                    <a:pt x="4218" y="6822"/>
                  </a:lnTo>
                  <a:cubicBezTo>
                    <a:pt x="4007" y="5076"/>
                    <a:pt x="3324" y="3421"/>
                    <a:pt x="2248" y="2031"/>
                  </a:cubicBezTo>
                  <a:cubicBezTo>
                    <a:pt x="1632" y="1240"/>
                    <a:pt x="889" y="557"/>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4"/>
            <p:cNvSpPr/>
            <p:nvPr/>
          </p:nvSpPr>
          <p:spPr>
            <a:xfrm>
              <a:off x="356139" y="4188138"/>
              <a:ext cx="446355" cy="1118297"/>
            </a:xfrm>
            <a:custGeom>
              <a:avLst/>
              <a:gdLst/>
              <a:ahLst/>
              <a:cxnLst/>
              <a:rect l="l" t="t" r="r" b="b"/>
              <a:pathLst>
                <a:path w="2986" h="7481" extrusionOk="0">
                  <a:moveTo>
                    <a:pt x="61" y="0"/>
                  </a:moveTo>
                  <a:lnTo>
                    <a:pt x="0" y="18"/>
                  </a:lnTo>
                  <a:cubicBezTo>
                    <a:pt x="447" y="441"/>
                    <a:pt x="846" y="913"/>
                    <a:pt x="1197" y="1420"/>
                  </a:cubicBezTo>
                  <a:cubicBezTo>
                    <a:pt x="2671" y="3565"/>
                    <a:pt x="2931" y="5885"/>
                    <a:pt x="2882" y="7480"/>
                  </a:cubicBezTo>
                  <a:lnTo>
                    <a:pt x="2937" y="7480"/>
                  </a:lnTo>
                  <a:cubicBezTo>
                    <a:pt x="2985" y="5879"/>
                    <a:pt x="2719" y="3547"/>
                    <a:pt x="1239" y="1390"/>
                  </a:cubicBezTo>
                  <a:cubicBezTo>
                    <a:pt x="895" y="888"/>
                    <a:pt x="496" y="423"/>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4"/>
            <p:cNvSpPr/>
            <p:nvPr/>
          </p:nvSpPr>
          <p:spPr>
            <a:xfrm>
              <a:off x="666769" y="4148375"/>
              <a:ext cx="217945" cy="1158060"/>
            </a:xfrm>
            <a:custGeom>
              <a:avLst/>
              <a:gdLst/>
              <a:ahLst/>
              <a:cxnLst/>
              <a:rect l="l" t="t" r="r" b="b"/>
              <a:pathLst>
                <a:path w="1458" h="7747" extrusionOk="0">
                  <a:moveTo>
                    <a:pt x="1" y="0"/>
                  </a:moveTo>
                  <a:cubicBezTo>
                    <a:pt x="357" y="822"/>
                    <a:pt x="714" y="1662"/>
                    <a:pt x="950" y="2538"/>
                  </a:cubicBezTo>
                  <a:cubicBezTo>
                    <a:pt x="1403" y="4242"/>
                    <a:pt x="1403" y="6043"/>
                    <a:pt x="950" y="7746"/>
                  </a:cubicBezTo>
                  <a:lnTo>
                    <a:pt x="1004" y="7746"/>
                  </a:lnTo>
                  <a:cubicBezTo>
                    <a:pt x="1457" y="6037"/>
                    <a:pt x="1451" y="4236"/>
                    <a:pt x="998" y="2526"/>
                  </a:cubicBezTo>
                  <a:cubicBezTo>
                    <a:pt x="762" y="1656"/>
                    <a:pt x="412" y="816"/>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4"/>
            <p:cNvSpPr/>
            <p:nvPr/>
          </p:nvSpPr>
          <p:spPr>
            <a:xfrm>
              <a:off x="1692834" y="4635249"/>
              <a:ext cx="343361" cy="671188"/>
            </a:xfrm>
            <a:custGeom>
              <a:avLst/>
              <a:gdLst/>
              <a:ahLst/>
              <a:cxnLst/>
              <a:rect l="l" t="t" r="r" b="b"/>
              <a:pathLst>
                <a:path w="2297" h="4490" extrusionOk="0">
                  <a:moveTo>
                    <a:pt x="1" y="0"/>
                  </a:moveTo>
                  <a:lnTo>
                    <a:pt x="1" y="0"/>
                  </a:lnTo>
                  <a:cubicBezTo>
                    <a:pt x="1052" y="1323"/>
                    <a:pt x="1814" y="2852"/>
                    <a:pt x="2243" y="4489"/>
                  </a:cubicBezTo>
                  <a:lnTo>
                    <a:pt x="2297" y="4489"/>
                  </a:lnTo>
                  <a:cubicBezTo>
                    <a:pt x="1892" y="2931"/>
                    <a:pt x="1179" y="1462"/>
                    <a:pt x="200" y="175"/>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4"/>
            <p:cNvSpPr/>
            <p:nvPr/>
          </p:nvSpPr>
          <p:spPr>
            <a:xfrm>
              <a:off x="2075814" y="4662306"/>
              <a:ext cx="77880" cy="644131"/>
            </a:xfrm>
            <a:custGeom>
              <a:avLst/>
              <a:gdLst/>
              <a:ahLst/>
              <a:cxnLst/>
              <a:rect l="l" t="t" r="r" b="b"/>
              <a:pathLst>
                <a:path w="521" h="4309" extrusionOk="0">
                  <a:moveTo>
                    <a:pt x="1" y="0"/>
                  </a:moveTo>
                  <a:cubicBezTo>
                    <a:pt x="267" y="550"/>
                    <a:pt x="321" y="1179"/>
                    <a:pt x="387" y="1873"/>
                  </a:cubicBezTo>
                  <a:lnTo>
                    <a:pt x="400" y="2031"/>
                  </a:lnTo>
                  <a:cubicBezTo>
                    <a:pt x="472" y="2792"/>
                    <a:pt x="406" y="3553"/>
                    <a:pt x="309" y="4308"/>
                  </a:cubicBezTo>
                  <a:lnTo>
                    <a:pt x="363" y="4308"/>
                  </a:lnTo>
                  <a:cubicBezTo>
                    <a:pt x="460" y="3553"/>
                    <a:pt x="520" y="2792"/>
                    <a:pt x="454" y="2025"/>
                  </a:cubicBezTo>
                  <a:lnTo>
                    <a:pt x="436" y="1867"/>
                  </a:lnTo>
                  <a:cubicBezTo>
                    <a:pt x="375" y="1203"/>
                    <a:pt x="321" y="56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4"/>
            <p:cNvSpPr/>
            <p:nvPr/>
          </p:nvSpPr>
          <p:spPr>
            <a:xfrm>
              <a:off x="-153306" y="3244286"/>
              <a:ext cx="867297" cy="1163442"/>
            </a:xfrm>
            <a:custGeom>
              <a:avLst/>
              <a:gdLst/>
              <a:ahLst/>
              <a:cxnLst/>
              <a:rect l="l" t="t" r="r" b="b"/>
              <a:pathLst>
                <a:path w="5802" h="7783" extrusionOk="0">
                  <a:moveTo>
                    <a:pt x="5729" y="0"/>
                  </a:moveTo>
                  <a:lnTo>
                    <a:pt x="5674" y="12"/>
                  </a:lnTo>
                  <a:cubicBezTo>
                    <a:pt x="3058" y="834"/>
                    <a:pt x="979" y="3190"/>
                    <a:pt x="502" y="5891"/>
                  </a:cubicBezTo>
                  <a:cubicBezTo>
                    <a:pt x="351" y="6755"/>
                    <a:pt x="321" y="6876"/>
                    <a:pt x="61" y="7607"/>
                  </a:cubicBezTo>
                  <a:lnTo>
                    <a:pt x="1" y="7783"/>
                  </a:lnTo>
                  <a:cubicBezTo>
                    <a:pt x="55" y="7716"/>
                    <a:pt x="115" y="7656"/>
                    <a:pt x="170" y="7595"/>
                  </a:cubicBezTo>
                  <a:cubicBezTo>
                    <a:pt x="750" y="7027"/>
                    <a:pt x="1553" y="6725"/>
                    <a:pt x="2260" y="6314"/>
                  </a:cubicBezTo>
                  <a:cubicBezTo>
                    <a:pt x="4417" y="5057"/>
                    <a:pt x="5801" y="2568"/>
                    <a:pt x="5729" y="67"/>
                  </a:cubicBez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4"/>
            <p:cNvSpPr/>
            <p:nvPr/>
          </p:nvSpPr>
          <p:spPr>
            <a:xfrm>
              <a:off x="-153306" y="3243389"/>
              <a:ext cx="856385" cy="1164339"/>
            </a:xfrm>
            <a:custGeom>
              <a:avLst/>
              <a:gdLst/>
              <a:ahLst/>
              <a:cxnLst/>
              <a:rect l="l" t="t" r="r" b="b"/>
              <a:pathLst>
                <a:path w="5729" h="7789" extrusionOk="0">
                  <a:moveTo>
                    <a:pt x="5729" y="0"/>
                  </a:moveTo>
                  <a:lnTo>
                    <a:pt x="5674" y="18"/>
                  </a:lnTo>
                  <a:cubicBezTo>
                    <a:pt x="4883" y="1341"/>
                    <a:pt x="3934" y="2852"/>
                    <a:pt x="2895" y="4212"/>
                  </a:cubicBezTo>
                  <a:cubicBezTo>
                    <a:pt x="2001" y="5378"/>
                    <a:pt x="1058" y="6520"/>
                    <a:pt x="61" y="7607"/>
                  </a:cubicBezTo>
                  <a:lnTo>
                    <a:pt x="1" y="7789"/>
                  </a:lnTo>
                  <a:cubicBezTo>
                    <a:pt x="55" y="7722"/>
                    <a:pt x="115" y="7662"/>
                    <a:pt x="170" y="7601"/>
                  </a:cubicBezTo>
                  <a:cubicBezTo>
                    <a:pt x="1149" y="6526"/>
                    <a:pt x="2079" y="5408"/>
                    <a:pt x="2949" y="4260"/>
                  </a:cubicBezTo>
                  <a:cubicBezTo>
                    <a:pt x="3988" y="2900"/>
                    <a:pt x="4937" y="1396"/>
                    <a:pt x="5729" y="73"/>
                  </a:cubicBezTo>
                  <a:lnTo>
                    <a:pt x="5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 name="Google Shape;209;p14"/>
          <p:cNvSpPr/>
          <p:nvPr/>
        </p:nvSpPr>
        <p:spPr>
          <a:xfrm flipH="1">
            <a:off x="7499663" y="6134668"/>
            <a:ext cx="592704" cy="264401"/>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4"/>
          <p:cNvSpPr/>
          <p:nvPr/>
        </p:nvSpPr>
        <p:spPr>
          <a:xfrm flipH="1">
            <a:off x="3894065" y="6600432"/>
            <a:ext cx="813503" cy="362865"/>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4"/>
          <p:cNvSpPr/>
          <p:nvPr/>
        </p:nvSpPr>
        <p:spPr>
          <a:xfrm>
            <a:off x="10662184" y="374314"/>
            <a:ext cx="2302169" cy="698065"/>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4"/>
          <p:cNvSpPr/>
          <p:nvPr/>
        </p:nvSpPr>
        <p:spPr>
          <a:xfrm flipH="1">
            <a:off x="785684" y="1232703"/>
            <a:ext cx="1196777" cy="362899"/>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4"/>
          <p:cNvSpPr/>
          <p:nvPr/>
        </p:nvSpPr>
        <p:spPr>
          <a:xfrm>
            <a:off x="2378554" y="8097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2761898" y="302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4"/>
          <p:cNvSpPr/>
          <p:nvPr/>
        </p:nvSpPr>
        <p:spPr>
          <a:xfrm>
            <a:off x="1698318" y="3226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4"/>
          <p:cNvSpPr/>
          <p:nvPr/>
        </p:nvSpPr>
        <p:spPr>
          <a:xfrm>
            <a:off x="10901185" y="496640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a:off x="5569020" y="558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a:off x="3981454" y="12964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a:off x="11081281" y="332607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a:off x="4766366" y="11206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a:off x="9994338" y="53614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a:off x="11195620" y="24530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4"/>
          <p:cNvSpPr/>
          <p:nvPr/>
        </p:nvSpPr>
        <p:spPr>
          <a:xfrm>
            <a:off x="11778287" y="2902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0822625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2"/>
        </a:solidFill>
        <a:effectLst/>
      </p:bgPr>
    </p:bg>
    <p:spTree>
      <p:nvGrpSpPr>
        <p:cNvPr id="1" name="Shape 224"/>
        <p:cNvGrpSpPr/>
        <p:nvPr/>
      </p:nvGrpSpPr>
      <p:grpSpPr>
        <a:xfrm>
          <a:off x="0" y="0"/>
          <a:ext cx="0" cy="0"/>
          <a:chOff x="0" y="0"/>
          <a:chExt cx="0" cy="0"/>
        </a:xfrm>
      </p:grpSpPr>
      <p:sp>
        <p:nvSpPr>
          <p:cNvPr id="225" name="Google Shape;225;p15"/>
          <p:cNvSpPr txBox="1">
            <a:spLocks noGrp="1"/>
          </p:cNvSpPr>
          <p:nvPr>
            <p:ph type="title" hasCustomPrompt="1"/>
          </p:nvPr>
        </p:nvSpPr>
        <p:spPr>
          <a:xfrm flipH="1">
            <a:off x="4674800" y="985084"/>
            <a:ext cx="2842400" cy="16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2000">
                <a:solidFill>
                  <a:schemeClr val="dk1"/>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226" name="Google Shape;226;p15"/>
          <p:cNvSpPr txBox="1">
            <a:spLocks noGrp="1"/>
          </p:cNvSpPr>
          <p:nvPr>
            <p:ph type="title" idx="2"/>
          </p:nvPr>
        </p:nvSpPr>
        <p:spPr>
          <a:xfrm>
            <a:off x="3925000" y="2792767"/>
            <a:ext cx="4342000" cy="89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Allerta"/>
                <a:ea typeface="Allerta"/>
                <a:cs typeface="Allerta"/>
                <a:sym typeface="Allerta"/>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7" name="Google Shape;227;p15"/>
          <p:cNvSpPr txBox="1">
            <a:spLocks noGrp="1"/>
          </p:cNvSpPr>
          <p:nvPr>
            <p:ph type="subTitle" idx="1"/>
          </p:nvPr>
        </p:nvSpPr>
        <p:spPr>
          <a:xfrm>
            <a:off x="3925000" y="3900633"/>
            <a:ext cx="434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28" name="Google Shape;228;p15"/>
          <p:cNvSpPr/>
          <p:nvPr/>
        </p:nvSpPr>
        <p:spPr>
          <a:xfrm rot="10800000">
            <a:off x="-15940" y="-411611"/>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5"/>
          <p:cNvSpPr/>
          <p:nvPr/>
        </p:nvSpPr>
        <p:spPr>
          <a:xfrm>
            <a:off x="430062" y="5835801"/>
            <a:ext cx="11331895" cy="1664761"/>
          </a:xfrm>
          <a:custGeom>
            <a:avLst/>
            <a:gdLst/>
            <a:ahLst/>
            <a:cxnLst/>
            <a:rect l="l" t="t" r="r" b="b"/>
            <a:pathLst>
              <a:path w="40901" h="3644" extrusionOk="0">
                <a:moveTo>
                  <a:pt x="20447" y="0"/>
                </a:moveTo>
                <a:cubicBezTo>
                  <a:pt x="9154" y="0"/>
                  <a:pt x="0" y="810"/>
                  <a:pt x="0" y="1819"/>
                </a:cubicBezTo>
                <a:cubicBezTo>
                  <a:pt x="0" y="2828"/>
                  <a:pt x="9154" y="3644"/>
                  <a:pt x="20447" y="3644"/>
                </a:cubicBezTo>
                <a:cubicBezTo>
                  <a:pt x="31746" y="3644"/>
                  <a:pt x="40900" y="2828"/>
                  <a:pt x="40900" y="1819"/>
                </a:cubicBezTo>
                <a:cubicBezTo>
                  <a:pt x="40900" y="810"/>
                  <a:pt x="31746" y="0"/>
                  <a:pt x="204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5"/>
          <p:cNvSpPr/>
          <p:nvPr/>
        </p:nvSpPr>
        <p:spPr>
          <a:xfrm>
            <a:off x="6870900" y="6085398"/>
            <a:ext cx="661165" cy="294933"/>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15"/>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15"/>
          <p:cNvSpPr/>
          <p:nvPr/>
        </p:nvSpPr>
        <p:spPr>
          <a:xfrm>
            <a:off x="1172887" y="32878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15"/>
          <p:cNvSpPr/>
          <p:nvPr/>
        </p:nvSpPr>
        <p:spPr>
          <a:xfrm>
            <a:off x="2219971" y="1746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15"/>
          <p:cNvSpPr/>
          <p:nvPr/>
        </p:nvSpPr>
        <p:spPr>
          <a:xfrm>
            <a:off x="2105632" y="9397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0693852" y="24967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5"/>
          <p:cNvSpPr/>
          <p:nvPr/>
        </p:nvSpPr>
        <p:spPr>
          <a:xfrm>
            <a:off x="11288968" y="1816634"/>
            <a:ext cx="298633" cy="25601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5"/>
          <p:cNvSpPr/>
          <p:nvPr/>
        </p:nvSpPr>
        <p:spPr>
          <a:xfrm>
            <a:off x="11459987" y="7964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9725938" y="44286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10301296" y="4100435"/>
            <a:ext cx="181456" cy="191484"/>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5"/>
          <p:cNvSpPr/>
          <p:nvPr/>
        </p:nvSpPr>
        <p:spPr>
          <a:xfrm>
            <a:off x="2175565" y="34322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5"/>
          <p:cNvSpPr/>
          <p:nvPr/>
        </p:nvSpPr>
        <p:spPr>
          <a:xfrm>
            <a:off x="358954" y="24232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1347054" y="6882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5"/>
          <p:cNvSpPr/>
          <p:nvPr/>
        </p:nvSpPr>
        <p:spPr>
          <a:xfrm>
            <a:off x="3606785" y="7233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5"/>
          <p:cNvSpPr/>
          <p:nvPr/>
        </p:nvSpPr>
        <p:spPr>
          <a:xfrm>
            <a:off x="8970538" y="28028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15"/>
          <p:cNvGrpSpPr/>
          <p:nvPr/>
        </p:nvGrpSpPr>
        <p:grpSpPr>
          <a:xfrm>
            <a:off x="8398828" y="3978530"/>
            <a:ext cx="3857504" cy="3196396"/>
            <a:chOff x="6299146" y="2859547"/>
            <a:chExt cx="2893128" cy="2397297"/>
          </a:xfrm>
        </p:grpSpPr>
        <p:sp>
          <p:nvSpPr>
            <p:cNvPr id="246" name="Google Shape;246;p15"/>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5"/>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5"/>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5"/>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5"/>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5"/>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5"/>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2752443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16"/>
          <p:cNvSpPr/>
          <p:nvPr/>
        </p:nvSpPr>
        <p:spPr>
          <a:xfrm rot="10800000">
            <a:off x="-15940" y="-411611"/>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6"/>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8" name="Google Shape;258;p16"/>
          <p:cNvSpPr txBox="1">
            <a:spLocks noGrp="1"/>
          </p:cNvSpPr>
          <p:nvPr>
            <p:ph type="subTitle" idx="1"/>
          </p:nvPr>
        </p:nvSpPr>
        <p:spPr>
          <a:xfrm>
            <a:off x="2758517" y="2686400"/>
            <a:ext cx="3032800" cy="6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59" name="Google Shape;259;p16"/>
          <p:cNvSpPr txBox="1">
            <a:spLocks noGrp="1"/>
          </p:cNvSpPr>
          <p:nvPr>
            <p:ph type="subTitle" idx="2"/>
          </p:nvPr>
        </p:nvSpPr>
        <p:spPr>
          <a:xfrm>
            <a:off x="2759088" y="2074800"/>
            <a:ext cx="3032400" cy="5104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60" name="Google Shape;260;p16"/>
          <p:cNvSpPr txBox="1">
            <a:spLocks noGrp="1"/>
          </p:cNvSpPr>
          <p:nvPr>
            <p:ph type="subTitle" idx="3"/>
          </p:nvPr>
        </p:nvSpPr>
        <p:spPr>
          <a:xfrm>
            <a:off x="7749560" y="2686400"/>
            <a:ext cx="3032800" cy="6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1" name="Google Shape;261;p16"/>
          <p:cNvSpPr txBox="1">
            <a:spLocks noGrp="1"/>
          </p:cNvSpPr>
          <p:nvPr>
            <p:ph type="subTitle" idx="4"/>
          </p:nvPr>
        </p:nvSpPr>
        <p:spPr>
          <a:xfrm>
            <a:off x="7750147" y="2074800"/>
            <a:ext cx="3032000" cy="5104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62" name="Google Shape;262;p16"/>
          <p:cNvSpPr txBox="1">
            <a:spLocks noGrp="1"/>
          </p:cNvSpPr>
          <p:nvPr>
            <p:ph type="subTitle" idx="5"/>
          </p:nvPr>
        </p:nvSpPr>
        <p:spPr>
          <a:xfrm>
            <a:off x="2758517" y="4607833"/>
            <a:ext cx="3032800" cy="6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3" name="Google Shape;263;p16"/>
          <p:cNvSpPr txBox="1">
            <a:spLocks noGrp="1"/>
          </p:cNvSpPr>
          <p:nvPr>
            <p:ph type="subTitle" idx="6"/>
          </p:nvPr>
        </p:nvSpPr>
        <p:spPr>
          <a:xfrm>
            <a:off x="2759088" y="3996233"/>
            <a:ext cx="3032400" cy="5104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64" name="Google Shape;264;p16"/>
          <p:cNvSpPr txBox="1">
            <a:spLocks noGrp="1"/>
          </p:cNvSpPr>
          <p:nvPr>
            <p:ph type="subTitle" idx="7"/>
          </p:nvPr>
        </p:nvSpPr>
        <p:spPr>
          <a:xfrm>
            <a:off x="7749560" y="4607833"/>
            <a:ext cx="3032800" cy="6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5" name="Google Shape;265;p16"/>
          <p:cNvSpPr txBox="1">
            <a:spLocks noGrp="1"/>
          </p:cNvSpPr>
          <p:nvPr>
            <p:ph type="subTitle" idx="8"/>
          </p:nvPr>
        </p:nvSpPr>
        <p:spPr>
          <a:xfrm>
            <a:off x="7750147" y="3996233"/>
            <a:ext cx="3032000" cy="5104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66" name="Google Shape;266;p16"/>
          <p:cNvSpPr/>
          <p:nvPr/>
        </p:nvSpPr>
        <p:spPr>
          <a:xfrm>
            <a:off x="1291654"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6"/>
          <p:cNvSpPr/>
          <p:nvPr/>
        </p:nvSpPr>
        <p:spPr>
          <a:xfrm>
            <a:off x="546765" y="5548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6"/>
          <p:cNvSpPr/>
          <p:nvPr/>
        </p:nvSpPr>
        <p:spPr>
          <a:xfrm>
            <a:off x="2220263" y="3491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16"/>
          <p:cNvSpPr/>
          <p:nvPr/>
        </p:nvSpPr>
        <p:spPr>
          <a:xfrm>
            <a:off x="481380" y="14199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11128066" y="36217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11668346" y="28598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6"/>
          <p:cNvSpPr/>
          <p:nvPr/>
        </p:nvSpPr>
        <p:spPr>
          <a:xfrm>
            <a:off x="11800954" y="47305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16"/>
          <p:cNvSpPr/>
          <p:nvPr/>
        </p:nvSpPr>
        <p:spPr>
          <a:xfrm>
            <a:off x="10956985" y="6151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16"/>
          <p:cNvSpPr/>
          <p:nvPr/>
        </p:nvSpPr>
        <p:spPr>
          <a:xfrm>
            <a:off x="300662" y="39437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11598387" y="393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10313232" y="-143806"/>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926420" y="33588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943433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78"/>
        <p:cNvGrpSpPr/>
        <p:nvPr/>
      </p:nvGrpSpPr>
      <p:grpSpPr>
        <a:xfrm>
          <a:off x="0" y="0"/>
          <a:ext cx="0" cy="0"/>
          <a:chOff x="0" y="0"/>
          <a:chExt cx="0" cy="0"/>
        </a:xfrm>
      </p:grpSpPr>
      <p:sp>
        <p:nvSpPr>
          <p:cNvPr id="279" name="Google Shape;279;p17"/>
          <p:cNvSpPr/>
          <p:nvPr/>
        </p:nvSpPr>
        <p:spPr>
          <a:xfrm>
            <a:off x="1330420" y="11748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7"/>
          <p:cNvSpPr/>
          <p:nvPr/>
        </p:nvSpPr>
        <p:spPr>
          <a:xfrm>
            <a:off x="2563629" y="13469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17"/>
          <p:cNvSpPr/>
          <p:nvPr/>
        </p:nvSpPr>
        <p:spPr>
          <a:xfrm>
            <a:off x="9951318" y="11017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17"/>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17"/>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17"/>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17"/>
          <p:cNvSpPr txBox="1">
            <a:spLocks noGrp="1"/>
          </p:cNvSpPr>
          <p:nvPr>
            <p:ph type="subTitle" idx="1"/>
          </p:nvPr>
        </p:nvSpPr>
        <p:spPr>
          <a:xfrm>
            <a:off x="1510623" y="2554299"/>
            <a:ext cx="2658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6" name="Google Shape;286;p17"/>
          <p:cNvSpPr txBox="1">
            <a:spLocks noGrp="1"/>
          </p:cNvSpPr>
          <p:nvPr>
            <p:ph type="subTitle" idx="2"/>
          </p:nvPr>
        </p:nvSpPr>
        <p:spPr>
          <a:xfrm>
            <a:off x="1510823" y="1967033"/>
            <a:ext cx="26576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87" name="Google Shape;287;p17"/>
          <p:cNvSpPr txBox="1">
            <a:spLocks noGrp="1"/>
          </p:cNvSpPr>
          <p:nvPr>
            <p:ph type="subTitle" idx="3"/>
          </p:nvPr>
        </p:nvSpPr>
        <p:spPr>
          <a:xfrm>
            <a:off x="4767839" y="2554299"/>
            <a:ext cx="26576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8" name="Google Shape;288;p17"/>
          <p:cNvSpPr txBox="1">
            <a:spLocks noGrp="1"/>
          </p:cNvSpPr>
          <p:nvPr>
            <p:ph type="subTitle" idx="4"/>
          </p:nvPr>
        </p:nvSpPr>
        <p:spPr>
          <a:xfrm>
            <a:off x="4768039" y="1967033"/>
            <a:ext cx="2657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89" name="Google Shape;289;p17"/>
          <p:cNvSpPr txBox="1">
            <a:spLocks noGrp="1"/>
          </p:cNvSpPr>
          <p:nvPr>
            <p:ph type="subTitle" idx="5"/>
          </p:nvPr>
        </p:nvSpPr>
        <p:spPr>
          <a:xfrm>
            <a:off x="1510623" y="4568799"/>
            <a:ext cx="2658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0" name="Google Shape;290;p17"/>
          <p:cNvSpPr txBox="1">
            <a:spLocks noGrp="1"/>
          </p:cNvSpPr>
          <p:nvPr>
            <p:ph type="subTitle" idx="6"/>
          </p:nvPr>
        </p:nvSpPr>
        <p:spPr>
          <a:xfrm>
            <a:off x="1510823" y="3981533"/>
            <a:ext cx="26576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91" name="Google Shape;291;p17"/>
          <p:cNvSpPr txBox="1">
            <a:spLocks noGrp="1"/>
          </p:cNvSpPr>
          <p:nvPr>
            <p:ph type="subTitle" idx="7"/>
          </p:nvPr>
        </p:nvSpPr>
        <p:spPr>
          <a:xfrm>
            <a:off x="4767839" y="4568799"/>
            <a:ext cx="26576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2" name="Google Shape;292;p17"/>
          <p:cNvSpPr txBox="1">
            <a:spLocks noGrp="1"/>
          </p:cNvSpPr>
          <p:nvPr>
            <p:ph type="subTitle" idx="8"/>
          </p:nvPr>
        </p:nvSpPr>
        <p:spPr>
          <a:xfrm>
            <a:off x="4767405" y="3981533"/>
            <a:ext cx="2657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93" name="Google Shape;293;p17"/>
          <p:cNvSpPr txBox="1">
            <a:spLocks noGrp="1"/>
          </p:cNvSpPr>
          <p:nvPr>
            <p:ph type="subTitle" idx="9"/>
          </p:nvPr>
        </p:nvSpPr>
        <p:spPr>
          <a:xfrm>
            <a:off x="8024623" y="2554299"/>
            <a:ext cx="26572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4" name="Google Shape;294;p17"/>
          <p:cNvSpPr txBox="1">
            <a:spLocks noGrp="1"/>
          </p:cNvSpPr>
          <p:nvPr>
            <p:ph type="subTitle" idx="13"/>
          </p:nvPr>
        </p:nvSpPr>
        <p:spPr>
          <a:xfrm>
            <a:off x="8024823" y="1967033"/>
            <a:ext cx="26568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95" name="Google Shape;295;p17"/>
          <p:cNvSpPr txBox="1">
            <a:spLocks noGrp="1"/>
          </p:cNvSpPr>
          <p:nvPr>
            <p:ph type="subTitle" idx="14"/>
          </p:nvPr>
        </p:nvSpPr>
        <p:spPr>
          <a:xfrm>
            <a:off x="8024623" y="4568799"/>
            <a:ext cx="26572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6" name="Google Shape;296;p17"/>
          <p:cNvSpPr txBox="1">
            <a:spLocks noGrp="1"/>
          </p:cNvSpPr>
          <p:nvPr>
            <p:ph type="subTitle" idx="15"/>
          </p:nvPr>
        </p:nvSpPr>
        <p:spPr>
          <a:xfrm>
            <a:off x="8024823" y="3981533"/>
            <a:ext cx="26568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97" name="Google Shape;297;p17"/>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298" name="Google Shape;298;p17"/>
          <p:cNvSpPr/>
          <p:nvPr/>
        </p:nvSpPr>
        <p:spPr>
          <a:xfrm>
            <a:off x="9130625"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7"/>
          <p:cNvSpPr/>
          <p:nvPr/>
        </p:nvSpPr>
        <p:spPr>
          <a:xfrm>
            <a:off x="2167532" y="443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7"/>
          <p:cNvSpPr/>
          <p:nvPr/>
        </p:nvSpPr>
        <p:spPr>
          <a:xfrm>
            <a:off x="485852" y="7233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7"/>
          <p:cNvSpPr/>
          <p:nvPr/>
        </p:nvSpPr>
        <p:spPr>
          <a:xfrm>
            <a:off x="11524146" y="24386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7"/>
          <p:cNvSpPr/>
          <p:nvPr/>
        </p:nvSpPr>
        <p:spPr>
          <a:xfrm>
            <a:off x="485866" y="1791230"/>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7"/>
          <p:cNvSpPr/>
          <p:nvPr/>
        </p:nvSpPr>
        <p:spPr>
          <a:xfrm>
            <a:off x="11656754" y="1554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7"/>
          <p:cNvSpPr/>
          <p:nvPr/>
        </p:nvSpPr>
        <p:spPr>
          <a:xfrm>
            <a:off x="9252954" y="3736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7"/>
          <p:cNvSpPr/>
          <p:nvPr/>
        </p:nvSpPr>
        <p:spPr>
          <a:xfrm>
            <a:off x="10966465" y="4673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24285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06"/>
        <p:cNvGrpSpPr/>
        <p:nvPr/>
      </p:nvGrpSpPr>
      <p:grpSpPr>
        <a:xfrm>
          <a:off x="0" y="0"/>
          <a:ext cx="0" cy="0"/>
          <a:chOff x="0" y="0"/>
          <a:chExt cx="0" cy="0"/>
        </a:xfrm>
      </p:grpSpPr>
      <p:sp>
        <p:nvSpPr>
          <p:cNvPr id="307" name="Google Shape;307;p18"/>
          <p:cNvSpPr txBox="1">
            <a:spLocks noGrp="1"/>
          </p:cNvSpPr>
          <p:nvPr>
            <p:ph type="body" idx="1"/>
          </p:nvPr>
        </p:nvSpPr>
        <p:spPr>
          <a:xfrm>
            <a:off x="961400" y="2115867"/>
            <a:ext cx="8184000" cy="3177600"/>
          </a:xfrm>
          <a:prstGeom prst="rect">
            <a:avLst/>
          </a:prstGeom>
        </p:spPr>
        <p:txBody>
          <a:bodyPr spcFirstLastPara="1" wrap="square" lIns="91425" tIns="91425" rIns="91425" bIns="91425" anchor="ctr" anchorCtr="0">
            <a:noAutofit/>
          </a:bodyPr>
          <a:lstStyle>
            <a:lvl1pPr marL="609585" lvl="0" indent="-423323" rtl="0">
              <a:lnSpc>
                <a:spcPct val="115000"/>
              </a:lnSpc>
              <a:spcBef>
                <a:spcPts val="0"/>
              </a:spcBef>
              <a:spcAft>
                <a:spcPts val="0"/>
              </a:spcAft>
              <a:buClr>
                <a:schemeClr val="accent3"/>
              </a:buClr>
              <a:buSzPts val="1400"/>
              <a:buFont typeface="Arial"/>
              <a:buChar char="●"/>
              <a:defRPr sz="1600"/>
            </a:lvl1pPr>
            <a:lvl2pPr marL="1219170" lvl="1" indent="-423323" rtl="0">
              <a:spcBef>
                <a:spcPts val="0"/>
              </a:spcBef>
              <a:spcAft>
                <a:spcPts val="0"/>
              </a:spcAft>
              <a:buClr>
                <a:srgbClr val="595959"/>
              </a:buClr>
              <a:buSzPts val="1400"/>
              <a:buFont typeface="Arial"/>
              <a:buChar char="○"/>
              <a:defRPr/>
            </a:lvl2pPr>
            <a:lvl3pPr marL="1828754" lvl="2" indent="-423323" rtl="0">
              <a:spcBef>
                <a:spcPts val="0"/>
              </a:spcBef>
              <a:spcAft>
                <a:spcPts val="0"/>
              </a:spcAft>
              <a:buClr>
                <a:srgbClr val="595959"/>
              </a:buClr>
              <a:buSzPts val="1400"/>
              <a:buFont typeface="Arial"/>
              <a:buChar char="■"/>
              <a:defRPr/>
            </a:lvl3pPr>
            <a:lvl4pPr marL="2438339" lvl="3" indent="-423323" rtl="0">
              <a:spcBef>
                <a:spcPts val="0"/>
              </a:spcBef>
              <a:spcAft>
                <a:spcPts val="0"/>
              </a:spcAft>
              <a:buClr>
                <a:srgbClr val="595959"/>
              </a:buClr>
              <a:buSzPts val="1400"/>
              <a:buFont typeface="Arial"/>
              <a:buChar char="●"/>
              <a:defRPr/>
            </a:lvl4pPr>
            <a:lvl5pPr marL="3047924" lvl="4" indent="-423323" rtl="0">
              <a:spcBef>
                <a:spcPts val="0"/>
              </a:spcBef>
              <a:spcAft>
                <a:spcPts val="0"/>
              </a:spcAft>
              <a:buClr>
                <a:srgbClr val="595959"/>
              </a:buClr>
              <a:buSzPts val="1400"/>
              <a:buFont typeface="Arial"/>
              <a:buChar char="○"/>
              <a:defRPr/>
            </a:lvl5pPr>
            <a:lvl6pPr marL="3657509" lvl="5" indent="-423323" rtl="0">
              <a:spcBef>
                <a:spcPts val="0"/>
              </a:spcBef>
              <a:spcAft>
                <a:spcPts val="0"/>
              </a:spcAft>
              <a:buClr>
                <a:srgbClr val="595959"/>
              </a:buClr>
              <a:buSzPts val="1400"/>
              <a:buFont typeface="Arial"/>
              <a:buChar char="■"/>
              <a:defRPr/>
            </a:lvl6pPr>
            <a:lvl7pPr marL="4267093" lvl="6" indent="-423323" rtl="0">
              <a:spcBef>
                <a:spcPts val="0"/>
              </a:spcBef>
              <a:spcAft>
                <a:spcPts val="0"/>
              </a:spcAft>
              <a:buClr>
                <a:srgbClr val="595959"/>
              </a:buClr>
              <a:buSzPts val="1400"/>
              <a:buFont typeface="Arial"/>
              <a:buChar char="●"/>
              <a:defRPr/>
            </a:lvl7pPr>
            <a:lvl8pPr marL="4876678" lvl="7" indent="-423323" rtl="0">
              <a:spcBef>
                <a:spcPts val="0"/>
              </a:spcBef>
              <a:spcAft>
                <a:spcPts val="0"/>
              </a:spcAft>
              <a:buClr>
                <a:srgbClr val="595959"/>
              </a:buClr>
              <a:buSzPts val="1400"/>
              <a:buFont typeface="Arial"/>
              <a:buChar char="○"/>
              <a:defRPr/>
            </a:lvl8pPr>
            <a:lvl9pPr marL="5486263" lvl="8" indent="-423323" rtl="0">
              <a:spcBef>
                <a:spcPts val="0"/>
              </a:spcBef>
              <a:spcAft>
                <a:spcPts val="0"/>
              </a:spcAft>
              <a:buClr>
                <a:srgbClr val="595959"/>
              </a:buClr>
              <a:buSzPts val="1400"/>
              <a:buFont typeface="Arial"/>
              <a:buChar char="■"/>
              <a:defRPr/>
            </a:lvl9pPr>
          </a:lstStyle>
          <a:p>
            <a:endParaRPr/>
          </a:p>
        </p:txBody>
      </p:sp>
      <p:sp>
        <p:nvSpPr>
          <p:cNvPr id="308" name="Google Shape;308;p18"/>
          <p:cNvSpPr txBox="1">
            <a:spLocks noGrp="1"/>
          </p:cNvSpPr>
          <p:nvPr>
            <p:ph type="title"/>
          </p:nvPr>
        </p:nvSpPr>
        <p:spPr>
          <a:xfrm>
            <a:off x="961400" y="723333"/>
            <a:ext cx="6912000" cy="141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9" name="Google Shape;309;p18"/>
          <p:cNvSpPr/>
          <p:nvPr/>
        </p:nvSpPr>
        <p:spPr>
          <a:xfrm rot="-2700000">
            <a:off x="8647175" y="-1558904"/>
            <a:ext cx="5936820" cy="5568936"/>
          </a:xfrm>
          <a:custGeom>
            <a:avLst/>
            <a:gdLst/>
            <a:ahLst/>
            <a:cxnLst/>
            <a:rect l="l" t="t" r="r" b="b"/>
            <a:pathLst>
              <a:path w="11361" h="10657" extrusionOk="0">
                <a:moveTo>
                  <a:pt x="3937" y="1"/>
                </a:moveTo>
                <a:cubicBezTo>
                  <a:pt x="3597" y="1"/>
                  <a:pt x="3215" y="130"/>
                  <a:pt x="2768" y="446"/>
                </a:cubicBezTo>
                <a:cubicBezTo>
                  <a:pt x="2110" y="923"/>
                  <a:pt x="1675" y="1648"/>
                  <a:pt x="1560" y="2452"/>
                </a:cubicBezTo>
                <a:cubicBezTo>
                  <a:pt x="1530" y="2622"/>
                  <a:pt x="1676" y="4610"/>
                  <a:pt x="1943" y="4610"/>
                </a:cubicBezTo>
                <a:cubicBezTo>
                  <a:pt x="1952" y="4610"/>
                  <a:pt x="1961" y="4608"/>
                  <a:pt x="1971" y="4603"/>
                </a:cubicBezTo>
                <a:lnTo>
                  <a:pt x="1971" y="4603"/>
                </a:lnTo>
                <a:cubicBezTo>
                  <a:pt x="605" y="5304"/>
                  <a:pt x="1" y="7213"/>
                  <a:pt x="714" y="8585"/>
                </a:cubicBezTo>
                <a:cubicBezTo>
                  <a:pt x="1214" y="9551"/>
                  <a:pt x="2294" y="10125"/>
                  <a:pt x="3359" y="10125"/>
                </a:cubicBezTo>
                <a:cubicBezTo>
                  <a:pt x="3812" y="10125"/>
                  <a:pt x="4263" y="10021"/>
                  <a:pt x="4665" y="9799"/>
                </a:cubicBezTo>
                <a:cubicBezTo>
                  <a:pt x="4980" y="9623"/>
                  <a:pt x="5329" y="9379"/>
                  <a:pt x="5667" y="9379"/>
                </a:cubicBezTo>
                <a:cubicBezTo>
                  <a:pt x="5757" y="9379"/>
                  <a:pt x="5846" y="9396"/>
                  <a:pt x="5934" y="9437"/>
                </a:cubicBezTo>
                <a:cubicBezTo>
                  <a:pt x="6206" y="9564"/>
                  <a:pt x="6345" y="9872"/>
                  <a:pt x="6532" y="10108"/>
                </a:cubicBezTo>
                <a:cubicBezTo>
                  <a:pt x="6820" y="10456"/>
                  <a:pt x="7248" y="10657"/>
                  <a:pt x="7694" y="10657"/>
                </a:cubicBezTo>
                <a:cubicBezTo>
                  <a:pt x="7782" y="10657"/>
                  <a:pt x="7870" y="10649"/>
                  <a:pt x="7958" y="10633"/>
                </a:cubicBezTo>
                <a:cubicBezTo>
                  <a:pt x="8490" y="10524"/>
                  <a:pt x="8925" y="10138"/>
                  <a:pt x="9094" y="9624"/>
                </a:cubicBezTo>
                <a:cubicBezTo>
                  <a:pt x="9457" y="8482"/>
                  <a:pt x="8430" y="7177"/>
                  <a:pt x="8931" y="6089"/>
                </a:cubicBezTo>
                <a:cubicBezTo>
                  <a:pt x="9378" y="5117"/>
                  <a:pt x="11360" y="3715"/>
                  <a:pt x="9523" y="2748"/>
                </a:cubicBezTo>
                <a:cubicBezTo>
                  <a:pt x="8593" y="2259"/>
                  <a:pt x="7620" y="2821"/>
                  <a:pt x="6671" y="2090"/>
                </a:cubicBezTo>
                <a:cubicBezTo>
                  <a:pt x="5690" y="1330"/>
                  <a:pt x="5029" y="1"/>
                  <a:pt x="393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8"/>
          <p:cNvSpPr/>
          <p:nvPr/>
        </p:nvSpPr>
        <p:spPr>
          <a:xfrm>
            <a:off x="-2338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18"/>
          <p:cNvSpPr/>
          <p:nvPr/>
        </p:nvSpPr>
        <p:spPr>
          <a:xfrm>
            <a:off x="-2338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18"/>
          <p:cNvSpPr/>
          <p:nvPr/>
        </p:nvSpPr>
        <p:spPr>
          <a:xfrm>
            <a:off x="1249100" y="2693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18"/>
          <p:cNvSpPr/>
          <p:nvPr/>
        </p:nvSpPr>
        <p:spPr>
          <a:xfrm>
            <a:off x="9671618" y="2490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18"/>
          <p:cNvSpPr/>
          <p:nvPr/>
        </p:nvSpPr>
        <p:spPr>
          <a:xfrm>
            <a:off x="7939254" y="2003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18"/>
          <p:cNvSpPr/>
          <p:nvPr/>
        </p:nvSpPr>
        <p:spPr>
          <a:xfrm>
            <a:off x="11466265" y="3526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18"/>
          <p:cNvSpPr/>
          <p:nvPr/>
        </p:nvSpPr>
        <p:spPr>
          <a:xfrm>
            <a:off x="10536487" y="6086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18"/>
          <p:cNvSpPr/>
          <p:nvPr/>
        </p:nvSpPr>
        <p:spPr>
          <a:xfrm>
            <a:off x="11230596" y="1688263"/>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18"/>
          <p:cNvSpPr/>
          <p:nvPr/>
        </p:nvSpPr>
        <p:spPr>
          <a:xfrm>
            <a:off x="11837787" y="10889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8"/>
          <p:cNvSpPr/>
          <p:nvPr/>
        </p:nvSpPr>
        <p:spPr>
          <a:xfrm>
            <a:off x="9876729" y="1358963"/>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8"/>
          <p:cNvSpPr/>
          <p:nvPr/>
        </p:nvSpPr>
        <p:spPr>
          <a:xfrm>
            <a:off x="554504" y="4455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18"/>
          <p:cNvSpPr/>
          <p:nvPr/>
        </p:nvSpPr>
        <p:spPr>
          <a:xfrm>
            <a:off x="216229" y="11555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18"/>
          <p:cNvSpPr/>
          <p:nvPr/>
        </p:nvSpPr>
        <p:spPr>
          <a:xfrm>
            <a:off x="554504" y="18281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0667287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xfrm>
            <a:off x="2083467" y="723333"/>
            <a:ext cx="8025200" cy="11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5" name="Google Shape;325;p19"/>
          <p:cNvSpPr txBox="1">
            <a:spLocks noGrp="1"/>
          </p:cNvSpPr>
          <p:nvPr>
            <p:ph type="subTitle" idx="1"/>
          </p:nvPr>
        </p:nvSpPr>
        <p:spPr>
          <a:xfrm>
            <a:off x="2083572" y="2103023"/>
            <a:ext cx="8025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26" name="Google Shape;326;p19"/>
          <p:cNvSpPr txBox="1">
            <a:spLocks noGrp="1"/>
          </p:cNvSpPr>
          <p:nvPr>
            <p:ph type="subTitle" idx="2"/>
          </p:nvPr>
        </p:nvSpPr>
        <p:spPr>
          <a:xfrm>
            <a:off x="3911600" y="2945784"/>
            <a:ext cx="436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27" name="Google Shape;327;p19"/>
          <p:cNvSpPr txBox="1">
            <a:spLocks noGrp="1"/>
          </p:cNvSpPr>
          <p:nvPr>
            <p:ph type="subTitle" idx="3"/>
          </p:nvPr>
        </p:nvSpPr>
        <p:spPr>
          <a:xfrm>
            <a:off x="2083467" y="3808197"/>
            <a:ext cx="8025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28" name="Google Shape;328;p19"/>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329" name="Google Shape;329;p19"/>
          <p:cNvSpPr/>
          <p:nvPr/>
        </p:nvSpPr>
        <p:spPr>
          <a:xfrm>
            <a:off x="9130625"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10163852" y="2771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11466265" y="3526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11230587" y="18421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10510862" y="13567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11999820" y="11634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9"/>
          <p:cNvSpPr/>
          <p:nvPr/>
        </p:nvSpPr>
        <p:spPr>
          <a:xfrm rot="10800000" flipH="1">
            <a:off x="319217" y="1426798"/>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9"/>
          <p:cNvSpPr/>
          <p:nvPr/>
        </p:nvSpPr>
        <p:spPr>
          <a:xfrm rot="10800000" flipH="1">
            <a:off x="858071" y="2319263"/>
            <a:ext cx="206669" cy="17713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9"/>
          <p:cNvSpPr/>
          <p:nvPr/>
        </p:nvSpPr>
        <p:spPr>
          <a:xfrm rot="10800000" flipH="1">
            <a:off x="1431487" y="1499893"/>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9"/>
          <p:cNvSpPr/>
          <p:nvPr/>
        </p:nvSpPr>
        <p:spPr>
          <a:xfrm rot="10800000" flipH="1">
            <a:off x="1978896" y="13719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9"/>
          <p:cNvSpPr/>
          <p:nvPr/>
        </p:nvSpPr>
        <p:spPr>
          <a:xfrm rot="10800000" flipH="1">
            <a:off x="3234920" y="60865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9"/>
          <p:cNvSpPr/>
          <p:nvPr/>
        </p:nvSpPr>
        <p:spPr>
          <a:xfrm rot="10800000" flipH="1">
            <a:off x="625029" y="46649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9"/>
          <p:cNvSpPr/>
          <p:nvPr/>
        </p:nvSpPr>
        <p:spPr>
          <a:xfrm rot="10800000" flipH="1">
            <a:off x="1431498" y="51575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9"/>
          <p:cNvSpPr/>
          <p:nvPr/>
        </p:nvSpPr>
        <p:spPr>
          <a:xfrm rot="10800000" flipH="1">
            <a:off x="11764887" y="2952126"/>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9130620" y="4455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4" name="Google Shape;344;p19"/>
          <p:cNvGrpSpPr/>
          <p:nvPr/>
        </p:nvGrpSpPr>
        <p:grpSpPr>
          <a:xfrm>
            <a:off x="-46733" y="5932320"/>
            <a:ext cx="12238773" cy="970845"/>
            <a:chOff x="-35050" y="4449240"/>
            <a:chExt cx="9179080" cy="728134"/>
          </a:xfrm>
        </p:grpSpPr>
        <p:sp>
          <p:nvSpPr>
            <p:cNvPr id="345" name="Google Shape;345;p19"/>
            <p:cNvSpPr/>
            <p:nvPr/>
          </p:nvSpPr>
          <p:spPr>
            <a:xfrm>
              <a:off x="-35050" y="4449240"/>
              <a:ext cx="9179080" cy="254796"/>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35050" y="4541247"/>
              <a:ext cx="9179080" cy="636127"/>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p:nvPr/>
        </p:nvSpPr>
        <p:spPr>
          <a:xfrm>
            <a:off x="135" y="4830685"/>
            <a:ext cx="12191943" cy="1441361"/>
          </a:xfrm>
          <a:custGeom>
            <a:avLst/>
            <a:gdLst/>
            <a:ahLst/>
            <a:cxnLst/>
            <a:rect l="l" t="t" r="r" b="b"/>
            <a:pathLst>
              <a:path w="49269" h="8410" extrusionOk="0">
                <a:moveTo>
                  <a:pt x="45689" y="1"/>
                </a:moveTo>
                <a:cubicBezTo>
                  <a:pt x="44557" y="1"/>
                  <a:pt x="43424" y="82"/>
                  <a:pt x="42314" y="228"/>
                </a:cubicBezTo>
                <a:cubicBezTo>
                  <a:pt x="37734" y="839"/>
                  <a:pt x="33360" y="2452"/>
                  <a:pt x="28894" y="3654"/>
                </a:cubicBezTo>
                <a:cubicBezTo>
                  <a:pt x="25918" y="4457"/>
                  <a:pt x="22821" y="5074"/>
                  <a:pt x="19756" y="5074"/>
                </a:cubicBezTo>
                <a:cubicBezTo>
                  <a:pt x="18228" y="5074"/>
                  <a:pt x="16708" y="4920"/>
                  <a:pt x="15215" y="4561"/>
                </a:cubicBezTo>
                <a:cubicBezTo>
                  <a:pt x="12212" y="3842"/>
                  <a:pt x="9468" y="2319"/>
                  <a:pt x="6574" y="1237"/>
                </a:cubicBezTo>
                <a:cubicBezTo>
                  <a:pt x="4737" y="549"/>
                  <a:pt x="2756" y="46"/>
                  <a:pt x="818" y="46"/>
                </a:cubicBezTo>
                <a:cubicBezTo>
                  <a:pt x="544" y="46"/>
                  <a:pt x="272" y="56"/>
                  <a:pt x="0" y="77"/>
                </a:cubicBezTo>
                <a:lnTo>
                  <a:pt x="0" y="8410"/>
                </a:lnTo>
                <a:lnTo>
                  <a:pt x="49269" y="8410"/>
                </a:lnTo>
                <a:lnTo>
                  <a:pt x="49269" y="295"/>
                </a:lnTo>
                <a:cubicBezTo>
                  <a:pt x="48095" y="93"/>
                  <a:pt x="46892" y="1"/>
                  <a:pt x="45689"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9"/>
          <p:cNvSpPr/>
          <p:nvPr/>
        </p:nvSpPr>
        <p:spPr>
          <a:xfrm rot="1184065">
            <a:off x="11344065" y="4229569"/>
            <a:ext cx="1897607" cy="1364935"/>
          </a:xfrm>
          <a:custGeom>
            <a:avLst/>
            <a:gdLst/>
            <a:ahLst/>
            <a:cxnLst/>
            <a:rect l="l" t="t" r="r" b="b"/>
            <a:pathLst>
              <a:path w="9501" h="6834" extrusionOk="0">
                <a:moveTo>
                  <a:pt x="8553" y="1358"/>
                </a:moveTo>
                <a:cubicBezTo>
                  <a:pt x="8564" y="1460"/>
                  <a:pt x="8561" y="1563"/>
                  <a:pt x="8545" y="1664"/>
                </a:cubicBezTo>
                <a:cubicBezTo>
                  <a:pt x="8502" y="1911"/>
                  <a:pt x="8375" y="2135"/>
                  <a:pt x="8188" y="2298"/>
                </a:cubicBezTo>
                <a:cubicBezTo>
                  <a:pt x="8116" y="2370"/>
                  <a:pt x="8019" y="2425"/>
                  <a:pt x="7922" y="2449"/>
                </a:cubicBezTo>
                <a:cubicBezTo>
                  <a:pt x="7908" y="2451"/>
                  <a:pt x="7893" y="2452"/>
                  <a:pt x="7878" y="2452"/>
                </a:cubicBezTo>
                <a:cubicBezTo>
                  <a:pt x="7809" y="2452"/>
                  <a:pt x="7742" y="2430"/>
                  <a:pt x="7687" y="2395"/>
                </a:cubicBezTo>
                <a:cubicBezTo>
                  <a:pt x="7542" y="2304"/>
                  <a:pt x="7475" y="2141"/>
                  <a:pt x="7505" y="1972"/>
                </a:cubicBezTo>
                <a:cubicBezTo>
                  <a:pt x="7536" y="1881"/>
                  <a:pt x="7596" y="1796"/>
                  <a:pt x="7681" y="1742"/>
                </a:cubicBezTo>
                <a:cubicBezTo>
                  <a:pt x="7777" y="1664"/>
                  <a:pt x="7886" y="1597"/>
                  <a:pt x="8001" y="1543"/>
                </a:cubicBezTo>
                <a:cubicBezTo>
                  <a:pt x="8173" y="1454"/>
                  <a:pt x="8360" y="1391"/>
                  <a:pt x="8553" y="1358"/>
                </a:cubicBezTo>
                <a:close/>
                <a:moveTo>
                  <a:pt x="4705" y="1970"/>
                </a:moveTo>
                <a:cubicBezTo>
                  <a:pt x="4865" y="1973"/>
                  <a:pt x="5024" y="1998"/>
                  <a:pt x="5179" y="2050"/>
                </a:cubicBezTo>
                <a:cubicBezTo>
                  <a:pt x="5596" y="2183"/>
                  <a:pt x="5977" y="2522"/>
                  <a:pt x="6049" y="2963"/>
                </a:cubicBezTo>
                <a:cubicBezTo>
                  <a:pt x="6122" y="3410"/>
                  <a:pt x="5832" y="3905"/>
                  <a:pt x="5348" y="3954"/>
                </a:cubicBezTo>
                <a:cubicBezTo>
                  <a:pt x="5324" y="3956"/>
                  <a:pt x="5301" y="3957"/>
                  <a:pt x="5278" y="3957"/>
                </a:cubicBezTo>
                <a:cubicBezTo>
                  <a:pt x="4838" y="3957"/>
                  <a:pt x="4536" y="3533"/>
                  <a:pt x="4484" y="3120"/>
                </a:cubicBezTo>
                <a:cubicBezTo>
                  <a:pt x="4460" y="2824"/>
                  <a:pt x="4502" y="2522"/>
                  <a:pt x="4605" y="2238"/>
                </a:cubicBezTo>
                <a:cubicBezTo>
                  <a:pt x="4636" y="2148"/>
                  <a:pt x="4669" y="2059"/>
                  <a:pt x="4705" y="1970"/>
                </a:cubicBezTo>
                <a:close/>
                <a:moveTo>
                  <a:pt x="2552" y="3268"/>
                </a:moveTo>
                <a:cubicBezTo>
                  <a:pt x="2696" y="3268"/>
                  <a:pt x="2840" y="3286"/>
                  <a:pt x="2980" y="3325"/>
                </a:cubicBezTo>
                <a:cubicBezTo>
                  <a:pt x="3445" y="3464"/>
                  <a:pt x="3826" y="3881"/>
                  <a:pt x="3777" y="4389"/>
                </a:cubicBezTo>
                <a:cubicBezTo>
                  <a:pt x="3759" y="4594"/>
                  <a:pt x="3662" y="4781"/>
                  <a:pt x="3511" y="4920"/>
                </a:cubicBezTo>
                <a:cubicBezTo>
                  <a:pt x="3378" y="5023"/>
                  <a:pt x="3215" y="5077"/>
                  <a:pt x="3052" y="5077"/>
                </a:cubicBezTo>
                <a:cubicBezTo>
                  <a:pt x="3041" y="5078"/>
                  <a:pt x="3031" y="5078"/>
                  <a:pt x="3020" y="5078"/>
                </a:cubicBezTo>
                <a:cubicBezTo>
                  <a:pt x="2670" y="5078"/>
                  <a:pt x="2352" y="4887"/>
                  <a:pt x="2182" y="4582"/>
                </a:cubicBezTo>
                <a:cubicBezTo>
                  <a:pt x="1970" y="4180"/>
                  <a:pt x="2037" y="3680"/>
                  <a:pt x="2250" y="3293"/>
                </a:cubicBezTo>
                <a:lnTo>
                  <a:pt x="2250" y="3293"/>
                </a:lnTo>
                <a:cubicBezTo>
                  <a:pt x="2350" y="3277"/>
                  <a:pt x="2451" y="3268"/>
                  <a:pt x="2552" y="3268"/>
                </a:cubicBezTo>
                <a:close/>
                <a:moveTo>
                  <a:pt x="7027" y="0"/>
                </a:moveTo>
                <a:cubicBezTo>
                  <a:pt x="6955" y="0"/>
                  <a:pt x="6883" y="5"/>
                  <a:pt x="6810" y="14"/>
                </a:cubicBezTo>
                <a:cubicBezTo>
                  <a:pt x="6267" y="86"/>
                  <a:pt x="5759" y="340"/>
                  <a:pt x="5385" y="745"/>
                </a:cubicBezTo>
                <a:cubicBezTo>
                  <a:pt x="5073" y="1082"/>
                  <a:pt x="4824" y="1473"/>
                  <a:pt x="4648" y="1897"/>
                </a:cubicBezTo>
                <a:lnTo>
                  <a:pt x="4648" y="1897"/>
                </a:lnTo>
                <a:cubicBezTo>
                  <a:pt x="4620" y="1897"/>
                  <a:pt x="4591" y="1898"/>
                  <a:pt x="4563" y="1899"/>
                </a:cubicBezTo>
                <a:cubicBezTo>
                  <a:pt x="4255" y="1923"/>
                  <a:pt x="3953" y="1996"/>
                  <a:pt x="3669" y="2111"/>
                </a:cubicBezTo>
                <a:cubicBezTo>
                  <a:pt x="3409" y="2219"/>
                  <a:pt x="3155" y="2346"/>
                  <a:pt x="2913" y="2503"/>
                </a:cubicBezTo>
                <a:cubicBezTo>
                  <a:pt x="2631" y="2693"/>
                  <a:pt x="2374" y="2936"/>
                  <a:pt x="2200" y="3229"/>
                </a:cubicBezTo>
                <a:lnTo>
                  <a:pt x="2200" y="3229"/>
                </a:lnTo>
                <a:cubicBezTo>
                  <a:pt x="1808" y="3301"/>
                  <a:pt x="1442" y="3474"/>
                  <a:pt x="1131" y="3730"/>
                </a:cubicBezTo>
                <a:cubicBezTo>
                  <a:pt x="406" y="4316"/>
                  <a:pt x="1" y="5216"/>
                  <a:pt x="43" y="6153"/>
                </a:cubicBezTo>
                <a:cubicBezTo>
                  <a:pt x="49" y="6370"/>
                  <a:pt x="92" y="6594"/>
                  <a:pt x="164" y="6805"/>
                </a:cubicBezTo>
                <a:cubicBezTo>
                  <a:pt x="169" y="6825"/>
                  <a:pt x="185" y="6834"/>
                  <a:pt x="201" y="6834"/>
                </a:cubicBezTo>
                <a:cubicBezTo>
                  <a:pt x="224" y="6834"/>
                  <a:pt x="247" y="6816"/>
                  <a:pt x="237" y="6787"/>
                </a:cubicBezTo>
                <a:lnTo>
                  <a:pt x="230" y="6787"/>
                </a:lnTo>
                <a:cubicBezTo>
                  <a:pt x="98" y="6376"/>
                  <a:pt x="73" y="5941"/>
                  <a:pt x="152" y="5518"/>
                </a:cubicBezTo>
                <a:cubicBezTo>
                  <a:pt x="230" y="5089"/>
                  <a:pt x="400" y="4685"/>
                  <a:pt x="653" y="4334"/>
                </a:cubicBezTo>
                <a:cubicBezTo>
                  <a:pt x="901" y="3978"/>
                  <a:pt x="1233" y="3694"/>
                  <a:pt x="1620" y="3500"/>
                </a:cubicBezTo>
                <a:cubicBezTo>
                  <a:pt x="1787" y="3417"/>
                  <a:pt x="1968" y="3351"/>
                  <a:pt x="2154" y="3312"/>
                </a:cubicBezTo>
                <a:lnTo>
                  <a:pt x="2154" y="3312"/>
                </a:lnTo>
                <a:cubicBezTo>
                  <a:pt x="2079" y="3454"/>
                  <a:pt x="2024" y="3608"/>
                  <a:pt x="1995" y="3772"/>
                </a:cubicBezTo>
                <a:cubicBezTo>
                  <a:pt x="1922" y="4225"/>
                  <a:pt x="2049" y="4739"/>
                  <a:pt x="2460" y="4993"/>
                </a:cubicBezTo>
                <a:cubicBezTo>
                  <a:pt x="2627" y="5097"/>
                  <a:pt x="2830" y="5158"/>
                  <a:pt x="3030" y="5158"/>
                </a:cubicBezTo>
                <a:cubicBezTo>
                  <a:pt x="3191" y="5158"/>
                  <a:pt x="3350" y="5118"/>
                  <a:pt x="3487" y="5029"/>
                </a:cubicBezTo>
                <a:cubicBezTo>
                  <a:pt x="3886" y="4763"/>
                  <a:pt x="3940" y="4201"/>
                  <a:pt x="3723" y="3808"/>
                </a:cubicBezTo>
                <a:cubicBezTo>
                  <a:pt x="3487" y="3387"/>
                  <a:pt x="3009" y="3195"/>
                  <a:pt x="2545" y="3195"/>
                </a:cubicBezTo>
                <a:cubicBezTo>
                  <a:pt x="2510" y="3195"/>
                  <a:pt x="2476" y="3196"/>
                  <a:pt x="2442" y="3198"/>
                </a:cubicBezTo>
                <a:cubicBezTo>
                  <a:pt x="2393" y="3202"/>
                  <a:pt x="2345" y="3207"/>
                  <a:pt x="2297" y="3214"/>
                </a:cubicBezTo>
                <a:lnTo>
                  <a:pt x="2297" y="3214"/>
                </a:lnTo>
                <a:cubicBezTo>
                  <a:pt x="2307" y="3198"/>
                  <a:pt x="2317" y="3183"/>
                  <a:pt x="2327" y="3168"/>
                </a:cubicBezTo>
                <a:cubicBezTo>
                  <a:pt x="2623" y="2739"/>
                  <a:pt x="3076" y="2455"/>
                  <a:pt x="3542" y="2250"/>
                </a:cubicBezTo>
                <a:cubicBezTo>
                  <a:pt x="3877" y="2098"/>
                  <a:pt x="4250" y="1980"/>
                  <a:pt x="4619" y="1971"/>
                </a:cubicBezTo>
                <a:lnTo>
                  <a:pt x="4619" y="1971"/>
                </a:lnTo>
                <a:cubicBezTo>
                  <a:pt x="4595" y="2033"/>
                  <a:pt x="4572" y="2096"/>
                  <a:pt x="4551" y="2159"/>
                </a:cubicBezTo>
                <a:cubicBezTo>
                  <a:pt x="4369" y="2679"/>
                  <a:pt x="4285" y="3301"/>
                  <a:pt x="4678" y="3748"/>
                </a:cubicBezTo>
                <a:cubicBezTo>
                  <a:pt x="4823" y="3923"/>
                  <a:pt x="5040" y="4026"/>
                  <a:pt x="5270" y="4032"/>
                </a:cubicBezTo>
                <a:cubicBezTo>
                  <a:pt x="5276" y="4032"/>
                  <a:pt x="5283" y="4032"/>
                  <a:pt x="5290" y="4032"/>
                </a:cubicBezTo>
                <a:cubicBezTo>
                  <a:pt x="5524" y="4032"/>
                  <a:pt x="5740" y="3930"/>
                  <a:pt x="5898" y="3754"/>
                </a:cubicBezTo>
                <a:cubicBezTo>
                  <a:pt x="6224" y="3392"/>
                  <a:pt x="6200" y="2842"/>
                  <a:pt x="5904" y="2467"/>
                </a:cubicBezTo>
                <a:cubicBezTo>
                  <a:pt x="5625" y="2102"/>
                  <a:pt x="5185" y="1919"/>
                  <a:pt x="4734" y="1899"/>
                </a:cubicBezTo>
                <a:lnTo>
                  <a:pt x="4734" y="1899"/>
                </a:lnTo>
                <a:cubicBezTo>
                  <a:pt x="4789" y="1768"/>
                  <a:pt x="4851" y="1639"/>
                  <a:pt x="4919" y="1512"/>
                </a:cubicBezTo>
                <a:cubicBezTo>
                  <a:pt x="5167" y="1059"/>
                  <a:pt x="5505" y="648"/>
                  <a:pt x="5946" y="389"/>
                </a:cubicBezTo>
                <a:cubicBezTo>
                  <a:pt x="6276" y="193"/>
                  <a:pt x="6654" y="76"/>
                  <a:pt x="7031" y="76"/>
                </a:cubicBezTo>
                <a:cubicBezTo>
                  <a:pt x="7166" y="76"/>
                  <a:pt x="7300" y="91"/>
                  <a:pt x="7433" y="123"/>
                </a:cubicBezTo>
                <a:cubicBezTo>
                  <a:pt x="7892" y="238"/>
                  <a:pt x="8267" y="564"/>
                  <a:pt x="8454" y="993"/>
                </a:cubicBezTo>
                <a:cubicBezTo>
                  <a:pt x="8496" y="1085"/>
                  <a:pt x="8526" y="1183"/>
                  <a:pt x="8543" y="1281"/>
                </a:cubicBezTo>
                <a:lnTo>
                  <a:pt x="8543" y="1281"/>
                </a:lnTo>
                <a:cubicBezTo>
                  <a:pt x="8325" y="1317"/>
                  <a:pt x="8113" y="1390"/>
                  <a:pt x="7916" y="1500"/>
                </a:cubicBezTo>
                <a:cubicBezTo>
                  <a:pt x="7795" y="1561"/>
                  <a:pt x="7687" y="1639"/>
                  <a:pt x="7584" y="1724"/>
                </a:cubicBezTo>
                <a:cubicBezTo>
                  <a:pt x="7505" y="1784"/>
                  <a:pt x="7451" y="1869"/>
                  <a:pt x="7433" y="1966"/>
                </a:cubicBezTo>
                <a:cubicBezTo>
                  <a:pt x="7397" y="2141"/>
                  <a:pt x="7463" y="2322"/>
                  <a:pt x="7608" y="2431"/>
                </a:cubicBezTo>
                <a:cubicBezTo>
                  <a:pt x="7693" y="2498"/>
                  <a:pt x="7780" y="2527"/>
                  <a:pt x="7866" y="2527"/>
                </a:cubicBezTo>
                <a:cubicBezTo>
                  <a:pt x="8188" y="2527"/>
                  <a:pt x="8490" y="2120"/>
                  <a:pt x="8581" y="1839"/>
                </a:cubicBezTo>
                <a:cubicBezTo>
                  <a:pt x="8633" y="1678"/>
                  <a:pt x="8645" y="1511"/>
                  <a:pt x="8626" y="1347"/>
                </a:cubicBezTo>
                <a:lnTo>
                  <a:pt x="8626" y="1347"/>
                </a:lnTo>
                <a:cubicBezTo>
                  <a:pt x="8659" y="1343"/>
                  <a:pt x="8693" y="1340"/>
                  <a:pt x="8726" y="1337"/>
                </a:cubicBezTo>
                <a:cubicBezTo>
                  <a:pt x="8776" y="1332"/>
                  <a:pt x="8826" y="1330"/>
                  <a:pt x="8875" y="1330"/>
                </a:cubicBezTo>
                <a:cubicBezTo>
                  <a:pt x="9067" y="1330"/>
                  <a:pt x="9257" y="1366"/>
                  <a:pt x="9439" y="1428"/>
                </a:cubicBezTo>
                <a:cubicBezTo>
                  <a:pt x="9444" y="1430"/>
                  <a:pt x="9449" y="1431"/>
                  <a:pt x="9454" y="1431"/>
                </a:cubicBezTo>
                <a:cubicBezTo>
                  <a:pt x="9490" y="1431"/>
                  <a:pt x="9501" y="1371"/>
                  <a:pt x="9463" y="1355"/>
                </a:cubicBezTo>
                <a:cubicBezTo>
                  <a:pt x="9263" y="1290"/>
                  <a:pt x="9056" y="1257"/>
                  <a:pt x="8850" y="1257"/>
                </a:cubicBezTo>
                <a:cubicBezTo>
                  <a:pt x="8772" y="1257"/>
                  <a:pt x="8693" y="1261"/>
                  <a:pt x="8615" y="1271"/>
                </a:cubicBezTo>
                <a:lnTo>
                  <a:pt x="8615" y="1271"/>
                </a:lnTo>
                <a:cubicBezTo>
                  <a:pt x="8565" y="984"/>
                  <a:pt x="8419" y="712"/>
                  <a:pt x="8218" y="503"/>
                </a:cubicBezTo>
                <a:cubicBezTo>
                  <a:pt x="7906" y="176"/>
                  <a:pt x="7473" y="0"/>
                  <a:pt x="702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132980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1B6B-6407-41FA-B60A-3C2022F6F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0B48EB-CF41-4454-AF73-2AE34B834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29ABF9-DBAF-4AE6-B601-86B525012ACD}"/>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5" name="Footer Placeholder 4">
            <a:extLst>
              <a:ext uri="{FF2B5EF4-FFF2-40B4-BE49-F238E27FC236}">
                <a16:creationId xmlns:a16="http://schemas.microsoft.com/office/drawing/2014/main" id="{EE5FEA61-1D33-4683-A4E0-EAB739338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5FCE3-E36B-4209-8AEA-CF4931952A6B}"/>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51692967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9"/>
        <p:cNvGrpSpPr/>
        <p:nvPr/>
      </p:nvGrpSpPr>
      <p:grpSpPr>
        <a:xfrm>
          <a:off x="0" y="0"/>
          <a:ext cx="0" cy="0"/>
          <a:chOff x="0" y="0"/>
          <a:chExt cx="0" cy="0"/>
        </a:xfrm>
      </p:grpSpPr>
      <p:sp>
        <p:nvSpPr>
          <p:cNvPr id="370" name="Google Shape;370;p21"/>
          <p:cNvSpPr txBox="1">
            <a:spLocks noGrp="1"/>
          </p:cNvSpPr>
          <p:nvPr>
            <p:ph type="subTitle" idx="1"/>
          </p:nvPr>
        </p:nvSpPr>
        <p:spPr>
          <a:xfrm>
            <a:off x="1838800" y="2923167"/>
            <a:ext cx="4094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71" name="Google Shape;371;p21"/>
          <p:cNvSpPr txBox="1">
            <a:spLocks noGrp="1"/>
          </p:cNvSpPr>
          <p:nvPr>
            <p:ph type="subTitle" idx="2"/>
          </p:nvPr>
        </p:nvSpPr>
        <p:spPr>
          <a:xfrm>
            <a:off x="1616600" y="3916600"/>
            <a:ext cx="453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72" name="Google Shape;372;p21"/>
          <p:cNvSpPr txBox="1">
            <a:spLocks noGrp="1"/>
          </p:cNvSpPr>
          <p:nvPr>
            <p:ph type="subTitle" idx="3"/>
          </p:nvPr>
        </p:nvSpPr>
        <p:spPr>
          <a:xfrm>
            <a:off x="960600" y="4758233"/>
            <a:ext cx="5850800" cy="48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73" name="Google Shape;373;p21"/>
          <p:cNvSpPr txBox="1">
            <a:spLocks noGrp="1"/>
          </p:cNvSpPr>
          <p:nvPr>
            <p:ph type="title"/>
          </p:nvPr>
        </p:nvSpPr>
        <p:spPr>
          <a:xfrm>
            <a:off x="1427167" y="878100"/>
            <a:ext cx="4917600" cy="155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4" name="Google Shape;374;p21"/>
          <p:cNvSpPr txBox="1">
            <a:spLocks noGrp="1"/>
          </p:cNvSpPr>
          <p:nvPr>
            <p:ph type="subTitle" idx="4"/>
          </p:nvPr>
        </p:nvSpPr>
        <p:spPr>
          <a:xfrm>
            <a:off x="1484305" y="5684033"/>
            <a:ext cx="19300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75" name="Google Shape;375;p21"/>
          <p:cNvSpPr/>
          <p:nvPr/>
        </p:nvSpPr>
        <p:spPr>
          <a:xfrm rot="5400000">
            <a:off x="-742673" y="-947169"/>
            <a:ext cx="5409592" cy="5338096"/>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376" name="Google Shape;376;p21"/>
          <p:cNvSpPr/>
          <p:nvPr/>
        </p:nvSpPr>
        <p:spPr>
          <a:xfrm>
            <a:off x="9357456" y="575848"/>
            <a:ext cx="288621" cy="294961"/>
          </a:xfrm>
          <a:custGeom>
            <a:avLst/>
            <a:gdLst/>
            <a:ahLst/>
            <a:cxnLst/>
            <a:rect l="l" t="t" r="r" b="b"/>
            <a:pathLst>
              <a:path w="865" h="884" extrusionOk="0">
                <a:moveTo>
                  <a:pt x="375" y="1"/>
                </a:moveTo>
                <a:lnTo>
                  <a:pt x="326" y="315"/>
                </a:lnTo>
                <a:lnTo>
                  <a:pt x="0" y="436"/>
                </a:lnTo>
                <a:lnTo>
                  <a:pt x="326" y="539"/>
                </a:lnTo>
                <a:lnTo>
                  <a:pt x="363" y="883"/>
                </a:lnTo>
                <a:lnTo>
                  <a:pt x="556" y="635"/>
                </a:lnTo>
                <a:lnTo>
                  <a:pt x="816" y="780"/>
                </a:lnTo>
                <a:lnTo>
                  <a:pt x="683" y="448"/>
                </a:lnTo>
                <a:lnTo>
                  <a:pt x="864" y="212"/>
                </a:lnTo>
                <a:lnTo>
                  <a:pt x="526" y="243"/>
                </a:lnTo>
                <a:lnTo>
                  <a:pt x="37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1"/>
          <p:cNvSpPr/>
          <p:nvPr/>
        </p:nvSpPr>
        <p:spPr>
          <a:xfrm>
            <a:off x="11394834" y="1176725"/>
            <a:ext cx="119119" cy="94761"/>
          </a:xfrm>
          <a:custGeom>
            <a:avLst/>
            <a:gdLst/>
            <a:ahLst/>
            <a:cxnLst/>
            <a:rect l="l" t="t" r="r" b="b"/>
            <a:pathLst>
              <a:path w="357" h="284" extrusionOk="0">
                <a:moveTo>
                  <a:pt x="175" y="0"/>
                </a:moveTo>
                <a:cubicBezTo>
                  <a:pt x="127" y="0"/>
                  <a:pt x="79" y="26"/>
                  <a:pt x="54" y="71"/>
                </a:cubicBezTo>
                <a:cubicBezTo>
                  <a:pt x="1" y="172"/>
                  <a:pt x="74" y="283"/>
                  <a:pt x="175" y="283"/>
                </a:cubicBezTo>
                <a:cubicBezTo>
                  <a:pt x="189" y="283"/>
                  <a:pt x="203" y="281"/>
                  <a:pt x="217" y="277"/>
                </a:cubicBezTo>
                <a:cubicBezTo>
                  <a:pt x="338" y="241"/>
                  <a:pt x="356" y="71"/>
                  <a:pt x="241" y="17"/>
                </a:cubicBezTo>
                <a:cubicBezTo>
                  <a:pt x="221" y="6"/>
                  <a:pt x="198" y="0"/>
                  <a:pt x="17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1"/>
          <p:cNvSpPr/>
          <p:nvPr/>
        </p:nvSpPr>
        <p:spPr>
          <a:xfrm>
            <a:off x="10601546" y="374288"/>
            <a:ext cx="93093" cy="93093"/>
          </a:xfrm>
          <a:custGeom>
            <a:avLst/>
            <a:gdLst/>
            <a:ahLst/>
            <a:cxnLst/>
            <a:rect l="l" t="t" r="r" b="b"/>
            <a:pathLst>
              <a:path w="279" h="279" extrusionOk="0">
                <a:moveTo>
                  <a:pt x="139" y="0"/>
                </a:moveTo>
                <a:cubicBezTo>
                  <a:pt x="61" y="0"/>
                  <a:pt x="0" y="61"/>
                  <a:pt x="0" y="139"/>
                </a:cubicBezTo>
                <a:cubicBezTo>
                  <a:pt x="0" y="218"/>
                  <a:pt x="61" y="278"/>
                  <a:pt x="139" y="278"/>
                </a:cubicBezTo>
                <a:cubicBezTo>
                  <a:pt x="218" y="278"/>
                  <a:pt x="278" y="218"/>
                  <a:pt x="278" y="139"/>
                </a:cubicBezTo>
                <a:cubicBezTo>
                  <a:pt x="278" y="61"/>
                  <a:pt x="218" y="0"/>
                  <a:pt x="1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1"/>
          <p:cNvSpPr/>
          <p:nvPr/>
        </p:nvSpPr>
        <p:spPr>
          <a:xfrm rot="10800000" flipH="1">
            <a:off x="7691632" y="46735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1"/>
          <p:cNvSpPr/>
          <p:nvPr/>
        </p:nvSpPr>
        <p:spPr>
          <a:xfrm rot="10800000" flipH="1">
            <a:off x="410665" y="818709"/>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1"/>
          <p:cNvSpPr/>
          <p:nvPr/>
        </p:nvSpPr>
        <p:spPr>
          <a:xfrm>
            <a:off x="410663" y="2479172"/>
            <a:ext cx="93093" cy="93093"/>
          </a:xfrm>
          <a:custGeom>
            <a:avLst/>
            <a:gdLst/>
            <a:ahLst/>
            <a:cxnLst/>
            <a:rect l="l" t="t" r="r" b="b"/>
            <a:pathLst>
              <a:path w="279" h="279" extrusionOk="0">
                <a:moveTo>
                  <a:pt x="139" y="0"/>
                </a:moveTo>
                <a:cubicBezTo>
                  <a:pt x="61" y="0"/>
                  <a:pt x="0" y="61"/>
                  <a:pt x="0" y="139"/>
                </a:cubicBezTo>
                <a:cubicBezTo>
                  <a:pt x="0" y="218"/>
                  <a:pt x="61" y="278"/>
                  <a:pt x="139" y="278"/>
                </a:cubicBezTo>
                <a:cubicBezTo>
                  <a:pt x="218" y="278"/>
                  <a:pt x="278" y="218"/>
                  <a:pt x="278" y="139"/>
                </a:cubicBezTo>
                <a:cubicBezTo>
                  <a:pt x="278" y="61"/>
                  <a:pt x="218" y="0"/>
                  <a:pt x="1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1"/>
          <p:cNvSpPr/>
          <p:nvPr/>
        </p:nvSpPr>
        <p:spPr>
          <a:xfrm>
            <a:off x="1075396" y="1747672"/>
            <a:ext cx="93093" cy="93093"/>
          </a:xfrm>
          <a:custGeom>
            <a:avLst/>
            <a:gdLst/>
            <a:ahLst/>
            <a:cxnLst/>
            <a:rect l="l" t="t" r="r" b="b"/>
            <a:pathLst>
              <a:path w="279" h="279" extrusionOk="0">
                <a:moveTo>
                  <a:pt x="139" y="0"/>
                </a:moveTo>
                <a:cubicBezTo>
                  <a:pt x="61" y="0"/>
                  <a:pt x="0" y="61"/>
                  <a:pt x="0" y="139"/>
                </a:cubicBezTo>
                <a:cubicBezTo>
                  <a:pt x="0" y="218"/>
                  <a:pt x="61" y="278"/>
                  <a:pt x="139" y="278"/>
                </a:cubicBezTo>
                <a:cubicBezTo>
                  <a:pt x="218" y="278"/>
                  <a:pt x="278" y="218"/>
                  <a:pt x="278" y="139"/>
                </a:cubicBezTo>
                <a:cubicBezTo>
                  <a:pt x="278" y="61"/>
                  <a:pt x="218" y="0"/>
                  <a:pt x="1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1"/>
          <p:cNvSpPr/>
          <p:nvPr/>
        </p:nvSpPr>
        <p:spPr>
          <a:xfrm>
            <a:off x="9794746" y="1429355"/>
            <a:ext cx="93093" cy="93093"/>
          </a:xfrm>
          <a:custGeom>
            <a:avLst/>
            <a:gdLst/>
            <a:ahLst/>
            <a:cxnLst/>
            <a:rect l="l" t="t" r="r" b="b"/>
            <a:pathLst>
              <a:path w="279" h="279" extrusionOk="0">
                <a:moveTo>
                  <a:pt x="139" y="0"/>
                </a:moveTo>
                <a:cubicBezTo>
                  <a:pt x="61" y="0"/>
                  <a:pt x="0" y="61"/>
                  <a:pt x="0" y="139"/>
                </a:cubicBezTo>
                <a:cubicBezTo>
                  <a:pt x="0" y="218"/>
                  <a:pt x="61" y="278"/>
                  <a:pt x="139" y="278"/>
                </a:cubicBezTo>
                <a:cubicBezTo>
                  <a:pt x="218" y="278"/>
                  <a:pt x="278" y="218"/>
                  <a:pt x="278" y="139"/>
                </a:cubicBezTo>
                <a:cubicBezTo>
                  <a:pt x="278" y="61"/>
                  <a:pt x="218" y="0"/>
                  <a:pt x="1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1"/>
          <p:cNvSpPr/>
          <p:nvPr/>
        </p:nvSpPr>
        <p:spPr>
          <a:xfrm rot="10800000" flipH="1">
            <a:off x="1250246" y="35085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1"/>
          <p:cNvSpPr/>
          <p:nvPr/>
        </p:nvSpPr>
        <p:spPr>
          <a:xfrm rot="10800000" flipH="1">
            <a:off x="10581780" y="206719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1"/>
          <p:cNvSpPr/>
          <p:nvPr/>
        </p:nvSpPr>
        <p:spPr>
          <a:xfrm rot="10800000" flipH="1">
            <a:off x="5669627" y="2479166"/>
            <a:ext cx="7224861" cy="4707893"/>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1"/>
          <p:cNvSpPr txBox="1">
            <a:spLocks noGrp="1"/>
          </p:cNvSpPr>
          <p:nvPr>
            <p:ph type="subTitle" idx="5"/>
          </p:nvPr>
        </p:nvSpPr>
        <p:spPr>
          <a:xfrm>
            <a:off x="3593200" y="5684033"/>
            <a:ext cx="25620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6641636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88"/>
        <p:cNvGrpSpPr/>
        <p:nvPr/>
      </p:nvGrpSpPr>
      <p:grpSpPr>
        <a:xfrm>
          <a:off x="0" y="0"/>
          <a:ext cx="0" cy="0"/>
          <a:chOff x="0" y="0"/>
          <a:chExt cx="0" cy="0"/>
        </a:xfrm>
      </p:grpSpPr>
      <p:sp>
        <p:nvSpPr>
          <p:cNvPr id="389" name="Google Shape;389;p22"/>
          <p:cNvSpPr txBox="1">
            <a:spLocks noGrp="1"/>
          </p:cNvSpPr>
          <p:nvPr>
            <p:ph type="title"/>
          </p:nvPr>
        </p:nvSpPr>
        <p:spPr>
          <a:xfrm>
            <a:off x="2281000" y="723333"/>
            <a:ext cx="7630000" cy="112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0" name="Google Shape;390;p22"/>
          <p:cNvSpPr txBox="1">
            <a:spLocks noGrp="1"/>
          </p:cNvSpPr>
          <p:nvPr>
            <p:ph type="subTitle" idx="1"/>
          </p:nvPr>
        </p:nvSpPr>
        <p:spPr>
          <a:xfrm>
            <a:off x="2281100" y="1727533"/>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1" name="Google Shape;391;p22"/>
          <p:cNvSpPr txBox="1">
            <a:spLocks noGrp="1"/>
          </p:cNvSpPr>
          <p:nvPr>
            <p:ph type="subTitle" idx="2"/>
          </p:nvPr>
        </p:nvSpPr>
        <p:spPr>
          <a:xfrm>
            <a:off x="4288633" y="4830133"/>
            <a:ext cx="3614800" cy="6096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2" name="Google Shape;392;p22"/>
          <p:cNvSpPr txBox="1">
            <a:spLocks noGrp="1"/>
          </p:cNvSpPr>
          <p:nvPr>
            <p:ph type="subTitle" idx="3"/>
          </p:nvPr>
        </p:nvSpPr>
        <p:spPr>
          <a:xfrm>
            <a:off x="2281000" y="5525067"/>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3" name="Google Shape;393;p22"/>
          <p:cNvSpPr/>
          <p:nvPr/>
        </p:nvSpPr>
        <p:spPr>
          <a:xfrm flipH="1">
            <a:off x="-15940" y="5477722"/>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22"/>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22"/>
          <p:cNvSpPr/>
          <p:nvPr/>
        </p:nvSpPr>
        <p:spPr>
          <a:xfrm>
            <a:off x="1525387" y="13437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22"/>
          <p:cNvSpPr/>
          <p:nvPr/>
        </p:nvSpPr>
        <p:spPr>
          <a:xfrm>
            <a:off x="874265" y="2100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22"/>
          <p:cNvSpPr/>
          <p:nvPr/>
        </p:nvSpPr>
        <p:spPr>
          <a:xfrm>
            <a:off x="221449" y="23661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22"/>
          <p:cNvSpPr/>
          <p:nvPr/>
        </p:nvSpPr>
        <p:spPr>
          <a:xfrm>
            <a:off x="1457802" y="23458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22"/>
          <p:cNvSpPr/>
          <p:nvPr/>
        </p:nvSpPr>
        <p:spPr>
          <a:xfrm>
            <a:off x="10378432" y="5953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22"/>
          <p:cNvSpPr/>
          <p:nvPr/>
        </p:nvSpPr>
        <p:spPr>
          <a:xfrm>
            <a:off x="11128036" y="6151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22"/>
          <p:cNvSpPr/>
          <p:nvPr/>
        </p:nvSpPr>
        <p:spPr>
          <a:xfrm>
            <a:off x="926420" y="16507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22"/>
          <p:cNvSpPr/>
          <p:nvPr/>
        </p:nvSpPr>
        <p:spPr>
          <a:xfrm>
            <a:off x="9354620" y="43007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22"/>
          <p:cNvSpPr/>
          <p:nvPr/>
        </p:nvSpPr>
        <p:spPr>
          <a:xfrm>
            <a:off x="11089987" y="16507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2"/>
          <p:cNvSpPr/>
          <p:nvPr/>
        </p:nvSpPr>
        <p:spPr>
          <a:xfrm>
            <a:off x="11407620" y="52792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2"/>
          <p:cNvSpPr/>
          <p:nvPr/>
        </p:nvSpPr>
        <p:spPr>
          <a:xfrm>
            <a:off x="1525387" y="56885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2"/>
          <p:cNvSpPr/>
          <p:nvPr/>
        </p:nvSpPr>
        <p:spPr>
          <a:xfrm>
            <a:off x="11756120" y="18449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2"/>
          <p:cNvSpPr/>
          <p:nvPr/>
        </p:nvSpPr>
        <p:spPr>
          <a:xfrm>
            <a:off x="9284687" y="3340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2"/>
          <p:cNvSpPr/>
          <p:nvPr/>
        </p:nvSpPr>
        <p:spPr>
          <a:xfrm>
            <a:off x="426538" y="5099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5214409"/>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09"/>
        <p:cNvGrpSpPr/>
        <p:nvPr/>
      </p:nvGrpSpPr>
      <p:grpSpPr>
        <a:xfrm>
          <a:off x="0" y="0"/>
          <a:ext cx="0" cy="0"/>
          <a:chOff x="0" y="0"/>
          <a:chExt cx="0" cy="0"/>
        </a:xfrm>
      </p:grpSpPr>
      <p:sp>
        <p:nvSpPr>
          <p:cNvPr id="410" name="Google Shape;410;p23"/>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23"/>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23"/>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413" name="Google Shape;413;p23"/>
          <p:cNvSpPr txBox="1">
            <a:spLocks noGrp="1"/>
          </p:cNvSpPr>
          <p:nvPr>
            <p:ph type="title"/>
          </p:nvPr>
        </p:nvSpPr>
        <p:spPr>
          <a:xfrm>
            <a:off x="1350067" y="723333"/>
            <a:ext cx="6653200" cy="112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4" name="Google Shape;414;p23"/>
          <p:cNvSpPr txBox="1">
            <a:spLocks noGrp="1"/>
          </p:cNvSpPr>
          <p:nvPr>
            <p:ph type="subTitle" idx="1"/>
          </p:nvPr>
        </p:nvSpPr>
        <p:spPr>
          <a:xfrm>
            <a:off x="1350153" y="1871925"/>
            <a:ext cx="6653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15" name="Google Shape;415;p23"/>
          <p:cNvSpPr txBox="1">
            <a:spLocks noGrp="1"/>
          </p:cNvSpPr>
          <p:nvPr>
            <p:ph type="subTitle" idx="2"/>
          </p:nvPr>
        </p:nvSpPr>
        <p:spPr>
          <a:xfrm>
            <a:off x="2492267" y="2675161"/>
            <a:ext cx="436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16" name="Google Shape;416;p23"/>
          <p:cNvSpPr txBox="1">
            <a:spLocks noGrp="1"/>
          </p:cNvSpPr>
          <p:nvPr>
            <p:ph type="subTitle" idx="3"/>
          </p:nvPr>
        </p:nvSpPr>
        <p:spPr>
          <a:xfrm>
            <a:off x="1350067" y="3521967"/>
            <a:ext cx="6653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17" name="Google Shape;417;p23"/>
          <p:cNvSpPr txBox="1">
            <a:spLocks noGrp="1"/>
          </p:cNvSpPr>
          <p:nvPr>
            <p:ph type="subTitle" idx="4"/>
          </p:nvPr>
        </p:nvSpPr>
        <p:spPr>
          <a:xfrm>
            <a:off x="3089251" y="5013184"/>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18" name="Google Shape;418;p23"/>
          <p:cNvSpPr/>
          <p:nvPr/>
        </p:nvSpPr>
        <p:spPr>
          <a:xfrm rot="10800000" flipH="1">
            <a:off x="1553738" y="391013"/>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3"/>
          <p:cNvSpPr/>
          <p:nvPr/>
        </p:nvSpPr>
        <p:spPr>
          <a:xfrm rot="10800000" flipH="1">
            <a:off x="1255098" y="2526395"/>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23"/>
          <p:cNvSpPr/>
          <p:nvPr/>
        </p:nvSpPr>
        <p:spPr>
          <a:xfrm rot="10800000" flipH="1">
            <a:off x="458716" y="1196229"/>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3"/>
          <p:cNvSpPr/>
          <p:nvPr/>
        </p:nvSpPr>
        <p:spPr>
          <a:xfrm rot="10800000" flipH="1">
            <a:off x="1483771" y="170102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3"/>
          <p:cNvSpPr/>
          <p:nvPr/>
        </p:nvSpPr>
        <p:spPr>
          <a:xfrm rot="10800000" flipH="1">
            <a:off x="526271" y="461246"/>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3"/>
          <p:cNvSpPr/>
          <p:nvPr/>
        </p:nvSpPr>
        <p:spPr>
          <a:xfrm rot="10800000" flipH="1">
            <a:off x="458702" y="2156151"/>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3"/>
          <p:cNvSpPr/>
          <p:nvPr/>
        </p:nvSpPr>
        <p:spPr>
          <a:xfrm rot="-4500011" flipH="1">
            <a:off x="11639376" y="5740175"/>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3"/>
          <p:cNvSpPr/>
          <p:nvPr/>
        </p:nvSpPr>
        <p:spPr>
          <a:xfrm rot="-4500011" flipH="1">
            <a:off x="10863944" y="3791653"/>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3"/>
          <p:cNvSpPr/>
          <p:nvPr/>
        </p:nvSpPr>
        <p:spPr>
          <a:xfrm rot="-4500011">
            <a:off x="11195626" y="5385466"/>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3"/>
          <p:cNvSpPr/>
          <p:nvPr/>
        </p:nvSpPr>
        <p:spPr>
          <a:xfrm rot="10800000">
            <a:off x="11517399" y="4188350"/>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3"/>
          <p:cNvSpPr/>
          <p:nvPr/>
        </p:nvSpPr>
        <p:spPr>
          <a:xfrm rot="-4500011">
            <a:off x="10155390" y="5655930"/>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3"/>
          <p:cNvSpPr/>
          <p:nvPr/>
        </p:nvSpPr>
        <p:spPr>
          <a:xfrm rot="-4500011">
            <a:off x="11795055" y="339389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3"/>
          <p:cNvSpPr/>
          <p:nvPr/>
        </p:nvSpPr>
        <p:spPr>
          <a:xfrm rot="-4500014" flipH="1">
            <a:off x="10905973" y="4769449"/>
            <a:ext cx="205099" cy="17582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3"/>
          <p:cNvSpPr/>
          <p:nvPr/>
        </p:nvSpPr>
        <p:spPr>
          <a:xfrm>
            <a:off x="7270197" y="4480313"/>
            <a:ext cx="525403" cy="497313"/>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3"/>
          <p:cNvSpPr/>
          <p:nvPr/>
        </p:nvSpPr>
        <p:spPr>
          <a:xfrm>
            <a:off x="9851967" y="1905171"/>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3"/>
          <p:cNvSpPr/>
          <p:nvPr/>
        </p:nvSpPr>
        <p:spPr>
          <a:xfrm>
            <a:off x="9139792" y="-166397"/>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3"/>
          <p:cNvSpPr/>
          <p:nvPr/>
        </p:nvSpPr>
        <p:spPr>
          <a:xfrm>
            <a:off x="435719" y="3779285"/>
            <a:ext cx="525671" cy="497313"/>
          </a:xfrm>
          <a:custGeom>
            <a:avLst/>
            <a:gdLst/>
            <a:ahLst/>
            <a:cxnLst/>
            <a:rect l="l" t="t" r="r" b="b"/>
            <a:pathLst>
              <a:path w="1965" h="1859" extrusionOk="0">
                <a:moveTo>
                  <a:pt x="1078" y="81"/>
                </a:moveTo>
                <a:cubicBezTo>
                  <a:pt x="1337" y="81"/>
                  <a:pt x="1524" y="360"/>
                  <a:pt x="1402" y="608"/>
                </a:cubicBezTo>
                <a:lnTo>
                  <a:pt x="1366" y="687"/>
                </a:lnTo>
                <a:lnTo>
                  <a:pt x="1451" y="656"/>
                </a:lnTo>
                <a:cubicBezTo>
                  <a:pt x="1510" y="638"/>
                  <a:pt x="1555" y="625"/>
                  <a:pt x="1598" y="625"/>
                </a:cubicBezTo>
                <a:cubicBezTo>
                  <a:pt x="1639" y="625"/>
                  <a:pt x="1679" y="636"/>
                  <a:pt x="1729" y="663"/>
                </a:cubicBezTo>
                <a:cubicBezTo>
                  <a:pt x="1825" y="723"/>
                  <a:pt x="1880" y="832"/>
                  <a:pt x="1861" y="940"/>
                </a:cubicBezTo>
                <a:cubicBezTo>
                  <a:pt x="1843" y="995"/>
                  <a:pt x="1807" y="1043"/>
                  <a:pt x="1753" y="1067"/>
                </a:cubicBezTo>
                <a:cubicBezTo>
                  <a:pt x="1727" y="1082"/>
                  <a:pt x="1699" y="1090"/>
                  <a:pt x="1672" y="1090"/>
                </a:cubicBezTo>
                <a:cubicBezTo>
                  <a:pt x="1654" y="1090"/>
                  <a:pt x="1636" y="1087"/>
                  <a:pt x="1620" y="1079"/>
                </a:cubicBezTo>
                <a:lnTo>
                  <a:pt x="1590" y="1152"/>
                </a:lnTo>
                <a:cubicBezTo>
                  <a:pt x="1704" y="1200"/>
                  <a:pt x="1735" y="1327"/>
                  <a:pt x="1680" y="1527"/>
                </a:cubicBezTo>
                <a:cubicBezTo>
                  <a:pt x="1638" y="1684"/>
                  <a:pt x="1493" y="1786"/>
                  <a:pt x="1330" y="1786"/>
                </a:cubicBezTo>
                <a:cubicBezTo>
                  <a:pt x="1136" y="1774"/>
                  <a:pt x="1028" y="1702"/>
                  <a:pt x="1010" y="1575"/>
                </a:cubicBezTo>
                <a:lnTo>
                  <a:pt x="997" y="1490"/>
                </a:lnTo>
                <a:lnTo>
                  <a:pt x="943" y="1557"/>
                </a:lnTo>
                <a:cubicBezTo>
                  <a:pt x="874" y="1637"/>
                  <a:pt x="776" y="1681"/>
                  <a:pt x="677" y="1681"/>
                </a:cubicBezTo>
                <a:cubicBezTo>
                  <a:pt x="619" y="1681"/>
                  <a:pt x="561" y="1666"/>
                  <a:pt x="508" y="1635"/>
                </a:cubicBezTo>
                <a:cubicBezTo>
                  <a:pt x="363" y="1545"/>
                  <a:pt x="387" y="1369"/>
                  <a:pt x="454" y="1237"/>
                </a:cubicBezTo>
                <a:lnTo>
                  <a:pt x="496" y="1158"/>
                </a:lnTo>
                <a:lnTo>
                  <a:pt x="411" y="1182"/>
                </a:lnTo>
                <a:cubicBezTo>
                  <a:pt x="391" y="1188"/>
                  <a:pt x="371" y="1190"/>
                  <a:pt x="352" y="1190"/>
                </a:cubicBezTo>
                <a:cubicBezTo>
                  <a:pt x="306" y="1190"/>
                  <a:pt x="260" y="1175"/>
                  <a:pt x="218" y="1146"/>
                </a:cubicBezTo>
                <a:cubicBezTo>
                  <a:pt x="152" y="1110"/>
                  <a:pt x="109" y="1043"/>
                  <a:pt x="91" y="965"/>
                </a:cubicBezTo>
                <a:cubicBezTo>
                  <a:pt x="73" y="814"/>
                  <a:pt x="164" y="669"/>
                  <a:pt x="303" y="614"/>
                </a:cubicBezTo>
                <a:cubicBezTo>
                  <a:pt x="322" y="607"/>
                  <a:pt x="343" y="604"/>
                  <a:pt x="367" y="604"/>
                </a:cubicBezTo>
                <a:cubicBezTo>
                  <a:pt x="492" y="604"/>
                  <a:pt x="668" y="691"/>
                  <a:pt x="780" y="777"/>
                </a:cubicBezTo>
                <a:cubicBezTo>
                  <a:pt x="792" y="789"/>
                  <a:pt x="804" y="801"/>
                  <a:pt x="816" y="808"/>
                </a:cubicBezTo>
                <a:lnTo>
                  <a:pt x="864" y="747"/>
                </a:lnTo>
                <a:lnTo>
                  <a:pt x="828" y="717"/>
                </a:lnTo>
                <a:cubicBezTo>
                  <a:pt x="605" y="518"/>
                  <a:pt x="707" y="149"/>
                  <a:pt x="1003" y="89"/>
                </a:cubicBezTo>
                <a:cubicBezTo>
                  <a:pt x="1029" y="83"/>
                  <a:pt x="1054" y="81"/>
                  <a:pt x="1078" y="81"/>
                </a:cubicBezTo>
                <a:close/>
                <a:moveTo>
                  <a:pt x="1075" y="1"/>
                </a:moveTo>
                <a:cubicBezTo>
                  <a:pt x="783" y="1"/>
                  <a:pt x="536" y="308"/>
                  <a:pt x="677" y="620"/>
                </a:cubicBezTo>
                <a:cubicBezTo>
                  <a:pt x="583" y="566"/>
                  <a:pt x="472" y="526"/>
                  <a:pt x="374" y="526"/>
                </a:cubicBezTo>
                <a:cubicBezTo>
                  <a:pt x="340" y="526"/>
                  <a:pt x="308" y="531"/>
                  <a:pt x="278" y="542"/>
                </a:cubicBezTo>
                <a:cubicBezTo>
                  <a:pt x="103" y="614"/>
                  <a:pt x="0" y="789"/>
                  <a:pt x="25" y="977"/>
                </a:cubicBezTo>
                <a:cubicBezTo>
                  <a:pt x="43" y="1073"/>
                  <a:pt x="97" y="1158"/>
                  <a:pt x="182" y="1212"/>
                </a:cubicBezTo>
                <a:cubicBezTo>
                  <a:pt x="236" y="1243"/>
                  <a:pt x="297" y="1261"/>
                  <a:pt x="363" y="1267"/>
                </a:cubicBezTo>
                <a:cubicBezTo>
                  <a:pt x="290" y="1442"/>
                  <a:pt x="333" y="1611"/>
                  <a:pt x="466" y="1696"/>
                </a:cubicBezTo>
                <a:cubicBezTo>
                  <a:pt x="534" y="1735"/>
                  <a:pt x="609" y="1755"/>
                  <a:pt x="684" y="1755"/>
                </a:cubicBezTo>
                <a:cubicBezTo>
                  <a:pt x="781" y="1755"/>
                  <a:pt x="877" y="1722"/>
                  <a:pt x="955" y="1653"/>
                </a:cubicBezTo>
                <a:cubicBezTo>
                  <a:pt x="991" y="1750"/>
                  <a:pt x="1088" y="1847"/>
                  <a:pt x="1330" y="1859"/>
                </a:cubicBezTo>
                <a:lnTo>
                  <a:pt x="1348" y="1859"/>
                </a:lnTo>
                <a:cubicBezTo>
                  <a:pt x="1541" y="1859"/>
                  <a:pt x="1704" y="1732"/>
                  <a:pt x="1759" y="1545"/>
                </a:cubicBezTo>
                <a:cubicBezTo>
                  <a:pt x="1801" y="1375"/>
                  <a:pt x="1789" y="1249"/>
                  <a:pt x="1729" y="1164"/>
                </a:cubicBezTo>
                <a:cubicBezTo>
                  <a:pt x="1747" y="1158"/>
                  <a:pt x="1771" y="1146"/>
                  <a:pt x="1795" y="1140"/>
                </a:cubicBezTo>
                <a:cubicBezTo>
                  <a:pt x="1861" y="1104"/>
                  <a:pt x="1916" y="1037"/>
                  <a:pt x="1934" y="959"/>
                </a:cubicBezTo>
                <a:cubicBezTo>
                  <a:pt x="1964" y="820"/>
                  <a:pt x="1898" y="669"/>
                  <a:pt x="1765" y="602"/>
                </a:cubicBezTo>
                <a:cubicBezTo>
                  <a:pt x="1714" y="567"/>
                  <a:pt x="1656" y="550"/>
                  <a:pt x="1599" y="550"/>
                </a:cubicBezTo>
                <a:cubicBezTo>
                  <a:pt x="1567" y="550"/>
                  <a:pt x="1535" y="555"/>
                  <a:pt x="1505" y="566"/>
                </a:cubicBezTo>
                <a:cubicBezTo>
                  <a:pt x="1547" y="366"/>
                  <a:pt x="1463" y="167"/>
                  <a:pt x="1287" y="58"/>
                </a:cubicBezTo>
                <a:cubicBezTo>
                  <a:pt x="1217" y="18"/>
                  <a:pt x="1145" y="1"/>
                  <a:pt x="10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3014202"/>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35"/>
        <p:cNvGrpSpPr/>
        <p:nvPr/>
      </p:nvGrpSpPr>
      <p:grpSpPr>
        <a:xfrm>
          <a:off x="0" y="0"/>
          <a:ext cx="0" cy="0"/>
          <a:chOff x="0" y="0"/>
          <a:chExt cx="0" cy="0"/>
        </a:xfrm>
      </p:grpSpPr>
      <p:sp>
        <p:nvSpPr>
          <p:cNvPr id="436" name="Google Shape;436;p24"/>
          <p:cNvSpPr/>
          <p:nvPr/>
        </p:nvSpPr>
        <p:spPr>
          <a:xfrm flipH="1">
            <a:off x="-186433"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24"/>
          <p:cNvSpPr/>
          <p:nvPr/>
        </p:nvSpPr>
        <p:spPr>
          <a:xfrm rot="10800000">
            <a:off x="8386871"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438" name="Google Shape;438;p24"/>
          <p:cNvSpPr txBox="1">
            <a:spLocks noGrp="1"/>
          </p:cNvSpPr>
          <p:nvPr>
            <p:ph type="title"/>
          </p:nvPr>
        </p:nvSpPr>
        <p:spPr>
          <a:xfrm>
            <a:off x="2280933" y="723333"/>
            <a:ext cx="7630000" cy="112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5333"/>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39" name="Google Shape;439;p24"/>
          <p:cNvSpPr txBox="1">
            <a:spLocks noGrp="1"/>
          </p:cNvSpPr>
          <p:nvPr>
            <p:ph type="subTitle" idx="1"/>
          </p:nvPr>
        </p:nvSpPr>
        <p:spPr>
          <a:xfrm>
            <a:off x="2281100" y="1959417"/>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0" name="Google Shape;440;p24"/>
          <p:cNvSpPr txBox="1">
            <a:spLocks noGrp="1"/>
          </p:cNvSpPr>
          <p:nvPr>
            <p:ph type="subTitle" idx="2"/>
          </p:nvPr>
        </p:nvSpPr>
        <p:spPr>
          <a:xfrm>
            <a:off x="2281000" y="3664584"/>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1" name="Google Shape;441;p24"/>
          <p:cNvSpPr txBox="1">
            <a:spLocks noGrp="1"/>
          </p:cNvSpPr>
          <p:nvPr>
            <p:ph type="subTitle" idx="3"/>
          </p:nvPr>
        </p:nvSpPr>
        <p:spPr>
          <a:xfrm>
            <a:off x="8055800" y="5679467"/>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2" name="Google Shape;442;p24"/>
          <p:cNvSpPr txBox="1">
            <a:spLocks noGrp="1"/>
          </p:cNvSpPr>
          <p:nvPr>
            <p:ph type="subTitle" idx="4"/>
          </p:nvPr>
        </p:nvSpPr>
        <p:spPr>
          <a:xfrm>
            <a:off x="961200" y="5679467"/>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3" name="Google Shape;443;p24"/>
          <p:cNvSpPr txBox="1">
            <a:spLocks noGrp="1"/>
          </p:cNvSpPr>
          <p:nvPr>
            <p:ph type="subTitle" idx="5"/>
          </p:nvPr>
        </p:nvSpPr>
        <p:spPr>
          <a:xfrm>
            <a:off x="3911600" y="2769017"/>
            <a:ext cx="436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44" name="Google Shape;444;p24"/>
          <p:cNvGrpSpPr/>
          <p:nvPr/>
        </p:nvGrpSpPr>
        <p:grpSpPr>
          <a:xfrm>
            <a:off x="639547" y="3552484"/>
            <a:ext cx="1927732" cy="1526616"/>
            <a:chOff x="-1565143" y="2704993"/>
            <a:chExt cx="1242949" cy="984321"/>
          </a:xfrm>
        </p:grpSpPr>
        <p:sp>
          <p:nvSpPr>
            <p:cNvPr id="445" name="Google Shape;445;p24"/>
            <p:cNvSpPr/>
            <p:nvPr/>
          </p:nvSpPr>
          <p:spPr>
            <a:xfrm>
              <a:off x="-1565143" y="2778225"/>
              <a:ext cx="1242949" cy="895245"/>
            </a:xfrm>
            <a:custGeom>
              <a:avLst/>
              <a:gdLst/>
              <a:ahLst/>
              <a:cxnLst/>
              <a:rect l="l" t="t" r="r" b="b"/>
              <a:pathLst>
                <a:path w="6195" h="4462" extrusionOk="0">
                  <a:moveTo>
                    <a:pt x="5306" y="0"/>
                  </a:moveTo>
                  <a:cubicBezTo>
                    <a:pt x="5271" y="0"/>
                    <a:pt x="5235" y="1"/>
                    <a:pt x="5197" y="2"/>
                  </a:cubicBezTo>
                  <a:cubicBezTo>
                    <a:pt x="4617" y="15"/>
                    <a:pt x="4073" y="238"/>
                    <a:pt x="3481" y="709"/>
                  </a:cubicBezTo>
                  <a:cubicBezTo>
                    <a:pt x="3288" y="867"/>
                    <a:pt x="3161" y="1108"/>
                    <a:pt x="3040" y="1344"/>
                  </a:cubicBezTo>
                  <a:cubicBezTo>
                    <a:pt x="2998" y="1422"/>
                    <a:pt x="2956" y="1501"/>
                    <a:pt x="2913" y="1573"/>
                  </a:cubicBezTo>
                  <a:lnTo>
                    <a:pt x="2297" y="2613"/>
                  </a:lnTo>
                  <a:cubicBezTo>
                    <a:pt x="2086" y="2969"/>
                    <a:pt x="1850" y="3374"/>
                    <a:pt x="1493" y="3628"/>
                  </a:cubicBezTo>
                  <a:cubicBezTo>
                    <a:pt x="1219" y="3827"/>
                    <a:pt x="892" y="3929"/>
                    <a:pt x="561" y="3929"/>
                  </a:cubicBezTo>
                  <a:cubicBezTo>
                    <a:pt x="390" y="3929"/>
                    <a:pt x="217" y="3901"/>
                    <a:pt x="49" y="3845"/>
                  </a:cubicBezTo>
                  <a:cubicBezTo>
                    <a:pt x="46" y="3844"/>
                    <a:pt x="42" y="3843"/>
                    <a:pt x="39" y="3843"/>
                  </a:cubicBezTo>
                  <a:cubicBezTo>
                    <a:pt x="28" y="3843"/>
                    <a:pt x="16" y="3849"/>
                    <a:pt x="7" y="3857"/>
                  </a:cubicBezTo>
                  <a:cubicBezTo>
                    <a:pt x="1" y="3869"/>
                    <a:pt x="1" y="3888"/>
                    <a:pt x="7" y="3900"/>
                  </a:cubicBezTo>
                  <a:cubicBezTo>
                    <a:pt x="237" y="4238"/>
                    <a:pt x="611" y="4450"/>
                    <a:pt x="1022" y="4462"/>
                  </a:cubicBezTo>
                  <a:cubicBezTo>
                    <a:pt x="1040" y="4462"/>
                    <a:pt x="1058" y="4444"/>
                    <a:pt x="1058" y="4425"/>
                  </a:cubicBezTo>
                  <a:cubicBezTo>
                    <a:pt x="1058" y="4401"/>
                    <a:pt x="1046" y="4383"/>
                    <a:pt x="1022" y="4383"/>
                  </a:cubicBezTo>
                  <a:cubicBezTo>
                    <a:pt x="678" y="4377"/>
                    <a:pt x="357" y="4214"/>
                    <a:pt x="140" y="3948"/>
                  </a:cubicBezTo>
                  <a:lnTo>
                    <a:pt x="140" y="3948"/>
                  </a:lnTo>
                  <a:cubicBezTo>
                    <a:pt x="280" y="3985"/>
                    <a:pt x="423" y="4003"/>
                    <a:pt x="566" y="4003"/>
                  </a:cubicBezTo>
                  <a:cubicBezTo>
                    <a:pt x="913" y="4003"/>
                    <a:pt x="1255" y="3896"/>
                    <a:pt x="1542" y="3694"/>
                  </a:cubicBezTo>
                  <a:cubicBezTo>
                    <a:pt x="1910" y="3422"/>
                    <a:pt x="2152" y="3011"/>
                    <a:pt x="2370" y="2649"/>
                  </a:cubicBezTo>
                  <a:lnTo>
                    <a:pt x="2986" y="1604"/>
                  </a:lnTo>
                  <a:cubicBezTo>
                    <a:pt x="3028" y="1531"/>
                    <a:pt x="3070" y="1453"/>
                    <a:pt x="3113" y="1374"/>
                  </a:cubicBezTo>
                  <a:cubicBezTo>
                    <a:pt x="3234" y="1138"/>
                    <a:pt x="3354" y="909"/>
                    <a:pt x="3536" y="764"/>
                  </a:cubicBezTo>
                  <a:cubicBezTo>
                    <a:pt x="4116" y="299"/>
                    <a:pt x="4641" y="81"/>
                    <a:pt x="5203" y="69"/>
                  </a:cubicBezTo>
                  <a:cubicBezTo>
                    <a:pt x="5236" y="68"/>
                    <a:pt x="5267" y="68"/>
                    <a:pt x="5295" y="68"/>
                  </a:cubicBezTo>
                  <a:cubicBezTo>
                    <a:pt x="5478" y="68"/>
                    <a:pt x="5585" y="92"/>
                    <a:pt x="5705" y="238"/>
                  </a:cubicBezTo>
                  <a:cubicBezTo>
                    <a:pt x="5850" y="413"/>
                    <a:pt x="5934" y="637"/>
                    <a:pt x="5934" y="867"/>
                  </a:cubicBezTo>
                  <a:cubicBezTo>
                    <a:pt x="5934" y="915"/>
                    <a:pt x="5928" y="945"/>
                    <a:pt x="5910" y="957"/>
                  </a:cubicBezTo>
                  <a:cubicBezTo>
                    <a:pt x="5907" y="958"/>
                    <a:pt x="5904" y="959"/>
                    <a:pt x="5900" y="959"/>
                  </a:cubicBezTo>
                  <a:cubicBezTo>
                    <a:pt x="5882" y="959"/>
                    <a:pt x="5859" y="947"/>
                    <a:pt x="5844" y="927"/>
                  </a:cubicBezTo>
                  <a:cubicBezTo>
                    <a:pt x="5826" y="897"/>
                    <a:pt x="5814" y="860"/>
                    <a:pt x="5814" y="824"/>
                  </a:cubicBezTo>
                  <a:cubicBezTo>
                    <a:pt x="5808" y="806"/>
                    <a:pt x="5802" y="794"/>
                    <a:pt x="5783" y="794"/>
                  </a:cubicBezTo>
                  <a:cubicBezTo>
                    <a:pt x="5780" y="792"/>
                    <a:pt x="5776" y="792"/>
                    <a:pt x="5773" y="792"/>
                  </a:cubicBezTo>
                  <a:cubicBezTo>
                    <a:pt x="5762" y="792"/>
                    <a:pt x="5752" y="797"/>
                    <a:pt x="5747" y="806"/>
                  </a:cubicBezTo>
                  <a:lnTo>
                    <a:pt x="5584" y="1036"/>
                  </a:lnTo>
                  <a:lnTo>
                    <a:pt x="5439" y="782"/>
                  </a:lnTo>
                  <a:cubicBezTo>
                    <a:pt x="5433" y="770"/>
                    <a:pt x="5415" y="764"/>
                    <a:pt x="5397" y="764"/>
                  </a:cubicBezTo>
                  <a:cubicBezTo>
                    <a:pt x="5385" y="770"/>
                    <a:pt x="5373" y="782"/>
                    <a:pt x="5366" y="800"/>
                  </a:cubicBezTo>
                  <a:cubicBezTo>
                    <a:pt x="5366" y="836"/>
                    <a:pt x="5354" y="879"/>
                    <a:pt x="5342" y="915"/>
                  </a:cubicBezTo>
                  <a:cubicBezTo>
                    <a:pt x="5324" y="945"/>
                    <a:pt x="5300" y="963"/>
                    <a:pt x="5264" y="969"/>
                  </a:cubicBezTo>
                  <a:cubicBezTo>
                    <a:pt x="5234" y="963"/>
                    <a:pt x="5209" y="945"/>
                    <a:pt x="5197" y="921"/>
                  </a:cubicBezTo>
                  <a:cubicBezTo>
                    <a:pt x="5185" y="909"/>
                    <a:pt x="5179" y="897"/>
                    <a:pt x="5173" y="885"/>
                  </a:cubicBezTo>
                  <a:cubicBezTo>
                    <a:pt x="5161" y="873"/>
                    <a:pt x="5149" y="854"/>
                    <a:pt x="5149" y="836"/>
                  </a:cubicBezTo>
                  <a:cubicBezTo>
                    <a:pt x="5143" y="818"/>
                    <a:pt x="5131" y="806"/>
                    <a:pt x="5113" y="806"/>
                  </a:cubicBezTo>
                  <a:cubicBezTo>
                    <a:pt x="5095" y="806"/>
                    <a:pt x="5076" y="818"/>
                    <a:pt x="5076" y="836"/>
                  </a:cubicBezTo>
                  <a:lnTo>
                    <a:pt x="4998" y="1072"/>
                  </a:lnTo>
                  <a:cubicBezTo>
                    <a:pt x="4992" y="1066"/>
                    <a:pt x="4992" y="1054"/>
                    <a:pt x="4986" y="1042"/>
                  </a:cubicBezTo>
                  <a:lnTo>
                    <a:pt x="4980" y="1024"/>
                  </a:lnTo>
                  <a:cubicBezTo>
                    <a:pt x="4956" y="939"/>
                    <a:pt x="4877" y="885"/>
                    <a:pt x="4792" y="885"/>
                  </a:cubicBezTo>
                  <a:cubicBezTo>
                    <a:pt x="4714" y="897"/>
                    <a:pt x="4660" y="963"/>
                    <a:pt x="4660" y="1042"/>
                  </a:cubicBezTo>
                  <a:cubicBezTo>
                    <a:pt x="4635" y="1187"/>
                    <a:pt x="4702" y="1332"/>
                    <a:pt x="4823" y="1416"/>
                  </a:cubicBezTo>
                  <a:cubicBezTo>
                    <a:pt x="4862" y="1438"/>
                    <a:pt x="4899" y="1447"/>
                    <a:pt x="4934" y="1447"/>
                  </a:cubicBezTo>
                  <a:cubicBezTo>
                    <a:pt x="5037" y="1447"/>
                    <a:pt x="5119" y="1368"/>
                    <a:pt x="5191" y="1296"/>
                  </a:cubicBezTo>
                  <a:lnTo>
                    <a:pt x="5221" y="1265"/>
                  </a:lnTo>
                  <a:lnTo>
                    <a:pt x="5282" y="1483"/>
                  </a:lnTo>
                  <a:cubicBezTo>
                    <a:pt x="5282" y="1501"/>
                    <a:pt x="5294" y="1507"/>
                    <a:pt x="5306" y="1513"/>
                  </a:cubicBezTo>
                  <a:cubicBezTo>
                    <a:pt x="5324" y="1513"/>
                    <a:pt x="5336" y="1507"/>
                    <a:pt x="5348" y="1501"/>
                  </a:cubicBezTo>
                  <a:lnTo>
                    <a:pt x="5499" y="1326"/>
                  </a:lnTo>
                  <a:lnTo>
                    <a:pt x="5511" y="1428"/>
                  </a:lnTo>
                  <a:cubicBezTo>
                    <a:pt x="5511" y="1447"/>
                    <a:pt x="5524" y="1459"/>
                    <a:pt x="5536" y="1459"/>
                  </a:cubicBezTo>
                  <a:cubicBezTo>
                    <a:pt x="5539" y="1460"/>
                    <a:pt x="5543" y="1461"/>
                    <a:pt x="5546" y="1461"/>
                  </a:cubicBezTo>
                  <a:cubicBezTo>
                    <a:pt x="5557" y="1461"/>
                    <a:pt x="5569" y="1455"/>
                    <a:pt x="5578" y="1447"/>
                  </a:cubicBezTo>
                  <a:lnTo>
                    <a:pt x="5759" y="1241"/>
                  </a:lnTo>
                  <a:cubicBezTo>
                    <a:pt x="5783" y="1332"/>
                    <a:pt x="5783" y="1428"/>
                    <a:pt x="5759" y="1525"/>
                  </a:cubicBezTo>
                  <a:cubicBezTo>
                    <a:pt x="5741" y="1628"/>
                    <a:pt x="5675" y="1725"/>
                    <a:pt x="5584" y="1773"/>
                  </a:cubicBezTo>
                  <a:cubicBezTo>
                    <a:pt x="5433" y="1863"/>
                    <a:pt x="5270" y="1870"/>
                    <a:pt x="5101" y="1882"/>
                  </a:cubicBezTo>
                  <a:cubicBezTo>
                    <a:pt x="4968" y="1882"/>
                    <a:pt x="4835" y="1906"/>
                    <a:pt x="4708" y="1942"/>
                  </a:cubicBezTo>
                  <a:cubicBezTo>
                    <a:pt x="4563" y="1990"/>
                    <a:pt x="4460" y="2129"/>
                    <a:pt x="4466" y="2286"/>
                  </a:cubicBezTo>
                  <a:cubicBezTo>
                    <a:pt x="4472" y="2401"/>
                    <a:pt x="4557" y="2480"/>
                    <a:pt x="4696" y="2498"/>
                  </a:cubicBezTo>
                  <a:cubicBezTo>
                    <a:pt x="4721" y="2502"/>
                    <a:pt x="4747" y="2505"/>
                    <a:pt x="4773" y="2505"/>
                  </a:cubicBezTo>
                  <a:cubicBezTo>
                    <a:pt x="4849" y="2505"/>
                    <a:pt x="4924" y="2484"/>
                    <a:pt x="4992" y="2444"/>
                  </a:cubicBezTo>
                  <a:cubicBezTo>
                    <a:pt x="5046" y="2419"/>
                    <a:pt x="5101" y="2383"/>
                    <a:pt x="5155" y="2347"/>
                  </a:cubicBezTo>
                  <a:cubicBezTo>
                    <a:pt x="5179" y="2329"/>
                    <a:pt x="5203" y="2317"/>
                    <a:pt x="5234" y="2299"/>
                  </a:cubicBezTo>
                  <a:cubicBezTo>
                    <a:pt x="5427" y="2178"/>
                    <a:pt x="5650" y="2105"/>
                    <a:pt x="5880" y="2081"/>
                  </a:cubicBezTo>
                  <a:cubicBezTo>
                    <a:pt x="5983" y="2081"/>
                    <a:pt x="6073" y="2141"/>
                    <a:pt x="6110" y="2244"/>
                  </a:cubicBezTo>
                  <a:cubicBezTo>
                    <a:pt x="6073" y="2244"/>
                    <a:pt x="6031" y="2244"/>
                    <a:pt x="5995" y="2250"/>
                  </a:cubicBezTo>
                  <a:cubicBezTo>
                    <a:pt x="5953" y="2256"/>
                    <a:pt x="5910" y="2256"/>
                    <a:pt x="5868" y="2256"/>
                  </a:cubicBezTo>
                  <a:lnTo>
                    <a:pt x="5838" y="2256"/>
                  </a:lnTo>
                  <a:cubicBezTo>
                    <a:pt x="5836" y="2256"/>
                    <a:pt x="5834" y="2256"/>
                    <a:pt x="5832" y="2256"/>
                  </a:cubicBezTo>
                  <a:cubicBezTo>
                    <a:pt x="5789" y="2256"/>
                    <a:pt x="5785" y="2323"/>
                    <a:pt x="5832" y="2329"/>
                  </a:cubicBezTo>
                  <a:lnTo>
                    <a:pt x="5862" y="2329"/>
                  </a:lnTo>
                  <a:cubicBezTo>
                    <a:pt x="5922" y="2347"/>
                    <a:pt x="5977" y="2377"/>
                    <a:pt x="6019" y="2419"/>
                  </a:cubicBezTo>
                  <a:cubicBezTo>
                    <a:pt x="5995" y="2413"/>
                    <a:pt x="5971" y="2410"/>
                    <a:pt x="5946" y="2410"/>
                  </a:cubicBezTo>
                  <a:cubicBezTo>
                    <a:pt x="5876" y="2410"/>
                    <a:pt x="5807" y="2434"/>
                    <a:pt x="5753" y="2474"/>
                  </a:cubicBezTo>
                  <a:cubicBezTo>
                    <a:pt x="5669" y="2534"/>
                    <a:pt x="5578" y="2583"/>
                    <a:pt x="5481" y="2619"/>
                  </a:cubicBezTo>
                  <a:cubicBezTo>
                    <a:pt x="5433" y="2637"/>
                    <a:pt x="5385" y="2661"/>
                    <a:pt x="5336" y="2685"/>
                  </a:cubicBezTo>
                  <a:cubicBezTo>
                    <a:pt x="5173" y="2758"/>
                    <a:pt x="5040" y="2885"/>
                    <a:pt x="4950" y="3036"/>
                  </a:cubicBezTo>
                  <a:cubicBezTo>
                    <a:pt x="4913" y="3114"/>
                    <a:pt x="4889" y="3193"/>
                    <a:pt x="4871" y="3277"/>
                  </a:cubicBezTo>
                  <a:cubicBezTo>
                    <a:pt x="4859" y="3314"/>
                    <a:pt x="4847" y="3356"/>
                    <a:pt x="4835" y="3392"/>
                  </a:cubicBezTo>
                  <a:cubicBezTo>
                    <a:pt x="4732" y="3712"/>
                    <a:pt x="4502" y="3978"/>
                    <a:pt x="4194" y="4123"/>
                  </a:cubicBezTo>
                  <a:cubicBezTo>
                    <a:pt x="4176" y="4129"/>
                    <a:pt x="4164" y="4153"/>
                    <a:pt x="4176" y="4172"/>
                  </a:cubicBezTo>
                  <a:cubicBezTo>
                    <a:pt x="4181" y="4185"/>
                    <a:pt x="4194" y="4195"/>
                    <a:pt x="4208" y="4195"/>
                  </a:cubicBezTo>
                  <a:cubicBezTo>
                    <a:pt x="4214" y="4195"/>
                    <a:pt x="4219" y="4193"/>
                    <a:pt x="4224" y="4190"/>
                  </a:cubicBezTo>
                  <a:cubicBezTo>
                    <a:pt x="4551" y="4033"/>
                    <a:pt x="4799" y="3755"/>
                    <a:pt x="4907" y="3410"/>
                  </a:cubicBezTo>
                  <a:cubicBezTo>
                    <a:pt x="4919" y="3374"/>
                    <a:pt x="4931" y="3338"/>
                    <a:pt x="4937" y="3295"/>
                  </a:cubicBezTo>
                  <a:cubicBezTo>
                    <a:pt x="4956" y="3217"/>
                    <a:pt x="4980" y="3144"/>
                    <a:pt x="5016" y="3072"/>
                  </a:cubicBezTo>
                  <a:cubicBezTo>
                    <a:pt x="5095" y="2933"/>
                    <a:pt x="5215" y="2818"/>
                    <a:pt x="5360" y="2752"/>
                  </a:cubicBezTo>
                  <a:cubicBezTo>
                    <a:pt x="5415" y="2728"/>
                    <a:pt x="5457" y="2709"/>
                    <a:pt x="5505" y="2685"/>
                  </a:cubicBezTo>
                  <a:cubicBezTo>
                    <a:pt x="5608" y="2649"/>
                    <a:pt x="5705" y="2601"/>
                    <a:pt x="5789" y="2534"/>
                  </a:cubicBezTo>
                  <a:cubicBezTo>
                    <a:pt x="5838" y="2501"/>
                    <a:pt x="5894" y="2484"/>
                    <a:pt x="5950" y="2484"/>
                  </a:cubicBezTo>
                  <a:cubicBezTo>
                    <a:pt x="6005" y="2484"/>
                    <a:pt x="6061" y="2501"/>
                    <a:pt x="6110" y="2534"/>
                  </a:cubicBezTo>
                  <a:cubicBezTo>
                    <a:pt x="6116" y="2540"/>
                    <a:pt x="6123" y="2543"/>
                    <a:pt x="6131" y="2543"/>
                  </a:cubicBezTo>
                  <a:cubicBezTo>
                    <a:pt x="6138" y="2543"/>
                    <a:pt x="6146" y="2540"/>
                    <a:pt x="6152" y="2534"/>
                  </a:cubicBezTo>
                  <a:cubicBezTo>
                    <a:pt x="6164" y="2528"/>
                    <a:pt x="6170" y="2510"/>
                    <a:pt x="6164" y="2492"/>
                  </a:cubicBezTo>
                  <a:cubicBezTo>
                    <a:pt x="6134" y="2425"/>
                    <a:pt x="6086" y="2365"/>
                    <a:pt x="6019" y="2323"/>
                  </a:cubicBezTo>
                  <a:cubicBezTo>
                    <a:pt x="6040" y="2320"/>
                    <a:pt x="6063" y="2318"/>
                    <a:pt x="6086" y="2318"/>
                  </a:cubicBezTo>
                  <a:cubicBezTo>
                    <a:pt x="6108" y="2318"/>
                    <a:pt x="6131" y="2320"/>
                    <a:pt x="6152" y="2323"/>
                  </a:cubicBezTo>
                  <a:cubicBezTo>
                    <a:pt x="6155" y="2324"/>
                    <a:pt x="6158" y="2325"/>
                    <a:pt x="6162" y="2325"/>
                  </a:cubicBezTo>
                  <a:cubicBezTo>
                    <a:pt x="6170" y="2325"/>
                    <a:pt x="6178" y="2319"/>
                    <a:pt x="6182" y="2311"/>
                  </a:cubicBezTo>
                  <a:cubicBezTo>
                    <a:pt x="6194" y="2305"/>
                    <a:pt x="6194" y="2292"/>
                    <a:pt x="6194" y="2280"/>
                  </a:cubicBezTo>
                  <a:cubicBezTo>
                    <a:pt x="6171" y="2127"/>
                    <a:pt x="6038" y="2008"/>
                    <a:pt x="5880" y="2008"/>
                  </a:cubicBezTo>
                  <a:cubicBezTo>
                    <a:pt x="5876" y="2008"/>
                    <a:pt x="5872" y="2008"/>
                    <a:pt x="5868" y="2008"/>
                  </a:cubicBezTo>
                  <a:cubicBezTo>
                    <a:pt x="5626" y="2033"/>
                    <a:pt x="5397" y="2111"/>
                    <a:pt x="5185" y="2238"/>
                  </a:cubicBezTo>
                  <a:lnTo>
                    <a:pt x="5107" y="2286"/>
                  </a:lnTo>
                  <a:cubicBezTo>
                    <a:pt x="5058" y="2323"/>
                    <a:pt x="5004" y="2353"/>
                    <a:pt x="4950" y="2383"/>
                  </a:cubicBezTo>
                  <a:cubicBezTo>
                    <a:pt x="4892" y="2417"/>
                    <a:pt x="4823" y="2435"/>
                    <a:pt x="4754" y="2435"/>
                  </a:cubicBezTo>
                  <a:cubicBezTo>
                    <a:pt x="4737" y="2435"/>
                    <a:pt x="4719" y="2434"/>
                    <a:pt x="4702" y="2431"/>
                  </a:cubicBezTo>
                  <a:cubicBezTo>
                    <a:pt x="4599" y="2407"/>
                    <a:pt x="4539" y="2353"/>
                    <a:pt x="4533" y="2280"/>
                  </a:cubicBezTo>
                  <a:cubicBezTo>
                    <a:pt x="4533" y="2160"/>
                    <a:pt x="4611" y="2051"/>
                    <a:pt x="4726" y="2015"/>
                  </a:cubicBezTo>
                  <a:cubicBezTo>
                    <a:pt x="4847" y="1978"/>
                    <a:pt x="4974" y="1960"/>
                    <a:pt x="5095" y="1960"/>
                  </a:cubicBezTo>
                  <a:cubicBezTo>
                    <a:pt x="5270" y="1948"/>
                    <a:pt x="5451" y="1936"/>
                    <a:pt x="5614" y="1839"/>
                  </a:cubicBezTo>
                  <a:cubicBezTo>
                    <a:pt x="5723" y="1779"/>
                    <a:pt x="5802" y="1670"/>
                    <a:pt x="5826" y="1543"/>
                  </a:cubicBezTo>
                  <a:cubicBezTo>
                    <a:pt x="5856" y="1416"/>
                    <a:pt x="5850" y="1277"/>
                    <a:pt x="5802" y="1151"/>
                  </a:cubicBezTo>
                  <a:cubicBezTo>
                    <a:pt x="5795" y="1138"/>
                    <a:pt x="5783" y="1126"/>
                    <a:pt x="5771" y="1126"/>
                  </a:cubicBezTo>
                  <a:cubicBezTo>
                    <a:pt x="5759" y="1126"/>
                    <a:pt x="5747" y="1126"/>
                    <a:pt x="5735" y="1138"/>
                  </a:cubicBezTo>
                  <a:lnTo>
                    <a:pt x="5566" y="1338"/>
                  </a:lnTo>
                  <a:lnTo>
                    <a:pt x="5554" y="1229"/>
                  </a:lnTo>
                  <a:cubicBezTo>
                    <a:pt x="5550" y="1210"/>
                    <a:pt x="5534" y="1198"/>
                    <a:pt x="5517" y="1198"/>
                  </a:cubicBezTo>
                  <a:cubicBezTo>
                    <a:pt x="5507" y="1198"/>
                    <a:pt x="5496" y="1202"/>
                    <a:pt x="5487" y="1211"/>
                  </a:cubicBezTo>
                  <a:lnTo>
                    <a:pt x="5330" y="1398"/>
                  </a:lnTo>
                  <a:lnTo>
                    <a:pt x="5276" y="1187"/>
                  </a:lnTo>
                  <a:cubicBezTo>
                    <a:pt x="5270" y="1175"/>
                    <a:pt x="5258" y="1163"/>
                    <a:pt x="5252" y="1163"/>
                  </a:cubicBezTo>
                  <a:cubicBezTo>
                    <a:pt x="5246" y="1161"/>
                    <a:pt x="5242" y="1160"/>
                    <a:pt x="5237" y="1160"/>
                  </a:cubicBezTo>
                  <a:cubicBezTo>
                    <a:pt x="5227" y="1160"/>
                    <a:pt x="5220" y="1164"/>
                    <a:pt x="5215" y="1169"/>
                  </a:cubicBezTo>
                  <a:cubicBezTo>
                    <a:pt x="5185" y="1193"/>
                    <a:pt x="5161" y="1217"/>
                    <a:pt x="5137" y="1241"/>
                  </a:cubicBezTo>
                  <a:cubicBezTo>
                    <a:pt x="5056" y="1317"/>
                    <a:pt x="4999" y="1370"/>
                    <a:pt x="4932" y="1370"/>
                  </a:cubicBezTo>
                  <a:cubicBezTo>
                    <a:pt x="4909" y="1370"/>
                    <a:pt x="4885" y="1364"/>
                    <a:pt x="4859" y="1350"/>
                  </a:cubicBezTo>
                  <a:cubicBezTo>
                    <a:pt x="4762" y="1283"/>
                    <a:pt x="4714" y="1169"/>
                    <a:pt x="4732" y="1054"/>
                  </a:cubicBezTo>
                  <a:cubicBezTo>
                    <a:pt x="4738" y="993"/>
                    <a:pt x="4762" y="963"/>
                    <a:pt x="4792" y="957"/>
                  </a:cubicBezTo>
                  <a:cubicBezTo>
                    <a:pt x="4795" y="957"/>
                    <a:pt x="4799" y="956"/>
                    <a:pt x="4802" y="956"/>
                  </a:cubicBezTo>
                  <a:cubicBezTo>
                    <a:pt x="4837" y="956"/>
                    <a:pt x="4880" y="987"/>
                    <a:pt x="4907" y="1054"/>
                  </a:cubicBezTo>
                  <a:lnTo>
                    <a:pt x="4913" y="1072"/>
                  </a:lnTo>
                  <a:cubicBezTo>
                    <a:pt x="4925" y="1114"/>
                    <a:pt x="4950" y="1157"/>
                    <a:pt x="4980" y="1193"/>
                  </a:cubicBezTo>
                  <a:cubicBezTo>
                    <a:pt x="4986" y="1199"/>
                    <a:pt x="4998" y="1205"/>
                    <a:pt x="5016" y="1205"/>
                  </a:cubicBezTo>
                  <a:cubicBezTo>
                    <a:pt x="5028" y="1199"/>
                    <a:pt x="5040" y="1187"/>
                    <a:pt x="5040" y="1175"/>
                  </a:cubicBezTo>
                  <a:lnTo>
                    <a:pt x="5119" y="939"/>
                  </a:lnTo>
                  <a:cubicBezTo>
                    <a:pt x="5119" y="945"/>
                    <a:pt x="5125" y="951"/>
                    <a:pt x="5131" y="957"/>
                  </a:cubicBezTo>
                  <a:cubicBezTo>
                    <a:pt x="5155" y="1005"/>
                    <a:pt x="5203" y="1042"/>
                    <a:pt x="5264" y="1042"/>
                  </a:cubicBezTo>
                  <a:cubicBezTo>
                    <a:pt x="5324" y="1042"/>
                    <a:pt x="5379" y="1005"/>
                    <a:pt x="5403" y="951"/>
                  </a:cubicBezTo>
                  <a:cubicBezTo>
                    <a:pt x="5409" y="939"/>
                    <a:pt x="5415" y="921"/>
                    <a:pt x="5421" y="909"/>
                  </a:cubicBezTo>
                  <a:lnTo>
                    <a:pt x="5542" y="1126"/>
                  </a:lnTo>
                  <a:cubicBezTo>
                    <a:pt x="5548" y="1132"/>
                    <a:pt x="5560" y="1138"/>
                    <a:pt x="5572" y="1144"/>
                  </a:cubicBezTo>
                  <a:cubicBezTo>
                    <a:pt x="5584" y="1144"/>
                    <a:pt x="5602" y="1138"/>
                    <a:pt x="5608" y="1126"/>
                  </a:cubicBezTo>
                  <a:lnTo>
                    <a:pt x="5753" y="927"/>
                  </a:lnTo>
                  <a:cubicBezTo>
                    <a:pt x="5759" y="945"/>
                    <a:pt x="5765" y="963"/>
                    <a:pt x="5777" y="975"/>
                  </a:cubicBezTo>
                  <a:cubicBezTo>
                    <a:pt x="5803" y="1013"/>
                    <a:pt x="5843" y="1037"/>
                    <a:pt x="5886" y="1037"/>
                  </a:cubicBezTo>
                  <a:cubicBezTo>
                    <a:pt x="5904" y="1037"/>
                    <a:pt x="5923" y="1033"/>
                    <a:pt x="5940" y="1024"/>
                  </a:cubicBezTo>
                  <a:cubicBezTo>
                    <a:pt x="5989" y="987"/>
                    <a:pt x="6013" y="933"/>
                    <a:pt x="6007" y="873"/>
                  </a:cubicBezTo>
                  <a:cubicBezTo>
                    <a:pt x="6007" y="625"/>
                    <a:pt x="5916" y="383"/>
                    <a:pt x="5759" y="196"/>
                  </a:cubicBezTo>
                  <a:cubicBezTo>
                    <a:pt x="5619" y="25"/>
                    <a:pt x="5478" y="0"/>
                    <a:pt x="5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4"/>
            <p:cNvSpPr/>
            <p:nvPr/>
          </p:nvSpPr>
          <p:spPr>
            <a:xfrm>
              <a:off x="-586642" y="2845438"/>
              <a:ext cx="61997" cy="56580"/>
            </a:xfrm>
            <a:custGeom>
              <a:avLst/>
              <a:gdLst/>
              <a:ahLst/>
              <a:cxnLst/>
              <a:rect l="l" t="t" r="r" b="b"/>
              <a:pathLst>
                <a:path w="309" h="282" extrusionOk="0">
                  <a:moveTo>
                    <a:pt x="140" y="0"/>
                  </a:moveTo>
                  <a:cubicBezTo>
                    <a:pt x="70" y="0"/>
                    <a:pt x="4" y="54"/>
                    <a:pt x="0" y="133"/>
                  </a:cubicBezTo>
                  <a:cubicBezTo>
                    <a:pt x="4" y="222"/>
                    <a:pt x="80" y="281"/>
                    <a:pt x="161" y="281"/>
                  </a:cubicBezTo>
                  <a:cubicBezTo>
                    <a:pt x="195" y="281"/>
                    <a:pt x="229" y="271"/>
                    <a:pt x="260" y="248"/>
                  </a:cubicBezTo>
                  <a:cubicBezTo>
                    <a:pt x="308" y="175"/>
                    <a:pt x="290" y="72"/>
                    <a:pt x="218" y="24"/>
                  </a:cubicBezTo>
                  <a:cubicBezTo>
                    <a:pt x="193" y="8"/>
                    <a:pt x="16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4"/>
            <p:cNvSpPr/>
            <p:nvPr/>
          </p:nvSpPr>
          <p:spPr>
            <a:xfrm>
              <a:off x="-968653" y="2704993"/>
              <a:ext cx="544731" cy="351517"/>
            </a:xfrm>
            <a:custGeom>
              <a:avLst/>
              <a:gdLst/>
              <a:ahLst/>
              <a:cxnLst/>
              <a:rect l="l" t="t" r="r" b="b"/>
              <a:pathLst>
                <a:path w="2715" h="1752" extrusionOk="0">
                  <a:moveTo>
                    <a:pt x="2557" y="0"/>
                  </a:moveTo>
                  <a:cubicBezTo>
                    <a:pt x="2551" y="0"/>
                    <a:pt x="2545" y="2"/>
                    <a:pt x="2538" y="5"/>
                  </a:cubicBezTo>
                  <a:cubicBezTo>
                    <a:pt x="2466" y="53"/>
                    <a:pt x="2406" y="120"/>
                    <a:pt x="2357" y="192"/>
                  </a:cubicBezTo>
                  <a:cubicBezTo>
                    <a:pt x="2321" y="241"/>
                    <a:pt x="2279" y="289"/>
                    <a:pt x="2242" y="325"/>
                  </a:cubicBezTo>
                  <a:cubicBezTo>
                    <a:pt x="2230" y="259"/>
                    <a:pt x="2200" y="198"/>
                    <a:pt x="2158" y="156"/>
                  </a:cubicBezTo>
                  <a:cubicBezTo>
                    <a:pt x="2097" y="90"/>
                    <a:pt x="2007" y="47"/>
                    <a:pt x="1916" y="47"/>
                  </a:cubicBezTo>
                  <a:cubicBezTo>
                    <a:pt x="1826" y="47"/>
                    <a:pt x="1741" y="90"/>
                    <a:pt x="1680" y="156"/>
                  </a:cubicBezTo>
                  <a:cubicBezTo>
                    <a:pt x="1638" y="198"/>
                    <a:pt x="1614" y="253"/>
                    <a:pt x="1596" y="307"/>
                  </a:cubicBezTo>
                  <a:cubicBezTo>
                    <a:pt x="1524" y="239"/>
                    <a:pt x="1438" y="208"/>
                    <a:pt x="1353" y="208"/>
                  </a:cubicBezTo>
                  <a:cubicBezTo>
                    <a:pt x="1154" y="208"/>
                    <a:pt x="964" y="376"/>
                    <a:pt x="986" y="609"/>
                  </a:cubicBezTo>
                  <a:cubicBezTo>
                    <a:pt x="949" y="579"/>
                    <a:pt x="913" y="549"/>
                    <a:pt x="883" y="519"/>
                  </a:cubicBezTo>
                  <a:cubicBezTo>
                    <a:pt x="822" y="458"/>
                    <a:pt x="756" y="404"/>
                    <a:pt x="690" y="349"/>
                  </a:cubicBezTo>
                  <a:cubicBezTo>
                    <a:pt x="677" y="343"/>
                    <a:pt x="671" y="343"/>
                    <a:pt x="659" y="343"/>
                  </a:cubicBezTo>
                  <a:cubicBezTo>
                    <a:pt x="647" y="343"/>
                    <a:pt x="641" y="349"/>
                    <a:pt x="635" y="361"/>
                  </a:cubicBezTo>
                  <a:cubicBezTo>
                    <a:pt x="496" y="573"/>
                    <a:pt x="448" y="833"/>
                    <a:pt x="490" y="1087"/>
                  </a:cubicBezTo>
                  <a:cubicBezTo>
                    <a:pt x="436" y="1068"/>
                    <a:pt x="363" y="1050"/>
                    <a:pt x="303" y="1026"/>
                  </a:cubicBezTo>
                  <a:cubicBezTo>
                    <a:pt x="212" y="1002"/>
                    <a:pt x="122" y="972"/>
                    <a:pt x="49" y="954"/>
                  </a:cubicBezTo>
                  <a:cubicBezTo>
                    <a:pt x="46" y="952"/>
                    <a:pt x="42" y="951"/>
                    <a:pt x="39" y="951"/>
                  </a:cubicBezTo>
                  <a:cubicBezTo>
                    <a:pt x="30" y="951"/>
                    <a:pt x="23" y="955"/>
                    <a:pt x="19" y="960"/>
                  </a:cubicBezTo>
                  <a:cubicBezTo>
                    <a:pt x="7" y="972"/>
                    <a:pt x="1" y="984"/>
                    <a:pt x="7" y="996"/>
                  </a:cubicBezTo>
                  <a:cubicBezTo>
                    <a:pt x="19" y="1111"/>
                    <a:pt x="25" y="1232"/>
                    <a:pt x="31" y="1352"/>
                  </a:cubicBezTo>
                  <a:cubicBezTo>
                    <a:pt x="31" y="1473"/>
                    <a:pt x="37" y="1594"/>
                    <a:pt x="55" y="1721"/>
                  </a:cubicBezTo>
                  <a:cubicBezTo>
                    <a:pt x="55" y="1739"/>
                    <a:pt x="73" y="1751"/>
                    <a:pt x="91" y="1751"/>
                  </a:cubicBezTo>
                  <a:lnTo>
                    <a:pt x="97" y="1751"/>
                  </a:lnTo>
                  <a:cubicBezTo>
                    <a:pt x="116" y="1745"/>
                    <a:pt x="134" y="1727"/>
                    <a:pt x="128" y="1709"/>
                  </a:cubicBezTo>
                  <a:cubicBezTo>
                    <a:pt x="116" y="1588"/>
                    <a:pt x="103" y="1467"/>
                    <a:pt x="103" y="1346"/>
                  </a:cubicBezTo>
                  <a:cubicBezTo>
                    <a:pt x="103" y="1244"/>
                    <a:pt x="97" y="1141"/>
                    <a:pt x="85" y="1038"/>
                  </a:cubicBezTo>
                  <a:lnTo>
                    <a:pt x="85" y="1038"/>
                  </a:lnTo>
                  <a:cubicBezTo>
                    <a:pt x="146" y="1056"/>
                    <a:pt x="212" y="1074"/>
                    <a:pt x="279" y="1099"/>
                  </a:cubicBezTo>
                  <a:cubicBezTo>
                    <a:pt x="363" y="1129"/>
                    <a:pt x="460" y="1159"/>
                    <a:pt x="526" y="1171"/>
                  </a:cubicBezTo>
                  <a:cubicBezTo>
                    <a:pt x="530" y="1173"/>
                    <a:pt x="533" y="1174"/>
                    <a:pt x="537" y="1174"/>
                  </a:cubicBezTo>
                  <a:cubicBezTo>
                    <a:pt x="546" y="1174"/>
                    <a:pt x="554" y="1169"/>
                    <a:pt x="563" y="1165"/>
                  </a:cubicBezTo>
                  <a:cubicBezTo>
                    <a:pt x="569" y="1159"/>
                    <a:pt x="575" y="1141"/>
                    <a:pt x="575" y="1129"/>
                  </a:cubicBezTo>
                  <a:cubicBezTo>
                    <a:pt x="539" y="887"/>
                    <a:pt x="539" y="670"/>
                    <a:pt x="677" y="434"/>
                  </a:cubicBezTo>
                  <a:cubicBezTo>
                    <a:pt x="726" y="470"/>
                    <a:pt x="774" y="525"/>
                    <a:pt x="829" y="573"/>
                  </a:cubicBezTo>
                  <a:cubicBezTo>
                    <a:pt x="889" y="627"/>
                    <a:pt x="949" y="688"/>
                    <a:pt x="1022" y="736"/>
                  </a:cubicBezTo>
                  <a:cubicBezTo>
                    <a:pt x="1028" y="742"/>
                    <a:pt x="1035" y="745"/>
                    <a:pt x="1043" y="745"/>
                  </a:cubicBezTo>
                  <a:cubicBezTo>
                    <a:pt x="1051" y="745"/>
                    <a:pt x="1058" y="742"/>
                    <a:pt x="1064" y="736"/>
                  </a:cubicBezTo>
                  <a:cubicBezTo>
                    <a:pt x="1076" y="724"/>
                    <a:pt x="1082" y="706"/>
                    <a:pt x="1076" y="694"/>
                  </a:cubicBezTo>
                  <a:cubicBezTo>
                    <a:pt x="986" y="471"/>
                    <a:pt x="1168" y="288"/>
                    <a:pt x="1356" y="288"/>
                  </a:cubicBezTo>
                  <a:cubicBezTo>
                    <a:pt x="1444" y="288"/>
                    <a:pt x="1533" y="328"/>
                    <a:pt x="1596" y="422"/>
                  </a:cubicBezTo>
                  <a:cubicBezTo>
                    <a:pt x="1600" y="435"/>
                    <a:pt x="1612" y="442"/>
                    <a:pt x="1625" y="442"/>
                  </a:cubicBezTo>
                  <a:cubicBezTo>
                    <a:pt x="1629" y="442"/>
                    <a:pt x="1634" y="442"/>
                    <a:pt x="1638" y="440"/>
                  </a:cubicBezTo>
                  <a:cubicBezTo>
                    <a:pt x="1656" y="434"/>
                    <a:pt x="1662" y="416"/>
                    <a:pt x="1662" y="398"/>
                  </a:cubicBezTo>
                  <a:cubicBezTo>
                    <a:pt x="1656" y="331"/>
                    <a:pt x="1687" y="259"/>
                    <a:pt x="1735" y="210"/>
                  </a:cubicBezTo>
                  <a:cubicBezTo>
                    <a:pt x="1777" y="156"/>
                    <a:pt x="1844" y="126"/>
                    <a:pt x="1916" y="120"/>
                  </a:cubicBezTo>
                  <a:cubicBezTo>
                    <a:pt x="1989" y="126"/>
                    <a:pt x="2055" y="156"/>
                    <a:pt x="2097" y="210"/>
                  </a:cubicBezTo>
                  <a:cubicBezTo>
                    <a:pt x="2146" y="259"/>
                    <a:pt x="2176" y="325"/>
                    <a:pt x="2170" y="398"/>
                  </a:cubicBezTo>
                  <a:cubicBezTo>
                    <a:pt x="2170" y="421"/>
                    <a:pt x="2189" y="438"/>
                    <a:pt x="2208" y="438"/>
                  </a:cubicBezTo>
                  <a:cubicBezTo>
                    <a:pt x="2214" y="438"/>
                    <a:pt x="2219" y="437"/>
                    <a:pt x="2224" y="434"/>
                  </a:cubicBezTo>
                  <a:cubicBezTo>
                    <a:pt x="2297" y="380"/>
                    <a:pt x="2357" y="313"/>
                    <a:pt x="2412" y="241"/>
                  </a:cubicBezTo>
                  <a:cubicBezTo>
                    <a:pt x="2448" y="192"/>
                    <a:pt x="2490" y="144"/>
                    <a:pt x="2532" y="102"/>
                  </a:cubicBezTo>
                  <a:cubicBezTo>
                    <a:pt x="2545" y="138"/>
                    <a:pt x="2563" y="186"/>
                    <a:pt x="2575" y="241"/>
                  </a:cubicBezTo>
                  <a:cubicBezTo>
                    <a:pt x="2599" y="313"/>
                    <a:pt x="2623" y="392"/>
                    <a:pt x="2635" y="422"/>
                  </a:cubicBezTo>
                  <a:cubicBezTo>
                    <a:pt x="2638" y="445"/>
                    <a:pt x="2654" y="455"/>
                    <a:pt x="2670" y="455"/>
                  </a:cubicBezTo>
                  <a:cubicBezTo>
                    <a:pt x="2692" y="455"/>
                    <a:pt x="2715" y="437"/>
                    <a:pt x="2708" y="410"/>
                  </a:cubicBezTo>
                  <a:cubicBezTo>
                    <a:pt x="2702" y="367"/>
                    <a:pt x="2677" y="289"/>
                    <a:pt x="2653" y="216"/>
                  </a:cubicBezTo>
                  <a:cubicBezTo>
                    <a:pt x="2629" y="138"/>
                    <a:pt x="2599" y="65"/>
                    <a:pt x="2593" y="29"/>
                  </a:cubicBezTo>
                  <a:cubicBezTo>
                    <a:pt x="2593" y="17"/>
                    <a:pt x="2581" y="5"/>
                    <a:pt x="2575" y="5"/>
                  </a:cubicBezTo>
                  <a:cubicBezTo>
                    <a:pt x="2569" y="2"/>
                    <a:pt x="2563" y="0"/>
                    <a:pt x="2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4"/>
            <p:cNvSpPr/>
            <p:nvPr/>
          </p:nvSpPr>
          <p:spPr>
            <a:xfrm>
              <a:off x="-1363905" y="3490281"/>
              <a:ext cx="963461" cy="199032"/>
            </a:xfrm>
            <a:custGeom>
              <a:avLst/>
              <a:gdLst/>
              <a:ahLst/>
              <a:cxnLst/>
              <a:rect l="l" t="t" r="r" b="b"/>
              <a:pathLst>
                <a:path w="4802" h="992" extrusionOk="0">
                  <a:moveTo>
                    <a:pt x="1348" y="0"/>
                  </a:moveTo>
                  <a:cubicBezTo>
                    <a:pt x="750" y="6"/>
                    <a:pt x="218" y="381"/>
                    <a:pt x="13" y="943"/>
                  </a:cubicBezTo>
                  <a:cubicBezTo>
                    <a:pt x="1" y="961"/>
                    <a:pt x="13" y="979"/>
                    <a:pt x="31" y="991"/>
                  </a:cubicBezTo>
                  <a:lnTo>
                    <a:pt x="43" y="991"/>
                  </a:lnTo>
                  <a:cubicBezTo>
                    <a:pt x="61" y="985"/>
                    <a:pt x="73" y="979"/>
                    <a:pt x="80" y="961"/>
                  </a:cubicBezTo>
                  <a:cubicBezTo>
                    <a:pt x="249" y="502"/>
                    <a:pt x="654" y="169"/>
                    <a:pt x="1137" y="97"/>
                  </a:cubicBezTo>
                  <a:lnTo>
                    <a:pt x="1137" y="97"/>
                  </a:lnTo>
                  <a:cubicBezTo>
                    <a:pt x="1089" y="121"/>
                    <a:pt x="1040" y="157"/>
                    <a:pt x="1004" y="200"/>
                  </a:cubicBezTo>
                  <a:cubicBezTo>
                    <a:pt x="913" y="302"/>
                    <a:pt x="877" y="472"/>
                    <a:pt x="974" y="586"/>
                  </a:cubicBezTo>
                  <a:cubicBezTo>
                    <a:pt x="1023" y="642"/>
                    <a:pt x="1090" y="669"/>
                    <a:pt x="1176" y="669"/>
                  </a:cubicBezTo>
                  <a:cubicBezTo>
                    <a:pt x="1259" y="669"/>
                    <a:pt x="1359" y="643"/>
                    <a:pt x="1475" y="592"/>
                  </a:cubicBezTo>
                  <a:lnTo>
                    <a:pt x="2073" y="320"/>
                  </a:lnTo>
                  <a:lnTo>
                    <a:pt x="2073" y="320"/>
                  </a:lnTo>
                  <a:cubicBezTo>
                    <a:pt x="2043" y="351"/>
                    <a:pt x="2019" y="381"/>
                    <a:pt x="2001" y="417"/>
                  </a:cubicBezTo>
                  <a:cubicBezTo>
                    <a:pt x="1953" y="508"/>
                    <a:pt x="1947" y="617"/>
                    <a:pt x="1977" y="719"/>
                  </a:cubicBezTo>
                  <a:cubicBezTo>
                    <a:pt x="2001" y="786"/>
                    <a:pt x="2049" y="846"/>
                    <a:pt x="2122" y="876"/>
                  </a:cubicBezTo>
                  <a:cubicBezTo>
                    <a:pt x="2156" y="891"/>
                    <a:pt x="2189" y="897"/>
                    <a:pt x="2222" y="897"/>
                  </a:cubicBezTo>
                  <a:cubicBezTo>
                    <a:pt x="2367" y="897"/>
                    <a:pt x="2504" y="774"/>
                    <a:pt x="2617" y="671"/>
                  </a:cubicBezTo>
                  <a:lnTo>
                    <a:pt x="2666" y="635"/>
                  </a:lnTo>
                  <a:cubicBezTo>
                    <a:pt x="2841" y="478"/>
                    <a:pt x="3064" y="387"/>
                    <a:pt x="3300" y="363"/>
                  </a:cubicBezTo>
                  <a:lnTo>
                    <a:pt x="3300" y="363"/>
                  </a:lnTo>
                  <a:lnTo>
                    <a:pt x="3282" y="375"/>
                  </a:lnTo>
                  <a:cubicBezTo>
                    <a:pt x="2986" y="472"/>
                    <a:pt x="3046" y="901"/>
                    <a:pt x="3354" y="919"/>
                  </a:cubicBezTo>
                  <a:cubicBezTo>
                    <a:pt x="3389" y="922"/>
                    <a:pt x="3424" y="924"/>
                    <a:pt x="3460" y="924"/>
                  </a:cubicBezTo>
                  <a:cubicBezTo>
                    <a:pt x="3541" y="924"/>
                    <a:pt x="3623" y="914"/>
                    <a:pt x="3699" y="888"/>
                  </a:cubicBezTo>
                  <a:lnTo>
                    <a:pt x="4756" y="647"/>
                  </a:lnTo>
                  <a:cubicBezTo>
                    <a:pt x="4801" y="636"/>
                    <a:pt x="4794" y="567"/>
                    <a:pt x="4749" y="567"/>
                  </a:cubicBezTo>
                  <a:cubicBezTo>
                    <a:pt x="4746" y="567"/>
                    <a:pt x="4742" y="567"/>
                    <a:pt x="4738" y="568"/>
                  </a:cubicBezTo>
                  <a:lnTo>
                    <a:pt x="3681" y="816"/>
                  </a:lnTo>
                  <a:cubicBezTo>
                    <a:pt x="3605" y="838"/>
                    <a:pt x="3525" y="851"/>
                    <a:pt x="3447" y="851"/>
                  </a:cubicBezTo>
                  <a:cubicBezTo>
                    <a:pt x="3420" y="851"/>
                    <a:pt x="3393" y="849"/>
                    <a:pt x="3367" y="846"/>
                  </a:cubicBezTo>
                  <a:cubicBezTo>
                    <a:pt x="3131" y="840"/>
                    <a:pt x="3089" y="508"/>
                    <a:pt x="3312" y="441"/>
                  </a:cubicBezTo>
                  <a:cubicBezTo>
                    <a:pt x="3409" y="399"/>
                    <a:pt x="3518" y="381"/>
                    <a:pt x="3620" y="381"/>
                  </a:cubicBezTo>
                  <a:cubicBezTo>
                    <a:pt x="3638" y="381"/>
                    <a:pt x="3657" y="369"/>
                    <a:pt x="3657" y="351"/>
                  </a:cubicBezTo>
                  <a:cubicBezTo>
                    <a:pt x="3663" y="327"/>
                    <a:pt x="3644" y="314"/>
                    <a:pt x="3626" y="308"/>
                  </a:cubicBezTo>
                  <a:cubicBezTo>
                    <a:pt x="3547" y="293"/>
                    <a:pt x="3468" y="285"/>
                    <a:pt x="3389" y="285"/>
                  </a:cubicBezTo>
                  <a:cubicBezTo>
                    <a:pt x="3105" y="285"/>
                    <a:pt x="2829" y="385"/>
                    <a:pt x="2611" y="574"/>
                  </a:cubicBezTo>
                  <a:lnTo>
                    <a:pt x="2563" y="617"/>
                  </a:lnTo>
                  <a:cubicBezTo>
                    <a:pt x="2458" y="712"/>
                    <a:pt x="2336" y="819"/>
                    <a:pt x="2219" y="819"/>
                  </a:cubicBezTo>
                  <a:cubicBezTo>
                    <a:pt x="2194" y="819"/>
                    <a:pt x="2170" y="814"/>
                    <a:pt x="2146" y="804"/>
                  </a:cubicBezTo>
                  <a:cubicBezTo>
                    <a:pt x="2098" y="786"/>
                    <a:pt x="2061" y="743"/>
                    <a:pt x="2043" y="689"/>
                  </a:cubicBezTo>
                  <a:cubicBezTo>
                    <a:pt x="2019" y="611"/>
                    <a:pt x="2025" y="526"/>
                    <a:pt x="2067" y="447"/>
                  </a:cubicBezTo>
                  <a:cubicBezTo>
                    <a:pt x="2140" y="314"/>
                    <a:pt x="2291" y="230"/>
                    <a:pt x="2412" y="163"/>
                  </a:cubicBezTo>
                  <a:cubicBezTo>
                    <a:pt x="2424" y="151"/>
                    <a:pt x="2430" y="133"/>
                    <a:pt x="2424" y="115"/>
                  </a:cubicBezTo>
                  <a:cubicBezTo>
                    <a:pt x="2415" y="101"/>
                    <a:pt x="2402" y="95"/>
                    <a:pt x="2389" y="95"/>
                  </a:cubicBezTo>
                  <a:cubicBezTo>
                    <a:pt x="2385" y="95"/>
                    <a:pt x="2380" y="95"/>
                    <a:pt x="2376" y="97"/>
                  </a:cubicBezTo>
                  <a:lnTo>
                    <a:pt x="1439" y="520"/>
                  </a:lnTo>
                  <a:cubicBezTo>
                    <a:pt x="1336" y="567"/>
                    <a:pt x="1249" y="589"/>
                    <a:pt x="1179" y="589"/>
                  </a:cubicBezTo>
                  <a:cubicBezTo>
                    <a:pt x="1114" y="589"/>
                    <a:pt x="1063" y="570"/>
                    <a:pt x="1028" y="532"/>
                  </a:cubicBezTo>
                  <a:cubicBezTo>
                    <a:pt x="962" y="453"/>
                    <a:pt x="992" y="320"/>
                    <a:pt x="1058" y="248"/>
                  </a:cubicBezTo>
                  <a:cubicBezTo>
                    <a:pt x="1143" y="163"/>
                    <a:pt x="1246" y="109"/>
                    <a:pt x="1360" y="79"/>
                  </a:cubicBezTo>
                  <a:cubicBezTo>
                    <a:pt x="1379" y="67"/>
                    <a:pt x="1391" y="55"/>
                    <a:pt x="1385" y="37"/>
                  </a:cubicBezTo>
                  <a:cubicBezTo>
                    <a:pt x="1385" y="18"/>
                    <a:pt x="1367"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4"/>
          <p:cNvSpPr/>
          <p:nvPr/>
        </p:nvSpPr>
        <p:spPr>
          <a:xfrm>
            <a:off x="961386" y="2454818"/>
            <a:ext cx="525671" cy="497313"/>
          </a:xfrm>
          <a:custGeom>
            <a:avLst/>
            <a:gdLst/>
            <a:ahLst/>
            <a:cxnLst/>
            <a:rect l="l" t="t" r="r" b="b"/>
            <a:pathLst>
              <a:path w="1965" h="1859" extrusionOk="0">
                <a:moveTo>
                  <a:pt x="1078" y="81"/>
                </a:moveTo>
                <a:cubicBezTo>
                  <a:pt x="1337" y="81"/>
                  <a:pt x="1524" y="360"/>
                  <a:pt x="1402" y="608"/>
                </a:cubicBezTo>
                <a:lnTo>
                  <a:pt x="1366" y="687"/>
                </a:lnTo>
                <a:lnTo>
                  <a:pt x="1451" y="656"/>
                </a:lnTo>
                <a:cubicBezTo>
                  <a:pt x="1510" y="638"/>
                  <a:pt x="1555" y="625"/>
                  <a:pt x="1598" y="625"/>
                </a:cubicBezTo>
                <a:cubicBezTo>
                  <a:pt x="1639" y="625"/>
                  <a:pt x="1679" y="636"/>
                  <a:pt x="1729" y="663"/>
                </a:cubicBezTo>
                <a:cubicBezTo>
                  <a:pt x="1825" y="723"/>
                  <a:pt x="1880" y="832"/>
                  <a:pt x="1861" y="940"/>
                </a:cubicBezTo>
                <a:cubicBezTo>
                  <a:pt x="1843" y="995"/>
                  <a:pt x="1807" y="1043"/>
                  <a:pt x="1753" y="1067"/>
                </a:cubicBezTo>
                <a:cubicBezTo>
                  <a:pt x="1727" y="1082"/>
                  <a:pt x="1699" y="1090"/>
                  <a:pt x="1672" y="1090"/>
                </a:cubicBezTo>
                <a:cubicBezTo>
                  <a:pt x="1654" y="1090"/>
                  <a:pt x="1636" y="1087"/>
                  <a:pt x="1620" y="1079"/>
                </a:cubicBezTo>
                <a:lnTo>
                  <a:pt x="1590" y="1152"/>
                </a:lnTo>
                <a:cubicBezTo>
                  <a:pt x="1704" y="1200"/>
                  <a:pt x="1735" y="1327"/>
                  <a:pt x="1680" y="1527"/>
                </a:cubicBezTo>
                <a:cubicBezTo>
                  <a:pt x="1638" y="1684"/>
                  <a:pt x="1493" y="1786"/>
                  <a:pt x="1330" y="1786"/>
                </a:cubicBezTo>
                <a:cubicBezTo>
                  <a:pt x="1136" y="1774"/>
                  <a:pt x="1028" y="1702"/>
                  <a:pt x="1010" y="1575"/>
                </a:cubicBezTo>
                <a:lnTo>
                  <a:pt x="997" y="1490"/>
                </a:lnTo>
                <a:lnTo>
                  <a:pt x="943" y="1557"/>
                </a:lnTo>
                <a:cubicBezTo>
                  <a:pt x="874" y="1637"/>
                  <a:pt x="776" y="1681"/>
                  <a:pt x="677" y="1681"/>
                </a:cubicBezTo>
                <a:cubicBezTo>
                  <a:pt x="619" y="1681"/>
                  <a:pt x="561" y="1666"/>
                  <a:pt x="508" y="1635"/>
                </a:cubicBezTo>
                <a:cubicBezTo>
                  <a:pt x="363" y="1545"/>
                  <a:pt x="387" y="1369"/>
                  <a:pt x="454" y="1237"/>
                </a:cubicBezTo>
                <a:lnTo>
                  <a:pt x="496" y="1158"/>
                </a:lnTo>
                <a:lnTo>
                  <a:pt x="411" y="1182"/>
                </a:lnTo>
                <a:cubicBezTo>
                  <a:pt x="391" y="1188"/>
                  <a:pt x="371" y="1190"/>
                  <a:pt x="352" y="1190"/>
                </a:cubicBezTo>
                <a:cubicBezTo>
                  <a:pt x="306" y="1190"/>
                  <a:pt x="260" y="1175"/>
                  <a:pt x="218" y="1146"/>
                </a:cubicBezTo>
                <a:cubicBezTo>
                  <a:pt x="152" y="1110"/>
                  <a:pt x="109" y="1043"/>
                  <a:pt x="91" y="965"/>
                </a:cubicBezTo>
                <a:cubicBezTo>
                  <a:pt x="73" y="814"/>
                  <a:pt x="164" y="669"/>
                  <a:pt x="303" y="614"/>
                </a:cubicBezTo>
                <a:cubicBezTo>
                  <a:pt x="322" y="607"/>
                  <a:pt x="343" y="604"/>
                  <a:pt x="367" y="604"/>
                </a:cubicBezTo>
                <a:cubicBezTo>
                  <a:pt x="492" y="604"/>
                  <a:pt x="668" y="691"/>
                  <a:pt x="780" y="777"/>
                </a:cubicBezTo>
                <a:cubicBezTo>
                  <a:pt x="792" y="789"/>
                  <a:pt x="804" y="801"/>
                  <a:pt x="816" y="808"/>
                </a:cubicBezTo>
                <a:lnTo>
                  <a:pt x="864" y="747"/>
                </a:lnTo>
                <a:lnTo>
                  <a:pt x="828" y="717"/>
                </a:lnTo>
                <a:cubicBezTo>
                  <a:pt x="605" y="518"/>
                  <a:pt x="707" y="149"/>
                  <a:pt x="1003" y="89"/>
                </a:cubicBezTo>
                <a:cubicBezTo>
                  <a:pt x="1029" y="83"/>
                  <a:pt x="1054" y="81"/>
                  <a:pt x="1078" y="81"/>
                </a:cubicBezTo>
                <a:close/>
                <a:moveTo>
                  <a:pt x="1075" y="1"/>
                </a:moveTo>
                <a:cubicBezTo>
                  <a:pt x="783" y="1"/>
                  <a:pt x="536" y="308"/>
                  <a:pt x="677" y="620"/>
                </a:cubicBezTo>
                <a:cubicBezTo>
                  <a:pt x="583" y="566"/>
                  <a:pt x="472" y="526"/>
                  <a:pt x="374" y="526"/>
                </a:cubicBezTo>
                <a:cubicBezTo>
                  <a:pt x="340" y="526"/>
                  <a:pt x="308" y="531"/>
                  <a:pt x="278" y="542"/>
                </a:cubicBezTo>
                <a:cubicBezTo>
                  <a:pt x="103" y="614"/>
                  <a:pt x="0" y="789"/>
                  <a:pt x="25" y="977"/>
                </a:cubicBezTo>
                <a:cubicBezTo>
                  <a:pt x="43" y="1073"/>
                  <a:pt x="97" y="1158"/>
                  <a:pt x="182" y="1212"/>
                </a:cubicBezTo>
                <a:cubicBezTo>
                  <a:pt x="236" y="1243"/>
                  <a:pt x="297" y="1261"/>
                  <a:pt x="363" y="1267"/>
                </a:cubicBezTo>
                <a:cubicBezTo>
                  <a:pt x="290" y="1442"/>
                  <a:pt x="333" y="1611"/>
                  <a:pt x="466" y="1696"/>
                </a:cubicBezTo>
                <a:cubicBezTo>
                  <a:pt x="534" y="1735"/>
                  <a:pt x="609" y="1755"/>
                  <a:pt x="684" y="1755"/>
                </a:cubicBezTo>
                <a:cubicBezTo>
                  <a:pt x="781" y="1755"/>
                  <a:pt x="877" y="1722"/>
                  <a:pt x="955" y="1653"/>
                </a:cubicBezTo>
                <a:cubicBezTo>
                  <a:pt x="991" y="1750"/>
                  <a:pt x="1088" y="1847"/>
                  <a:pt x="1330" y="1859"/>
                </a:cubicBezTo>
                <a:lnTo>
                  <a:pt x="1348" y="1859"/>
                </a:lnTo>
                <a:cubicBezTo>
                  <a:pt x="1541" y="1859"/>
                  <a:pt x="1704" y="1732"/>
                  <a:pt x="1759" y="1545"/>
                </a:cubicBezTo>
                <a:cubicBezTo>
                  <a:pt x="1801" y="1375"/>
                  <a:pt x="1789" y="1249"/>
                  <a:pt x="1729" y="1164"/>
                </a:cubicBezTo>
                <a:cubicBezTo>
                  <a:pt x="1747" y="1158"/>
                  <a:pt x="1771" y="1146"/>
                  <a:pt x="1795" y="1140"/>
                </a:cubicBezTo>
                <a:cubicBezTo>
                  <a:pt x="1861" y="1104"/>
                  <a:pt x="1916" y="1037"/>
                  <a:pt x="1934" y="959"/>
                </a:cubicBezTo>
                <a:cubicBezTo>
                  <a:pt x="1964" y="820"/>
                  <a:pt x="1898" y="669"/>
                  <a:pt x="1765" y="602"/>
                </a:cubicBezTo>
                <a:cubicBezTo>
                  <a:pt x="1714" y="567"/>
                  <a:pt x="1656" y="550"/>
                  <a:pt x="1599" y="550"/>
                </a:cubicBezTo>
                <a:cubicBezTo>
                  <a:pt x="1567" y="550"/>
                  <a:pt x="1535" y="555"/>
                  <a:pt x="1505" y="566"/>
                </a:cubicBezTo>
                <a:cubicBezTo>
                  <a:pt x="1547" y="366"/>
                  <a:pt x="1463" y="167"/>
                  <a:pt x="1287" y="58"/>
                </a:cubicBezTo>
                <a:cubicBezTo>
                  <a:pt x="1217" y="18"/>
                  <a:pt x="1145" y="1"/>
                  <a:pt x="10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24"/>
          <p:cNvSpPr/>
          <p:nvPr/>
        </p:nvSpPr>
        <p:spPr>
          <a:xfrm>
            <a:off x="9910997" y="3055196"/>
            <a:ext cx="525403" cy="497313"/>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24"/>
          <p:cNvSpPr/>
          <p:nvPr/>
        </p:nvSpPr>
        <p:spPr>
          <a:xfrm>
            <a:off x="11018767" y="4190220"/>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2" name="Google Shape;452;p24"/>
          <p:cNvGrpSpPr/>
          <p:nvPr/>
        </p:nvGrpSpPr>
        <p:grpSpPr>
          <a:xfrm>
            <a:off x="11018751" y="2028947"/>
            <a:ext cx="423684" cy="396083"/>
            <a:chOff x="2043976" y="3775410"/>
            <a:chExt cx="317763" cy="297062"/>
          </a:xfrm>
        </p:grpSpPr>
        <p:sp>
          <p:nvSpPr>
            <p:cNvPr id="453" name="Google Shape;453;p24"/>
            <p:cNvSpPr/>
            <p:nvPr/>
          </p:nvSpPr>
          <p:spPr>
            <a:xfrm>
              <a:off x="2118531" y="3898297"/>
              <a:ext cx="24166" cy="26480"/>
            </a:xfrm>
            <a:custGeom>
              <a:avLst/>
              <a:gdLst/>
              <a:ahLst/>
              <a:cxnLst/>
              <a:rect l="l" t="t" r="r" b="b"/>
              <a:pathLst>
                <a:path w="188" h="206" extrusionOk="0">
                  <a:moveTo>
                    <a:pt x="97" y="1"/>
                  </a:moveTo>
                  <a:lnTo>
                    <a:pt x="67" y="7"/>
                  </a:lnTo>
                  <a:cubicBezTo>
                    <a:pt x="55" y="7"/>
                    <a:pt x="37" y="19"/>
                    <a:pt x="31" y="31"/>
                  </a:cubicBezTo>
                  <a:lnTo>
                    <a:pt x="13" y="49"/>
                  </a:lnTo>
                  <a:cubicBezTo>
                    <a:pt x="7" y="61"/>
                    <a:pt x="1" y="79"/>
                    <a:pt x="1" y="97"/>
                  </a:cubicBezTo>
                  <a:lnTo>
                    <a:pt x="1" y="109"/>
                  </a:lnTo>
                  <a:cubicBezTo>
                    <a:pt x="1" y="140"/>
                    <a:pt x="13" y="158"/>
                    <a:pt x="31" y="182"/>
                  </a:cubicBezTo>
                  <a:cubicBezTo>
                    <a:pt x="37" y="188"/>
                    <a:pt x="49" y="194"/>
                    <a:pt x="61" y="200"/>
                  </a:cubicBezTo>
                  <a:cubicBezTo>
                    <a:pt x="67" y="206"/>
                    <a:pt x="79" y="206"/>
                    <a:pt x="97" y="206"/>
                  </a:cubicBezTo>
                  <a:lnTo>
                    <a:pt x="121" y="206"/>
                  </a:lnTo>
                  <a:cubicBezTo>
                    <a:pt x="133" y="200"/>
                    <a:pt x="152" y="194"/>
                    <a:pt x="164" y="182"/>
                  </a:cubicBezTo>
                  <a:lnTo>
                    <a:pt x="176" y="164"/>
                  </a:lnTo>
                  <a:cubicBezTo>
                    <a:pt x="182" y="146"/>
                    <a:pt x="188" y="133"/>
                    <a:pt x="188" y="115"/>
                  </a:cubicBezTo>
                  <a:lnTo>
                    <a:pt x="188" y="97"/>
                  </a:lnTo>
                  <a:cubicBezTo>
                    <a:pt x="188" y="85"/>
                    <a:pt x="188" y="67"/>
                    <a:pt x="182" y="61"/>
                  </a:cubicBezTo>
                  <a:cubicBezTo>
                    <a:pt x="176" y="49"/>
                    <a:pt x="170" y="37"/>
                    <a:pt x="164" y="31"/>
                  </a:cubicBezTo>
                  <a:cubicBezTo>
                    <a:pt x="146" y="13"/>
                    <a:pt x="121"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4"/>
            <p:cNvSpPr/>
            <p:nvPr/>
          </p:nvSpPr>
          <p:spPr>
            <a:xfrm>
              <a:off x="2230364" y="3867961"/>
              <a:ext cx="27380" cy="24295"/>
            </a:xfrm>
            <a:custGeom>
              <a:avLst/>
              <a:gdLst/>
              <a:ahLst/>
              <a:cxnLst/>
              <a:rect l="l" t="t" r="r" b="b"/>
              <a:pathLst>
                <a:path w="213" h="189" extrusionOk="0">
                  <a:moveTo>
                    <a:pt x="97" y="1"/>
                  </a:moveTo>
                  <a:cubicBezTo>
                    <a:pt x="85" y="1"/>
                    <a:pt x="73" y="1"/>
                    <a:pt x="61" y="7"/>
                  </a:cubicBezTo>
                  <a:cubicBezTo>
                    <a:pt x="37" y="19"/>
                    <a:pt x="19" y="37"/>
                    <a:pt x="13" y="61"/>
                  </a:cubicBezTo>
                  <a:cubicBezTo>
                    <a:pt x="7" y="67"/>
                    <a:pt x="1" y="85"/>
                    <a:pt x="7" y="98"/>
                  </a:cubicBezTo>
                  <a:lnTo>
                    <a:pt x="7" y="122"/>
                  </a:lnTo>
                  <a:cubicBezTo>
                    <a:pt x="7" y="134"/>
                    <a:pt x="19" y="152"/>
                    <a:pt x="31" y="164"/>
                  </a:cubicBezTo>
                  <a:lnTo>
                    <a:pt x="49" y="176"/>
                  </a:lnTo>
                  <a:cubicBezTo>
                    <a:pt x="61" y="188"/>
                    <a:pt x="79" y="188"/>
                    <a:pt x="97" y="188"/>
                  </a:cubicBezTo>
                  <a:lnTo>
                    <a:pt x="115" y="188"/>
                  </a:lnTo>
                  <a:cubicBezTo>
                    <a:pt x="128" y="188"/>
                    <a:pt x="140" y="188"/>
                    <a:pt x="152" y="182"/>
                  </a:cubicBezTo>
                  <a:cubicBezTo>
                    <a:pt x="176" y="170"/>
                    <a:pt x="194" y="152"/>
                    <a:pt x="200" y="134"/>
                  </a:cubicBezTo>
                  <a:cubicBezTo>
                    <a:pt x="206" y="122"/>
                    <a:pt x="212" y="110"/>
                    <a:pt x="212" y="98"/>
                  </a:cubicBezTo>
                  <a:lnTo>
                    <a:pt x="212" y="67"/>
                  </a:lnTo>
                  <a:cubicBezTo>
                    <a:pt x="206" y="55"/>
                    <a:pt x="200" y="37"/>
                    <a:pt x="188" y="31"/>
                  </a:cubicBezTo>
                  <a:lnTo>
                    <a:pt x="170" y="13"/>
                  </a:lnTo>
                  <a:cubicBezTo>
                    <a:pt x="152" y="7"/>
                    <a:pt x="134"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4"/>
            <p:cNvSpPr/>
            <p:nvPr/>
          </p:nvSpPr>
          <p:spPr>
            <a:xfrm>
              <a:off x="2142700" y="3928250"/>
              <a:ext cx="111824" cy="53350"/>
            </a:xfrm>
            <a:custGeom>
              <a:avLst/>
              <a:gdLst/>
              <a:ahLst/>
              <a:cxnLst/>
              <a:rect l="l" t="t" r="r" b="b"/>
              <a:pathLst>
                <a:path w="907" h="415" extrusionOk="0">
                  <a:moveTo>
                    <a:pt x="804" y="0"/>
                  </a:moveTo>
                  <a:cubicBezTo>
                    <a:pt x="780" y="0"/>
                    <a:pt x="756" y="9"/>
                    <a:pt x="738" y="27"/>
                  </a:cubicBezTo>
                  <a:cubicBezTo>
                    <a:pt x="665" y="118"/>
                    <a:pt x="569" y="184"/>
                    <a:pt x="460" y="209"/>
                  </a:cubicBezTo>
                  <a:cubicBezTo>
                    <a:pt x="442" y="215"/>
                    <a:pt x="430" y="215"/>
                    <a:pt x="411" y="221"/>
                  </a:cubicBezTo>
                  <a:lnTo>
                    <a:pt x="381" y="221"/>
                  </a:lnTo>
                  <a:cubicBezTo>
                    <a:pt x="366" y="224"/>
                    <a:pt x="353" y="225"/>
                    <a:pt x="339" y="225"/>
                  </a:cubicBezTo>
                  <a:cubicBezTo>
                    <a:pt x="325" y="225"/>
                    <a:pt x="312" y="224"/>
                    <a:pt x="297" y="221"/>
                  </a:cubicBezTo>
                  <a:cubicBezTo>
                    <a:pt x="236" y="221"/>
                    <a:pt x="182" y="209"/>
                    <a:pt x="128" y="184"/>
                  </a:cubicBezTo>
                  <a:cubicBezTo>
                    <a:pt x="120" y="183"/>
                    <a:pt x="113" y="182"/>
                    <a:pt x="106" y="182"/>
                  </a:cubicBezTo>
                  <a:cubicBezTo>
                    <a:pt x="64" y="182"/>
                    <a:pt x="23" y="210"/>
                    <a:pt x="13" y="251"/>
                  </a:cubicBezTo>
                  <a:cubicBezTo>
                    <a:pt x="1" y="299"/>
                    <a:pt x="25" y="354"/>
                    <a:pt x="73" y="366"/>
                  </a:cubicBezTo>
                  <a:lnTo>
                    <a:pt x="79" y="372"/>
                  </a:lnTo>
                  <a:cubicBezTo>
                    <a:pt x="158" y="401"/>
                    <a:pt x="240" y="415"/>
                    <a:pt x="322" y="415"/>
                  </a:cubicBezTo>
                  <a:cubicBezTo>
                    <a:pt x="528" y="415"/>
                    <a:pt x="732" y="325"/>
                    <a:pt x="871" y="160"/>
                  </a:cubicBezTo>
                  <a:cubicBezTo>
                    <a:pt x="907" y="124"/>
                    <a:pt x="907" y="64"/>
                    <a:pt x="871" y="27"/>
                  </a:cubicBezTo>
                  <a:cubicBezTo>
                    <a:pt x="853" y="9"/>
                    <a:pt x="82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4"/>
            <p:cNvSpPr/>
            <p:nvPr/>
          </p:nvSpPr>
          <p:spPr>
            <a:xfrm>
              <a:off x="2043976" y="3775410"/>
              <a:ext cx="317763" cy="297062"/>
            </a:xfrm>
            <a:custGeom>
              <a:avLst/>
              <a:gdLst/>
              <a:ahLst/>
              <a:cxnLst/>
              <a:rect l="l" t="t" r="r" b="b"/>
              <a:pathLst>
                <a:path w="2472" h="2311" extrusionOk="0">
                  <a:moveTo>
                    <a:pt x="886" y="1"/>
                  </a:moveTo>
                  <a:cubicBezTo>
                    <a:pt x="871" y="1"/>
                    <a:pt x="856" y="5"/>
                    <a:pt x="840" y="14"/>
                  </a:cubicBezTo>
                  <a:lnTo>
                    <a:pt x="840" y="20"/>
                  </a:lnTo>
                  <a:cubicBezTo>
                    <a:pt x="442" y="280"/>
                    <a:pt x="97" y="673"/>
                    <a:pt x="49" y="1156"/>
                  </a:cubicBezTo>
                  <a:cubicBezTo>
                    <a:pt x="1" y="1603"/>
                    <a:pt x="224" y="2056"/>
                    <a:pt x="653" y="2225"/>
                  </a:cubicBezTo>
                  <a:cubicBezTo>
                    <a:pt x="794" y="2283"/>
                    <a:pt x="944" y="2310"/>
                    <a:pt x="1095" y="2310"/>
                  </a:cubicBezTo>
                  <a:cubicBezTo>
                    <a:pt x="1416" y="2310"/>
                    <a:pt x="1740" y="2187"/>
                    <a:pt x="1982" y="1978"/>
                  </a:cubicBezTo>
                  <a:cubicBezTo>
                    <a:pt x="2339" y="1670"/>
                    <a:pt x="2472" y="1168"/>
                    <a:pt x="2309" y="721"/>
                  </a:cubicBezTo>
                  <a:cubicBezTo>
                    <a:pt x="2162" y="351"/>
                    <a:pt x="1787" y="100"/>
                    <a:pt x="1402" y="100"/>
                  </a:cubicBezTo>
                  <a:cubicBezTo>
                    <a:pt x="1297" y="100"/>
                    <a:pt x="1191" y="119"/>
                    <a:pt x="1088" y="159"/>
                  </a:cubicBezTo>
                  <a:cubicBezTo>
                    <a:pt x="986" y="196"/>
                    <a:pt x="1013" y="348"/>
                    <a:pt x="1100" y="348"/>
                  </a:cubicBezTo>
                  <a:cubicBezTo>
                    <a:pt x="1111" y="348"/>
                    <a:pt x="1123" y="346"/>
                    <a:pt x="1136" y="340"/>
                  </a:cubicBezTo>
                  <a:cubicBezTo>
                    <a:pt x="1225" y="309"/>
                    <a:pt x="1315" y="294"/>
                    <a:pt x="1404" y="294"/>
                  </a:cubicBezTo>
                  <a:cubicBezTo>
                    <a:pt x="1675" y="294"/>
                    <a:pt x="1934" y="433"/>
                    <a:pt x="2079" y="679"/>
                  </a:cubicBezTo>
                  <a:cubicBezTo>
                    <a:pt x="2266" y="1035"/>
                    <a:pt x="2206" y="1476"/>
                    <a:pt x="1928" y="1766"/>
                  </a:cubicBezTo>
                  <a:cubicBezTo>
                    <a:pt x="1710" y="1994"/>
                    <a:pt x="1409" y="2121"/>
                    <a:pt x="1100" y="2121"/>
                  </a:cubicBezTo>
                  <a:cubicBezTo>
                    <a:pt x="1015" y="2121"/>
                    <a:pt x="930" y="2112"/>
                    <a:pt x="846" y="2092"/>
                  </a:cubicBezTo>
                  <a:cubicBezTo>
                    <a:pt x="454" y="1996"/>
                    <a:pt x="230" y="1657"/>
                    <a:pt x="230" y="1265"/>
                  </a:cubicBezTo>
                  <a:cubicBezTo>
                    <a:pt x="236" y="799"/>
                    <a:pt x="562" y="419"/>
                    <a:pt x="937" y="183"/>
                  </a:cubicBezTo>
                  <a:cubicBezTo>
                    <a:pt x="1024" y="127"/>
                    <a:pt x="968" y="1"/>
                    <a:pt x="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 name="Google Shape;457;p24"/>
          <p:cNvGrpSpPr/>
          <p:nvPr/>
        </p:nvGrpSpPr>
        <p:grpSpPr>
          <a:xfrm flipH="1">
            <a:off x="244332" y="160011"/>
            <a:ext cx="11778384" cy="1724672"/>
            <a:chOff x="126822" y="120008"/>
            <a:chExt cx="8833788" cy="1293504"/>
          </a:xfrm>
        </p:grpSpPr>
        <p:sp>
          <p:nvSpPr>
            <p:cNvPr id="458" name="Google Shape;458;p24"/>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4"/>
            <p:cNvSpPr/>
            <p:nvPr/>
          </p:nvSpPr>
          <p:spPr>
            <a:xfrm>
              <a:off x="8736635" y="120008"/>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4"/>
            <p:cNvSpPr/>
            <p:nvPr/>
          </p:nvSpPr>
          <p:spPr>
            <a:xfrm>
              <a:off x="8199453" y="2593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4"/>
            <p:cNvSpPr/>
            <p:nvPr/>
          </p:nvSpPr>
          <p:spPr>
            <a:xfrm>
              <a:off x="8852303" y="136085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4"/>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4"/>
            <p:cNvSpPr/>
            <p:nvPr/>
          </p:nvSpPr>
          <p:spPr>
            <a:xfrm flipH="1">
              <a:off x="8551936" y="707523"/>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4"/>
            <p:cNvSpPr/>
            <p:nvPr/>
          </p:nvSpPr>
          <p:spPr>
            <a:xfrm flipH="1">
              <a:off x="8199457" y="11885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4"/>
            <p:cNvSpPr/>
            <p:nvPr/>
          </p:nvSpPr>
          <p:spPr>
            <a:xfrm>
              <a:off x="317399" y="1148898"/>
              <a:ext cx="153823" cy="131864"/>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 name="Google Shape;466;p24"/>
          <p:cNvSpPr/>
          <p:nvPr/>
        </p:nvSpPr>
        <p:spPr>
          <a:xfrm>
            <a:off x="11105954" y="7233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192381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9" name="Google Shape;469;p25"/>
          <p:cNvSpPr txBox="1">
            <a:spLocks noGrp="1"/>
          </p:cNvSpPr>
          <p:nvPr>
            <p:ph type="subTitle" idx="1"/>
          </p:nvPr>
        </p:nvSpPr>
        <p:spPr>
          <a:xfrm>
            <a:off x="2281100" y="2130533"/>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70" name="Google Shape;470;p25"/>
          <p:cNvSpPr txBox="1">
            <a:spLocks noGrp="1"/>
          </p:cNvSpPr>
          <p:nvPr>
            <p:ph type="subTitle" idx="2"/>
          </p:nvPr>
        </p:nvSpPr>
        <p:spPr>
          <a:xfrm>
            <a:off x="4363167" y="2976333"/>
            <a:ext cx="34656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71" name="Google Shape;471;p25"/>
          <p:cNvSpPr txBox="1">
            <a:spLocks noGrp="1"/>
          </p:cNvSpPr>
          <p:nvPr>
            <p:ph type="subTitle" idx="3"/>
          </p:nvPr>
        </p:nvSpPr>
        <p:spPr>
          <a:xfrm>
            <a:off x="2281000" y="3846733"/>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72" name="Google Shape;472;p25"/>
          <p:cNvSpPr/>
          <p:nvPr/>
        </p:nvSpPr>
        <p:spPr>
          <a:xfrm>
            <a:off x="135" y="5439252"/>
            <a:ext cx="12191943" cy="1441361"/>
          </a:xfrm>
          <a:custGeom>
            <a:avLst/>
            <a:gdLst/>
            <a:ahLst/>
            <a:cxnLst/>
            <a:rect l="l" t="t" r="r" b="b"/>
            <a:pathLst>
              <a:path w="49269" h="8410" extrusionOk="0">
                <a:moveTo>
                  <a:pt x="45689" y="1"/>
                </a:moveTo>
                <a:cubicBezTo>
                  <a:pt x="44557" y="1"/>
                  <a:pt x="43424" y="82"/>
                  <a:pt x="42314" y="228"/>
                </a:cubicBezTo>
                <a:cubicBezTo>
                  <a:pt x="37734" y="839"/>
                  <a:pt x="33360" y="2452"/>
                  <a:pt x="28894" y="3654"/>
                </a:cubicBezTo>
                <a:cubicBezTo>
                  <a:pt x="25918" y="4457"/>
                  <a:pt x="22821" y="5074"/>
                  <a:pt x="19756" y="5074"/>
                </a:cubicBezTo>
                <a:cubicBezTo>
                  <a:pt x="18228" y="5074"/>
                  <a:pt x="16708" y="4920"/>
                  <a:pt x="15215" y="4561"/>
                </a:cubicBezTo>
                <a:cubicBezTo>
                  <a:pt x="12212" y="3842"/>
                  <a:pt x="9468" y="2319"/>
                  <a:pt x="6574" y="1237"/>
                </a:cubicBezTo>
                <a:cubicBezTo>
                  <a:pt x="4737" y="549"/>
                  <a:pt x="2756" y="46"/>
                  <a:pt x="818" y="46"/>
                </a:cubicBezTo>
                <a:cubicBezTo>
                  <a:pt x="544" y="46"/>
                  <a:pt x="272" y="56"/>
                  <a:pt x="0" y="77"/>
                </a:cubicBezTo>
                <a:lnTo>
                  <a:pt x="0" y="8410"/>
                </a:lnTo>
                <a:lnTo>
                  <a:pt x="49269" y="8410"/>
                </a:lnTo>
                <a:lnTo>
                  <a:pt x="49269" y="295"/>
                </a:lnTo>
                <a:cubicBezTo>
                  <a:pt x="48095" y="93"/>
                  <a:pt x="46892" y="1"/>
                  <a:pt x="45689"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3" name="Google Shape;473;p25"/>
          <p:cNvGrpSpPr/>
          <p:nvPr/>
        </p:nvGrpSpPr>
        <p:grpSpPr>
          <a:xfrm>
            <a:off x="169096" y="-68206"/>
            <a:ext cx="11853619" cy="3144689"/>
            <a:chOff x="126822" y="-51155"/>
            <a:chExt cx="8890214" cy="2358517"/>
          </a:xfrm>
        </p:grpSpPr>
        <p:sp>
          <p:nvSpPr>
            <p:cNvPr id="474" name="Google Shape;474;p25"/>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5"/>
            <p:cNvSpPr/>
            <p:nvPr/>
          </p:nvSpPr>
          <p:spPr>
            <a:xfrm>
              <a:off x="8472673" y="1032758"/>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5"/>
            <p:cNvSpPr/>
            <p:nvPr/>
          </p:nvSpPr>
          <p:spPr>
            <a:xfrm>
              <a:off x="7822534" y="1445510"/>
              <a:ext cx="99475" cy="104955"/>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5"/>
            <p:cNvSpPr/>
            <p:nvPr/>
          </p:nvSpPr>
          <p:spPr>
            <a:xfrm>
              <a:off x="8202528" y="881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5"/>
            <p:cNvSpPr/>
            <p:nvPr/>
          </p:nvSpPr>
          <p:spPr>
            <a:xfrm>
              <a:off x="8558428" y="21223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5"/>
            <p:cNvSpPr/>
            <p:nvPr/>
          </p:nvSpPr>
          <p:spPr>
            <a:xfrm>
              <a:off x="1185740" y="11884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5"/>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5"/>
            <p:cNvSpPr/>
            <p:nvPr/>
          </p:nvSpPr>
          <p:spPr>
            <a:xfrm>
              <a:off x="609073" y="-5115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5"/>
            <p:cNvSpPr/>
            <p:nvPr/>
          </p:nvSpPr>
          <p:spPr>
            <a:xfrm>
              <a:off x="2964978" y="195678"/>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5"/>
            <p:cNvSpPr/>
            <p:nvPr/>
          </p:nvSpPr>
          <p:spPr>
            <a:xfrm>
              <a:off x="1863301" y="14084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5"/>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5"/>
            <p:cNvSpPr/>
            <p:nvPr/>
          </p:nvSpPr>
          <p:spPr>
            <a:xfrm flipH="1">
              <a:off x="7981573" y="54251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5"/>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5"/>
            <p:cNvSpPr/>
            <p:nvPr/>
          </p:nvSpPr>
          <p:spPr>
            <a:xfrm flipH="1">
              <a:off x="6511669" y="2505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5"/>
            <p:cNvSpPr/>
            <p:nvPr/>
          </p:nvSpPr>
          <p:spPr>
            <a:xfrm>
              <a:off x="348103" y="12247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5"/>
            <p:cNvSpPr/>
            <p:nvPr/>
          </p:nvSpPr>
          <p:spPr>
            <a:xfrm flipH="1">
              <a:off x="318211" y="19363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5"/>
            <p:cNvSpPr/>
            <p:nvPr/>
          </p:nvSpPr>
          <p:spPr>
            <a:xfrm flipH="1">
              <a:off x="550986" y="7499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5"/>
            <p:cNvSpPr/>
            <p:nvPr/>
          </p:nvSpPr>
          <p:spPr>
            <a:xfrm flipH="1">
              <a:off x="1273344" y="22547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5"/>
            <p:cNvSpPr/>
            <p:nvPr/>
          </p:nvSpPr>
          <p:spPr>
            <a:xfrm>
              <a:off x="7117213" y="8819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11292937"/>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493"/>
        <p:cNvGrpSpPr/>
        <p:nvPr/>
      </p:nvGrpSpPr>
      <p:grpSpPr>
        <a:xfrm>
          <a:off x="0" y="0"/>
          <a:ext cx="0" cy="0"/>
          <a:chOff x="0" y="0"/>
          <a:chExt cx="0" cy="0"/>
        </a:xfrm>
      </p:grpSpPr>
      <p:sp>
        <p:nvSpPr>
          <p:cNvPr id="494" name="Google Shape;494;p26"/>
          <p:cNvSpPr/>
          <p:nvPr/>
        </p:nvSpPr>
        <p:spPr>
          <a:xfrm rot="10800000">
            <a:off x="-15923" y="-560698"/>
            <a:ext cx="12223856" cy="2302601"/>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6"/>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6" name="Google Shape;496;p26"/>
          <p:cNvSpPr txBox="1">
            <a:spLocks noGrp="1"/>
          </p:cNvSpPr>
          <p:nvPr>
            <p:ph type="subTitle" idx="1"/>
          </p:nvPr>
        </p:nvSpPr>
        <p:spPr>
          <a:xfrm>
            <a:off x="3171767" y="2301633"/>
            <a:ext cx="58484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7" name="Google Shape;497;p26"/>
          <p:cNvSpPr txBox="1">
            <a:spLocks noGrp="1"/>
          </p:cNvSpPr>
          <p:nvPr>
            <p:ph type="subTitle" idx="2"/>
          </p:nvPr>
        </p:nvSpPr>
        <p:spPr>
          <a:xfrm>
            <a:off x="3780633" y="3364367"/>
            <a:ext cx="46308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8" name="Google Shape;498;p26"/>
          <p:cNvSpPr txBox="1">
            <a:spLocks noGrp="1"/>
          </p:cNvSpPr>
          <p:nvPr>
            <p:ph type="subTitle" idx="3"/>
          </p:nvPr>
        </p:nvSpPr>
        <p:spPr>
          <a:xfrm>
            <a:off x="2160683" y="5679467"/>
            <a:ext cx="20172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9" name="Google Shape;499;p26"/>
          <p:cNvSpPr txBox="1">
            <a:spLocks noGrp="1"/>
          </p:cNvSpPr>
          <p:nvPr>
            <p:ph type="subTitle" idx="4"/>
          </p:nvPr>
        </p:nvSpPr>
        <p:spPr>
          <a:xfrm>
            <a:off x="6856167" y="5679467"/>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500" name="Google Shape;500;p26"/>
          <p:cNvGrpSpPr/>
          <p:nvPr/>
        </p:nvGrpSpPr>
        <p:grpSpPr>
          <a:xfrm rot="10800000" flipH="1">
            <a:off x="169029" y="2851734"/>
            <a:ext cx="11853619" cy="3886289"/>
            <a:chOff x="126822" y="35516"/>
            <a:chExt cx="8890214" cy="2914717"/>
          </a:xfrm>
        </p:grpSpPr>
        <p:sp>
          <p:nvSpPr>
            <p:cNvPr id="501" name="Google Shape;501;p26"/>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6"/>
            <p:cNvSpPr/>
            <p:nvPr/>
          </p:nvSpPr>
          <p:spPr>
            <a:xfrm>
              <a:off x="8448423" y="1239533"/>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6"/>
            <p:cNvSpPr/>
            <p:nvPr/>
          </p:nvSpPr>
          <p:spPr>
            <a:xfrm>
              <a:off x="7965678" y="3551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6"/>
            <p:cNvSpPr/>
            <p:nvPr/>
          </p:nvSpPr>
          <p:spPr>
            <a:xfrm>
              <a:off x="7965678" y="18836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6"/>
            <p:cNvSpPr/>
            <p:nvPr/>
          </p:nvSpPr>
          <p:spPr>
            <a:xfrm>
              <a:off x="1408640" y="13928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6"/>
            <p:cNvSpPr/>
            <p:nvPr/>
          </p:nvSpPr>
          <p:spPr>
            <a:xfrm>
              <a:off x="1535065" y="1248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6"/>
            <p:cNvSpPr/>
            <p:nvPr/>
          </p:nvSpPr>
          <p:spPr>
            <a:xfrm>
              <a:off x="609073" y="17744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6"/>
            <p:cNvSpPr/>
            <p:nvPr/>
          </p:nvSpPr>
          <p:spPr>
            <a:xfrm>
              <a:off x="239101" y="2787917"/>
              <a:ext cx="153836"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6"/>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6"/>
            <p:cNvSpPr/>
            <p:nvPr/>
          </p:nvSpPr>
          <p:spPr>
            <a:xfrm flipH="1">
              <a:off x="7536598" y="2419385"/>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6"/>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6"/>
            <p:cNvSpPr/>
            <p:nvPr/>
          </p:nvSpPr>
          <p:spPr>
            <a:xfrm>
              <a:off x="498503" y="18309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6"/>
            <p:cNvSpPr/>
            <p:nvPr/>
          </p:nvSpPr>
          <p:spPr>
            <a:xfrm flipH="1">
              <a:off x="990236" y="222763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6"/>
            <p:cNvSpPr/>
            <p:nvPr/>
          </p:nvSpPr>
          <p:spPr>
            <a:xfrm flipH="1">
              <a:off x="876536" y="10690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6"/>
            <p:cNvSpPr/>
            <p:nvPr/>
          </p:nvSpPr>
          <p:spPr>
            <a:xfrm>
              <a:off x="8166526" y="58761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9035997"/>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9">
  <p:cSld name="Title and text 9">
    <p:spTree>
      <p:nvGrpSpPr>
        <p:cNvPr id="1" name="Shape 516"/>
        <p:cNvGrpSpPr/>
        <p:nvPr/>
      </p:nvGrpSpPr>
      <p:grpSpPr>
        <a:xfrm>
          <a:off x="0" y="0"/>
          <a:ext cx="0" cy="0"/>
          <a:chOff x="0" y="0"/>
          <a:chExt cx="0" cy="0"/>
        </a:xfrm>
      </p:grpSpPr>
      <p:sp>
        <p:nvSpPr>
          <p:cNvPr id="517" name="Google Shape;517;p27"/>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7"/>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7"/>
          <p:cNvSpPr txBox="1">
            <a:spLocks noGrp="1"/>
          </p:cNvSpPr>
          <p:nvPr>
            <p:ph type="subTitle" idx="1"/>
          </p:nvPr>
        </p:nvSpPr>
        <p:spPr>
          <a:xfrm>
            <a:off x="2424633" y="3007700"/>
            <a:ext cx="3469600" cy="76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20" name="Google Shape;520;p27"/>
          <p:cNvSpPr txBox="1">
            <a:spLocks noGrp="1"/>
          </p:cNvSpPr>
          <p:nvPr>
            <p:ph type="subTitle" idx="2"/>
          </p:nvPr>
        </p:nvSpPr>
        <p:spPr>
          <a:xfrm>
            <a:off x="2750800" y="3972039"/>
            <a:ext cx="3143600" cy="680800"/>
          </a:xfrm>
          <a:prstGeom prst="rect">
            <a:avLst/>
          </a:prstGeom>
          <a:solidFill>
            <a:schemeClr val="accent3"/>
          </a:solidFill>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21" name="Google Shape;521;p27"/>
          <p:cNvSpPr txBox="1">
            <a:spLocks noGrp="1"/>
          </p:cNvSpPr>
          <p:nvPr>
            <p:ph type="title"/>
          </p:nvPr>
        </p:nvSpPr>
        <p:spPr>
          <a:xfrm>
            <a:off x="1300800" y="876167"/>
            <a:ext cx="4594000" cy="155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27"/>
          <p:cNvSpPr txBox="1">
            <a:spLocks noGrp="1"/>
          </p:cNvSpPr>
          <p:nvPr>
            <p:ph type="subTitle" idx="3"/>
          </p:nvPr>
        </p:nvSpPr>
        <p:spPr>
          <a:xfrm>
            <a:off x="2719600" y="5169633"/>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23" name="Google Shape;523;p27"/>
          <p:cNvSpPr/>
          <p:nvPr/>
        </p:nvSpPr>
        <p:spPr>
          <a:xfrm rot="10800000">
            <a:off x="7089704" y="-133462"/>
            <a:ext cx="5345563" cy="401039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524" name="Google Shape;524;p27"/>
          <p:cNvSpPr/>
          <p:nvPr/>
        </p:nvSpPr>
        <p:spPr>
          <a:xfrm rot="-10277315">
            <a:off x="10718795" y="2286260"/>
            <a:ext cx="1302283" cy="936723"/>
          </a:xfrm>
          <a:custGeom>
            <a:avLst/>
            <a:gdLst/>
            <a:ahLst/>
            <a:cxnLst/>
            <a:rect l="l" t="t" r="r" b="b"/>
            <a:pathLst>
              <a:path w="9501" h="6834" extrusionOk="0">
                <a:moveTo>
                  <a:pt x="8553" y="1358"/>
                </a:moveTo>
                <a:cubicBezTo>
                  <a:pt x="8564" y="1460"/>
                  <a:pt x="8561" y="1563"/>
                  <a:pt x="8545" y="1664"/>
                </a:cubicBezTo>
                <a:cubicBezTo>
                  <a:pt x="8502" y="1911"/>
                  <a:pt x="8375" y="2135"/>
                  <a:pt x="8188" y="2298"/>
                </a:cubicBezTo>
                <a:cubicBezTo>
                  <a:pt x="8116" y="2370"/>
                  <a:pt x="8019" y="2425"/>
                  <a:pt x="7922" y="2449"/>
                </a:cubicBezTo>
                <a:cubicBezTo>
                  <a:pt x="7908" y="2451"/>
                  <a:pt x="7893" y="2452"/>
                  <a:pt x="7878" y="2452"/>
                </a:cubicBezTo>
                <a:cubicBezTo>
                  <a:pt x="7809" y="2452"/>
                  <a:pt x="7742" y="2430"/>
                  <a:pt x="7687" y="2395"/>
                </a:cubicBezTo>
                <a:cubicBezTo>
                  <a:pt x="7542" y="2304"/>
                  <a:pt x="7475" y="2141"/>
                  <a:pt x="7505" y="1972"/>
                </a:cubicBezTo>
                <a:cubicBezTo>
                  <a:pt x="7536" y="1881"/>
                  <a:pt x="7596" y="1796"/>
                  <a:pt x="7681" y="1742"/>
                </a:cubicBezTo>
                <a:cubicBezTo>
                  <a:pt x="7777" y="1664"/>
                  <a:pt x="7886" y="1597"/>
                  <a:pt x="8001" y="1543"/>
                </a:cubicBezTo>
                <a:cubicBezTo>
                  <a:pt x="8173" y="1454"/>
                  <a:pt x="8360" y="1391"/>
                  <a:pt x="8553" y="1358"/>
                </a:cubicBezTo>
                <a:close/>
                <a:moveTo>
                  <a:pt x="4705" y="1970"/>
                </a:moveTo>
                <a:cubicBezTo>
                  <a:pt x="4865" y="1973"/>
                  <a:pt x="5024" y="1998"/>
                  <a:pt x="5179" y="2050"/>
                </a:cubicBezTo>
                <a:cubicBezTo>
                  <a:pt x="5596" y="2183"/>
                  <a:pt x="5977" y="2522"/>
                  <a:pt x="6049" y="2963"/>
                </a:cubicBezTo>
                <a:cubicBezTo>
                  <a:pt x="6122" y="3410"/>
                  <a:pt x="5832" y="3905"/>
                  <a:pt x="5348" y="3954"/>
                </a:cubicBezTo>
                <a:cubicBezTo>
                  <a:pt x="5324" y="3956"/>
                  <a:pt x="5301" y="3957"/>
                  <a:pt x="5278" y="3957"/>
                </a:cubicBezTo>
                <a:cubicBezTo>
                  <a:pt x="4838" y="3957"/>
                  <a:pt x="4536" y="3533"/>
                  <a:pt x="4484" y="3120"/>
                </a:cubicBezTo>
                <a:cubicBezTo>
                  <a:pt x="4460" y="2824"/>
                  <a:pt x="4502" y="2522"/>
                  <a:pt x="4605" y="2238"/>
                </a:cubicBezTo>
                <a:cubicBezTo>
                  <a:pt x="4636" y="2148"/>
                  <a:pt x="4669" y="2059"/>
                  <a:pt x="4705" y="1970"/>
                </a:cubicBezTo>
                <a:close/>
                <a:moveTo>
                  <a:pt x="2552" y="3268"/>
                </a:moveTo>
                <a:cubicBezTo>
                  <a:pt x="2696" y="3268"/>
                  <a:pt x="2840" y="3286"/>
                  <a:pt x="2980" y="3325"/>
                </a:cubicBezTo>
                <a:cubicBezTo>
                  <a:pt x="3445" y="3464"/>
                  <a:pt x="3826" y="3881"/>
                  <a:pt x="3777" y="4389"/>
                </a:cubicBezTo>
                <a:cubicBezTo>
                  <a:pt x="3759" y="4594"/>
                  <a:pt x="3662" y="4781"/>
                  <a:pt x="3511" y="4920"/>
                </a:cubicBezTo>
                <a:cubicBezTo>
                  <a:pt x="3378" y="5023"/>
                  <a:pt x="3215" y="5077"/>
                  <a:pt x="3052" y="5077"/>
                </a:cubicBezTo>
                <a:cubicBezTo>
                  <a:pt x="3041" y="5078"/>
                  <a:pt x="3031" y="5078"/>
                  <a:pt x="3020" y="5078"/>
                </a:cubicBezTo>
                <a:cubicBezTo>
                  <a:pt x="2670" y="5078"/>
                  <a:pt x="2352" y="4887"/>
                  <a:pt x="2182" y="4582"/>
                </a:cubicBezTo>
                <a:cubicBezTo>
                  <a:pt x="1970" y="4180"/>
                  <a:pt x="2037" y="3680"/>
                  <a:pt x="2250" y="3293"/>
                </a:cubicBezTo>
                <a:lnTo>
                  <a:pt x="2250" y="3293"/>
                </a:lnTo>
                <a:cubicBezTo>
                  <a:pt x="2350" y="3277"/>
                  <a:pt x="2451" y="3268"/>
                  <a:pt x="2552" y="3268"/>
                </a:cubicBezTo>
                <a:close/>
                <a:moveTo>
                  <a:pt x="7027" y="0"/>
                </a:moveTo>
                <a:cubicBezTo>
                  <a:pt x="6955" y="0"/>
                  <a:pt x="6883" y="5"/>
                  <a:pt x="6810" y="14"/>
                </a:cubicBezTo>
                <a:cubicBezTo>
                  <a:pt x="6267" y="86"/>
                  <a:pt x="5759" y="340"/>
                  <a:pt x="5385" y="745"/>
                </a:cubicBezTo>
                <a:cubicBezTo>
                  <a:pt x="5073" y="1082"/>
                  <a:pt x="4824" y="1473"/>
                  <a:pt x="4648" y="1897"/>
                </a:cubicBezTo>
                <a:lnTo>
                  <a:pt x="4648" y="1897"/>
                </a:lnTo>
                <a:cubicBezTo>
                  <a:pt x="4620" y="1897"/>
                  <a:pt x="4591" y="1898"/>
                  <a:pt x="4563" y="1899"/>
                </a:cubicBezTo>
                <a:cubicBezTo>
                  <a:pt x="4255" y="1923"/>
                  <a:pt x="3953" y="1996"/>
                  <a:pt x="3669" y="2111"/>
                </a:cubicBezTo>
                <a:cubicBezTo>
                  <a:pt x="3409" y="2219"/>
                  <a:pt x="3155" y="2346"/>
                  <a:pt x="2913" y="2503"/>
                </a:cubicBezTo>
                <a:cubicBezTo>
                  <a:pt x="2631" y="2693"/>
                  <a:pt x="2374" y="2936"/>
                  <a:pt x="2200" y="3229"/>
                </a:cubicBezTo>
                <a:lnTo>
                  <a:pt x="2200" y="3229"/>
                </a:lnTo>
                <a:cubicBezTo>
                  <a:pt x="1808" y="3301"/>
                  <a:pt x="1442" y="3474"/>
                  <a:pt x="1131" y="3730"/>
                </a:cubicBezTo>
                <a:cubicBezTo>
                  <a:pt x="406" y="4316"/>
                  <a:pt x="1" y="5216"/>
                  <a:pt x="43" y="6153"/>
                </a:cubicBezTo>
                <a:cubicBezTo>
                  <a:pt x="49" y="6370"/>
                  <a:pt x="92" y="6594"/>
                  <a:pt x="164" y="6805"/>
                </a:cubicBezTo>
                <a:cubicBezTo>
                  <a:pt x="169" y="6825"/>
                  <a:pt x="185" y="6834"/>
                  <a:pt x="201" y="6834"/>
                </a:cubicBezTo>
                <a:cubicBezTo>
                  <a:pt x="224" y="6834"/>
                  <a:pt x="247" y="6816"/>
                  <a:pt x="237" y="6787"/>
                </a:cubicBezTo>
                <a:lnTo>
                  <a:pt x="230" y="6787"/>
                </a:lnTo>
                <a:cubicBezTo>
                  <a:pt x="98" y="6376"/>
                  <a:pt x="73" y="5941"/>
                  <a:pt x="152" y="5518"/>
                </a:cubicBezTo>
                <a:cubicBezTo>
                  <a:pt x="230" y="5089"/>
                  <a:pt x="400" y="4685"/>
                  <a:pt x="653" y="4334"/>
                </a:cubicBezTo>
                <a:cubicBezTo>
                  <a:pt x="901" y="3978"/>
                  <a:pt x="1233" y="3694"/>
                  <a:pt x="1620" y="3500"/>
                </a:cubicBezTo>
                <a:cubicBezTo>
                  <a:pt x="1787" y="3417"/>
                  <a:pt x="1968" y="3351"/>
                  <a:pt x="2154" y="3312"/>
                </a:cubicBezTo>
                <a:lnTo>
                  <a:pt x="2154" y="3312"/>
                </a:lnTo>
                <a:cubicBezTo>
                  <a:pt x="2079" y="3454"/>
                  <a:pt x="2024" y="3608"/>
                  <a:pt x="1995" y="3772"/>
                </a:cubicBezTo>
                <a:cubicBezTo>
                  <a:pt x="1922" y="4225"/>
                  <a:pt x="2049" y="4739"/>
                  <a:pt x="2460" y="4993"/>
                </a:cubicBezTo>
                <a:cubicBezTo>
                  <a:pt x="2627" y="5097"/>
                  <a:pt x="2830" y="5158"/>
                  <a:pt x="3030" y="5158"/>
                </a:cubicBezTo>
                <a:cubicBezTo>
                  <a:pt x="3191" y="5158"/>
                  <a:pt x="3350" y="5118"/>
                  <a:pt x="3487" y="5029"/>
                </a:cubicBezTo>
                <a:cubicBezTo>
                  <a:pt x="3886" y="4763"/>
                  <a:pt x="3940" y="4201"/>
                  <a:pt x="3723" y="3808"/>
                </a:cubicBezTo>
                <a:cubicBezTo>
                  <a:pt x="3487" y="3387"/>
                  <a:pt x="3009" y="3195"/>
                  <a:pt x="2545" y="3195"/>
                </a:cubicBezTo>
                <a:cubicBezTo>
                  <a:pt x="2510" y="3195"/>
                  <a:pt x="2476" y="3196"/>
                  <a:pt x="2442" y="3198"/>
                </a:cubicBezTo>
                <a:cubicBezTo>
                  <a:pt x="2393" y="3202"/>
                  <a:pt x="2345" y="3207"/>
                  <a:pt x="2297" y="3214"/>
                </a:cubicBezTo>
                <a:lnTo>
                  <a:pt x="2297" y="3214"/>
                </a:lnTo>
                <a:cubicBezTo>
                  <a:pt x="2307" y="3198"/>
                  <a:pt x="2317" y="3183"/>
                  <a:pt x="2327" y="3168"/>
                </a:cubicBezTo>
                <a:cubicBezTo>
                  <a:pt x="2623" y="2739"/>
                  <a:pt x="3076" y="2455"/>
                  <a:pt x="3542" y="2250"/>
                </a:cubicBezTo>
                <a:cubicBezTo>
                  <a:pt x="3877" y="2098"/>
                  <a:pt x="4250" y="1980"/>
                  <a:pt x="4619" y="1971"/>
                </a:cubicBezTo>
                <a:lnTo>
                  <a:pt x="4619" y="1971"/>
                </a:lnTo>
                <a:cubicBezTo>
                  <a:pt x="4595" y="2033"/>
                  <a:pt x="4572" y="2096"/>
                  <a:pt x="4551" y="2159"/>
                </a:cubicBezTo>
                <a:cubicBezTo>
                  <a:pt x="4369" y="2679"/>
                  <a:pt x="4285" y="3301"/>
                  <a:pt x="4678" y="3748"/>
                </a:cubicBezTo>
                <a:cubicBezTo>
                  <a:pt x="4823" y="3923"/>
                  <a:pt x="5040" y="4026"/>
                  <a:pt x="5270" y="4032"/>
                </a:cubicBezTo>
                <a:cubicBezTo>
                  <a:pt x="5276" y="4032"/>
                  <a:pt x="5283" y="4032"/>
                  <a:pt x="5290" y="4032"/>
                </a:cubicBezTo>
                <a:cubicBezTo>
                  <a:pt x="5524" y="4032"/>
                  <a:pt x="5740" y="3930"/>
                  <a:pt x="5898" y="3754"/>
                </a:cubicBezTo>
                <a:cubicBezTo>
                  <a:pt x="6224" y="3392"/>
                  <a:pt x="6200" y="2842"/>
                  <a:pt x="5904" y="2467"/>
                </a:cubicBezTo>
                <a:cubicBezTo>
                  <a:pt x="5625" y="2102"/>
                  <a:pt x="5185" y="1919"/>
                  <a:pt x="4734" y="1899"/>
                </a:cubicBezTo>
                <a:lnTo>
                  <a:pt x="4734" y="1899"/>
                </a:lnTo>
                <a:cubicBezTo>
                  <a:pt x="4789" y="1768"/>
                  <a:pt x="4851" y="1639"/>
                  <a:pt x="4919" y="1512"/>
                </a:cubicBezTo>
                <a:cubicBezTo>
                  <a:pt x="5167" y="1059"/>
                  <a:pt x="5505" y="648"/>
                  <a:pt x="5946" y="389"/>
                </a:cubicBezTo>
                <a:cubicBezTo>
                  <a:pt x="6276" y="193"/>
                  <a:pt x="6654" y="76"/>
                  <a:pt x="7031" y="76"/>
                </a:cubicBezTo>
                <a:cubicBezTo>
                  <a:pt x="7166" y="76"/>
                  <a:pt x="7300" y="91"/>
                  <a:pt x="7433" y="123"/>
                </a:cubicBezTo>
                <a:cubicBezTo>
                  <a:pt x="7892" y="238"/>
                  <a:pt x="8267" y="564"/>
                  <a:pt x="8454" y="993"/>
                </a:cubicBezTo>
                <a:cubicBezTo>
                  <a:pt x="8496" y="1085"/>
                  <a:pt x="8526" y="1183"/>
                  <a:pt x="8543" y="1281"/>
                </a:cubicBezTo>
                <a:lnTo>
                  <a:pt x="8543" y="1281"/>
                </a:lnTo>
                <a:cubicBezTo>
                  <a:pt x="8325" y="1317"/>
                  <a:pt x="8113" y="1390"/>
                  <a:pt x="7916" y="1500"/>
                </a:cubicBezTo>
                <a:cubicBezTo>
                  <a:pt x="7795" y="1561"/>
                  <a:pt x="7687" y="1639"/>
                  <a:pt x="7584" y="1724"/>
                </a:cubicBezTo>
                <a:cubicBezTo>
                  <a:pt x="7505" y="1784"/>
                  <a:pt x="7451" y="1869"/>
                  <a:pt x="7433" y="1966"/>
                </a:cubicBezTo>
                <a:cubicBezTo>
                  <a:pt x="7397" y="2141"/>
                  <a:pt x="7463" y="2322"/>
                  <a:pt x="7608" y="2431"/>
                </a:cubicBezTo>
                <a:cubicBezTo>
                  <a:pt x="7693" y="2498"/>
                  <a:pt x="7780" y="2527"/>
                  <a:pt x="7866" y="2527"/>
                </a:cubicBezTo>
                <a:cubicBezTo>
                  <a:pt x="8188" y="2527"/>
                  <a:pt x="8490" y="2120"/>
                  <a:pt x="8581" y="1839"/>
                </a:cubicBezTo>
                <a:cubicBezTo>
                  <a:pt x="8633" y="1678"/>
                  <a:pt x="8645" y="1511"/>
                  <a:pt x="8626" y="1347"/>
                </a:cubicBezTo>
                <a:lnTo>
                  <a:pt x="8626" y="1347"/>
                </a:lnTo>
                <a:cubicBezTo>
                  <a:pt x="8659" y="1343"/>
                  <a:pt x="8693" y="1340"/>
                  <a:pt x="8726" y="1337"/>
                </a:cubicBezTo>
                <a:cubicBezTo>
                  <a:pt x="8776" y="1332"/>
                  <a:pt x="8826" y="1330"/>
                  <a:pt x="8875" y="1330"/>
                </a:cubicBezTo>
                <a:cubicBezTo>
                  <a:pt x="9067" y="1330"/>
                  <a:pt x="9257" y="1366"/>
                  <a:pt x="9439" y="1428"/>
                </a:cubicBezTo>
                <a:cubicBezTo>
                  <a:pt x="9444" y="1430"/>
                  <a:pt x="9449" y="1431"/>
                  <a:pt x="9454" y="1431"/>
                </a:cubicBezTo>
                <a:cubicBezTo>
                  <a:pt x="9490" y="1431"/>
                  <a:pt x="9501" y="1371"/>
                  <a:pt x="9463" y="1355"/>
                </a:cubicBezTo>
                <a:cubicBezTo>
                  <a:pt x="9263" y="1290"/>
                  <a:pt x="9056" y="1257"/>
                  <a:pt x="8850" y="1257"/>
                </a:cubicBezTo>
                <a:cubicBezTo>
                  <a:pt x="8772" y="1257"/>
                  <a:pt x="8693" y="1261"/>
                  <a:pt x="8615" y="1271"/>
                </a:cubicBezTo>
                <a:lnTo>
                  <a:pt x="8615" y="1271"/>
                </a:lnTo>
                <a:cubicBezTo>
                  <a:pt x="8565" y="984"/>
                  <a:pt x="8419" y="712"/>
                  <a:pt x="8218" y="503"/>
                </a:cubicBezTo>
                <a:cubicBezTo>
                  <a:pt x="7906" y="176"/>
                  <a:pt x="7473" y="0"/>
                  <a:pt x="702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27"/>
          <p:cNvSpPr/>
          <p:nvPr/>
        </p:nvSpPr>
        <p:spPr>
          <a:xfrm rot="10800000" flipH="1">
            <a:off x="9991438" y="122512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7"/>
          <p:cNvSpPr/>
          <p:nvPr/>
        </p:nvSpPr>
        <p:spPr>
          <a:xfrm rot="10800000" flipH="1">
            <a:off x="10960497" y="5318283"/>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7"/>
          <p:cNvSpPr/>
          <p:nvPr/>
        </p:nvSpPr>
        <p:spPr>
          <a:xfrm rot="10800000" flipH="1">
            <a:off x="6797616" y="323198"/>
            <a:ext cx="132633"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7"/>
          <p:cNvSpPr/>
          <p:nvPr/>
        </p:nvSpPr>
        <p:spPr>
          <a:xfrm rot="10800000" flipH="1">
            <a:off x="8618371" y="534346"/>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27"/>
          <p:cNvSpPr/>
          <p:nvPr/>
        </p:nvSpPr>
        <p:spPr>
          <a:xfrm rot="10800000" flipH="1">
            <a:off x="10518032" y="4496262"/>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27"/>
          <p:cNvSpPr/>
          <p:nvPr/>
        </p:nvSpPr>
        <p:spPr>
          <a:xfrm rot="10800000" flipH="1">
            <a:off x="7871633" y="1172329"/>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27"/>
          <p:cNvSpPr/>
          <p:nvPr/>
        </p:nvSpPr>
        <p:spPr>
          <a:xfrm rot="10800000" flipH="1">
            <a:off x="11500820" y="465049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27"/>
          <p:cNvSpPr/>
          <p:nvPr/>
        </p:nvSpPr>
        <p:spPr>
          <a:xfrm rot="10800000" flipH="1">
            <a:off x="11230587" y="3791713"/>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27"/>
          <p:cNvSpPr/>
          <p:nvPr/>
        </p:nvSpPr>
        <p:spPr>
          <a:xfrm rot="10800000" flipH="1">
            <a:off x="11025502" y="81150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27"/>
          <p:cNvSpPr/>
          <p:nvPr/>
        </p:nvSpPr>
        <p:spPr>
          <a:xfrm rot="10800000" flipH="1">
            <a:off x="310168" y="2865802"/>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27"/>
          <p:cNvSpPr/>
          <p:nvPr/>
        </p:nvSpPr>
        <p:spPr>
          <a:xfrm rot="10800000" flipH="1">
            <a:off x="926420" y="252359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27"/>
          <p:cNvSpPr/>
          <p:nvPr/>
        </p:nvSpPr>
        <p:spPr>
          <a:xfrm rot="10800000" flipH="1">
            <a:off x="1133771" y="372147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27"/>
          <p:cNvSpPr/>
          <p:nvPr/>
        </p:nvSpPr>
        <p:spPr>
          <a:xfrm rot="10800000" flipH="1">
            <a:off x="413933" y="1513363"/>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27"/>
          <p:cNvSpPr/>
          <p:nvPr/>
        </p:nvSpPr>
        <p:spPr>
          <a:xfrm rot="10800000" flipH="1">
            <a:off x="450181" y="4128298"/>
            <a:ext cx="132632"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2364167"/>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10">
  <p:cSld name="Title and text 10">
    <p:spTree>
      <p:nvGrpSpPr>
        <p:cNvPr id="1" name="Shape 539"/>
        <p:cNvGrpSpPr/>
        <p:nvPr/>
      </p:nvGrpSpPr>
      <p:grpSpPr>
        <a:xfrm>
          <a:off x="0" y="0"/>
          <a:ext cx="0" cy="0"/>
          <a:chOff x="0" y="0"/>
          <a:chExt cx="0" cy="0"/>
        </a:xfrm>
      </p:grpSpPr>
      <p:sp>
        <p:nvSpPr>
          <p:cNvPr id="540" name="Google Shape;540;p28"/>
          <p:cNvSpPr/>
          <p:nvPr/>
        </p:nvSpPr>
        <p:spPr>
          <a:xfrm rot="4448121" flipH="1">
            <a:off x="747959" y="-3643496"/>
            <a:ext cx="11908632" cy="11164735"/>
          </a:xfrm>
          <a:custGeom>
            <a:avLst/>
            <a:gdLst/>
            <a:ahLst/>
            <a:cxnLst/>
            <a:rect l="l" t="t" r="r" b="b"/>
            <a:pathLst>
              <a:path w="11366" h="10656" extrusionOk="0">
                <a:moveTo>
                  <a:pt x="7425" y="0"/>
                </a:moveTo>
                <a:cubicBezTo>
                  <a:pt x="6333" y="0"/>
                  <a:pt x="5674" y="1324"/>
                  <a:pt x="4689" y="2084"/>
                </a:cubicBezTo>
                <a:cubicBezTo>
                  <a:pt x="3741" y="2815"/>
                  <a:pt x="2768" y="2259"/>
                  <a:pt x="1837" y="2743"/>
                </a:cubicBezTo>
                <a:cubicBezTo>
                  <a:pt x="0" y="3709"/>
                  <a:pt x="1982" y="5111"/>
                  <a:pt x="2429" y="6090"/>
                </a:cubicBezTo>
                <a:cubicBezTo>
                  <a:pt x="2931" y="7178"/>
                  <a:pt x="1904" y="8477"/>
                  <a:pt x="2272" y="9619"/>
                </a:cubicBezTo>
                <a:cubicBezTo>
                  <a:pt x="2441" y="10132"/>
                  <a:pt x="2876" y="10519"/>
                  <a:pt x="3408" y="10634"/>
                </a:cubicBezTo>
                <a:cubicBezTo>
                  <a:pt x="3494" y="10648"/>
                  <a:pt x="3580" y="10655"/>
                  <a:pt x="3665" y="10655"/>
                </a:cubicBezTo>
                <a:cubicBezTo>
                  <a:pt x="4114" y="10655"/>
                  <a:pt x="4544" y="10458"/>
                  <a:pt x="4828" y="10102"/>
                </a:cubicBezTo>
                <a:cubicBezTo>
                  <a:pt x="5021" y="9866"/>
                  <a:pt x="5154" y="9558"/>
                  <a:pt x="5426" y="9431"/>
                </a:cubicBezTo>
                <a:cubicBezTo>
                  <a:pt x="5513" y="9392"/>
                  <a:pt x="5602" y="9376"/>
                  <a:pt x="5691" y="9376"/>
                </a:cubicBezTo>
                <a:cubicBezTo>
                  <a:pt x="6030" y="9376"/>
                  <a:pt x="6381" y="9617"/>
                  <a:pt x="6701" y="9794"/>
                </a:cubicBezTo>
                <a:cubicBezTo>
                  <a:pt x="7103" y="10018"/>
                  <a:pt x="7555" y="10124"/>
                  <a:pt x="8011" y="10124"/>
                </a:cubicBezTo>
                <a:cubicBezTo>
                  <a:pt x="9074" y="10124"/>
                  <a:pt x="10154" y="9550"/>
                  <a:pt x="10653" y="8585"/>
                </a:cubicBezTo>
                <a:cubicBezTo>
                  <a:pt x="11366" y="7214"/>
                  <a:pt x="10762" y="5304"/>
                  <a:pt x="9396" y="4604"/>
                </a:cubicBezTo>
                <a:lnTo>
                  <a:pt x="9396" y="4604"/>
                </a:lnTo>
                <a:cubicBezTo>
                  <a:pt x="9405" y="4608"/>
                  <a:pt x="9415" y="4611"/>
                  <a:pt x="9424" y="4611"/>
                </a:cubicBezTo>
                <a:cubicBezTo>
                  <a:pt x="9690" y="4611"/>
                  <a:pt x="9836" y="2622"/>
                  <a:pt x="9807" y="2447"/>
                </a:cubicBezTo>
                <a:cubicBezTo>
                  <a:pt x="9692" y="1643"/>
                  <a:pt x="9257" y="918"/>
                  <a:pt x="8599" y="447"/>
                </a:cubicBezTo>
                <a:cubicBezTo>
                  <a:pt x="8149" y="130"/>
                  <a:pt x="7766" y="0"/>
                  <a:pt x="7425"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28"/>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2" name="Google Shape;542;p28"/>
          <p:cNvSpPr txBox="1">
            <a:spLocks noGrp="1"/>
          </p:cNvSpPr>
          <p:nvPr>
            <p:ph type="subTitle" idx="1"/>
          </p:nvPr>
        </p:nvSpPr>
        <p:spPr>
          <a:xfrm>
            <a:off x="2281000" y="1962647"/>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43" name="Google Shape;543;p28"/>
          <p:cNvSpPr txBox="1">
            <a:spLocks noGrp="1"/>
          </p:cNvSpPr>
          <p:nvPr>
            <p:ph type="subTitle" idx="2"/>
          </p:nvPr>
        </p:nvSpPr>
        <p:spPr>
          <a:xfrm>
            <a:off x="3555600" y="2669947"/>
            <a:ext cx="5080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44" name="Google Shape;544;p28"/>
          <p:cNvSpPr/>
          <p:nvPr/>
        </p:nvSpPr>
        <p:spPr>
          <a:xfrm>
            <a:off x="3240630" y="584651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8"/>
          <p:cNvSpPr/>
          <p:nvPr/>
        </p:nvSpPr>
        <p:spPr>
          <a:xfrm>
            <a:off x="9494780" y="46656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8"/>
          <p:cNvSpPr/>
          <p:nvPr/>
        </p:nvSpPr>
        <p:spPr>
          <a:xfrm>
            <a:off x="8468738" y="60336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8"/>
          <p:cNvSpPr/>
          <p:nvPr/>
        </p:nvSpPr>
        <p:spPr>
          <a:xfrm>
            <a:off x="8801671" y="4207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8"/>
          <p:cNvSpPr/>
          <p:nvPr/>
        </p:nvSpPr>
        <p:spPr>
          <a:xfrm>
            <a:off x="4107987" y="58903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8"/>
          <p:cNvSpPr/>
          <p:nvPr/>
        </p:nvSpPr>
        <p:spPr>
          <a:xfrm>
            <a:off x="1938220" y="30783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8"/>
          <p:cNvSpPr/>
          <p:nvPr/>
        </p:nvSpPr>
        <p:spPr>
          <a:xfrm>
            <a:off x="3091698" y="3951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8"/>
          <p:cNvSpPr/>
          <p:nvPr/>
        </p:nvSpPr>
        <p:spPr>
          <a:xfrm>
            <a:off x="1783938" y="41376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8"/>
          <p:cNvSpPr/>
          <p:nvPr/>
        </p:nvSpPr>
        <p:spPr>
          <a:xfrm>
            <a:off x="3693636" y="46656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28"/>
          <p:cNvSpPr/>
          <p:nvPr/>
        </p:nvSpPr>
        <p:spPr>
          <a:xfrm flipH="1">
            <a:off x="7777382" y="42078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8"/>
          <p:cNvSpPr/>
          <p:nvPr/>
        </p:nvSpPr>
        <p:spPr>
          <a:xfrm flipH="1">
            <a:off x="7817243" y="4918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8"/>
          <p:cNvSpPr/>
          <p:nvPr/>
        </p:nvSpPr>
        <p:spPr>
          <a:xfrm flipH="1">
            <a:off x="8691192" y="49323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8"/>
          <p:cNvSpPr/>
          <p:nvPr/>
        </p:nvSpPr>
        <p:spPr>
          <a:xfrm>
            <a:off x="2497904" y="47387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8"/>
          <p:cNvSpPr/>
          <p:nvPr/>
        </p:nvSpPr>
        <p:spPr>
          <a:xfrm flipH="1">
            <a:off x="3958315" y="638431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8"/>
          <p:cNvSpPr/>
          <p:nvPr/>
        </p:nvSpPr>
        <p:spPr>
          <a:xfrm flipH="1">
            <a:off x="3460281" y="5314231"/>
            <a:ext cx="132632"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8"/>
          <p:cNvSpPr/>
          <p:nvPr/>
        </p:nvSpPr>
        <p:spPr>
          <a:xfrm flipH="1">
            <a:off x="3206043" y="46453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8"/>
          <p:cNvSpPr/>
          <p:nvPr/>
        </p:nvSpPr>
        <p:spPr>
          <a:xfrm>
            <a:off x="9117518" y="581727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8"/>
          <p:cNvSpPr/>
          <p:nvPr/>
        </p:nvSpPr>
        <p:spPr>
          <a:xfrm>
            <a:off x="8123365" y="524307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28"/>
          <p:cNvSpPr/>
          <p:nvPr/>
        </p:nvSpPr>
        <p:spPr>
          <a:xfrm flipH="1">
            <a:off x="7785916" y="6346265"/>
            <a:ext cx="132633"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28"/>
          <p:cNvSpPr/>
          <p:nvPr/>
        </p:nvSpPr>
        <p:spPr>
          <a:xfrm>
            <a:off x="2497897" y="3831982"/>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28"/>
          <p:cNvSpPr/>
          <p:nvPr/>
        </p:nvSpPr>
        <p:spPr>
          <a:xfrm flipH="1">
            <a:off x="9945449" y="409376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28"/>
          <p:cNvSpPr/>
          <p:nvPr/>
        </p:nvSpPr>
        <p:spPr>
          <a:xfrm flipH="1">
            <a:off x="2567881" y="5243065"/>
            <a:ext cx="132632"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28"/>
          <p:cNvSpPr/>
          <p:nvPr/>
        </p:nvSpPr>
        <p:spPr>
          <a:xfrm>
            <a:off x="2700504" y="59605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28"/>
          <p:cNvSpPr/>
          <p:nvPr/>
        </p:nvSpPr>
        <p:spPr>
          <a:xfrm>
            <a:off x="9722263" y="345381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28"/>
          <p:cNvSpPr/>
          <p:nvPr/>
        </p:nvSpPr>
        <p:spPr>
          <a:xfrm>
            <a:off x="9627404" y="53359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28"/>
          <p:cNvSpPr/>
          <p:nvPr/>
        </p:nvSpPr>
        <p:spPr>
          <a:xfrm>
            <a:off x="886547" y="42078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8"/>
          <p:cNvSpPr/>
          <p:nvPr/>
        </p:nvSpPr>
        <p:spPr>
          <a:xfrm flipH="1">
            <a:off x="1783949" y="487416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8239647"/>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11">
  <p:cSld name="Title and text 11">
    <p:spTree>
      <p:nvGrpSpPr>
        <p:cNvPr id="1" name="Shape 571"/>
        <p:cNvGrpSpPr/>
        <p:nvPr/>
      </p:nvGrpSpPr>
      <p:grpSpPr>
        <a:xfrm>
          <a:off x="0" y="0"/>
          <a:ext cx="0" cy="0"/>
          <a:chOff x="0" y="0"/>
          <a:chExt cx="0" cy="0"/>
        </a:xfrm>
      </p:grpSpPr>
      <p:sp>
        <p:nvSpPr>
          <p:cNvPr id="572" name="Google Shape;572;p29"/>
          <p:cNvSpPr/>
          <p:nvPr/>
        </p:nvSpPr>
        <p:spPr>
          <a:xfrm>
            <a:off x="-52200" y="3575059"/>
            <a:ext cx="12370427" cy="3949215"/>
          </a:xfrm>
          <a:custGeom>
            <a:avLst/>
            <a:gdLst/>
            <a:ahLst/>
            <a:cxnLst/>
            <a:rect l="l" t="t" r="r" b="b"/>
            <a:pathLst>
              <a:path w="12013" h="10430" extrusionOk="0">
                <a:moveTo>
                  <a:pt x="1" y="1"/>
                </a:moveTo>
                <a:lnTo>
                  <a:pt x="1" y="9668"/>
                </a:lnTo>
                <a:lnTo>
                  <a:pt x="1" y="9734"/>
                </a:lnTo>
                <a:cubicBezTo>
                  <a:pt x="37" y="10127"/>
                  <a:pt x="363" y="10423"/>
                  <a:pt x="756" y="10429"/>
                </a:cubicBezTo>
                <a:lnTo>
                  <a:pt x="11258" y="10429"/>
                </a:lnTo>
                <a:cubicBezTo>
                  <a:pt x="11674" y="10423"/>
                  <a:pt x="12013" y="10085"/>
                  <a:pt x="12013" y="9668"/>
                </a:cubicBezTo>
                <a:lnTo>
                  <a:pt x="12013" y="2321"/>
                </a:lnTo>
                <a:cubicBezTo>
                  <a:pt x="11596" y="2726"/>
                  <a:pt x="11239" y="3185"/>
                  <a:pt x="10961" y="3692"/>
                </a:cubicBezTo>
                <a:cubicBezTo>
                  <a:pt x="10895" y="3807"/>
                  <a:pt x="10835" y="3928"/>
                  <a:pt x="10774" y="4055"/>
                </a:cubicBezTo>
                <a:cubicBezTo>
                  <a:pt x="10744" y="4115"/>
                  <a:pt x="10714" y="4176"/>
                  <a:pt x="10690" y="4236"/>
                </a:cubicBezTo>
                <a:cubicBezTo>
                  <a:pt x="10635" y="4363"/>
                  <a:pt x="10587" y="4490"/>
                  <a:pt x="10539" y="4623"/>
                </a:cubicBezTo>
                <a:lnTo>
                  <a:pt x="10526" y="4665"/>
                </a:lnTo>
                <a:cubicBezTo>
                  <a:pt x="10520" y="4653"/>
                  <a:pt x="10514" y="4641"/>
                  <a:pt x="10508" y="4629"/>
                </a:cubicBezTo>
                <a:cubicBezTo>
                  <a:pt x="10472" y="4526"/>
                  <a:pt x="10424" y="4423"/>
                  <a:pt x="10375" y="4327"/>
                </a:cubicBezTo>
                <a:cubicBezTo>
                  <a:pt x="10351" y="4284"/>
                  <a:pt x="10321" y="4236"/>
                  <a:pt x="10297" y="4188"/>
                </a:cubicBezTo>
                <a:cubicBezTo>
                  <a:pt x="10236" y="4097"/>
                  <a:pt x="10176" y="4006"/>
                  <a:pt x="10110" y="3922"/>
                </a:cubicBezTo>
                <a:cubicBezTo>
                  <a:pt x="9801" y="3547"/>
                  <a:pt x="9421" y="3239"/>
                  <a:pt x="8992" y="3028"/>
                </a:cubicBezTo>
                <a:cubicBezTo>
                  <a:pt x="8303" y="2689"/>
                  <a:pt x="7523" y="2568"/>
                  <a:pt x="6756" y="2568"/>
                </a:cubicBezTo>
                <a:cubicBezTo>
                  <a:pt x="6623" y="2568"/>
                  <a:pt x="6484" y="2574"/>
                  <a:pt x="6345" y="2593"/>
                </a:cubicBezTo>
                <a:cubicBezTo>
                  <a:pt x="6146" y="2617"/>
                  <a:pt x="5946" y="2653"/>
                  <a:pt x="5747" y="2701"/>
                </a:cubicBezTo>
                <a:cubicBezTo>
                  <a:pt x="5602" y="2732"/>
                  <a:pt x="5457" y="2774"/>
                  <a:pt x="5312" y="2816"/>
                </a:cubicBezTo>
                <a:cubicBezTo>
                  <a:pt x="5082" y="2877"/>
                  <a:pt x="4853" y="2955"/>
                  <a:pt x="4635" y="3028"/>
                </a:cubicBezTo>
                <a:cubicBezTo>
                  <a:pt x="4466" y="3088"/>
                  <a:pt x="4309" y="3142"/>
                  <a:pt x="4158" y="3197"/>
                </a:cubicBezTo>
                <a:lnTo>
                  <a:pt x="4140" y="3203"/>
                </a:lnTo>
                <a:cubicBezTo>
                  <a:pt x="4073" y="3028"/>
                  <a:pt x="3995" y="2865"/>
                  <a:pt x="3910" y="2701"/>
                </a:cubicBezTo>
                <a:cubicBezTo>
                  <a:pt x="3203" y="1378"/>
                  <a:pt x="1959" y="423"/>
                  <a:pt x="496" y="85"/>
                </a:cubicBezTo>
                <a:cubicBezTo>
                  <a:pt x="333" y="49"/>
                  <a:pt x="170" y="19"/>
                  <a:pt x="1"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9"/>
          <p:cNvSpPr txBox="1">
            <a:spLocks noGrp="1"/>
          </p:cNvSpPr>
          <p:nvPr>
            <p:ph type="title"/>
          </p:nvPr>
        </p:nvSpPr>
        <p:spPr>
          <a:xfrm>
            <a:off x="3283400" y="704500"/>
            <a:ext cx="56252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574" name="Google Shape;574;p29"/>
          <p:cNvSpPr txBox="1">
            <a:spLocks noGrp="1"/>
          </p:cNvSpPr>
          <p:nvPr>
            <p:ph type="subTitle" idx="1"/>
          </p:nvPr>
        </p:nvSpPr>
        <p:spPr>
          <a:xfrm>
            <a:off x="2281067" y="2391451"/>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5" name="Google Shape;575;p29"/>
          <p:cNvSpPr txBox="1">
            <a:spLocks noGrp="1"/>
          </p:cNvSpPr>
          <p:nvPr>
            <p:ph type="subTitle" idx="2"/>
          </p:nvPr>
        </p:nvSpPr>
        <p:spPr>
          <a:xfrm>
            <a:off x="3911667" y="3187033"/>
            <a:ext cx="43688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6" name="Google Shape;576;p29"/>
          <p:cNvSpPr txBox="1">
            <a:spLocks noGrp="1"/>
          </p:cNvSpPr>
          <p:nvPr>
            <p:ph type="subTitle" idx="3"/>
          </p:nvPr>
        </p:nvSpPr>
        <p:spPr>
          <a:xfrm>
            <a:off x="2281067" y="4143533"/>
            <a:ext cx="7630000" cy="8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7" name="Google Shape;577;p29"/>
          <p:cNvSpPr txBox="1">
            <a:spLocks noGrp="1"/>
          </p:cNvSpPr>
          <p:nvPr>
            <p:ph type="subTitle" idx="4"/>
          </p:nvPr>
        </p:nvSpPr>
        <p:spPr>
          <a:xfrm>
            <a:off x="961400" y="5681472"/>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8" name="Google Shape;578;p29"/>
          <p:cNvSpPr txBox="1">
            <a:spLocks noGrp="1"/>
          </p:cNvSpPr>
          <p:nvPr>
            <p:ph type="subTitle" idx="5"/>
          </p:nvPr>
        </p:nvSpPr>
        <p:spPr>
          <a:xfrm>
            <a:off x="4508700" y="5681472"/>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9" name="Google Shape;579;p29"/>
          <p:cNvSpPr txBox="1">
            <a:spLocks noGrp="1"/>
          </p:cNvSpPr>
          <p:nvPr>
            <p:ph type="subTitle" idx="6"/>
          </p:nvPr>
        </p:nvSpPr>
        <p:spPr>
          <a:xfrm>
            <a:off x="8055800" y="5681472"/>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580" name="Google Shape;580;p29"/>
          <p:cNvGrpSpPr/>
          <p:nvPr/>
        </p:nvGrpSpPr>
        <p:grpSpPr>
          <a:xfrm>
            <a:off x="169096" y="-68207"/>
            <a:ext cx="11853619" cy="2720205"/>
            <a:chOff x="126822" y="-51155"/>
            <a:chExt cx="8890214" cy="2040154"/>
          </a:xfrm>
        </p:grpSpPr>
        <p:sp>
          <p:nvSpPr>
            <p:cNvPr id="581" name="Google Shape;581;p29"/>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9"/>
            <p:cNvSpPr/>
            <p:nvPr/>
          </p:nvSpPr>
          <p:spPr>
            <a:xfrm>
              <a:off x="8472673" y="1032758"/>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9"/>
            <p:cNvSpPr/>
            <p:nvPr/>
          </p:nvSpPr>
          <p:spPr>
            <a:xfrm>
              <a:off x="8202528" y="881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9"/>
            <p:cNvSpPr/>
            <p:nvPr/>
          </p:nvSpPr>
          <p:spPr>
            <a:xfrm>
              <a:off x="1185740" y="11884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9"/>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9"/>
            <p:cNvSpPr/>
            <p:nvPr/>
          </p:nvSpPr>
          <p:spPr>
            <a:xfrm>
              <a:off x="609073" y="-5115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9"/>
            <p:cNvSpPr/>
            <p:nvPr/>
          </p:nvSpPr>
          <p:spPr>
            <a:xfrm>
              <a:off x="1863301" y="14084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9"/>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9"/>
            <p:cNvSpPr/>
            <p:nvPr/>
          </p:nvSpPr>
          <p:spPr>
            <a:xfrm flipH="1">
              <a:off x="7981573" y="54251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9"/>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9"/>
            <p:cNvSpPr/>
            <p:nvPr/>
          </p:nvSpPr>
          <p:spPr>
            <a:xfrm>
              <a:off x="348103" y="12247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9"/>
            <p:cNvSpPr/>
            <p:nvPr/>
          </p:nvSpPr>
          <p:spPr>
            <a:xfrm flipH="1">
              <a:off x="550986" y="7499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9"/>
            <p:cNvSpPr/>
            <p:nvPr/>
          </p:nvSpPr>
          <p:spPr>
            <a:xfrm>
              <a:off x="7117213" y="8819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4" name="Google Shape;594;p29"/>
          <p:cNvSpPr/>
          <p:nvPr/>
        </p:nvSpPr>
        <p:spPr>
          <a:xfrm>
            <a:off x="9590600" y="1737167"/>
            <a:ext cx="194800" cy="425367"/>
          </a:xfrm>
          <a:custGeom>
            <a:avLst/>
            <a:gdLst/>
            <a:ahLst/>
            <a:cxnLst/>
            <a:rect l="l" t="t" r="r" b="b"/>
            <a:pathLst>
              <a:path w="5844" h="12761" extrusionOk="0">
                <a:moveTo>
                  <a:pt x="3376" y="855"/>
                </a:moveTo>
                <a:cubicBezTo>
                  <a:pt x="3614" y="1114"/>
                  <a:pt x="3852" y="1352"/>
                  <a:pt x="4090" y="1612"/>
                </a:cubicBezTo>
                <a:cubicBezTo>
                  <a:pt x="4588" y="2196"/>
                  <a:pt x="4740" y="2542"/>
                  <a:pt x="4220" y="3148"/>
                </a:cubicBezTo>
                <a:cubicBezTo>
                  <a:pt x="3636" y="3776"/>
                  <a:pt x="2879" y="4187"/>
                  <a:pt x="2056" y="4360"/>
                </a:cubicBezTo>
                <a:cubicBezTo>
                  <a:pt x="1580" y="3841"/>
                  <a:pt x="1104" y="3343"/>
                  <a:pt x="628" y="2867"/>
                </a:cubicBezTo>
                <a:cubicBezTo>
                  <a:pt x="1689" y="2629"/>
                  <a:pt x="2944" y="1850"/>
                  <a:pt x="3376" y="855"/>
                </a:cubicBezTo>
                <a:close/>
                <a:moveTo>
                  <a:pt x="3835" y="9800"/>
                </a:moveTo>
                <a:cubicBezTo>
                  <a:pt x="4261" y="9800"/>
                  <a:pt x="4690" y="9959"/>
                  <a:pt x="5129" y="10073"/>
                </a:cubicBezTo>
                <a:cubicBezTo>
                  <a:pt x="5043" y="10484"/>
                  <a:pt x="4848" y="10852"/>
                  <a:pt x="4545" y="11155"/>
                </a:cubicBezTo>
                <a:cubicBezTo>
                  <a:pt x="4232" y="11499"/>
                  <a:pt x="3727" y="11945"/>
                  <a:pt x="3242" y="11945"/>
                </a:cubicBezTo>
                <a:cubicBezTo>
                  <a:pt x="3056" y="11945"/>
                  <a:pt x="2873" y="11879"/>
                  <a:pt x="2706" y="11717"/>
                </a:cubicBezTo>
                <a:cubicBezTo>
                  <a:pt x="2100" y="11111"/>
                  <a:pt x="2532" y="10311"/>
                  <a:pt x="3160" y="9964"/>
                </a:cubicBezTo>
                <a:cubicBezTo>
                  <a:pt x="3385" y="9845"/>
                  <a:pt x="3609" y="9800"/>
                  <a:pt x="3835" y="9800"/>
                </a:cubicBezTo>
                <a:close/>
                <a:moveTo>
                  <a:pt x="3425" y="0"/>
                </a:moveTo>
                <a:cubicBezTo>
                  <a:pt x="3362" y="0"/>
                  <a:pt x="3301" y="18"/>
                  <a:pt x="3247" y="54"/>
                </a:cubicBezTo>
                <a:cubicBezTo>
                  <a:pt x="3221" y="49"/>
                  <a:pt x="3194" y="46"/>
                  <a:pt x="3167" y="46"/>
                </a:cubicBezTo>
                <a:cubicBezTo>
                  <a:pt x="3079" y="46"/>
                  <a:pt x="2988" y="74"/>
                  <a:pt x="2922" y="140"/>
                </a:cubicBezTo>
                <a:cubicBezTo>
                  <a:pt x="2511" y="573"/>
                  <a:pt x="2273" y="1114"/>
                  <a:pt x="1840" y="1504"/>
                </a:cubicBezTo>
                <a:cubicBezTo>
                  <a:pt x="1364" y="1915"/>
                  <a:pt x="801" y="2218"/>
                  <a:pt x="217" y="2434"/>
                </a:cubicBezTo>
                <a:cubicBezTo>
                  <a:pt x="66" y="2521"/>
                  <a:pt x="1" y="2715"/>
                  <a:pt x="109" y="2845"/>
                </a:cubicBezTo>
                <a:cubicBezTo>
                  <a:pt x="109" y="2910"/>
                  <a:pt x="109" y="2975"/>
                  <a:pt x="152" y="3018"/>
                </a:cubicBezTo>
                <a:cubicBezTo>
                  <a:pt x="1039" y="4230"/>
                  <a:pt x="1948" y="5399"/>
                  <a:pt x="2835" y="6589"/>
                </a:cubicBezTo>
                <a:cubicBezTo>
                  <a:pt x="3420" y="7411"/>
                  <a:pt x="3982" y="8298"/>
                  <a:pt x="4610" y="9121"/>
                </a:cubicBezTo>
                <a:cubicBezTo>
                  <a:pt x="4403" y="9067"/>
                  <a:pt x="4192" y="9042"/>
                  <a:pt x="3983" y="9042"/>
                </a:cubicBezTo>
                <a:cubicBezTo>
                  <a:pt x="3427" y="9042"/>
                  <a:pt x="2880" y="9223"/>
                  <a:pt x="2424" y="9553"/>
                </a:cubicBezTo>
                <a:cubicBezTo>
                  <a:pt x="1580" y="10224"/>
                  <a:pt x="1364" y="11414"/>
                  <a:pt x="2100" y="12237"/>
                </a:cubicBezTo>
                <a:cubicBezTo>
                  <a:pt x="2442" y="12605"/>
                  <a:pt x="2840" y="12761"/>
                  <a:pt x="3244" y="12761"/>
                </a:cubicBezTo>
                <a:cubicBezTo>
                  <a:pt x="4500" y="12761"/>
                  <a:pt x="5807" y="11253"/>
                  <a:pt x="5627" y="9943"/>
                </a:cubicBezTo>
                <a:cubicBezTo>
                  <a:pt x="5778" y="9835"/>
                  <a:pt x="5843" y="9640"/>
                  <a:pt x="5757" y="9445"/>
                </a:cubicBezTo>
                <a:cubicBezTo>
                  <a:pt x="4956" y="7844"/>
                  <a:pt x="3766" y="6307"/>
                  <a:pt x="2489" y="4879"/>
                </a:cubicBezTo>
                <a:cubicBezTo>
                  <a:pt x="3549" y="4728"/>
                  <a:pt x="4502" y="4144"/>
                  <a:pt x="5129" y="3278"/>
                </a:cubicBezTo>
                <a:cubicBezTo>
                  <a:pt x="5389" y="2867"/>
                  <a:pt x="5627" y="2413"/>
                  <a:pt x="5389" y="1936"/>
                </a:cubicBezTo>
                <a:cubicBezTo>
                  <a:pt x="5043" y="1244"/>
                  <a:pt x="4220" y="595"/>
                  <a:pt x="3679" y="97"/>
                </a:cubicBezTo>
                <a:cubicBezTo>
                  <a:pt x="3604" y="34"/>
                  <a:pt x="3513" y="0"/>
                  <a:pt x="342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5" name="Google Shape;595;p29"/>
          <p:cNvSpPr/>
          <p:nvPr/>
        </p:nvSpPr>
        <p:spPr>
          <a:xfrm rot="3938655">
            <a:off x="1811440" y="3314755"/>
            <a:ext cx="194800" cy="425365"/>
          </a:xfrm>
          <a:custGeom>
            <a:avLst/>
            <a:gdLst/>
            <a:ahLst/>
            <a:cxnLst/>
            <a:rect l="l" t="t" r="r" b="b"/>
            <a:pathLst>
              <a:path w="5844" h="12761" extrusionOk="0">
                <a:moveTo>
                  <a:pt x="3376" y="855"/>
                </a:moveTo>
                <a:cubicBezTo>
                  <a:pt x="3614" y="1114"/>
                  <a:pt x="3852" y="1352"/>
                  <a:pt x="4090" y="1612"/>
                </a:cubicBezTo>
                <a:cubicBezTo>
                  <a:pt x="4588" y="2196"/>
                  <a:pt x="4740" y="2542"/>
                  <a:pt x="4220" y="3148"/>
                </a:cubicBezTo>
                <a:cubicBezTo>
                  <a:pt x="3636" y="3776"/>
                  <a:pt x="2879" y="4187"/>
                  <a:pt x="2056" y="4360"/>
                </a:cubicBezTo>
                <a:cubicBezTo>
                  <a:pt x="1580" y="3841"/>
                  <a:pt x="1104" y="3343"/>
                  <a:pt x="628" y="2867"/>
                </a:cubicBezTo>
                <a:cubicBezTo>
                  <a:pt x="1689" y="2629"/>
                  <a:pt x="2944" y="1850"/>
                  <a:pt x="3376" y="855"/>
                </a:cubicBezTo>
                <a:close/>
                <a:moveTo>
                  <a:pt x="3835" y="9800"/>
                </a:moveTo>
                <a:cubicBezTo>
                  <a:pt x="4261" y="9800"/>
                  <a:pt x="4690" y="9959"/>
                  <a:pt x="5129" y="10073"/>
                </a:cubicBezTo>
                <a:cubicBezTo>
                  <a:pt x="5043" y="10484"/>
                  <a:pt x="4848" y="10852"/>
                  <a:pt x="4545" y="11155"/>
                </a:cubicBezTo>
                <a:cubicBezTo>
                  <a:pt x="4232" y="11499"/>
                  <a:pt x="3727" y="11945"/>
                  <a:pt x="3242" y="11945"/>
                </a:cubicBezTo>
                <a:cubicBezTo>
                  <a:pt x="3056" y="11945"/>
                  <a:pt x="2873" y="11879"/>
                  <a:pt x="2706" y="11717"/>
                </a:cubicBezTo>
                <a:cubicBezTo>
                  <a:pt x="2100" y="11111"/>
                  <a:pt x="2532" y="10311"/>
                  <a:pt x="3160" y="9964"/>
                </a:cubicBezTo>
                <a:cubicBezTo>
                  <a:pt x="3385" y="9845"/>
                  <a:pt x="3609" y="9800"/>
                  <a:pt x="3835" y="9800"/>
                </a:cubicBezTo>
                <a:close/>
                <a:moveTo>
                  <a:pt x="3425" y="0"/>
                </a:moveTo>
                <a:cubicBezTo>
                  <a:pt x="3362" y="0"/>
                  <a:pt x="3301" y="18"/>
                  <a:pt x="3247" y="54"/>
                </a:cubicBezTo>
                <a:cubicBezTo>
                  <a:pt x="3221" y="49"/>
                  <a:pt x="3194" y="46"/>
                  <a:pt x="3167" y="46"/>
                </a:cubicBezTo>
                <a:cubicBezTo>
                  <a:pt x="3079" y="46"/>
                  <a:pt x="2988" y="74"/>
                  <a:pt x="2922" y="140"/>
                </a:cubicBezTo>
                <a:cubicBezTo>
                  <a:pt x="2511" y="573"/>
                  <a:pt x="2273" y="1114"/>
                  <a:pt x="1840" y="1504"/>
                </a:cubicBezTo>
                <a:cubicBezTo>
                  <a:pt x="1364" y="1915"/>
                  <a:pt x="801" y="2218"/>
                  <a:pt x="217" y="2434"/>
                </a:cubicBezTo>
                <a:cubicBezTo>
                  <a:pt x="66" y="2521"/>
                  <a:pt x="1" y="2715"/>
                  <a:pt x="109" y="2845"/>
                </a:cubicBezTo>
                <a:cubicBezTo>
                  <a:pt x="109" y="2910"/>
                  <a:pt x="109" y="2975"/>
                  <a:pt x="152" y="3018"/>
                </a:cubicBezTo>
                <a:cubicBezTo>
                  <a:pt x="1039" y="4230"/>
                  <a:pt x="1948" y="5399"/>
                  <a:pt x="2835" y="6589"/>
                </a:cubicBezTo>
                <a:cubicBezTo>
                  <a:pt x="3420" y="7411"/>
                  <a:pt x="3982" y="8298"/>
                  <a:pt x="4610" y="9121"/>
                </a:cubicBezTo>
                <a:cubicBezTo>
                  <a:pt x="4403" y="9067"/>
                  <a:pt x="4192" y="9042"/>
                  <a:pt x="3983" y="9042"/>
                </a:cubicBezTo>
                <a:cubicBezTo>
                  <a:pt x="3427" y="9042"/>
                  <a:pt x="2880" y="9223"/>
                  <a:pt x="2424" y="9553"/>
                </a:cubicBezTo>
                <a:cubicBezTo>
                  <a:pt x="1580" y="10224"/>
                  <a:pt x="1364" y="11414"/>
                  <a:pt x="2100" y="12237"/>
                </a:cubicBezTo>
                <a:cubicBezTo>
                  <a:pt x="2442" y="12605"/>
                  <a:pt x="2840" y="12761"/>
                  <a:pt x="3244" y="12761"/>
                </a:cubicBezTo>
                <a:cubicBezTo>
                  <a:pt x="4500" y="12761"/>
                  <a:pt x="5807" y="11253"/>
                  <a:pt x="5627" y="9943"/>
                </a:cubicBezTo>
                <a:cubicBezTo>
                  <a:pt x="5778" y="9835"/>
                  <a:pt x="5843" y="9640"/>
                  <a:pt x="5757" y="9445"/>
                </a:cubicBezTo>
                <a:cubicBezTo>
                  <a:pt x="4956" y="7844"/>
                  <a:pt x="3766" y="6307"/>
                  <a:pt x="2489" y="4879"/>
                </a:cubicBezTo>
                <a:cubicBezTo>
                  <a:pt x="3549" y="4728"/>
                  <a:pt x="4502" y="4144"/>
                  <a:pt x="5129" y="3278"/>
                </a:cubicBezTo>
                <a:cubicBezTo>
                  <a:pt x="5389" y="2867"/>
                  <a:pt x="5627" y="2413"/>
                  <a:pt x="5389" y="1936"/>
                </a:cubicBezTo>
                <a:cubicBezTo>
                  <a:pt x="5043" y="1244"/>
                  <a:pt x="4220" y="595"/>
                  <a:pt x="3679" y="97"/>
                </a:cubicBezTo>
                <a:cubicBezTo>
                  <a:pt x="3604" y="34"/>
                  <a:pt x="3513" y="0"/>
                  <a:pt x="342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6" name="Google Shape;596;p29"/>
          <p:cNvSpPr/>
          <p:nvPr/>
        </p:nvSpPr>
        <p:spPr>
          <a:xfrm>
            <a:off x="10156767" y="4518333"/>
            <a:ext cx="193933" cy="450400"/>
          </a:xfrm>
          <a:custGeom>
            <a:avLst/>
            <a:gdLst/>
            <a:ahLst/>
            <a:cxnLst/>
            <a:rect l="l" t="t" r="r" b="b"/>
            <a:pathLst>
              <a:path w="5818" h="13512" extrusionOk="0">
                <a:moveTo>
                  <a:pt x="628" y="1677"/>
                </a:moveTo>
                <a:cubicBezTo>
                  <a:pt x="758" y="1720"/>
                  <a:pt x="888" y="1742"/>
                  <a:pt x="1039" y="1785"/>
                </a:cubicBezTo>
                <a:cubicBezTo>
                  <a:pt x="931" y="1872"/>
                  <a:pt x="845" y="1980"/>
                  <a:pt x="801" y="2110"/>
                </a:cubicBezTo>
                <a:cubicBezTo>
                  <a:pt x="736" y="1958"/>
                  <a:pt x="671" y="1807"/>
                  <a:pt x="628" y="1677"/>
                </a:cubicBezTo>
                <a:close/>
                <a:moveTo>
                  <a:pt x="1775" y="1828"/>
                </a:moveTo>
                <a:lnTo>
                  <a:pt x="1277" y="2369"/>
                </a:lnTo>
                <a:cubicBezTo>
                  <a:pt x="1342" y="2175"/>
                  <a:pt x="1429" y="2002"/>
                  <a:pt x="1450" y="1828"/>
                </a:cubicBezTo>
                <a:close/>
                <a:moveTo>
                  <a:pt x="4134" y="1417"/>
                </a:moveTo>
                <a:cubicBezTo>
                  <a:pt x="4155" y="1482"/>
                  <a:pt x="4199" y="1569"/>
                  <a:pt x="4242" y="1655"/>
                </a:cubicBezTo>
                <a:lnTo>
                  <a:pt x="4242" y="1677"/>
                </a:lnTo>
                <a:cubicBezTo>
                  <a:pt x="4069" y="1915"/>
                  <a:pt x="3896" y="2153"/>
                  <a:pt x="3744" y="2413"/>
                </a:cubicBezTo>
                <a:cubicBezTo>
                  <a:pt x="3874" y="2066"/>
                  <a:pt x="4004" y="1742"/>
                  <a:pt x="4134" y="1417"/>
                </a:cubicBezTo>
                <a:close/>
                <a:moveTo>
                  <a:pt x="1169" y="2045"/>
                </a:moveTo>
                <a:cubicBezTo>
                  <a:pt x="1104" y="2218"/>
                  <a:pt x="1061" y="2391"/>
                  <a:pt x="996" y="2564"/>
                </a:cubicBezTo>
                <a:lnTo>
                  <a:pt x="888" y="2326"/>
                </a:lnTo>
                <a:lnTo>
                  <a:pt x="1169" y="2045"/>
                </a:lnTo>
                <a:close/>
                <a:moveTo>
                  <a:pt x="4437" y="2196"/>
                </a:moveTo>
                <a:cubicBezTo>
                  <a:pt x="4480" y="2283"/>
                  <a:pt x="4501" y="2369"/>
                  <a:pt x="4545" y="2456"/>
                </a:cubicBezTo>
                <a:lnTo>
                  <a:pt x="4328" y="2672"/>
                </a:lnTo>
                <a:cubicBezTo>
                  <a:pt x="4372" y="2521"/>
                  <a:pt x="4393" y="2348"/>
                  <a:pt x="4437" y="2196"/>
                </a:cubicBezTo>
                <a:close/>
                <a:moveTo>
                  <a:pt x="2749" y="1634"/>
                </a:moveTo>
                <a:lnTo>
                  <a:pt x="2749" y="1634"/>
                </a:lnTo>
                <a:cubicBezTo>
                  <a:pt x="2338" y="2066"/>
                  <a:pt x="1970" y="2564"/>
                  <a:pt x="1667" y="3105"/>
                </a:cubicBezTo>
                <a:cubicBezTo>
                  <a:pt x="1797" y="2651"/>
                  <a:pt x="1948" y="2196"/>
                  <a:pt x="2143" y="1785"/>
                </a:cubicBezTo>
                <a:lnTo>
                  <a:pt x="2165" y="1785"/>
                </a:lnTo>
                <a:cubicBezTo>
                  <a:pt x="2359" y="1742"/>
                  <a:pt x="2554" y="1699"/>
                  <a:pt x="2749" y="1634"/>
                </a:cubicBezTo>
                <a:close/>
                <a:moveTo>
                  <a:pt x="4177" y="2196"/>
                </a:moveTo>
                <a:lnTo>
                  <a:pt x="4177" y="2196"/>
                </a:lnTo>
                <a:cubicBezTo>
                  <a:pt x="4134" y="2456"/>
                  <a:pt x="4069" y="2716"/>
                  <a:pt x="4004" y="2975"/>
                </a:cubicBezTo>
                <a:cubicBezTo>
                  <a:pt x="3831" y="3105"/>
                  <a:pt x="3658" y="3235"/>
                  <a:pt x="3463" y="3365"/>
                </a:cubicBezTo>
                <a:cubicBezTo>
                  <a:pt x="3701" y="2954"/>
                  <a:pt x="3939" y="2586"/>
                  <a:pt x="4177" y="2196"/>
                </a:cubicBezTo>
                <a:close/>
                <a:moveTo>
                  <a:pt x="1797" y="2110"/>
                </a:moveTo>
                <a:lnTo>
                  <a:pt x="1797" y="2110"/>
                </a:lnTo>
                <a:cubicBezTo>
                  <a:pt x="1624" y="2542"/>
                  <a:pt x="1494" y="2975"/>
                  <a:pt x="1386" y="3430"/>
                </a:cubicBezTo>
                <a:cubicBezTo>
                  <a:pt x="1299" y="3235"/>
                  <a:pt x="1212" y="3040"/>
                  <a:pt x="1126" y="2845"/>
                </a:cubicBezTo>
                <a:cubicBezTo>
                  <a:pt x="1342" y="2607"/>
                  <a:pt x="1580" y="2348"/>
                  <a:pt x="1797" y="2110"/>
                </a:cubicBezTo>
                <a:close/>
                <a:moveTo>
                  <a:pt x="3896" y="833"/>
                </a:moveTo>
                <a:cubicBezTo>
                  <a:pt x="3917" y="898"/>
                  <a:pt x="3939" y="941"/>
                  <a:pt x="3961" y="985"/>
                </a:cubicBezTo>
                <a:cubicBezTo>
                  <a:pt x="3398" y="1850"/>
                  <a:pt x="2814" y="2716"/>
                  <a:pt x="2251" y="3581"/>
                </a:cubicBezTo>
                <a:lnTo>
                  <a:pt x="2944" y="1742"/>
                </a:lnTo>
                <a:cubicBezTo>
                  <a:pt x="2965" y="1677"/>
                  <a:pt x="2922" y="1590"/>
                  <a:pt x="2835" y="1590"/>
                </a:cubicBezTo>
                <a:cubicBezTo>
                  <a:pt x="3246" y="1439"/>
                  <a:pt x="3614" y="1179"/>
                  <a:pt x="3896" y="833"/>
                </a:cubicBezTo>
                <a:close/>
                <a:moveTo>
                  <a:pt x="3722" y="1785"/>
                </a:moveTo>
                <a:cubicBezTo>
                  <a:pt x="3484" y="2369"/>
                  <a:pt x="3246" y="2975"/>
                  <a:pt x="3030" y="3560"/>
                </a:cubicBezTo>
                <a:cubicBezTo>
                  <a:pt x="2835" y="3624"/>
                  <a:pt x="2619" y="3689"/>
                  <a:pt x="2424" y="3733"/>
                </a:cubicBezTo>
                <a:cubicBezTo>
                  <a:pt x="2857" y="3083"/>
                  <a:pt x="3290" y="2434"/>
                  <a:pt x="3722" y="1785"/>
                </a:cubicBezTo>
                <a:close/>
                <a:moveTo>
                  <a:pt x="2511" y="2240"/>
                </a:moveTo>
                <a:lnTo>
                  <a:pt x="1905" y="3841"/>
                </a:lnTo>
                <a:lnTo>
                  <a:pt x="1580" y="3884"/>
                </a:lnTo>
                <a:cubicBezTo>
                  <a:pt x="1580" y="3862"/>
                  <a:pt x="1559" y="3819"/>
                  <a:pt x="1559" y="3798"/>
                </a:cubicBezTo>
                <a:cubicBezTo>
                  <a:pt x="1797" y="3235"/>
                  <a:pt x="2121" y="2716"/>
                  <a:pt x="2511" y="2240"/>
                </a:cubicBezTo>
                <a:close/>
                <a:moveTo>
                  <a:pt x="3982" y="10311"/>
                </a:moveTo>
                <a:lnTo>
                  <a:pt x="4004" y="10332"/>
                </a:lnTo>
                <a:cubicBezTo>
                  <a:pt x="3744" y="10809"/>
                  <a:pt x="3506" y="11328"/>
                  <a:pt x="3311" y="11826"/>
                </a:cubicBezTo>
                <a:cubicBezTo>
                  <a:pt x="3398" y="11349"/>
                  <a:pt x="3484" y="10873"/>
                  <a:pt x="3571" y="10397"/>
                </a:cubicBezTo>
                <a:cubicBezTo>
                  <a:pt x="3701" y="10354"/>
                  <a:pt x="3852" y="10332"/>
                  <a:pt x="3982" y="10311"/>
                </a:cubicBezTo>
                <a:close/>
                <a:moveTo>
                  <a:pt x="4372" y="10332"/>
                </a:moveTo>
                <a:cubicBezTo>
                  <a:pt x="4415" y="10419"/>
                  <a:pt x="4480" y="10506"/>
                  <a:pt x="4545" y="10592"/>
                </a:cubicBezTo>
                <a:lnTo>
                  <a:pt x="4566" y="10614"/>
                </a:lnTo>
                <a:cubicBezTo>
                  <a:pt x="4566" y="10635"/>
                  <a:pt x="4588" y="10657"/>
                  <a:pt x="4610" y="10657"/>
                </a:cubicBezTo>
                <a:lnTo>
                  <a:pt x="3917" y="11999"/>
                </a:lnTo>
                <a:cubicBezTo>
                  <a:pt x="4047" y="11458"/>
                  <a:pt x="4155" y="10895"/>
                  <a:pt x="4285" y="10332"/>
                </a:cubicBezTo>
                <a:close/>
                <a:moveTo>
                  <a:pt x="2554" y="10917"/>
                </a:moveTo>
                <a:cubicBezTo>
                  <a:pt x="2403" y="11328"/>
                  <a:pt x="2294" y="11761"/>
                  <a:pt x="2251" y="12193"/>
                </a:cubicBezTo>
                <a:cubicBezTo>
                  <a:pt x="1948" y="11717"/>
                  <a:pt x="2143" y="11263"/>
                  <a:pt x="2532" y="10917"/>
                </a:cubicBezTo>
                <a:close/>
                <a:moveTo>
                  <a:pt x="2467" y="11609"/>
                </a:moveTo>
                <a:lnTo>
                  <a:pt x="2467" y="11609"/>
                </a:lnTo>
                <a:cubicBezTo>
                  <a:pt x="2424" y="11869"/>
                  <a:pt x="2403" y="12128"/>
                  <a:pt x="2403" y="12367"/>
                </a:cubicBezTo>
                <a:cubicBezTo>
                  <a:pt x="2338" y="12323"/>
                  <a:pt x="2316" y="12302"/>
                  <a:pt x="2294" y="12280"/>
                </a:cubicBezTo>
                <a:lnTo>
                  <a:pt x="2316" y="12280"/>
                </a:lnTo>
                <a:cubicBezTo>
                  <a:pt x="2338" y="12042"/>
                  <a:pt x="2403" y="11826"/>
                  <a:pt x="2467" y="11609"/>
                </a:cubicBezTo>
                <a:close/>
                <a:moveTo>
                  <a:pt x="3246" y="10506"/>
                </a:moveTo>
                <a:cubicBezTo>
                  <a:pt x="3008" y="11133"/>
                  <a:pt x="2792" y="11739"/>
                  <a:pt x="2576" y="12367"/>
                </a:cubicBezTo>
                <a:cubicBezTo>
                  <a:pt x="2576" y="11847"/>
                  <a:pt x="2662" y="11306"/>
                  <a:pt x="2792" y="10809"/>
                </a:cubicBezTo>
                <a:cubicBezTo>
                  <a:pt x="2792" y="10787"/>
                  <a:pt x="2792" y="10765"/>
                  <a:pt x="2792" y="10765"/>
                </a:cubicBezTo>
                <a:cubicBezTo>
                  <a:pt x="2922" y="10657"/>
                  <a:pt x="3073" y="10570"/>
                  <a:pt x="3225" y="10506"/>
                </a:cubicBezTo>
                <a:close/>
                <a:moveTo>
                  <a:pt x="4588" y="11220"/>
                </a:moveTo>
                <a:lnTo>
                  <a:pt x="4588" y="11306"/>
                </a:lnTo>
                <a:cubicBezTo>
                  <a:pt x="4588" y="11349"/>
                  <a:pt x="4610" y="11371"/>
                  <a:pt x="4631" y="11393"/>
                </a:cubicBezTo>
                <a:cubicBezTo>
                  <a:pt x="4566" y="11782"/>
                  <a:pt x="4350" y="12128"/>
                  <a:pt x="4025" y="12388"/>
                </a:cubicBezTo>
                <a:lnTo>
                  <a:pt x="4047" y="12388"/>
                </a:lnTo>
                <a:cubicBezTo>
                  <a:pt x="4004" y="12431"/>
                  <a:pt x="3961" y="12453"/>
                  <a:pt x="3917" y="12475"/>
                </a:cubicBezTo>
                <a:lnTo>
                  <a:pt x="4588" y="11220"/>
                </a:lnTo>
                <a:close/>
                <a:moveTo>
                  <a:pt x="3246" y="11133"/>
                </a:moveTo>
                <a:cubicBezTo>
                  <a:pt x="3138" y="11652"/>
                  <a:pt x="3052" y="12150"/>
                  <a:pt x="2922" y="12669"/>
                </a:cubicBezTo>
                <a:cubicBezTo>
                  <a:pt x="2846" y="12650"/>
                  <a:pt x="2769" y="12631"/>
                  <a:pt x="2708" y="12597"/>
                </a:cubicBezTo>
                <a:lnTo>
                  <a:pt x="2708" y="12597"/>
                </a:lnTo>
                <a:cubicBezTo>
                  <a:pt x="2880" y="12102"/>
                  <a:pt x="3074" y="11607"/>
                  <a:pt x="3246" y="11133"/>
                </a:cubicBezTo>
                <a:close/>
                <a:moveTo>
                  <a:pt x="3852" y="11198"/>
                </a:moveTo>
                <a:cubicBezTo>
                  <a:pt x="3744" y="11696"/>
                  <a:pt x="3636" y="12172"/>
                  <a:pt x="3528" y="12648"/>
                </a:cubicBezTo>
                <a:cubicBezTo>
                  <a:pt x="3420" y="12691"/>
                  <a:pt x="3333" y="12691"/>
                  <a:pt x="3225" y="12713"/>
                </a:cubicBezTo>
                <a:cubicBezTo>
                  <a:pt x="3398" y="12193"/>
                  <a:pt x="3614" y="11696"/>
                  <a:pt x="3831" y="11198"/>
                </a:cubicBezTo>
                <a:close/>
                <a:moveTo>
                  <a:pt x="3792" y="1"/>
                </a:moveTo>
                <a:cubicBezTo>
                  <a:pt x="3728" y="1"/>
                  <a:pt x="3661" y="29"/>
                  <a:pt x="3593" y="97"/>
                </a:cubicBezTo>
                <a:cubicBezTo>
                  <a:pt x="3246" y="508"/>
                  <a:pt x="2814" y="855"/>
                  <a:pt x="2316" y="1093"/>
                </a:cubicBezTo>
                <a:cubicBezTo>
                  <a:pt x="2003" y="1213"/>
                  <a:pt x="1671" y="1273"/>
                  <a:pt x="1333" y="1273"/>
                </a:cubicBezTo>
                <a:cubicBezTo>
                  <a:pt x="1063" y="1273"/>
                  <a:pt x="789" y="1235"/>
                  <a:pt x="520" y="1158"/>
                </a:cubicBezTo>
                <a:cubicBezTo>
                  <a:pt x="502" y="1153"/>
                  <a:pt x="484" y="1150"/>
                  <a:pt x="467" y="1150"/>
                </a:cubicBezTo>
                <a:cubicBezTo>
                  <a:pt x="335" y="1150"/>
                  <a:pt x="222" y="1284"/>
                  <a:pt x="260" y="1417"/>
                </a:cubicBezTo>
                <a:cubicBezTo>
                  <a:pt x="87" y="1482"/>
                  <a:pt x="1" y="1655"/>
                  <a:pt x="66" y="1828"/>
                </a:cubicBezTo>
                <a:cubicBezTo>
                  <a:pt x="974" y="4641"/>
                  <a:pt x="2294" y="7325"/>
                  <a:pt x="3961" y="9791"/>
                </a:cubicBezTo>
                <a:cubicBezTo>
                  <a:pt x="3923" y="9790"/>
                  <a:pt x="3885" y="9789"/>
                  <a:pt x="3847" y="9789"/>
                </a:cubicBezTo>
                <a:cubicBezTo>
                  <a:pt x="3279" y="9789"/>
                  <a:pt x="2716" y="9942"/>
                  <a:pt x="2229" y="10246"/>
                </a:cubicBezTo>
                <a:cubicBezTo>
                  <a:pt x="1342" y="10700"/>
                  <a:pt x="1039" y="11847"/>
                  <a:pt x="1602" y="12669"/>
                </a:cubicBezTo>
                <a:cubicBezTo>
                  <a:pt x="1993" y="13265"/>
                  <a:pt x="2522" y="13512"/>
                  <a:pt x="3062" y="13512"/>
                </a:cubicBezTo>
                <a:cubicBezTo>
                  <a:pt x="4407" y="13512"/>
                  <a:pt x="5818" y="11981"/>
                  <a:pt x="5324" y="10484"/>
                </a:cubicBezTo>
                <a:cubicBezTo>
                  <a:pt x="5302" y="10441"/>
                  <a:pt x="5280" y="10397"/>
                  <a:pt x="5237" y="10354"/>
                </a:cubicBezTo>
                <a:cubicBezTo>
                  <a:pt x="5259" y="10268"/>
                  <a:pt x="5216" y="10159"/>
                  <a:pt x="5172" y="10094"/>
                </a:cubicBezTo>
                <a:cubicBezTo>
                  <a:pt x="3939" y="8298"/>
                  <a:pt x="2857" y="6437"/>
                  <a:pt x="1905" y="4512"/>
                </a:cubicBezTo>
                <a:cubicBezTo>
                  <a:pt x="1948" y="4447"/>
                  <a:pt x="1970" y="4403"/>
                  <a:pt x="2013" y="4339"/>
                </a:cubicBezTo>
                <a:cubicBezTo>
                  <a:pt x="2053" y="4340"/>
                  <a:pt x="2093" y="4341"/>
                  <a:pt x="2133" y="4341"/>
                </a:cubicBezTo>
                <a:cubicBezTo>
                  <a:pt x="3254" y="4341"/>
                  <a:pt x="4546" y="3764"/>
                  <a:pt x="5172" y="2845"/>
                </a:cubicBezTo>
                <a:cubicBezTo>
                  <a:pt x="5259" y="2802"/>
                  <a:pt x="5324" y="2716"/>
                  <a:pt x="5324" y="2629"/>
                </a:cubicBezTo>
                <a:cubicBezTo>
                  <a:pt x="5324" y="2607"/>
                  <a:pt x="5345" y="2586"/>
                  <a:pt x="5345" y="2586"/>
                </a:cubicBezTo>
                <a:cubicBezTo>
                  <a:pt x="5410" y="2413"/>
                  <a:pt x="5345" y="2218"/>
                  <a:pt x="5172" y="2175"/>
                </a:cubicBezTo>
                <a:cubicBezTo>
                  <a:pt x="5064" y="1915"/>
                  <a:pt x="4913" y="1699"/>
                  <a:pt x="4804" y="1461"/>
                </a:cubicBezTo>
                <a:cubicBezTo>
                  <a:pt x="4610" y="1093"/>
                  <a:pt x="4437" y="725"/>
                  <a:pt x="4242" y="357"/>
                </a:cubicBezTo>
                <a:cubicBezTo>
                  <a:pt x="4199" y="292"/>
                  <a:pt x="4134" y="227"/>
                  <a:pt x="4069" y="227"/>
                </a:cubicBezTo>
                <a:cubicBezTo>
                  <a:pt x="4012" y="100"/>
                  <a:pt x="3910" y="1"/>
                  <a:pt x="379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7" name="Google Shape;597;p29"/>
          <p:cNvSpPr/>
          <p:nvPr/>
        </p:nvSpPr>
        <p:spPr>
          <a:xfrm>
            <a:off x="10517267" y="2652000"/>
            <a:ext cx="664212" cy="587469"/>
          </a:xfrm>
          <a:custGeom>
            <a:avLst/>
            <a:gdLst/>
            <a:ahLst/>
            <a:cxnLst/>
            <a:rect l="l" t="t" r="r" b="b"/>
            <a:pathLst>
              <a:path w="17215" h="15226" extrusionOk="0">
                <a:moveTo>
                  <a:pt x="8862" y="497"/>
                </a:moveTo>
                <a:cubicBezTo>
                  <a:pt x="9208" y="1644"/>
                  <a:pt x="11004" y="2683"/>
                  <a:pt x="11934" y="3224"/>
                </a:cubicBezTo>
                <a:cubicBezTo>
                  <a:pt x="13276" y="4003"/>
                  <a:pt x="14791" y="4501"/>
                  <a:pt x="16349" y="4695"/>
                </a:cubicBezTo>
                <a:cubicBezTo>
                  <a:pt x="15938" y="5453"/>
                  <a:pt x="15570" y="6232"/>
                  <a:pt x="15223" y="7032"/>
                </a:cubicBezTo>
                <a:cubicBezTo>
                  <a:pt x="15027" y="7046"/>
                  <a:pt x="14830" y="7053"/>
                  <a:pt x="14633" y="7053"/>
                </a:cubicBezTo>
                <a:cubicBezTo>
                  <a:pt x="13253" y="7053"/>
                  <a:pt x="11892" y="6719"/>
                  <a:pt x="10679" y="6037"/>
                </a:cubicBezTo>
                <a:cubicBezTo>
                  <a:pt x="10009" y="5647"/>
                  <a:pt x="9381" y="5171"/>
                  <a:pt x="8818" y="4609"/>
                </a:cubicBezTo>
                <a:cubicBezTo>
                  <a:pt x="8386" y="4176"/>
                  <a:pt x="8083" y="3635"/>
                  <a:pt x="7650" y="3202"/>
                </a:cubicBezTo>
                <a:cubicBezTo>
                  <a:pt x="7650" y="3202"/>
                  <a:pt x="7650" y="3181"/>
                  <a:pt x="7650" y="3159"/>
                </a:cubicBezTo>
                <a:cubicBezTo>
                  <a:pt x="8061" y="2272"/>
                  <a:pt x="8472" y="1385"/>
                  <a:pt x="8862" y="497"/>
                </a:cubicBezTo>
                <a:close/>
                <a:moveTo>
                  <a:pt x="2027" y="7378"/>
                </a:moveTo>
                <a:cubicBezTo>
                  <a:pt x="3030" y="7378"/>
                  <a:pt x="3649" y="8663"/>
                  <a:pt x="3906" y="9564"/>
                </a:cubicBezTo>
                <a:lnTo>
                  <a:pt x="3820" y="9780"/>
                </a:lnTo>
                <a:cubicBezTo>
                  <a:pt x="3746" y="9707"/>
                  <a:pt x="3643" y="9663"/>
                  <a:pt x="3537" y="9663"/>
                </a:cubicBezTo>
                <a:cubicBezTo>
                  <a:pt x="3486" y="9663"/>
                  <a:pt x="3436" y="9673"/>
                  <a:pt x="3387" y="9694"/>
                </a:cubicBezTo>
                <a:cubicBezTo>
                  <a:pt x="3199" y="9791"/>
                  <a:pt x="3017" y="9834"/>
                  <a:pt x="2844" y="9834"/>
                </a:cubicBezTo>
                <a:cubicBezTo>
                  <a:pt x="2325" y="9834"/>
                  <a:pt x="1894" y="9440"/>
                  <a:pt x="1634" y="8937"/>
                </a:cubicBezTo>
                <a:cubicBezTo>
                  <a:pt x="1353" y="8439"/>
                  <a:pt x="1093" y="7400"/>
                  <a:pt x="2002" y="7379"/>
                </a:cubicBezTo>
                <a:cubicBezTo>
                  <a:pt x="2011" y="7378"/>
                  <a:pt x="2019" y="7378"/>
                  <a:pt x="2027" y="7378"/>
                </a:cubicBezTo>
                <a:close/>
                <a:moveTo>
                  <a:pt x="9746" y="12491"/>
                </a:moveTo>
                <a:cubicBezTo>
                  <a:pt x="10098" y="12491"/>
                  <a:pt x="10485" y="12599"/>
                  <a:pt x="10744" y="12723"/>
                </a:cubicBezTo>
                <a:cubicBezTo>
                  <a:pt x="11026" y="12875"/>
                  <a:pt x="11285" y="13091"/>
                  <a:pt x="11480" y="13329"/>
                </a:cubicBezTo>
                <a:cubicBezTo>
                  <a:pt x="11588" y="13437"/>
                  <a:pt x="11675" y="13567"/>
                  <a:pt x="11761" y="13697"/>
                </a:cubicBezTo>
                <a:cubicBezTo>
                  <a:pt x="11761" y="13697"/>
                  <a:pt x="11826" y="13827"/>
                  <a:pt x="11869" y="13957"/>
                </a:cubicBezTo>
                <a:cubicBezTo>
                  <a:pt x="11848" y="14065"/>
                  <a:pt x="11805" y="14151"/>
                  <a:pt x="11761" y="14260"/>
                </a:cubicBezTo>
                <a:cubicBezTo>
                  <a:pt x="11740" y="14281"/>
                  <a:pt x="11740" y="14325"/>
                  <a:pt x="11740" y="14368"/>
                </a:cubicBezTo>
                <a:cubicBezTo>
                  <a:pt x="11426" y="14407"/>
                  <a:pt x="11039" y="14450"/>
                  <a:pt x="10653" y="14450"/>
                </a:cubicBezTo>
                <a:cubicBezTo>
                  <a:pt x="9762" y="14450"/>
                  <a:pt x="8875" y="14220"/>
                  <a:pt x="8905" y="13178"/>
                </a:cubicBezTo>
                <a:cubicBezTo>
                  <a:pt x="8917" y="12660"/>
                  <a:pt x="9304" y="12491"/>
                  <a:pt x="9746" y="12491"/>
                </a:cubicBezTo>
                <a:close/>
                <a:moveTo>
                  <a:pt x="8749" y="0"/>
                </a:moveTo>
                <a:cubicBezTo>
                  <a:pt x="8680" y="0"/>
                  <a:pt x="8610" y="34"/>
                  <a:pt x="8580" y="108"/>
                </a:cubicBezTo>
                <a:cubicBezTo>
                  <a:pt x="7563" y="1731"/>
                  <a:pt x="6676" y="3440"/>
                  <a:pt x="5876" y="5171"/>
                </a:cubicBezTo>
                <a:cubicBezTo>
                  <a:pt x="5335" y="6340"/>
                  <a:pt x="4729" y="7508"/>
                  <a:pt x="4231" y="8699"/>
                </a:cubicBezTo>
                <a:cubicBezTo>
                  <a:pt x="4036" y="8006"/>
                  <a:pt x="3603" y="7422"/>
                  <a:pt x="3019" y="6989"/>
                </a:cubicBezTo>
                <a:cubicBezTo>
                  <a:pt x="2696" y="6770"/>
                  <a:pt x="2297" y="6631"/>
                  <a:pt x="1915" y="6631"/>
                </a:cubicBezTo>
                <a:cubicBezTo>
                  <a:pt x="1505" y="6631"/>
                  <a:pt x="1113" y="6791"/>
                  <a:pt x="855" y="7184"/>
                </a:cubicBezTo>
                <a:cubicBezTo>
                  <a:pt x="0" y="8448"/>
                  <a:pt x="1418" y="10607"/>
                  <a:pt x="2839" y="10607"/>
                </a:cubicBezTo>
                <a:cubicBezTo>
                  <a:pt x="3145" y="10607"/>
                  <a:pt x="3450" y="10508"/>
                  <a:pt x="3733" y="10278"/>
                </a:cubicBezTo>
                <a:cubicBezTo>
                  <a:pt x="3798" y="10386"/>
                  <a:pt x="3912" y="10440"/>
                  <a:pt x="4025" y="10440"/>
                </a:cubicBezTo>
                <a:cubicBezTo>
                  <a:pt x="4139" y="10440"/>
                  <a:pt x="4253" y="10386"/>
                  <a:pt x="4318" y="10278"/>
                </a:cubicBezTo>
                <a:cubicBezTo>
                  <a:pt x="5183" y="8677"/>
                  <a:pt x="5832" y="6924"/>
                  <a:pt x="6611" y="5280"/>
                </a:cubicBezTo>
                <a:cubicBezTo>
                  <a:pt x="6871" y="4760"/>
                  <a:pt x="7109" y="4219"/>
                  <a:pt x="7369" y="3700"/>
                </a:cubicBezTo>
                <a:cubicBezTo>
                  <a:pt x="7823" y="4933"/>
                  <a:pt x="9186" y="5994"/>
                  <a:pt x="10203" y="6600"/>
                </a:cubicBezTo>
                <a:cubicBezTo>
                  <a:pt x="11482" y="7367"/>
                  <a:pt x="12939" y="7758"/>
                  <a:pt x="14429" y="7758"/>
                </a:cubicBezTo>
                <a:cubicBezTo>
                  <a:pt x="14578" y="7758"/>
                  <a:pt x="14727" y="7754"/>
                  <a:pt x="14877" y="7746"/>
                </a:cubicBezTo>
                <a:lnTo>
                  <a:pt x="14877" y="7746"/>
                </a:lnTo>
                <a:cubicBezTo>
                  <a:pt x="14661" y="8222"/>
                  <a:pt x="14444" y="8720"/>
                  <a:pt x="14206" y="9196"/>
                </a:cubicBezTo>
                <a:cubicBezTo>
                  <a:pt x="13579" y="10516"/>
                  <a:pt x="12822" y="11836"/>
                  <a:pt x="12216" y="13178"/>
                </a:cubicBezTo>
                <a:cubicBezTo>
                  <a:pt x="12194" y="13156"/>
                  <a:pt x="12172" y="13113"/>
                  <a:pt x="12151" y="13091"/>
                </a:cubicBezTo>
                <a:cubicBezTo>
                  <a:pt x="11679" y="12333"/>
                  <a:pt x="10709" y="11719"/>
                  <a:pt x="9772" y="11719"/>
                </a:cubicBezTo>
                <a:cubicBezTo>
                  <a:pt x="9505" y="11719"/>
                  <a:pt x="9241" y="11769"/>
                  <a:pt x="8992" y="11879"/>
                </a:cubicBezTo>
                <a:cubicBezTo>
                  <a:pt x="7953" y="12334"/>
                  <a:pt x="7975" y="13654"/>
                  <a:pt x="8602" y="14433"/>
                </a:cubicBezTo>
                <a:cubicBezTo>
                  <a:pt x="9087" y="15033"/>
                  <a:pt x="9813" y="15226"/>
                  <a:pt x="10558" y="15226"/>
                </a:cubicBezTo>
                <a:cubicBezTo>
                  <a:pt x="11076" y="15226"/>
                  <a:pt x="11603" y="15132"/>
                  <a:pt x="12064" y="15017"/>
                </a:cubicBezTo>
                <a:cubicBezTo>
                  <a:pt x="12237" y="14952"/>
                  <a:pt x="12346" y="14736"/>
                  <a:pt x="12259" y="14563"/>
                </a:cubicBezTo>
                <a:cubicBezTo>
                  <a:pt x="13341" y="13070"/>
                  <a:pt x="14098" y="11209"/>
                  <a:pt x="14877" y="9542"/>
                </a:cubicBezTo>
                <a:cubicBezTo>
                  <a:pt x="15635" y="7984"/>
                  <a:pt x="16305" y="6383"/>
                  <a:pt x="16846" y="4739"/>
                </a:cubicBezTo>
                <a:cubicBezTo>
                  <a:pt x="17193" y="4652"/>
                  <a:pt x="17214" y="4176"/>
                  <a:pt x="16911" y="4046"/>
                </a:cubicBezTo>
                <a:cubicBezTo>
                  <a:pt x="16868" y="4025"/>
                  <a:pt x="16846" y="4025"/>
                  <a:pt x="16803" y="4025"/>
                </a:cubicBezTo>
                <a:cubicBezTo>
                  <a:pt x="15202" y="3808"/>
                  <a:pt x="13665" y="3310"/>
                  <a:pt x="12259" y="2531"/>
                </a:cubicBezTo>
                <a:cubicBezTo>
                  <a:pt x="11545" y="2120"/>
                  <a:pt x="10874" y="1623"/>
                  <a:pt x="10268" y="1082"/>
                </a:cubicBezTo>
                <a:cubicBezTo>
                  <a:pt x="9814" y="671"/>
                  <a:pt x="9511" y="173"/>
                  <a:pt x="8927" y="21"/>
                </a:cubicBezTo>
                <a:lnTo>
                  <a:pt x="8840" y="21"/>
                </a:lnTo>
                <a:cubicBezTo>
                  <a:pt x="8813" y="8"/>
                  <a:pt x="8781" y="0"/>
                  <a:pt x="87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8" name="Google Shape;598;p29"/>
          <p:cNvSpPr/>
          <p:nvPr/>
        </p:nvSpPr>
        <p:spPr>
          <a:xfrm>
            <a:off x="632200" y="4215750"/>
            <a:ext cx="293131" cy="680780"/>
          </a:xfrm>
          <a:custGeom>
            <a:avLst/>
            <a:gdLst/>
            <a:ahLst/>
            <a:cxnLst/>
            <a:rect l="l" t="t" r="r" b="b"/>
            <a:pathLst>
              <a:path w="5818" h="13512" extrusionOk="0">
                <a:moveTo>
                  <a:pt x="628" y="1677"/>
                </a:moveTo>
                <a:cubicBezTo>
                  <a:pt x="758" y="1720"/>
                  <a:pt x="888" y="1742"/>
                  <a:pt x="1039" y="1785"/>
                </a:cubicBezTo>
                <a:cubicBezTo>
                  <a:pt x="931" y="1872"/>
                  <a:pt x="845" y="1980"/>
                  <a:pt x="801" y="2110"/>
                </a:cubicBezTo>
                <a:cubicBezTo>
                  <a:pt x="736" y="1958"/>
                  <a:pt x="671" y="1807"/>
                  <a:pt x="628" y="1677"/>
                </a:cubicBezTo>
                <a:close/>
                <a:moveTo>
                  <a:pt x="1775" y="1828"/>
                </a:moveTo>
                <a:lnTo>
                  <a:pt x="1277" y="2369"/>
                </a:lnTo>
                <a:cubicBezTo>
                  <a:pt x="1342" y="2175"/>
                  <a:pt x="1429" y="2002"/>
                  <a:pt x="1450" y="1828"/>
                </a:cubicBezTo>
                <a:close/>
                <a:moveTo>
                  <a:pt x="4134" y="1417"/>
                </a:moveTo>
                <a:cubicBezTo>
                  <a:pt x="4155" y="1482"/>
                  <a:pt x="4199" y="1569"/>
                  <a:pt x="4242" y="1655"/>
                </a:cubicBezTo>
                <a:lnTo>
                  <a:pt x="4242" y="1677"/>
                </a:lnTo>
                <a:cubicBezTo>
                  <a:pt x="4069" y="1915"/>
                  <a:pt x="3896" y="2153"/>
                  <a:pt x="3744" y="2413"/>
                </a:cubicBezTo>
                <a:cubicBezTo>
                  <a:pt x="3874" y="2066"/>
                  <a:pt x="4004" y="1742"/>
                  <a:pt x="4134" y="1417"/>
                </a:cubicBezTo>
                <a:close/>
                <a:moveTo>
                  <a:pt x="1169" y="2045"/>
                </a:moveTo>
                <a:cubicBezTo>
                  <a:pt x="1104" y="2218"/>
                  <a:pt x="1061" y="2391"/>
                  <a:pt x="996" y="2564"/>
                </a:cubicBezTo>
                <a:lnTo>
                  <a:pt x="888" y="2326"/>
                </a:lnTo>
                <a:lnTo>
                  <a:pt x="1169" y="2045"/>
                </a:lnTo>
                <a:close/>
                <a:moveTo>
                  <a:pt x="4437" y="2196"/>
                </a:moveTo>
                <a:cubicBezTo>
                  <a:pt x="4480" y="2283"/>
                  <a:pt x="4501" y="2369"/>
                  <a:pt x="4545" y="2456"/>
                </a:cubicBezTo>
                <a:lnTo>
                  <a:pt x="4328" y="2672"/>
                </a:lnTo>
                <a:cubicBezTo>
                  <a:pt x="4372" y="2521"/>
                  <a:pt x="4393" y="2348"/>
                  <a:pt x="4437" y="2196"/>
                </a:cubicBezTo>
                <a:close/>
                <a:moveTo>
                  <a:pt x="2749" y="1634"/>
                </a:moveTo>
                <a:lnTo>
                  <a:pt x="2749" y="1634"/>
                </a:lnTo>
                <a:cubicBezTo>
                  <a:pt x="2338" y="2066"/>
                  <a:pt x="1970" y="2564"/>
                  <a:pt x="1667" y="3105"/>
                </a:cubicBezTo>
                <a:cubicBezTo>
                  <a:pt x="1797" y="2651"/>
                  <a:pt x="1948" y="2196"/>
                  <a:pt x="2143" y="1785"/>
                </a:cubicBezTo>
                <a:lnTo>
                  <a:pt x="2165" y="1785"/>
                </a:lnTo>
                <a:cubicBezTo>
                  <a:pt x="2359" y="1742"/>
                  <a:pt x="2554" y="1699"/>
                  <a:pt x="2749" y="1634"/>
                </a:cubicBezTo>
                <a:close/>
                <a:moveTo>
                  <a:pt x="4177" y="2196"/>
                </a:moveTo>
                <a:lnTo>
                  <a:pt x="4177" y="2196"/>
                </a:lnTo>
                <a:cubicBezTo>
                  <a:pt x="4134" y="2456"/>
                  <a:pt x="4069" y="2716"/>
                  <a:pt x="4004" y="2975"/>
                </a:cubicBezTo>
                <a:cubicBezTo>
                  <a:pt x="3831" y="3105"/>
                  <a:pt x="3658" y="3235"/>
                  <a:pt x="3463" y="3365"/>
                </a:cubicBezTo>
                <a:cubicBezTo>
                  <a:pt x="3701" y="2954"/>
                  <a:pt x="3939" y="2586"/>
                  <a:pt x="4177" y="2196"/>
                </a:cubicBezTo>
                <a:close/>
                <a:moveTo>
                  <a:pt x="1797" y="2110"/>
                </a:moveTo>
                <a:lnTo>
                  <a:pt x="1797" y="2110"/>
                </a:lnTo>
                <a:cubicBezTo>
                  <a:pt x="1624" y="2542"/>
                  <a:pt x="1494" y="2975"/>
                  <a:pt x="1386" y="3430"/>
                </a:cubicBezTo>
                <a:cubicBezTo>
                  <a:pt x="1299" y="3235"/>
                  <a:pt x="1212" y="3040"/>
                  <a:pt x="1126" y="2845"/>
                </a:cubicBezTo>
                <a:cubicBezTo>
                  <a:pt x="1342" y="2607"/>
                  <a:pt x="1580" y="2348"/>
                  <a:pt x="1797" y="2110"/>
                </a:cubicBezTo>
                <a:close/>
                <a:moveTo>
                  <a:pt x="3896" y="833"/>
                </a:moveTo>
                <a:cubicBezTo>
                  <a:pt x="3917" y="898"/>
                  <a:pt x="3939" y="941"/>
                  <a:pt x="3961" y="985"/>
                </a:cubicBezTo>
                <a:cubicBezTo>
                  <a:pt x="3398" y="1850"/>
                  <a:pt x="2814" y="2716"/>
                  <a:pt x="2251" y="3581"/>
                </a:cubicBezTo>
                <a:lnTo>
                  <a:pt x="2944" y="1742"/>
                </a:lnTo>
                <a:cubicBezTo>
                  <a:pt x="2965" y="1677"/>
                  <a:pt x="2922" y="1590"/>
                  <a:pt x="2835" y="1590"/>
                </a:cubicBezTo>
                <a:cubicBezTo>
                  <a:pt x="3246" y="1439"/>
                  <a:pt x="3614" y="1179"/>
                  <a:pt x="3896" y="833"/>
                </a:cubicBezTo>
                <a:close/>
                <a:moveTo>
                  <a:pt x="3722" y="1785"/>
                </a:moveTo>
                <a:cubicBezTo>
                  <a:pt x="3484" y="2369"/>
                  <a:pt x="3246" y="2975"/>
                  <a:pt x="3030" y="3560"/>
                </a:cubicBezTo>
                <a:cubicBezTo>
                  <a:pt x="2835" y="3624"/>
                  <a:pt x="2619" y="3689"/>
                  <a:pt x="2424" y="3733"/>
                </a:cubicBezTo>
                <a:cubicBezTo>
                  <a:pt x="2857" y="3083"/>
                  <a:pt x="3290" y="2434"/>
                  <a:pt x="3722" y="1785"/>
                </a:cubicBezTo>
                <a:close/>
                <a:moveTo>
                  <a:pt x="2511" y="2240"/>
                </a:moveTo>
                <a:lnTo>
                  <a:pt x="1905" y="3841"/>
                </a:lnTo>
                <a:lnTo>
                  <a:pt x="1580" y="3884"/>
                </a:lnTo>
                <a:cubicBezTo>
                  <a:pt x="1580" y="3862"/>
                  <a:pt x="1559" y="3819"/>
                  <a:pt x="1559" y="3798"/>
                </a:cubicBezTo>
                <a:cubicBezTo>
                  <a:pt x="1797" y="3235"/>
                  <a:pt x="2121" y="2716"/>
                  <a:pt x="2511" y="2240"/>
                </a:cubicBezTo>
                <a:close/>
                <a:moveTo>
                  <a:pt x="3982" y="10311"/>
                </a:moveTo>
                <a:lnTo>
                  <a:pt x="4004" y="10332"/>
                </a:lnTo>
                <a:cubicBezTo>
                  <a:pt x="3744" y="10809"/>
                  <a:pt x="3506" y="11328"/>
                  <a:pt x="3311" y="11826"/>
                </a:cubicBezTo>
                <a:cubicBezTo>
                  <a:pt x="3398" y="11349"/>
                  <a:pt x="3484" y="10873"/>
                  <a:pt x="3571" y="10397"/>
                </a:cubicBezTo>
                <a:cubicBezTo>
                  <a:pt x="3701" y="10354"/>
                  <a:pt x="3852" y="10332"/>
                  <a:pt x="3982" y="10311"/>
                </a:cubicBezTo>
                <a:close/>
                <a:moveTo>
                  <a:pt x="4372" y="10332"/>
                </a:moveTo>
                <a:cubicBezTo>
                  <a:pt x="4415" y="10419"/>
                  <a:pt x="4480" y="10506"/>
                  <a:pt x="4545" y="10592"/>
                </a:cubicBezTo>
                <a:lnTo>
                  <a:pt x="4566" y="10614"/>
                </a:lnTo>
                <a:cubicBezTo>
                  <a:pt x="4566" y="10635"/>
                  <a:pt x="4588" y="10657"/>
                  <a:pt x="4610" y="10657"/>
                </a:cubicBezTo>
                <a:lnTo>
                  <a:pt x="3917" y="11999"/>
                </a:lnTo>
                <a:cubicBezTo>
                  <a:pt x="4047" y="11458"/>
                  <a:pt x="4155" y="10895"/>
                  <a:pt x="4285" y="10332"/>
                </a:cubicBezTo>
                <a:close/>
                <a:moveTo>
                  <a:pt x="2554" y="10917"/>
                </a:moveTo>
                <a:cubicBezTo>
                  <a:pt x="2403" y="11328"/>
                  <a:pt x="2294" y="11761"/>
                  <a:pt x="2251" y="12193"/>
                </a:cubicBezTo>
                <a:cubicBezTo>
                  <a:pt x="1948" y="11717"/>
                  <a:pt x="2143" y="11263"/>
                  <a:pt x="2532" y="10917"/>
                </a:cubicBezTo>
                <a:close/>
                <a:moveTo>
                  <a:pt x="2467" y="11609"/>
                </a:moveTo>
                <a:lnTo>
                  <a:pt x="2467" y="11609"/>
                </a:lnTo>
                <a:cubicBezTo>
                  <a:pt x="2424" y="11869"/>
                  <a:pt x="2403" y="12128"/>
                  <a:pt x="2403" y="12367"/>
                </a:cubicBezTo>
                <a:cubicBezTo>
                  <a:pt x="2338" y="12323"/>
                  <a:pt x="2316" y="12302"/>
                  <a:pt x="2294" y="12280"/>
                </a:cubicBezTo>
                <a:lnTo>
                  <a:pt x="2316" y="12280"/>
                </a:lnTo>
                <a:cubicBezTo>
                  <a:pt x="2338" y="12042"/>
                  <a:pt x="2403" y="11826"/>
                  <a:pt x="2467" y="11609"/>
                </a:cubicBezTo>
                <a:close/>
                <a:moveTo>
                  <a:pt x="3246" y="10506"/>
                </a:moveTo>
                <a:cubicBezTo>
                  <a:pt x="3008" y="11133"/>
                  <a:pt x="2792" y="11739"/>
                  <a:pt x="2576" y="12367"/>
                </a:cubicBezTo>
                <a:cubicBezTo>
                  <a:pt x="2576" y="11847"/>
                  <a:pt x="2662" y="11306"/>
                  <a:pt x="2792" y="10809"/>
                </a:cubicBezTo>
                <a:cubicBezTo>
                  <a:pt x="2792" y="10787"/>
                  <a:pt x="2792" y="10765"/>
                  <a:pt x="2792" y="10765"/>
                </a:cubicBezTo>
                <a:cubicBezTo>
                  <a:pt x="2922" y="10657"/>
                  <a:pt x="3073" y="10570"/>
                  <a:pt x="3225" y="10506"/>
                </a:cubicBezTo>
                <a:close/>
                <a:moveTo>
                  <a:pt x="4588" y="11220"/>
                </a:moveTo>
                <a:lnTo>
                  <a:pt x="4588" y="11306"/>
                </a:lnTo>
                <a:cubicBezTo>
                  <a:pt x="4588" y="11349"/>
                  <a:pt x="4610" y="11371"/>
                  <a:pt x="4631" y="11393"/>
                </a:cubicBezTo>
                <a:cubicBezTo>
                  <a:pt x="4566" y="11782"/>
                  <a:pt x="4350" y="12128"/>
                  <a:pt x="4025" y="12388"/>
                </a:cubicBezTo>
                <a:lnTo>
                  <a:pt x="4047" y="12388"/>
                </a:lnTo>
                <a:cubicBezTo>
                  <a:pt x="4004" y="12431"/>
                  <a:pt x="3961" y="12453"/>
                  <a:pt x="3917" y="12475"/>
                </a:cubicBezTo>
                <a:lnTo>
                  <a:pt x="4588" y="11220"/>
                </a:lnTo>
                <a:close/>
                <a:moveTo>
                  <a:pt x="3246" y="11133"/>
                </a:moveTo>
                <a:cubicBezTo>
                  <a:pt x="3138" y="11652"/>
                  <a:pt x="3052" y="12150"/>
                  <a:pt x="2922" y="12669"/>
                </a:cubicBezTo>
                <a:cubicBezTo>
                  <a:pt x="2846" y="12650"/>
                  <a:pt x="2769" y="12631"/>
                  <a:pt x="2708" y="12597"/>
                </a:cubicBezTo>
                <a:lnTo>
                  <a:pt x="2708" y="12597"/>
                </a:lnTo>
                <a:cubicBezTo>
                  <a:pt x="2880" y="12102"/>
                  <a:pt x="3074" y="11607"/>
                  <a:pt x="3246" y="11133"/>
                </a:cubicBezTo>
                <a:close/>
                <a:moveTo>
                  <a:pt x="3852" y="11198"/>
                </a:moveTo>
                <a:cubicBezTo>
                  <a:pt x="3744" y="11696"/>
                  <a:pt x="3636" y="12172"/>
                  <a:pt x="3528" y="12648"/>
                </a:cubicBezTo>
                <a:cubicBezTo>
                  <a:pt x="3420" y="12691"/>
                  <a:pt x="3333" y="12691"/>
                  <a:pt x="3225" y="12713"/>
                </a:cubicBezTo>
                <a:cubicBezTo>
                  <a:pt x="3398" y="12193"/>
                  <a:pt x="3614" y="11696"/>
                  <a:pt x="3831" y="11198"/>
                </a:cubicBezTo>
                <a:close/>
                <a:moveTo>
                  <a:pt x="3792" y="1"/>
                </a:moveTo>
                <a:cubicBezTo>
                  <a:pt x="3728" y="1"/>
                  <a:pt x="3661" y="29"/>
                  <a:pt x="3593" y="97"/>
                </a:cubicBezTo>
                <a:cubicBezTo>
                  <a:pt x="3246" y="508"/>
                  <a:pt x="2814" y="855"/>
                  <a:pt x="2316" y="1093"/>
                </a:cubicBezTo>
                <a:cubicBezTo>
                  <a:pt x="2003" y="1213"/>
                  <a:pt x="1671" y="1273"/>
                  <a:pt x="1333" y="1273"/>
                </a:cubicBezTo>
                <a:cubicBezTo>
                  <a:pt x="1063" y="1273"/>
                  <a:pt x="789" y="1235"/>
                  <a:pt x="520" y="1158"/>
                </a:cubicBezTo>
                <a:cubicBezTo>
                  <a:pt x="502" y="1153"/>
                  <a:pt x="484" y="1150"/>
                  <a:pt x="467" y="1150"/>
                </a:cubicBezTo>
                <a:cubicBezTo>
                  <a:pt x="335" y="1150"/>
                  <a:pt x="222" y="1284"/>
                  <a:pt x="260" y="1417"/>
                </a:cubicBezTo>
                <a:cubicBezTo>
                  <a:pt x="87" y="1482"/>
                  <a:pt x="1" y="1655"/>
                  <a:pt x="66" y="1828"/>
                </a:cubicBezTo>
                <a:cubicBezTo>
                  <a:pt x="974" y="4641"/>
                  <a:pt x="2294" y="7325"/>
                  <a:pt x="3961" y="9791"/>
                </a:cubicBezTo>
                <a:cubicBezTo>
                  <a:pt x="3923" y="9790"/>
                  <a:pt x="3885" y="9789"/>
                  <a:pt x="3847" y="9789"/>
                </a:cubicBezTo>
                <a:cubicBezTo>
                  <a:pt x="3279" y="9789"/>
                  <a:pt x="2716" y="9942"/>
                  <a:pt x="2229" y="10246"/>
                </a:cubicBezTo>
                <a:cubicBezTo>
                  <a:pt x="1342" y="10700"/>
                  <a:pt x="1039" y="11847"/>
                  <a:pt x="1602" y="12669"/>
                </a:cubicBezTo>
                <a:cubicBezTo>
                  <a:pt x="1993" y="13265"/>
                  <a:pt x="2522" y="13512"/>
                  <a:pt x="3062" y="13512"/>
                </a:cubicBezTo>
                <a:cubicBezTo>
                  <a:pt x="4407" y="13512"/>
                  <a:pt x="5818" y="11981"/>
                  <a:pt x="5324" y="10484"/>
                </a:cubicBezTo>
                <a:cubicBezTo>
                  <a:pt x="5302" y="10441"/>
                  <a:pt x="5280" y="10397"/>
                  <a:pt x="5237" y="10354"/>
                </a:cubicBezTo>
                <a:cubicBezTo>
                  <a:pt x="5259" y="10268"/>
                  <a:pt x="5216" y="10159"/>
                  <a:pt x="5172" y="10094"/>
                </a:cubicBezTo>
                <a:cubicBezTo>
                  <a:pt x="3939" y="8298"/>
                  <a:pt x="2857" y="6437"/>
                  <a:pt x="1905" y="4512"/>
                </a:cubicBezTo>
                <a:cubicBezTo>
                  <a:pt x="1948" y="4447"/>
                  <a:pt x="1970" y="4403"/>
                  <a:pt x="2013" y="4339"/>
                </a:cubicBezTo>
                <a:cubicBezTo>
                  <a:pt x="2053" y="4340"/>
                  <a:pt x="2093" y="4341"/>
                  <a:pt x="2133" y="4341"/>
                </a:cubicBezTo>
                <a:cubicBezTo>
                  <a:pt x="3254" y="4341"/>
                  <a:pt x="4546" y="3764"/>
                  <a:pt x="5172" y="2845"/>
                </a:cubicBezTo>
                <a:cubicBezTo>
                  <a:pt x="5259" y="2802"/>
                  <a:pt x="5324" y="2716"/>
                  <a:pt x="5324" y="2629"/>
                </a:cubicBezTo>
                <a:cubicBezTo>
                  <a:pt x="5324" y="2607"/>
                  <a:pt x="5345" y="2586"/>
                  <a:pt x="5345" y="2586"/>
                </a:cubicBezTo>
                <a:cubicBezTo>
                  <a:pt x="5410" y="2413"/>
                  <a:pt x="5345" y="2218"/>
                  <a:pt x="5172" y="2175"/>
                </a:cubicBezTo>
                <a:cubicBezTo>
                  <a:pt x="5064" y="1915"/>
                  <a:pt x="4913" y="1699"/>
                  <a:pt x="4804" y="1461"/>
                </a:cubicBezTo>
                <a:cubicBezTo>
                  <a:pt x="4610" y="1093"/>
                  <a:pt x="4437" y="725"/>
                  <a:pt x="4242" y="357"/>
                </a:cubicBezTo>
                <a:cubicBezTo>
                  <a:pt x="4199" y="292"/>
                  <a:pt x="4134" y="227"/>
                  <a:pt x="4069" y="227"/>
                </a:cubicBezTo>
                <a:cubicBezTo>
                  <a:pt x="4012" y="100"/>
                  <a:pt x="3910" y="1"/>
                  <a:pt x="379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9" name="Google Shape;599;p29"/>
          <p:cNvSpPr/>
          <p:nvPr/>
        </p:nvSpPr>
        <p:spPr>
          <a:xfrm>
            <a:off x="812534" y="2014554"/>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006941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600"/>
        <p:cNvGrpSpPr/>
        <p:nvPr/>
      </p:nvGrpSpPr>
      <p:grpSpPr>
        <a:xfrm>
          <a:off x="0" y="0"/>
          <a:ext cx="0" cy="0"/>
          <a:chOff x="0" y="0"/>
          <a:chExt cx="0" cy="0"/>
        </a:xfrm>
      </p:grpSpPr>
      <p:sp>
        <p:nvSpPr>
          <p:cNvPr id="601" name="Google Shape;601;p30"/>
          <p:cNvSpPr/>
          <p:nvPr/>
        </p:nvSpPr>
        <p:spPr>
          <a:xfrm rot="5400000">
            <a:off x="8698133" y="3299850"/>
            <a:ext cx="3230136" cy="4225105"/>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30"/>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30"/>
          <p:cNvSpPr/>
          <p:nvPr/>
        </p:nvSpPr>
        <p:spPr>
          <a:xfrm rot="10800000" flipH="1">
            <a:off x="-461767" y="-203101"/>
            <a:ext cx="5369845" cy="319733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604" name="Google Shape;604;p30"/>
          <p:cNvSpPr txBox="1">
            <a:spLocks noGrp="1"/>
          </p:cNvSpPr>
          <p:nvPr>
            <p:ph type="title"/>
          </p:nvPr>
        </p:nvSpPr>
        <p:spPr>
          <a:xfrm>
            <a:off x="3142400" y="709324"/>
            <a:ext cx="5907200" cy="763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605" name="Google Shape;605;p30"/>
          <p:cNvSpPr txBox="1">
            <a:spLocks noGrp="1"/>
          </p:cNvSpPr>
          <p:nvPr>
            <p:ph type="subTitle" idx="1"/>
          </p:nvPr>
        </p:nvSpPr>
        <p:spPr>
          <a:xfrm>
            <a:off x="3142433" y="4205617"/>
            <a:ext cx="59072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06" name="Google Shape;606;p30"/>
          <p:cNvSpPr txBox="1">
            <a:spLocks noGrp="1"/>
          </p:cNvSpPr>
          <p:nvPr>
            <p:ph type="subTitle" idx="2"/>
          </p:nvPr>
        </p:nvSpPr>
        <p:spPr>
          <a:xfrm>
            <a:off x="3142367" y="4825704"/>
            <a:ext cx="5907200" cy="5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07" name="Google Shape;607;p30"/>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8" name="Google Shape;608;p30"/>
          <p:cNvGrpSpPr/>
          <p:nvPr/>
        </p:nvGrpSpPr>
        <p:grpSpPr>
          <a:xfrm>
            <a:off x="169029" y="269801"/>
            <a:ext cx="11853619" cy="3480089"/>
            <a:chOff x="126822" y="35516"/>
            <a:chExt cx="8890214" cy="2610067"/>
          </a:xfrm>
        </p:grpSpPr>
        <p:sp>
          <p:nvSpPr>
            <p:cNvPr id="609" name="Google Shape;609;p30"/>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0"/>
            <p:cNvSpPr/>
            <p:nvPr/>
          </p:nvSpPr>
          <p:spPr>
            <a:xfrm>
              <a:off x="8448423" y="1239533"/>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0"/>
            <p:cNvSpPr/>
            <p:nvPr/>
          </p:nvSpPr>
          <p:spPr>
            <a:xfrm>
              <a:off x="7965678" y="3551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0"/>
            <p:cNvSpPr/>
            <p:nvPr/>
          </p:nvSpPr>
          <p:spPr>
            <a:xfrm>
              <a:off x="7965678" y="13502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0"/>
            <p:cNvSpPr/>
            <p:nvPr/>
          </p:nvSpPr>
          <p:spPr>
            <a:xfrm>
              <a:off x="1408640" y="13928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0"/>
            <p:cNvSpPr/>
            <p:nvPr/>
          </p:nvSpPr>
          <p:spPr>
            <a:xfrm>
              <a:off x="1535065" y="1248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0"/>
            <p:cNvSpPr/>
            <p:nvPr/>
          </p:nvSpPr>
          <p:spPr>
            <a:xfrm>
              <a:off x="609073" y="17744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0"/>
            <p:cNvSpPr/>
            <p:nvPr/>
          </p:nvSpPr>
          <p:spPr>
            <a:xfrm>
              <a:off x="239101" y="2483267"/>
              <a:ext cx="153836"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0"/>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0"/>
            <p:cNvSpPr/>
            <p:nvPr/>
          </p:nvSpPr>
          <p:spPr>
            <a:xfrm flipH="1">
              <a:off x="8672398" y="236227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0"/>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0"/>
            <p:cNvSpPr/>
            <p:nvPr/>
          </p:nvSpPr>
          <p:spPr>
            <a:xfrm>
              <a:off x="289778" y="15474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0"/>
            <p:cNvSpPr/>
            <p:nvPr/>
          </p:nvSpPr>
          <p:spPr>
            <a:xfrm flipH="1">
              <a:off x="990236" y="192283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0"/>
            <p:cNvSpPr/>
            <p:nvPr/>
          </p:nvSpPr>
          <p:spPr>
            <a:xfrm flipH="1">
              <a:off x="876536" y="10690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0"/>
            <p:cNvSpPr/>
            <p:nvPr/>
          </p:nvSpPr>
          <p:spPr>
            <a:xfrm>
              <a:off x="8166526" y="58761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4" name="Google Shape;624;p30"/>
          <p:cNvSpPr/>
          <p:nvPr/>
        </p:nvSpPr>
        <p:spPr>
          <a:xfrm>
            <a:off x="1582919" y="3393018"/>
            <a:ext cx="525671" cy="497313"/>
          </a:xfrm>
          <a:custGeom>
            <a:avLst/>
            <a:gdLst/>
            <a:ahLst/>
            <a:cxnLst/>
            <a:rect l="l" t="t" r="r" b="b"/>
            <a:pathLst>
              <a:path w="1965" h="1859" extrusionOk="0">
                <a:moveTo>
                  <a:pt x="1078" y="81"/>
                </a:moveTo>
                <a:cubicBezTo>
                  <a:pt x="1337" y="81"/>
                  <a:pt x="1524" y="360"/>
                  <a:pt x="1402" y="608"/>
                </a:cubicBezTo>
                <a:lnTo>
                  <a:pt x="1366" y="687"/>
                </a:lnTo>
                <a:lnTo>
                  <a:pt x="1451" y="656"/>
                </a:lnTo>
                <a:cubicBezTo>
                  <a:pt x="1510" y="638"/>
                  <a:pt x="1555" y="625"/>
                  <a:pt x="1598" y="625"/>
                </a:cubicBezTo>
                <a:cubicBezTo>
                  <a:pt x="1639" y="625"/>
                  <a:pt x="1679" y="636"/>
                  <a:pt x="1729" y="663"/>
                </a:cubicBezTo>
                <a:cubicBezTo>
                  <a:pt x="1825" y="723"/>
                  <a:pt x="1880" y="832"/>
                  <a:pt x="1861" y="940"/>
                </a:cubicBezTo>
                <a:cubicBezTo>
                  <a:pt x="1843" y="995"/>
                  <a:pt x="1807" y="1043"/>
                  <a:pt x="1753" y="1067"/>
                </a:cubicBezTo>
                <a:cubicBezTo>
                  <a:pt x="1727" y="1082"/>
                  <a:pt x="1699" y="1090"/>
                  <a:pt x="1672" y="1090"/>
                </a:cubicBezTo>
                <a:cubicBezTo>
                  <a:pt x="1654" y="1090"/>
                  <a:pt x="1636" y="1087"/>
                  <a:pt x="1620" y="1079"/>
                </a:cubicBezTo>
                <a:lnTo>
                  <a:pt x="1590" y="1152"/>
                </a:lnTo>
                <a:cubicBezTo>
                  <a:pt x="1704" y="1200"/>
                  <a:pt x="1735" y="1327"/>
                  <a:pt x="1680" y="1527"/>
                </a:cubicBezTo>
                <a:cubicBezTo>
                  <a:pt x="1638" y="1684"/>
                  <a:pt x="1493" y="1786"/>
                  <a:pt x="1330" y="1786"/>
                </a:cubicBezTo>
                <a:cubicBezTo>
                  <a:pt x="1136" y="1774"/>
                  <a:pt x="1028" y="1702"/>
                  <a:pt x="1010" y="1575"/>
                </a:cubicBezTo>
                <a:lnTo>
                  <a:pt x="997" y="1490"/>
                </a:lnTo>
                <a:lnTo>
                  <a:pt x="943" y="1557"/>
                </a:lnTo>
                <a:cubicBezTo>
                  <a:pt x="874" y="1637"/>
                  <a:pt x="776" y="1681"/>
                  <a:pt x="677" y="1681"/>
                </a:cubicBezTo>
                <a:cubicBezTo>
                  <a:pt x="619" y="1681"/>
                  <a:pt x="561" y="1666"/>
                  <a:pt x="508" y="1635"/>
                </a:cubicBezTo>
                <a:cubicBezTo>
                  <a:pt x="363" y="1545"/>
                  <a:pt x="387" y="1369"/>
                  <a:pt x="454" y="1237"/>
                </a:cubicBezTo>
                <a:lnTo>
                  <a:pt x="496" y="1158"/>
                </a:lnTo>
                <a:lnTo>
                  <a:pt x="411" y="1182"/>
                </a:lnTo>
                <a:cubicBezTo>
                  <a:pt x="391" y="1188"/>
                  <a:pt x="371" y="1190"/>
                  <a:pt x="352" y="1190"/>
                </a:cubicBezTo>
                <a:cubicBezTo>
                  <a:pt x="306" y="1190"/>
                  <a:pt x="260" y="1175"/>
                  <a:pt x="218" y="1146"/>
                </a:cubicBezTo>
                <a:cubicBezTo>
                  <a:pt x="152" y="1110"/>
                  <a:pt x="109" y="1043"/>
                  <a:pt x="91" y="965"/>
                </a:cubicBezTo>
                <a:cubicBezTo>
                  <a:pt x="73" y="814"/>
                  <a:pt x="164" y="669"/>
                  <a:pt x="303" y="614"/>
                </a:cubicBezTo>
                <a:cubicBezTo>
                  <a:pt x="322" y="607"/>
                  <a:pt x="343" y="604"/>
                  <a:pt x="367" y="604"/>
                </a:cubicBezTo>
                <a:cubicBezTo>
                  <a:pt x="492" y="604"/>
                  <a:pt x="668" y="691"/>
                  <a:pt x="780" y="777"/>
                </a:cubicBezTo>
                <a:cubicBezTo>
                  <a:pt x="792" y="789"/>
                  <a:pt x="804" y="801"/>
                  <a:pt x="816" y="808"/>
                </a:cubicBezTo>
                <a:lnTo>
                  <a:pt x="864" y="747"/>
                </a:lnTo>
                <a:lnTo>
                  <a:pt x="828" y="717"/>
                </a:lnTo>
                <a:cubicBezTo>
                  <a:pt x="605" y="518"/>
                  <a:pt x="707" y="149"/>
                  <a:pt x="1003" y="89"/>
                </a:cubicBezTo>
                <a:cubicBezTo>
                  <a:pt x="1029" y="83"/>
                  <a:pt x="1054" y="81"/>
                  <a:pt x="1078" y="81"/>
                </a:cubicBezTo>
                <a:close/>
                <a:moveTo>
                  <a:pt x="1075" y="1"/>
                </a:moveTo>
                <a:cubicBezTo>
                  <a:pt x="783" y="1"/>
                  <a:pt x="536" y="308"/>
                  <a:pt x="677" y="620"/>
                </a:cubicBezTo>
                <a:cubicBezTo>
                  <a:pt x="583" y="566"/>
                  <a:pt x="472" y="526"/>
                  <a:pt x="374" y="526"/>
                </a:cubicBezTo>
                <a:cubicBezTo>
                  <a:pt x="340" y="526"/>
                  <a:pt x="308" y="531"/>
                  <a:pt x="278" y="542"/>
                </a:cubicBezTo>
                <a:cubicBezTo>
                  <a:pt x="103" y="614"/>
                  <a:pt x="0" y="789"/>
                  <a:pt x="25" y="977"/>
                </a:cubicBezTo>
                <a:cubicBezTo>
                  <a:pt x="43" y="1073"/>
                  <a:pt x="97" y="1158"/>
                  <a:pt x="182" y="1212"/>
                </a:cubicBezTo>
                <a:cubicBezTo>
                  <a:pt x="236" y="1243"/>
                  <a:pt x="297" y="1261"/>
                  <a:pt x="363" y="1267"/>
                </a:cubicBezTo>
                <a:cubicBezTo>
                  <a:pt x="290" y="1442"/>
                  <a:pt x="333" y="1611"/>
                  <a:pt x="466" y="1696"/>
                </a:cubicBezTo>
                <a:cubicBezTo>
                  <a:pt x="534" y="1735"/>
                  <a:pt x="609" y="1755"/>
                  <a:pt x="684" y="1755"/>
                </a:cubicBezTo>
                <a:cubicBezTo>
                  <a:pt x="781" y="1755"/>
                  <a:pt x="877" y="1722"/>
                  <a:pt x="955" y="1653"/>
                </a:cubicBezTo>
                <a:cubicBezTo>
                  <a:pt x="991" y="1750"/>
                  <a:pt x="1088" y="1847"/>
                  <a:pt x="1330" y="1859"/>
                </a:cubicBezTo>
                <a:lnTo>
                  <a:pt x="1348" y="1859"/>
                </a:lnTo>
                <a:cubicBezTo>
                  <a:pt x="1541" y="1859"/>
                  <a:pt x="1704" y="1732"/>
                  <a:pt x="1759" y="1545"/>
                </a:cubicBezTo>
                <a:cubicBezTo>
                  <a:pt x="1801" y="1375"/>
                  <a:pt x="1789" y="1249"/>
                  <a:pt x="1729" y="1164"/>
                </a:cubicBezTo>
                <a:cubicBezTo>
                  <a:pt x="1747" y="1158"/>
                  <a:pt x="1771" y="1146"/>
                  <a:pt x="1795" y="1140"/>
                </a:cubicBezTo>
                <a:cubicBezTo>
                  <a:pt x="1861" y="1104"/>
                  <a:pt x="1916" y="1037"/>
                  <a:pt x="1934" y="959"/>
                </a:cubicBezTo>
                <a:cubicBezTo>
                  <a:pt x="1964" y="820"/>
                  <a:pt x="1898" y="669"/>
                  <a:pt x="1765" y="602"/>
                </a:cubicBezTo>
                <a:cubicBezTo>
                  <a:pt x="1714" y="567"/>
                  <a:pt x="1656" y="550"/>
                  <a:pt x="1599" y="550"/>
                </a:cubicBezTo>
                <a:cubicBezTo>
                  <a:pt x="1567" y="550"/>
                  <a:pt x="1535" y="555"/>
                  <a:pt x="1505" y="566"/>
                </a:cubicBezTo>
                <a:cubicBezTo>
                  <a:pt x="1547" y="366"/>
                  <a:pt x="1463" y="167"/>
                  <a:pt x="1287" y="58"/>
                </a:cubicBezTo>
                <a:cubicBezTo>
                  <a:pt x="1217" y="18"/>
                  <a:pt x="1145" y="1"/>
                  <a:pt x="10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0861722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DEA3-B44F-48E4-8291-230FD50F2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5AAE-CABA-41BA-9A2F-0DD09F6B50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51500B-724E-4614-A91A-F6FE536B91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E76D37-A869-4EAB-A7A1-3A90A30D1E46}"/>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6" name="Footer Placeholder 5">
            <a:extLst>
              <a:ext uri="{FF2B5EF4-FFF2-40B4-BE49-F238E27FC236}">
                <a16:creationId xmlns:a16="http://schemas.microsoft.com/office/drawing/2014/main" id="{218CF329-9228-43EB-8C68-375A7CA54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E296A-6B5C-4B94-8290-31FF1861CADB}"/>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1814230761"/>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625"/>
        <p:cNvGrpSpPr/>
        <p:nvPr/>
      </p:nvGrpSpPr>
      <p:grpSpPr>
        <a:xfrm>
          <a:off x="0" y="0"/>
          <a:ext cx="0" cy="0"/>
          <a:chOff x="0" y="0"/>
          <a:chExt cx="0" cy="0"/>
        </a:xfrm>
      </p:grpSpPr>
      <p:sp>
        <p:nvSpPr>
          <p:cNvPr id="626" name="Google Shape;626;p31"/>
          <p:cNvSpPr txBox="1">
            <a:spLocks noGrp="1"/>
          </p:cNvSpPr>
          <p:nvPr>
            <p:ph type="title"/>
          </p:nvPr>
        </p:nvSpPr>
        <p:spPr>
          <a:xfrm>
            <a:off x="3498333" y="707136"/>
            <a:ext cx="5195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627" name="Google Shape;627;p31"/>
          <p:cNvSpPr txBox="1">
            <a:spLocks noGrp="1"/>
          </p:cNvSpPr>
          <p:nvPr>
            <p:ph type="subTitle" idx="1"/>
          </p:nvPr>
        </p:nvSpPr>
        <p:spPr>
          <a:xfrm>
            <a:off x="2391600" y="2885633"/>
            <a:ext cx="74088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28" name="Google Shape;628;p31"/>
          <p:cNvSpPr txBox="1">
            <a:spLocks noGrp="1"/>
          </p:cNvSpPr>
          <p:nvPr>
            <p:ph type="subTitle" idx="2"/>
          </p:nvPr>
        </p:nvSpPr>
        <p:spPr>
          <a:xfrm>
            <a:off x="961400" y="5676367"/>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29" name="Google Shape;629;p31"/>
          <p:cNvSpPr txBox="1">
            <a:spLocks noGrp="1"/>
          </p:cNvSpPr>
          <p:nvPr>
            <p:ph type="subTitle" idx="3"/>
          </p:nvPr>
        </p:nvSpPr>
        <p:spPr>
          <a:xfrm>
            <a:off x="4508700" y="5676367"/>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0" name="Google Shape;630;p31"/>
          <p:cNvSpPr txBox="1">
            <a:spLocks noGrp="1"/>
          </p:cNvSpPr>
          <p:nvPr>
            <p:ph type="subTitle" idx="4"/>
          </p:nvPr>
        </p:nvSpPr>
        <p:spPr>
          <a:xfrm>
            <a:off x="8055800" y="5676367"/>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1" name="Google Shape;631;p31"/>
          <p:cNvSpPr txBox="1">
            <a:spLocks noGrp="1"/>
          </p:cNvSpPr>
          <p:nvPr>
            <p:ph type="subTitle" idx="5"/>
          </p:nvPr>
        </p:nvSpPr>
        <p:spPr>
          <a:xfrm>
            <a:off x="2391683" y="2155355"/>
            <a:ext cx="740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2" name="Google Shape;632;p31"/>
          <p:cNvSpPr txBox="1">
            <a:spLocks noGrp="1"/>
          </p:cNvSpPr>
          <p:nvPr>
            <p:ph type="subTitle" idx="6"/>
          </p:nvPr>
        </p:nvSpPr>
        <p:spPr>
          <a:xfrm>
            <a:off x="2391633" y="3678165"/>
            <a:ext cx="7408800" cy="58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3" name="Google Shape;633;p31"/>
          <p:cNvSpPr/>
          <p:nvPr/>
        </p:nvSpPr>
        <p:spPr>
          <a:xfrm rot="10800000">
            <a:off x="-15923" y="-560698"/>
            <a:ext cx="12223856" cy="2302601"/>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4" name="Google Shape;634;p31"/>
          <p:cNvGrpSpPr/>
          <p:nvPr/>
        </p:nvGrpSpPr>
        <p:grpSpPr>
          <a:xfrm rot="10800000" flipH="1">
            <a:off x="318729" y="310384"/>
            <a:ext cx="11733995" cy="2794129"/>
            <a:chOff x="239097" y="854636"/>
            <a:chExt cx="8800496" cy="2095597"/>
          </a:xfrm>
        </p:grpSpPr>
        <p:sp>
          <p:nvSpPr>
            <p:cNvPr id="635" name="Google Shape;635;p31"/>
            <p:cNvSpPr/>
            <p:nvPr/>
          </p:nvSpPr>
          <p:spPr>
            <a:xfrm>
              <a:off x="239097" y="85463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8934653" y="9204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7965678" y="18836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1408640" y="15658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1461090" y="27137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239101" y="2787917"/>
              <a:ext cx="153836"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1"/>
            <p:cNvSpPr/>
            <p:nvPr/>
          </p:nvSpPr>
          <p:spPr>
            <a:xfrm flipH="1">
              <a:off x="8580761" y="150008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1"/>
            <p:cNvSpPr/>
            <p:nvPr/>
          </p:nvSpPr>
          <p:spPr>
            <a:xfrm flipH="1">
              <a:off x="8987132" y="21749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1"/>
            <p:cNvSpPr/>
            <p:nvPr/>
          </p:nvSpPr>
          <p:spPr>
            <a:xfrm>
              <a:off x="498503" y="18309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1"/>
            <p:cNvSpPr/>
            <p:nvPr/>
          </p:nvSpPr>
          <p:spPr>
            <a:xfrm flipH="1">
              <a:off x="990236" y="222763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1"/>
            <p:cNvSpPr/>
            <p:nvPr/>
          </p:nvSpPr>
          <p:spPr>
            <a:xfrm>
              <a:off x="8490501" y="260406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1"/>
            <p:cNvSpPr/>
            <p:nvPr/>
          </p:nvSpPr>
          <p:spPr>
            <a:xfrm>
              <a:off x="721098" y="123954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758352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647"/>
        <p:cNvGrpSpPr/>
        <p:nvPr/>
      </p:nvGrpSpPr>
      <p:grpSpPr>
        <a:xfrm>
          <a:off x="0" y="0"/>
          <a:ext cx="0" cy="0"/>
          <a:chOff x="0" y="0"/>
          <a:chExt cx="0" cy="0"/>
        </a:xfrm>
      </p:grpSpPr>
      <p:sp>
        <p:nvSpPr>
          <p:cNvPr id="648" name="Google Shape;648;p32"/>
          <p:cNvSpPr/>
          <p:nvPr/>
        </p:nvSpPr>
        <p:spPr>
          <a:xfrm rot="10800000" flipH="1">
            <a:off x="-335849"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649" name="Google Shape;649;p32"/>
          <p:cNvSpPr/>
          <p:nvPr/>
        </p:nvSpPr>
        <p:spPr>
          <a:xfrm>
            <a:off x="9297709"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32"/>
          <p:cNvSpPr txBox="1">
            <a:spLocks noGrp="1"/>
          </p:cNvSpPr>
          <p:nvPr>
            <p:ph type="subTitle" idx="1"/>
          </p:nvPr>
        </p:nvSpPr>
        <p:spPr>
          <a:xfrm>
            <a:off x="4986133" y="3554467"/>
            <a:ext cx="4909200" cy="680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51" name="Google Shape;651;p32"/>
          <p:cNvSpPr txBox="1">
            <a:spLocks noGrp="1"/>
          </p:cNvSpPr>
          <p:nvPr>
            <p:ph type="subTitle" idx="2"/>
          </p:nvPr>
        </p:nvSpPr>
        <p:spPr>
          <a:xfrm>
            <a:off x="4986133" y="4665681"/>
            <a:ext cx="4909200" cy="68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52" name="Google Shape;652;p32"/>
          <p:cNvSpPr txBox="1">
            <a:spLocks noGrp="1"/>
          </p:cNvSpPr>
          <p:nvPr>
            <p:ph type="title"/>
          </p:nvPr>
        </p:nvSpPr>
        <p:spPr>
          <a:xfrm>
            <a:off x="3147233" y="707136"/>
            <a:ext cx="5897600" cy="7680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653" name="Google Shape;653;p32"/>
          <p:cNvSpPr txBox="1">
            <a:spLocks noGrp="1"/>
          </p:cNvSpPr>
          <p:nvPr>
            <p:ph type="subTitle" idx="3"/>
          </p:nvPr>
        </p:nvSpPr>
        <p:spPr>
          <a:xfrm>
            <a:off x="4986133" y="2683075"/>
            <a:ext cx="4909200" cy="60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654" name="Google Shape;654;p32"/>
          <p:cNvGrpSpPr/>
          <p:nvPr/>
        </p:nvGrpSpPr>
        <p:grpSpPr>
          <a:xfrm rot="10800000" flipH="1">
            <a:off x="169096" y="3329245"/>
            <a:ext cx="11853619" cy="3413639"/>
            <a:chOff x="126822" y="-51155"/>
            <a:chExt cx="8890214" cy="2560229"/>
          </a:xfrm>
        </p:grpSpPr>
        <p:sp>
          <p:nvSpPr>
            <p:cNvPr id="655" name="Google Shape;655;p32"/>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2"/>
            <p:cNvSpPr/>
            <p:nvPr/>
          </p:nvSpPr>
          <p:spPr>
            <a:xfrm>
              <a:off x="8472673" y="1032758"/>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2"/>
            <p:cNvSpPr/>
            <p:nvPr/>
          </p:nvSpPr>
          <p:spPr>
            <a:xfrm>
              <a:off x="8179034" y="1665110"/>
              <a:ext cx="99475" cy="104955"/>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2"/>
            <p:cNvSpPr/>
            <p:nvPr/>
          </p:nvSpPr>
          <p:spPr>
            <a:xfrm>
              <a:off x="8202528" y="881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2"/>
            <p:cNvSpPr/>
            <p:nvPr/>
          </p:nvSpPr>
          <p:spPr>
            <a:xfrm>
              <a:off x="8558428" y="245641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2"/>
            <p:cNvSpPr/>
            <p:nvPr/>
          </p:nvSpPr>
          <p:spPr>
            <a:xfrm>
              <a:off x="948340" y="14978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2"/>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2"/>
            <p:cNvSpPr/>
            <p:nvPr/>
          </p:nvSpPr>
          <p:spPr>
            <a:xfrm>
              <a:off x="609073" y="-5115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2"/>
            <p:cNvSpPr/>
            <p:nvPr/>
          </p:nvSpPr>
          <p:spPr>
            <a:xfrm>
              <a:off x="2964978" y="195678"/>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2"/>
            <p:cNvSpPr/>
            <p:nvPr/>
          </p:nvSpPr>
          <p:spPr>
            <a:xfrm>
              <a:off x="1863301" y="14084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2"/>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2"/>
            <p:cNvSpPr/>
            <p:nvPr/>
          </p:nvSpPr>
          <p:spPr>
            <a:xfrm flipH="1">
              <a:off x="7981573" y="54251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2"/>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2"/>
            <p:cNvSpPr/>
            <p:nvPr/>
          </p:nvSpPr>
          <p:spPr>
            <a:xfrm flipH="1">
              <a:off x="6511669" y="2505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2"/>
            <p:cNvSpPr/>
            <p:nvPr/>
          </p:nvSpPr>
          <p:spPr>
            <a:xfrm>
              <a:off x="348103" y="12247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2"/>
            <p:cNvSpPr/>
            <p:nvPr/>
          </p:nvSpPr>
          <p:spPr>
            <a:xfrm flipH="1">
              <a:off x="126836" y="171601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2"/>
            <p:cNvSpPr/>
            <p:nvPr/>
          </p:nvSpPr>
          <p:spPr>
            <a:xfrm flipH="1">
              <a:off x="550986" y="7499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2"/>
            <p:cNvSpPr/>
            <p:nvPr/>
          </p:nvSpPr>
          <p:spPr>
            <a:xfrm flipH="1">
              <a:off x="574482" y="2207228"/>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2"/>
            <p:cNvSpPr/>
            <p:nvPr/>
          </p:nvSpPr>
          <p:spPr>
            <a:xfrm>
              <a:off x="7117213" y="8819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32"/>
          <p:cNvSpPr/>
          <p:nvPr/>
        </p:nvSpPr>
        <p:spPr>
          <a:xfrm rot="-2211924" flipH="1">
            <a:off x="500135" y="1931099"/>
            <a:ext cx="1750359" cy="926959"/>
          </a:xfrm>
          <a:custGeom>
            <a:avLst/>
            <a:gdLst/>
            <a:ahLst/>
            <a:cxnLst/>
            <a:rect l="l" t="t" r="r" b="b"/>
            <a:pathLst>
              <a:path w="8975" h="4753" extrusionOk="0">
                <a:moveTo>
                  <a:pt x="4334" y="1496"/>
                </a:moveTo>
                <a:cubicBezTo>
                  <a:pt x="4612" y="2100"/>
                  <a:pt x="4660" y="2807"/>
                  <a:pt x="4394" y="3418"/>
                </a:cubicBezTo>
                <a:cubicBezTo>
                  <a:pt x="4261" y="3732"/>
                  <a:pt x="4008" y="3992"/>
                  <a:pt x="3742" y="4094"/>
                </a:cubicBezTo>
                <a:cubicBezTo>
                  <a:pt x="3672" y="4124"/>
                  <a:pt x="3599" y="4138"/>
                  <a:pt x="3529" y="4138"/>
                </a:cubicBezTo>
                <a:cubicBezTo>
                  <a:pt x="3294" y="4138"/>
                  <a:pt x="3074" y="3985"/>
                  <a:pt x="3005" y="3744"/>
                </a:cubicBezTo>
                <a:cubicBezTo>
                  <a:pt x="2908" y="3460"/>
                  <a:pt x="2968" y="3049"/>
                  <a:pt x="3143" y="2717"/>
                </a:cubicBezTo>
                <a:cubicBezTo>
                  <a:pt x="3421" y="2203"/>
                  <a:pt x="3832" y="1780"/>
                  <a:pt x="4334" y="1496"/>
                </a:cubicBezTo>
                <a:close/>
                <a:moveTo>
                  <a:pt x="7772" y="2239"/>
                </a:moveTo>
                <a:cubicBezTo>
                  <a:pt x="8014" y="2602"/>
                  <a:pt x="8146" y="3031"/>
                  <a:pt x="8140" y="3466"/>
                </a:cubicBezTo>
                <a:cubicBezTo>
                  <a:pt x="8134" y="3828"/>
                  <a:pt x="7965" y="4209"/>
                  <a:pt x="7724" y="4421"/>
                </a:cubicBezTo>
                <a:cubicBezTo>
                  <a:pt x="7600" y="4542"/>
                  <a:pt x="7442" y="4600"/>
                  <a:pt x="7285" y="4600"/>
                </a:cubicBezTo>
                <a:cubicBezTo>
                  <a:pt x="7065" y="4600"/>
                  <a:pt x="6849" y="4487"/>
                  <a:pt x="6733" y="4276"/>
                </a:cubicBezTo>
                <a:cubicBezTo>
                  <a:pt x="6575" y="4022"/>
                  <a:pt x="6533" y="3714"/>
                  <a:pt x="6618" y="3430"/>
                </a:cubicBezTo>
                <a:cubicBezTo>
                  <a:pt x="6787" y="2928"/>
                  <a:pt x="7246" y="2578"/>
                  <a:pt x="7675" y="2300"/>
                </a:cubicBezTo>
                <a:lnTo>
                  <a:pt x="7772" y="2239"/>
                </a:lnTo>
                <a:close/>
                <a:moveTo>
                  <a:pt x="2295" y="0"/>
                </a:moveTo>
                <a:cubicBezTo>
                  <a:pt x="1390" y="0"/>
                  <a:pt x="476" y="481"/>
                  <a:pt x="38" y="1279"/>
                </a:cubicBezTo>
                <a:cubicBezTo>
                  <a:pt x="0" y="1341"/>
                  <a:pt x="52" y="1395"/>
                  <a:pt x="105" y="1395"/>
                </a:cubicBezTo>
                <a:cubicBezTo>
                  <a:pt x="129" y="1395"/>
                  <a:pt x="154" y="1384"/>
                  <a:pt x="171" y="1357"/>
                </a:cubicBezTo>
                <a:cubicBezTo>
                  <a:pt x="583" y="601"/>
                  <a:pt x="1446" y="152"/>
                  <a:pt x="2298" y="152"/>
                </a:cubicBezTo>
                <a:cubicBezTo>
                  <a:pt x="2631" y="152"/>
                  <a:pt x="2962" y="220"/>
                  <a:pt x="3264" y="366"/>
                </a:cubicBezTo>
                <a:cubicBezTo>
                  <a:pt x="3693" y="584"/>
                  <a:pt x="4044" y="928"/>
                  <a:pt x="4267" y="1357"/>
                </a:cubicBezTo>
                <a:cubicBezTo>
                  <a:pt x="3736" y="1659"/>
                  <a:pt x="3301" y="2106"/>
                  <a:pt x="3011" y="2644"/>
                </a:cubicBezTo>
                <a:cubicBezTo>
                  <a:pt x="2811" y="3019"/>
                  <a:pt x="2751" y="3466"/>
                  <a:pt x="2860" y="3786"/>
                </a:cubicBezTo>
                <a:cubicBezTo>
                  <a:pt x="2948" y="4094"/>
                  <a:pt x="3231" y="4286"/>
                  <a:pt x="3530" y="4286"/>
                </a:cubicBezTo>
                <a:cubicBezTo>
                  <a:pt x="3619" y="4286"/>
                  <a:pt x="3709" y="4269"/>
                  <a:pt x="3796" y="4233"/>
                </a:cubicBezTo>
                <a:cubicBezTo>
                  <a:pt x="4098" y="4118"/>
                  <a:pt x="4382" y="3822"/>
                  <a:pt x="4533" y="3478"/>
                </a:cubicBezTo>
                <a:cubicBezTo>
                  <a:pt x="4817" y="2825"/>
                  <a:pt x="4769" y="2064"/>
                  <a:pt x="4467" y="1424"/>
                </a:cubicBezTo>
                <a:cubicBezTo>
                  <a:pt x="4855" y="1222"/>
                  <a:pt x="5283" y="1117"/>
                  <a:pt x="5715" y="1117"/>
                </a:cubicBezTo>
                <a:cubicBezTo>
                  <a:pt x="5814" y="1117"/>
                  <a:pt x="5914" y="1122"/>
                  <a:pt x="6014" y="1134"/>
                </a:cubicBezTo>
                <a:cubicBezTo>
                  <a:pt x="6684" y="1224"/>
                  <a:pt x="7282" y="1575"/>
                  <a:pt x="7687" y="2119"/>
                </a:cubicBezTo>
                <a:cubicBezTo>
                  <a:pt x="7657" y="2137"/>
                  <a:pt x="7627" y="2155"/>
                  <a:pt x="7597" y="2173"/>
                </a:cubicBezTo>
                <a:cubicBezTo>
                  <a:pt x="7143" y="2469"/>
                  <a:pt x="6660" y="2838"/>
                  <a:pt x="6479" y="3381"/>
                </a:cubicBezTo>
                <a:cubicBezTo>
                  <a:pt x="6382" y="3714"/>
                  <a:pt x="6424" y="4070"/>
                  <a:pt x="6606" y="4360"/>
                </a:cubicBezTo>
                <a:cubicBezTo>
                  <a:pt x="6733" y="4572"/>
                  <a:pt x="6944" y="4711"/>
                  <a:pt x="7192" y="4747"/>
                </a:cubicBezTo>
                <a:cubicBezTo>
                  <a:pt x="7222" y="4753"/>
                  <a:pt x="7252" y="4753"/>
                  <a:pt x="7282" y="4753"/>
                </a:cubicBezTo>
                <a:cubicBezTo>
                  <a:pt x="7482" y="4747"/>
                  <a:pt x="7675" y="4668"/>
                  <a:pt x="7826" y="4529"/>
                </a:cubicBezTo>
                <a:cubicBezTo>
                  <a:pt x="8116" y="4251"/>
                  <a:pt x="8285" y="3865"/>
                  <a:pt x="8298" y="3460"/>
                </a:cubicBezTo>
                <a:cubicBezTo>
                  <a:pt x="8298" y="2995"/>
                  <a:pt x="8159" y="2541"/>
                  <a:pt x="7899" y="2155"/>
                </a:cubicBezTo>
                <a:cubicBezTo>
                  <a:pt x="8291" y="1907"/>
                  <a:pt x="8684" y="1647"/>
                  <a:pt x="8950" y="1254"/>
                </a:cubicBezTo>
                <a:cubicBezTo>
                  <a:pt x="8974" y="1224"/>
                  <a:pt x="8962" y="1176"/>
                  <a:pt x="8932" y="1152"/>
                </a:cubicBezTo>
                <a:cubicBezTo>
                  <a:pt x="8919" y="1143"/>
                  <a:pt x="8904" y="1139"/>
                  <a:pt x="8889" y="1139"/>
                </a:cubicBezTo>
                <a:cubicBezTo>
                  <a:pt x="8863" y="1139"/>
                  <a:pt x="8839" y="1151"/>
                  <a:pt x="8823" y="1170"/>
                </a:cubicBezTo>
                <a:cubicBezTo>
                  <a:pt x="8575" y="1538"/>
                  <a:pt x="8189" y="1792"/>
                  <a:pt x="7814" y="2034"/>
                </a:cubicBezTo>
                <a:cubicBezTo>
                  <a:pt x="7385" y="1454"/>
                  <a:pt x="6745" y="1073"/>
                  <a:pt x="6032" y="977"/>
                </a:cubicBezTo>
                <a:cubicBezTo>
                  <a:pt x="5928" y="965"/>
                  <a:pt x="5823" y="960"/>
                  <a:pt x="5719" y="960"/>
                </a:cubicBezTo>
                <a:cubicBezTo>
                  <a:pt x="5262" y="960"/>
                  <a:pt x="4809" y="1068"/>
                  <a:pt x="4400" y="1285"/>
                </a:cubicBezTo>
                <a:cubicBezTo>
                  <a:pt x="4159" y="832"/>
                  <a:pt x="3784" y="463"/>
                  <a:pt x="3331" y="233"/>
                </a:cubicBezTo>
                <a:cubicBezTo>
                  <a:pt x="3007" y="75"/>
                  <a:pt x="2652" y="0"/>
                  <a:pt x="22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5217954"/>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5">
  <p:cSld name="Title and text 15">
    <p:spTree>
      <p:nvGrpSpPr>
        <p:cNvPr id="1" name="Shape 675"/>
        <p:cNvGrpSpPr/>
        <p:nvPr/>
      </p:nvGrpSpPr>
      <p:grpSpPr>
        <a:xfrm>
          <a:off x="0" y="0"/>
          <a:ext cx="0" cy="0"/>
          <a:chOff x="0" y="0"/>
          <a:chExt cx="0" cy="0"/>
        </a:xfrm>
      </p:grpSpPr>
      <p:sp>
        <p:nvSpPr>
          <p:cNvPr id="676" name="Google Shape;676;p33"/>
          <p:cNvSpPr/>
          <p:nvPr/>
        </p:nvSpPr>
        <p:spPr>
          <a:xfrm flipH="1">
            <a:off x="-15923" y="4989734"/>
            <a:ext cx="12223856" cy="2450169"/>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33"/>
          <p:cNvSpPr txBox="1">
            <a:spLocks noGrp="1"/>
          </p:cNvSpPr>
          <p:nvPr>
            <p:ph type="subTitle" idx="1"/>
          </p:nvPr>
        </p:nvSpPr>
        <p:spPr>
          <a:xfrm>
            <a:off x="3231433" y="2882733"/>
            <a:ext cx="57292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8" name="Google Shape;678;p33"/>
          <p:cNvSpPr txBox="1">
            <a:spLocks noGrp="1"/>
          </p:cNvSpPr>
          <p:nvPr>
            <p:ph type="subTitle" idx="2"/>
          </p:nvPr>
        </p:nvSpPr>
        <p:spPr>
          <a:xfrm>
            <a:off x="3231467" y="3507933"/>
            <a:ext cx="5729200" cy="8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9" name="Google Shape;679;p33"/>
          <p:cNvSpPr txBox="1">
            <a:spLocks noGrp="1"/>
          </p:cNvSpPr>
          <p:nvPr>
            <p:ph type="subTitle" idx="3"/>
          </p:nvPr>
        </p:nvSpPr>
        <p:spPr>
          <a:xfrm>
            <a:off x="961467" y="5679467"/>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80" name="Google Shape;680;p33"/>
          <p:cNvSpPr txBox="1">
            <a:spLocks noGrp="1"/>
          </p:cNvSpPr>
          <p:nvPr>
            <p:ph type="subTitle" idx="4"/>
          </p:nvPr>
        </p:nvSpPr>
        <p:spPr>
          <a:xfrm>
            <a:off x="8055800" y="5679467"/>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81" name="Google Shape;681;p33"/>
          <p:cNvSpPr txBox="1">
            <a:spLocks noGrp="1"/>
          </p:cNvSpPr>
          <p:nvPr>
            <p:ph type="title"/>
          </p:nvPr>
        </p:nvSpPr>
        <p:spPr>
          <a:xfrm>
            <a:off x="3325333" y="707133"/>
            <a:ext cx="5541600" cy="7680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682" name="Google Shape;682;p33"/>
          <p:cNvSpPr txBox="1">
            <a:spLocks noGrp="1"/>
          </p:cNvSpPr>
          <p:nvPr>
            <p:ph type="subTitle" idx="5"/>
          </p:nvPr>
        </p:nvSpPr>
        <p:spPr>
          <a:xfrm>
            <a:off x="3231400" y="2190767"/>
            <a:ext cx="5729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83" name="Google Shape;683;p33"/>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33"/>
          <p:cNvSpPr/>
          <p:nvPr/>
        </p:nvSpPr>
        <p:spPr>
          <a:xfrm>
            <a:off x="988604" y="14139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33"/>
          <p:cNvSpPr/>
          <p:nvPr/>
        </p:nvSpPr>
        <p:spPr>
          <a:xfrm>
            <a:off x="2175554" y="796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33"/>
          <p:cNvSpPr/>
          <p:nvPr/>
        </p:nvSpPr>
        <p:spPr>
          <a:xfrm>
            <a:off x="874265" y="2100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33"/>
          <p:cNvSpPr/>
          <p:nvPr/>
        </p:nvSpPr>
        <p:spPr>
          <a:xfrm>
            <a:off x="358966" y="28003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33"/>
          <p:cNvSpPr/>
          <p:nvPr/>
        </p:nvSpPr>
        <p:spPr>
          <a:xfrm>
            <a:off x="10119632" y="7766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33"/>
          <p:cNvSpPr/>
          <p:nvPr/>
        </p:nvSpPr>
        <p:spPr>
          <a:xfrm>
            <a:off x="10909469" y="333990"/>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33"/>
          <p:cNvSpPr/>
          <p:nvPr/>
        </p:nvSpPr>
        <p:spPr>
          <a:xfrm>
            <a:off x="10090197" y="2044277"/>
            <a:ext cx="350743" cy="37006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33"/>
          <p:cNvSpPr/>
          <p:nvPr/>
        </p:nvSpPr>
        <p:spPr>
          <a:xfrm>
            <a:off x="11861387" y="23441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33"/>
          <p:cNvSpPr/>
          <p:nvPr/>
        </p:nvSpPr>
        <p:spPr>
          <a:xfrm>
            <a:off x="2194152" y="15417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33"/>
          <p:cNvSpPr/>
          <p:nvPr/>
        </p:nvSpPr>
        <p:spPr>
          <a:xfrm>
            <a:off x="11195620" y="16148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33"/>
          <p:cNvSpPr/>
          <p:nvPr/>
        </p:nvSpPr>
        <p:spPr>
          <a:xfrm>
            <a:off x="9284687" y="3340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33"/>
          <p:cNvSpPr/>
          <p:nvPr/>
        </p:nvSpPr>
        <p:spPr>
          <a:xfrm>
            <a:off x="3363869" y="260890"/>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33"/>
          <p:cNvSpPr/>
          <p:nvPr/>
        </p:nvSpPr>
        <p:spPr>
          <a:xfrm>
            <a:off x="11861387" y="2101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33"/>
          <p:cNvSpPr/>
          <p:nvPr/>
        </p:nvSpPr>
        <p:spPr>
          <a:xfrm>
            <a:off x="9910997" y="3055196"/>
            <a:ext cx="525403" cy="497313"/>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33"/>
          <p:cNvSpPr/>
          <p:nvPr/>
        </p:nvSpPr>
        <p:spPr>
          <a:xfrm>
            <a:off x="2002334" y="3965420"/>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9" name="Google Shape;699;p33"/>
          <p:cNvGrpSpPr/>
          <p:nvPr/>
        </p:nvGrpSpPr>
        <p:grpSpPr>
          <a:xfrm>
            <a:off x="10909451" y="3915280"/>
            <a:ext cx="423684" cy="396083"/>
            <a:chOff x="2043976" y="3775410"/>
            <a:chExt cx="317763" cy="297062"/>
          </a:xfrm>
        </p:grpSpPr>
        <p:sp>
          <p:nvSpPr>
            <p:cNvPr id="700" name="Google Shape;700;p33"/>
            <p:cNvSpPr/>
            <p:nvPr/>
          </p:nvSpPr>
          <p:spPr>
            <a:xfrm>
              <a:off x="2118531" y="3898297"/>
              <a:ext cx="24166" cy="26480"/>
            </a:xfrm>
            <a:custGeom>
              <a:avLst/>
              <a:gdLst/>
              <a:ahLst/>
              <a:cxnLst/>
              <a:rect l="l" t="t" r="r" b="b"/>
              <a:pathLst>
                <a:path w="188" h="206" extrusionOk="0">
                  <a:moveTo>
                    <a:pt x="97" y="1"/>
                  </a:moveTo>
                  <a:lnTo>
                    <a:pt x="67" y="7"/>
                  </a:lnTo>
                  <a:cubicBezTo>
                    <a:pt x="55" y="7"/>
                    <a:pt x="37" y="19"/>
                    <a:pt x="31" y="31"/>
                  </a:cubicBezTo>
                  <a:lnTo>
                    <a:pt x="13" y="49"/>
                  </a:lnTo>
                  <a:cubicBezTo>
                    <a:pt x="7" y="61"/>
                    <a:pt x="1" y="79"/>
                    <a:pt x="1" y="97"/>
                  </a:cubicBezTo>
                  <a:lnTo>
                    <a:pt x="1" y="109"/>
                  </a:lnTo>
                  <a:cubicBezTo>
                    <a:pt x="1" y="140"/>
                    <a:pt x="13" y="158"/>
                    <a:pt x="31" y="182"/>
                  </a:cubicBezTo>
                  <a:cubicBezTo>
                    <a:pt x="37" y="188"/>
                    <a:pt x="49" y="194"/>
                    <a:pt x="61" y="200"/>
                  </a:cubicBezTo>
                  <a:cubicBezTo>
                    <a:pt x="67" y="206"/>
                    <a:pt x="79" y="206"/>
                    <a:pt x="97" y="206"/>
                  </a:cubicBezTo>
                  <a:lnTo>
                    <a:pt x="121" y="206"/>
                  </a:lnTo>
                  <a:cubicBezTo>
                    <a:pt x="133" y="200"/>
                    <a:pt x="152" y="194"/>
                    <a:pt x="164" y="182"/>
                  </a:cubicBezTo>
                  <a:lnTo>
                    <a:pt x="176" y="164"/>
                  </a:lnTo>
                  <a:cubicBezTo>
                    <a:pt x="182" y="146"/>
                    <a:pt x="188" y="133"/>
                    <a:pt x="188" y="115"/>
                  </a:cubicBezTo>
                  <a:lnTo>
                    <a:pt x="188" y="97"/>
                  </a:lnTo>
                  <a:cubicBezTo>
                    <a:pt x="188" y="85"/>
                    <a:pt x="188" y="67"/>
                    <a:pt x="182" y="61"/>
                  </a:cubicBezTo>
                  <a:cubicBezTo>
                    <a:pt x="176" y="49"/>
                    <a:pt x="170" y="37"/>
                    <a:pt x="164" y="31"/>
                  </a:cubicBezTo>
                  <a:cubicBezTo>
                    <a:pt x="146" y="13"/>
                    <a:pt x="121"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3"/>
            <p:cNvSpPr/>
            <p:nvPr/>
          </p:nvSpPr>
          <p:spPr>
            <a:xfrm>
              <a:off x="2230364" y="3867961"/>
              <a:ext cx="27380" cy="24295"/>
            </a:xfrm>
            <a:custGeom>
              <a:avLst/>
              <a:gdLst/>
              <a:ahLst/>
              <a:cxnLst/>
              <a:rect l="l" t="t" r="r" b="b"/>
              <a:pathLst>
                <a:path w="213" h="189" extrusionOk="0">
                  <a:moveTo>
                    <a:pt x="97" y="1"/>
                  </a:moveTo>
                  <a:cubicBezTo>
                    <a:pt x="85" y="1"/>
                    <a:pt x="73" y="1"/>
                    <a:pt x="61" y="7"/>
                  </a:cubicBezTo>
                  <a:cubicBezTo>
                    <a:pt x="37" y="19"/>
                    <a:pt x="19" y="37"/>
                    <a:pt x="13" y="61"/>
                  </a:cubicBezTo>
                  <a:cubicBezTo>
                    <a:pt x="7" y="67"/>
                    <a:pt x="1" y="85"/>
                    <a:pt x="7" y="98"/>
                  </a:cubicBezTo>
                  <a:lnTo>
                    <a:pt x="7" y="122"/>
                  </a:lnTo>
                  <a:cubicBezTo>
                    <a:pt x="7" y="134"/>
                    <a:pt x="19" y="152"/>
                    <a:pt x="31" y="164"/>
                  </a:cubicBezTo>
                  <a:lnTo>
                    <a:pt x="49" y="176"/>
                  </a:lnTo>
                  <a:cubicBezTo>
                    <a:pt x="61" y="188"/>
                    <a:pt x="79" y="188"/>
                    <a:pt x="97" y="188"/>
                  </a:cubicBezTo>
                  <a:lnTo>
                    <a:pt x="115" y="188"/>
                  </a:lnTo>
                  <a:cubicBezTo>
                    <a:pt x="128" y="188"/>
                    <a:pt x="140" y="188"/>
                    <a:pt x="152" y="182"/>
                  </a:cubicBezTo>
                  <a:cubicBezTo>
                    <a:pt x="176" y="170"/>
                    <a:pt x="194" y="152"/>
                    <a:pt x="200" y="134"/>
                  </a:cubicBezTo>
                  <a:cubicBezTo>
                    <a:pt x="206" y="122"/>
                    <a:pt x="212" y="110"/>
                    <a:pt x="212" y="98"/>
                  </a:cubicBezTo>
                  <a:lnTo>
                    <a:pt x="212" y="67"/>
                  </a:lnTo>
                  <a:cubicBezTo>
                    <a:pt x="206" y="55"/>
                    <a:pt x="200" y="37"/>
                    <a:pt x="188" y="31"/>
                  </a:cubicBezTo>
                  <a:lnTo>
                    <a:pt x="170" y="13"/>
                  </a:lnTo>
                  <a:cubicBezTo>
                    <a:pt x="152" y="7"/>
                    <a:pt x="134"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3"/>
            <p:cNvSpPr/>
            <p:nvPr/>
          </p:nvSpPr>
          <p:spPr>
            <a:xfrm>
              <a:off x="2142700" y="3928250"/>
              <a:ext cx="111824" cy="53350"/>
            </a:xfrm>
            <a:custGeom>
              <a:avLst/>
              <a:gdLst/>
              <a:ahLst/>
              <a:cxnLst/>
              <a:rect l="l" t="t" r="r" b="b"/>
              <a:pathLst>
                <a:path w="907" h="415" extrusionOk="0">
                  <a:moveTo>
                    <a:pt x="804" y="0"/>
                  </a:moveTo>
                  <a:cubicBezTo>
                    <a:pt x="780" y="0"/>
                    <a:pt x="756" y="9"/>
                    <a:pt x="738" y="27"/>
                  </a:cubicBezTo>
                  <a:cubicBezTo>
                    <a:pt x="665" y="118"/>
                    <a:pt x="569" y="184"/>
                    <a:pt x="460" y="209"/>
                  </a:cubicBezTo>
                  <a:cubicBezTo>
                    <a:pt x="442" y="215"/>
                    <a:pt x="430" y="215"/>
                    <a:pt x="411" y="221"/>
                  </a:cubicBezTo>
                  <a:lnTo>
                    <a:pt x="381" y="221"/>
                  </a:lnTo>
                  <a:cubicBezTo>
                    <a:pt x="366" y="224"/>
                    <a:pt x="353" y="225"/>
                    <a:pt x="339" y="225"/>
                  </a:cubicBezTo>
                  <a:cubicBezTo>
                    <a:pt x="325" y="225"/>
                    <a:pt x="312" y="224"/>
                    <a:pt x="297" y="221"/>
                  </a:cubicBezTo>
                  <a:cubicBezTo>
                    <a:pt x="236" y="221"/>
                    <a:pt x="182" y="209"/>
                    <a:pt x="128" y="184"/>
                  </a:cubicBezTo>
                  <a:cubicBezTo>
                    <a:pt x="120" y="183"/>
                    <a:pt x="113" y="182"/>
                    <a:pt x="106" y="182"/>
                  </a:cubicBezTo>
                  <a:cubicBezTo>
                    <a:pt x="64" y="182"/>
                    <a:pt x="23" y="210"/>
                    <a:pt x="13" y="251"/>
                  </a:cubicBezTo>
                  <a:cubicBezTo>
                    <a:pt x="1" y="299"/>
                    <a:pt x="25" y="354"/>
                    <a:pt x="73" y="366"/>
                  </a:cubicBezTo>
                  <a:lnTo>
                    <a:pt x="79" y="372"/>
                  </a:lnTo>
                  <a:cubicBezTo>
                    <a:pt x="158" y="401"/>
                    <a:pt x="240" y="415"/>
                    <a:pt x="322" y="415"/>
                  </a:cubicBezTo>
                  <a:cubicBezTo>
                    <a:pt x="528" y="415"/>
                    <a:pt x="732" y="325"/>
                    <a:pt x="871" y="160"/>
                  </a:cubicBezTo>
                  <a:cubicBezTo>
                    <a:pt x="907" y="124"/>
                    <a:pt x="907" y="64"/>
                    <a:pt x="871" y="27"/>
                  </a:cubicBezTo>
                  <a:cubicBezTo>
                    <a:pt x="853" y="9"/>
                    <a:pt x="82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3"/>
            <p:cNvSpPr/>
            <p:nvPr/>
          </p:nvSpPr>
          <p:spPr>
            <a:xfrm>
              <a:off x="2043976" y="3775410"/>
              <a:ext cx="317763" cy="297062"/>
            </a:xfrm>
            <a:custGeom>
              <a:avLst/>
              <a:gdLst/>
              <a:ahLst/>
              <a:cxnLst/>
              <a:rect l="l" t="t" r="r" b="b"/>
              <a:pathLst>
                <a:path w="2472" h="2311" extrusionOk="0">
                  <a:moveTo>
                    <a:pt x="886" y="1"/>
                  </a:moveTo>
                  <a:cubicBezTo>
                    <a:pt x="871" y="1"/>
                    <a:pt x="856" y="5"/>
                    <a:pt x="840" y="14"/>
                  </a:cubicBezTo>
                  <a:lnTo>
                    <a:pt x="840" y="20"/>
                  </a:lnTo>
                  <a:cubicBezTo>
                    <a:pt x="442" y="280"/>
                    <a:pt x="97" y="673"/>
                    <a:pt x="49" y="1156"/>
                  </a:cubicBezTo>
                  <a:cubicBezTo>
                    <a:pt x="1" y="1603"/>
                    <a:pt x="224" y="2056"/>
                    <a:pt x="653" y="2225"/>
                  </a:cubicBezTo>
                  <a:cubicBezTo>
                    <a:pt x="794" y="2283"/>
                    <a:pt x="944" y="2310"/>
                    <a:pt x="1095" y="2310"/>
                  </a:cubicBezTo>
                  <a:cubicBezTo>
                    <a:pt x="1416" y="2310"/>
                    <a:pt x="1740" y="2187"/>
                    <a:pt x="1982" y="1978"/>
                  </a:cubicBezTo>
                  <a:cubicBezTo>
                    <a:pt x="2339" y="1670"/>
                    <a:pt x="2472" y="1168"/>
                    <a:pt x="2309" y="721"/>
                  </a:cubicBezTo>
                  <a:cubicBezTo>
                    <a:pt x="2162" y="351"/>
                    <a:pt x="1787" y="100"/>
                    <a:pt x="1402" y="100"/>
                  </a:cubicBezTo>
                  <a:cubicBezTo>
                    <a:pt x="1297" y="100"/>
                    <a:pt x="1191" y="119"/>
                    <a:pt x="1088" y="159"/>
                  </a:cubicBezTo>
                  <a:cubicBezTo>
                    <a:pt x="986" y="196"/>
                    <a:pt x="1013" y="348"/>
                    <a:pt x="1100" y="348"/>
                  </a:cubicBezTo>
                  <a:cubicBezTo>
                    <a:pt x="1111" y="348"/>
                    <a:pt x="1123" y="346"/>
                    <a:pt x="1136" y="340"/>
                  </a:cubicBezTo>
                  <a:cubicBezTo>
                    <a:pt x="1225" y="309"/>
                    <a:pt x="1315" y="294"/>
                    <a:pt x="1404" y="294"/>
                  </a:cubicBezTo>
                  <a:cubicBezTo>
                    <a:pt x="1675" y="294"/>
                    <a:pt x="1934" y="433"/>
                    <a:pt x="2079" y="679"/>
                  </a:cubicBezTo>
                  <a:cubicBezTo>
                    <a:pt x="2266" y="1035"/>
                    <a:pt x="2206" y="1476"/>
                    <a:pt x="1928" y="1766"/>
                  </a:cubicBezTo>
                  <a:cubicBezTo>
                    <a:pt x="1710" y="1994"/>
                    <a:pt x="1409" y="2121"/>
                    <a:pt x="1100" y="2121"/>
                  </a:cubicBezTo>
                  <a:cubicBezTo>
                    <a:pt x="1015" y="2121"/>
                    <a:pt x="930" y="2112"/>
                    <a:pt x="846" y="2092"/>
                  </a:cubicBezTo>
                  <a:cubicBezTo>
                    <a:pt x="454" y="1996"/>
                    <a:pt x="230" y="1657"/>
                    <a:pt x="230" y="1265"/>
                  </a:cubicBezTo>
                  <a:cubicBezTo>
                    <a:pt x="236" y="799"/>
                    <a:pt x="562" y="419"/>
                    <a:pt x="937" y="183"/>
                  </a:cubicBezTo>
                  <a:cubicBezTo>
                    <a:pt x="1024" y="127"/>
                    <a:pt x="968" y="1"/>
                    <a:pt x="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4" name="Google Shape;704;p33"/>
          <p:cNvSpPr/>
          <p:nvPr/>
        </p:nvSpPr>
        <p:spPr>
          <a:xfrm rot="6078089">
            <a:off x="998664" y="2123933"/>
            <a:ext cx="917088" cy="1131532"/>
          </a:xfrm>
          <a:custGeom>
            <a:avLst/>
            <a:gdLst/>
            <a:ahLst/>
            <a:cxnLst/>
            <a:rect l="l" t="t" r="r" b="b"/>
            <a:pathLst>
              <a:path w="6082" h="7504" extrusionOk="0">
                <a:moveTo>
                  <a:pt x="3780" y="1172"/>
                </a:moveTo>
                <a:cubicBezTo>
                  <a:pt x="3822" y="1172"/>
                  <a:pt x="3864" y="1172"/>
                  <a:pt x="3907" y="1178"/>
                </a:cubicBezTo>
                <a:cubicBezTo>
                  <a:pt x="4191" y="1238"/>
                  <a:pt x="4499" y="1480"/>
                  <a:pt x="4686" y="1782"/>
                </a:cubicBezTo>
                <a:cubicBezTo>
                  <a:pt x="4819" y="2005"/>
                  <a:pt x="4916" y="2247"/>
                  <a:pt x="4976" y="2501"/>
                </a:cubicBezTo>
                <a:cubicBezTo>
                  <a:pt x="4785" y="2595"/>
                  <a:pt x="4576" y="2642"/>
                  <a:pt x="4365" y="2642"/>
                </a:cubicBezTo>
                <a:cubicBezTo>
                  <a:pt x="4184" y="2642"/>
                  <a:pt x="4002" y="2607"/>
                  <a:pt x="3828" y="2537"/>
                </a:cubicBezTo>
                <a:cubicBezTo>
                  <a:pt x="3574" y="2434"/>
                  <a:pt x="3375" y="2229"/>
                  <a:pt x="3278" y="1975"/>
                </a:cubicBezTo>
                <a:cubicBezTo>
                  <a:pt x="3194" y="1715"/>
                  <a:pt x="3272" y="1419"/>
                  <a:pt x="3472" y="1274"/>
                </a:cubicBezTo>
                <a:cubicBezTo>
                  <a:pt x="3556" y="1208"/>
                  <a:pt x="3665" y="1172"/>
                  <a:pt x="3780" y="1172"/>
                </a:cubicBezTo>
                <a:close/>
                <a:moveTo>
                  <a:pt x="2735" y="4017"/>
                </a:moveTo>
                <a:cubicBezTo>
                  <a:pt x="3055" y="4017"/>
                  <a:pt x="3357" y="4162"/>
                  <a:pt x="3544" y="4422"/>
                </a:cubicBezTo>
                <a:cubicBezTo>
                  <a:pt x="3762" y="4736"/>
                  <a:pt x="3792" y="5111"/>
                  <a:pt x="3725" y="5462"/>
                </a:cubicBezTo>
                <a:cubicBezTo>
                  <a:pt x="3509" y="5570"/>
                  <a:pt x="3264" y="5643"/>
                  <a:pt x="3014" y="5643"/>
                </a:cubicBezTo>
                <a:cubicBezTo>
                  <a:pt x="2901" y="5643"/>
                  <a:pt x="2787" y="5628"/>
                  <a:pt x="2674" y="5594"/>
                </a:cubicBezTo>
                <a:cubicBezTo>
                  <a:pt x="2390" y="5498"/>
                  <a:pt x="2154" y="5274"/>
                  <a:pt x="2052" y="4990"/>
                </a:cubicBezTo>
                <a:cubicBezTo>
                  <a:pt x="1961" y="4785"/>
                  <a:pt x="1973" y="4543"/>
                  <a:pt x="2082" y="4344"/>
                </a:cubicBezTo>
                <a:cubicBezTo>
                  <a:pt x="2221" y="4138"/>
                  <a:pt x="2451" y="4017"/>
                  <a:pt x="2698" y="4017"/>
                </a:cubicBezTo>
                <a:close/>
                <a:moveTo>
                  <a:pt x="5148" y="0"/>
                </a:moveTo>
                <a:cubicBezTo>
                  <a:pt x="5084" y="0"/>
                  <a:pt x="5043" y="93"/>
                  <a:pt x="5109" y="138"/>
                </a:cubicBezTo>
                <a:cubicBezTo>
                  <a:pt x="5683" y="495"/>
                  <a:pt x="5907" y="1335"/>
                  <a:pt x="5586" y="1933"/>
                </a:cubicBezTo>
                <a:cubicBezTo>
                  <a:pt x="5478" y="2132"/>
                  <a:pt x="5315" y="2307"/>
                  <a:pt x="5115" y="2422"/>
                </a:cubicBezTo>
                <a:cubicBezTo>
                  <a:pt x="5055" y="2169"/>
                  <a:pt x="4952" y="1927"/>
                  <a:pt x="4813" y="1703"/>
                </a:cubicBezTo>
                <a:cubicBezTo>
                  <a:pt x="4608" y="1365"/>
                  <a:pt x="4263" y="1099"/>
                  <a:pt x="3937" y="1033"/>
                </a:cubicBezTo>
                <a:cubicBezTo>
                  <a:pt x="3888" y="1022"/>
                  <a:pt x="3838" y="1017"/>
                  <a:pt x="3788" y="1017"/>
                </a:cubicBezTo>
                <a:cubicBezTo>
                  <a:pt x="3642" y="1017"/>
                  <a:pt x="3498" y="1062"/>
                  <a:pt x="3381" y="1147"/>
                </a:cubicBezTo>
                <a:cubicBezTo>
                  <a:pt x="3133" y="1335"/>
                  <a:pt x="3031" y="1697"/>
                  <a:pt x="3133" y="2023"/>
                </a:cubicBezTo>
                <a:cubicBezTo>
                  <a:pt x="3248" y="2314"/>
                  <a:pt x="3478" y="2549"/>
                  <a:pt x="3768" y="2670"/>
                </a:cubicBezTo>
                <a:cubicBezTo>
                  <a:pt x="3959" y="2754"/>
                  <a:pt x="4162" y="2795"/>
                  <a:pt x="4365" y="2795"/>
                </a:cubicBezTo>
                <a:cubicBezTo>
                  <a:pt x="4587" y="2795"/>
                  <a:pt x="4808" y="2746"/>
                  <a:pt x="5012" y="2652"/>
                </a:cubicBezTo>
                <a:lnTo>
                  <a:pt x="5012" y="2652"/>
                </a:lnTo>
                <a:cubicBezTo>
                  <a:pt x="5170" y="3552"/>
                  <a:pt x="4873" y="4531"/>
                  <a:pt x="4191" y="5147"/>
                </a:cubicBezTo>
                <a:cubicBezTo>
                  <a:pt x="4100" y="5226"/>
                  <a:pt x="3997" y="5304"/>
                  <a:pt x="3895" y="5365"/>
                </a:cubicBezTo>
                <a:cubicBezTo>
                  <a:pt x="3949" y="5008"/>
                  <a:pt x="3870" y="4640"/>
                  <a:pt x="3671" y="4338"/>
                </a:cubicBezTo>
                <a:cubicBezTo>
                  <a:pt x="3452" y="4044"/>
                  <a:pt x="3107" y="3871"/>
                  <a:pt x="2746" y="3871"/>
                </a:cubicBezTo>
                <a:cubicBezTo>
                  <a:pt x="2728" y="3871"/>
                  <a:pt x="2710" y="3872"/>
                  <a:pt x="2692" y="3872"/>
                </a:cubicBezTo>
                <a:cubicBezTo>
                  <a:pt x="2681" y="3872"/>
                  <a:pt x="2670" y="3872"/>
                  <a:pt x="2658" y="3872"/>
                </a:cubicBezTo>
                <a:cubicBezTo>
                  <a:pt x="2060" y="3872"/>
                  <a:pt x="1652" y="4499"/>
                  <a:pt x="1907" y="5051"/>
                </a:cubicBezTo>
                <a:cubicBezTo>
                  <a:pt x="2034" y="5377"/>
                  <a:pt x="2299" y="5631"/>
                  <a:pt x="2632" y="5739"/>
                </a:cubicBezTo>
                <a:cubicBezTo>
                  <a:pt x="2765" y="5776"/>
                  <a:pt x="2901" y="5795"/>
                  <a:pt x="3037" y="5795"/>
                </a:cubicBezTo>
                <a:cubicBezTo>
                  <a:pt x="3258" y="5795"/>
                  <a:pt x="3477" y="5746"/>
                  <a:pt x="3683" y="5649"/>
                </a:cubicBezTo>
                <a:lnTo>
                  <a:pt x="3683" y="5649"/>
                </a:lnTo>
                <a:cubicBezTo>
                  <a:pt x="3629" y="5818"/>
                  <a:pt x="3562" y="5981"/>
                  <a:pt x="3472" y="6132"/>
                </a:cubicBezTo>
                <a:cubicBezTo>
                  <a:pt x="3010" y="6902"/>
                  <a:pt x="2113" y="7350"/>
                  <a:pt x="1223" y="7350"/>
                </a:cubicBezTo>
                <a:cubicBezTo>
                  <a:pt x="855" y="7350"/>
                  <a:pt x="489" y="7274"/>
                  <a:pt x="154" y="7111"/>
                </a:cubicBezTo>
                <a:cubicBezTo>
                  <a:pt x="141" y="7103"/>
                  <a:pt x="128" y="7099"/>
                  <a:pt x="115" y="7099"/>
                </a:cubicBezTo>
                <a:cubicBezTo>
                  <a:pt x="44" y="7099"/>
                  <a:pt x="1" y="7213"/>
                  <a:pt x="88" y="7244"/>
                </a:cubicBezTo>
                <a:cubicBezTo>
                  <a:pt x="445" y="7419"/>
                  <a:pt x="831" y="7504"/>
                  <a:pt x="1224" y="7504"/>
                </a:cubicBezTo>
                <a:cubicBezTo>
                  <a:pt x="2167" y="7504"/>
                  <a:pt x="3115" y="7020"/>
                  <a:pt x="3605" y="6205"/>
                </a:cubicBezTo>
                <a:cubicBezTo>
                  <a:pt x="3725" y="5999"/>
                  <a:pt x="3810" y="5782"/>
                  <a:pt x="3864" y="5558"/>
                </a:cubicBezTo>
                <a:cubicBezTo>
                  <a:pt x="4015" y="5474"/>
                  <a:pt x="4160" y="5371"/>
                  <a:pt x="4293" y="5256"/>
                </a:cubicBezTo>
                <a:cubicBezTo>
                  <a:pt x="5031" y="4591"/>
                  <a:pt x="5339" y="3540"/>
                  <a:pt x="5151" y="2585"/>
                </a:cubicBezTo>
                <a:cubicBezTo>
                  <a:pt x="5393" y="2446"/>
                  <a:pt x="5593" y="2247"/>
                  <a:pt x="5725" y="2005"/>
                </a:cubicBezTo>
                <a:cubicBezTo>
                  <a:pt x="6082" y="1329"/>
                  <a:pt x="5834" y="416"/>
                  <a:pt x="5188" y="11"/>
                </a:cubicBezTo>
                <a:cubicBezTo>
                  <a:pt x="5174" y="4"/>
                  <a:pt x="5161" y="0"/>
                  <a:pt x="514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Tree>
    <p:extLst>
      <p:ext uri="{BB962C8B-B14F-4D97-AF65-F5344CB8AC3E}">
        <p14:creationId xmlns:p14="http://schemas.microsoft.com/office/powerpoint/2010/main" val="40342334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16">
  <p:cSld name="Title and text 16">
    <p:spTree>
      <p:nvGrpSpPr>
        <p:cNvPr id="1" name="Shape 705"/>
        <p:cNvGrpSpPr/>
        <p:nvPr/>
      </p:nvGrpSpPr>
      <p:grpSpPr>
        <a:xfrm>
          <a:off x="0" y="0"/>
          <a:ext cx="0" cy="0"/>
          <a:chOff x="0" y="0"/>
          <a:chExt cx="0" cy="0"/>
        </a:xfrm>
      </p:grpSpPr>
      <p:sp>
        <p:nvSpPr>
          <p:cNvPr id="706" name="Google Shape;706;p34"/>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707" name="Google Shape;707;p34"/>
          <p:cNvSpPr/>
          <p:nvPr/>
        </p:nvSpPr>
        <p:spPr>
          <a:xfrm rot="10800000" flipH="1">
            <a:off x="9130625" y="5178370"/>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34"/>
          <p:cNvSpPr txBox="1">
            <a:spLocks noGrp="1"/>
          </p:cNvSpPr>
          <p:nvPr>
            <p:ph type="subTitle" idx="1"/>
          </p:nvPr>
        </p:nvSpPr>
        <p:spPr>
          <a:xfrm>
            <a:off x="3911600" y="3956287"/>
            <a:ext cx="43688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09" name="Google Shape;709;p34"/>
          <p:cNvSpPr txBox="1">
            <a:spLocks noGrp="1"/>
          </p:cNvSpPr>
          <p:nvPr>
            <p:ph type="subTitle" idx="2"/>
          </p:nvPr>
        </p:nvSpPr>
        <p:spPr>
          <a:xfrm>
            <a:off x="2444867" y="5679467"/>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0" name="Google Shape;710;p34"/>
          <p:cNvSpPr txBox="1">
            <a:spLocks noGrp="1"/>
          </p:cNvSpPr>
          <p:nvPr>
            <p:ph type="title"/>
          </p:nvPr>
        </p:nvSpPr>
        <p:spPr>
          <a:xfrm>
            <a:off x="3498333" y="707136"/>
            <a:ext cx="5195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711" name="Google Shape;711;p34"/>
          <p:cNvSpPr txBox="1">
            <a:spLocks noGrp="1"/>
          </p:cNvSpPr>
          <p:nvPr>
            <p:ph type="subTitle" idx="3"/>
          </p:nvPr>
        </p:nvSpPr>
        <p:spPr>
          <a:xfrm>
            <a:off x="3911700" y="3247867"/>
            <a:ext cx="436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2" name="Google Shape;712;p34"/>
          <p:cNvSpPr txBox="1">
            <a:spLocks noGrp="1"/>
          </p:cNvSpPr>
          <p:nvPr>
            <p:ph type="subTitle" idx="4"/>
          </p:nvPr>
        </p:nvSpPr>
        <p:spPr>
          <a:xfrm>
            <a:off x="6572700" y="5679467"/>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3" name="Google Shape;713;p34"/>
          <p:cNvSpPr/>
          <p:nvPr/>
        </p:nvSpPr>
        <p:spPr>
          <a:xfrm rot="10800000">
            <a:off x="388703" y="294656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34"/>
          <p:cNvSpPr/>
          <p:nvPr/>
        </p:nvSpPr>
        <p:spPr>
          <a:xfrm rot="10800000">
            <a:off x="1680670" y="166226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34"/>
          <p:cNvSpPr/>
          <p:nvPr/>
        </p:nvSpPr>
        <p:spPr>
          <a:xfrm rot="10800000">
            <a:off x="10423386" y="117156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34"/>
          <p:cNvSpPr/>
          <p:nvPr/>
        </p:nvSpPr>
        <p:spPr>
          <a:xfrm rot="10800000">
            <a:off x="10759852" y="453894"/>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34"/>
          <p:cNvSpPr/>
          <p:nvPr/>
        </p:nvSpPr>
        <p:spPr>
          <a:xfrm rot="10800000">
            <a:off x="11847608" y="31038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34"/>
          <p:cNvSpPr/>
          <p:nvPr/>
        </p:nvSpPr>
        <p:spPr>
          <a:xfrm rot="10800000" flipH="1">
            <a:off x="780807" y="2085966"/>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34"/>
          <p:cNvSpPr/>
          <p:nvPr/>
        </p:nvSpPr>
        <p:spPr>
          <a:xfrm rot="10800000" flipH="1">
            <a:off x="318730" y="1273827"/>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34"/>
          <p:cNvSpPr/>
          <p:nvPr/>
        </p:nvSpPr>
        <p:spPr>
          <a:xfrm rot="10800000">
            <a:off x="11636903" y="1732494"/>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34"/>
          <p:cNvSpPr/>
          <p:nvPr/>
        </p:nvSpPr>
        <p:spPr>
          <a:xfrm rot="10800000" flipH="1">
            <a:off x="10901507" y="111589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34"/>
          <p:cNvSpPr/>
          <p:nvPr/>
        </p:nvSpPr>
        <p:spPr>
          <a:xfrm rot="10800000">
            <a:off x="845740" y="555516"/>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34"/>
          <p:cNvSpPr/>
          <p:nvPr/>
        </p:nvSpPr>
        <p:spPr>
          <a:xfrm rot="10800000">
            <a:off x="11522558" y="24196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34"/>
          <p:cNvSpPr/>
          <p:nvPr/>
        </p:nvSpPr>
        <p:spPr>
          <a:xfrm rot="10800000">
            <a:off x="1680658" y="7142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5" name="Google Shape;725;p34"/>
          <p:cNvGrpSpPr/>
          <p:nvPr/>
        </p:nvGrpSpPr>
        <p:grpSpPr>
          <a:xfrm>
            <a:off x="11230586" y="4580814"/>
            <a:ext cx="372548" cy="803369"/>
            <a:chOff x="-1118986" y="3729104"/>
            <a:chExt cx="251926" cy="543306"/>
          </a:xfrm>
        </p:grpSpPr>
        <p:sp>
          <p:nvSpPr>
            <p:cNvPr id="726" name="Google Shape;726;p34"/>
            <p:cNvSpPr/>
            <p:nvPr/>
          </p:nvSpPr>
          <p:spPr>
            <a:xfrm>
              <a:off x="-1101394" y="4075139"/>
              <a:ext cx="107432" cy="84716"/>
            </a:xfrm>
            <a:custGeom>
              <a:avLst/>
              <a:gdLst/>
              <a:ahLst/>
              <a:cxnLst/>
              <a:rect l="l" t="t" r="r" b="b"/>
              <a:pathLst>
                <a:path w="629" h="496" extrusionOk="0">
                  <a:moveTo>
                    <a:pt x="224" y="73"/>
                  </a:moveTo>
                  <a:cubicBezTo>
                    <a:pt x="296" y="79"/>
                    <a:pt x="369" y="115"/>
                    <a:pt x="411" y="182"/>
                  </a:cubicBezTo>
                  <a:cubicBezTo>
                    <a:pt x="460" y="248"/>
                    <a:pt x="490" y="327"/>
                    <a:pt x="514" y="405"/>
                  </a:cubicBezTo>
                  <a:lnTo>
                    <a:pt x="520" y="417"/>
                  </a:lnTo>
                  <a:cubicBezTo>
                    <a:pt x="507" y="418"/>
                    <a:pt x="494" y="418"/>
                    <a:pt x="482" y="418"/>
                  </a:cubicBezTo>
                  <a:cubicBezTo>
                    <a:pt x="393" y="418"/>
                    <a:pt x="309" y="400"/>
                    <a:pt x="230" y="363"/>
                  </a:cubicBezTo>
                  <a:cubicBezTo>
                    <a:pt x="157" y="327"/>
                    <a:pt x="73" y="266"/>
                    <a:pt x="79" y="188"/>
                  </a:cubicBezTo>
                  <a:cubicBezTo>
                    <a:pt x="91" y="121"/>
                    <a:pt x="151" y="73"/>
                    <a:pt x="218" y="73"/>
                  </a:cubicBezTo>
                  <a:close/>
                  <a:moveTo>
                    <a:pt x="207" y="0"/>
                  </a:moveTo>
                  <a:cubicBezTo>
                    <a:pt x="103" y="0"/>
                    <a:pt x="18" y="83"/>
                    <a:pt x="6" y="188"/>
                  </a:cubicBezTo>
                  <a:cubicBezTo>
                    <a:pt x="0" y="278"/>
                    <a:pt x="73" y="375"/>
                    <a:pt x="200" y="429"/>
                  </a:cubicBezTo>
                  <a:cubicBezTo>
                    <a:pt x="296" y="472"/>
                    <a:pt x="405" y="496"/>
                    <a:pt x="514" y="496"/>
                  </a:cubicBezTo>
                  <a:cubicBezTo>
                    <a:pt x="526" y="496"/>
                    <a:pt x="541" y="493"/>
                    <a:pt x="555" y="493"/>
                  </a:cubicBezTo>
                  <a:cubicBezTo>
                    <a:pt x="562" y="493"/>
                    <a:pt x="568" y="494"/>
                    <a:pt x="574" y="496"/>
                  </a:cubicBezTo>
                  <a:lnTo>
                    <a:pt x="629" y="490"/>
                  </a:lnTo>
                  <a:lnTo>
                    <a:pt x="605" y="441"/>
                  </a:lnTo>
                  <a:cubicBezTo>
                    <a:pt x="599" y="423"/>
                    <a:pt x="592" y="399"/>
                    <a:pt x="586" y="381"/>
                  </a:cubicBezTo>
                  <a:cubicBezTo>
                    <a:pt x="556" y="296"/>
                    <a:pt x="520" y="212"/>
                    <a:pt x="466" y="139"/>
                  </a:cubicBezTo>
                  <a:cubicBezTo>
                    <a:pt x="411" y="55"/>
                    <a:pt x="321" y="6"/>
                    <a:pt x="218" y="0"/>
                  </a:cubicBezTo>
                  <a:cubicBezTo>
                    <a:pt x="214" y="0"/>
                    <a:pt x="211"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4"/>
            <p:cNvSpPr/>
            <p:nvPr/>
          </p:nvSpPr>
          <p:spPr>
            <a:xfrm>
              <a:off x="-1008481" y="3935769"/>
              <a:ext cx="29036" cy="336642"/>
            </a:xfrm>
            <a:custGeom>
              <a:avLst/>
              <a:gdLst/>
              <a:ahLst/>
              <a:cxnLst/>
              <a:rect l="l" t="t" r="r" b="b"/>
              <a:pathLst>
                <a:path w="170" h="1971" extrusionOk="0">
                  <a:moveTo>
                    <a:pt x="91" y="1"/>
                  </a:moveTo>
                  <a:lnTo>
                    <a:pt x="0" y="1970"/>
                  </a:lnTo>
                  <a:lnTo>
                    <a:pt x="73" y="1970"/>
                  </a:lnTo>
                  <a:lnTo>
                    <a:pt x="169" y="7"/>
                  </a:lnTo>
                  <a:lnTo>
                    <a:pt x="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4"/>
            <p:cNvSpPr/>
            <p:nvPr/>
          </p:nvSpPr>
          <p:spPr>
            <a:xfrm>
              <a:off x="-991059" y="3962925"/>
              <a:ext cx="107602" cy="87619"/>
            </a:xfrm>
            <a:custGeom>
              <a:avLst/>
              <a:gdLst/>
              <a:ahLst/>
              <a:cxnLst/>
              <a:rect l="l" t="t" r="r" b="b"/>
              <a:pathLst>
                <a:path w="630" h="513" extrusionOk="0">
                  <a:moveTo>
                    <a:pt x="418" y="77"/>
                  </a:moveTo>
                  <a:cubicBezTo>
                    <a:pt x="430" y="77"/>
                    <a:pt x="442" y="77"/>
                    <a:pt x="454" y="83"/>
                  </a:cubicBezTo>
                  <a:cubicBezTo>
                    <a:pt x="514" y="114"/>
                    <a:pt x="545" y="186"/>
                    <a:pt x="521" y="253"/>
                  </a:cubicBezTo>
                  <a:cubicBezTo>
                    <a:pt x="490" y="325"/>
                    <a:pt x="430" y="373"/>
                    <a:pt x="357" y="398"/>
                  </a:cubicBezTo>
                  <a:cubicBezTo>
                    <a:pt x="279" y="416"/>
                    <a:pt x="194" y="428"/>
                    <a:pt x="116" y="428"/>
                  </a:cubicBezTo>
                  <a:lnTo>
                    <a:pt x="98" y="428"/>
                  </a:lnTo>
                  <a:cubicBezTo>
                    <a:pt x="128" y="331"/>
                    <a:pt x="182" y="240"/>
                    <a:pt x="249" y="168"/>
                  </a:cubicBezTo>
                  <a:cubicBezTo>
                    <a:pt x="291" y="120"/>
                    <a:pt x="351" y="83"/>
                    <a:pt x="418" y="77"/>
                  </a:cubicBezTo>
                  <a:close/>
                  <a:moveTo>
                    <a:pt x="420" y="1"/>
                  </a:moveTo>
                  <a:cubicBezTo>
                    <a:pt x="345" y="1"/>
                    <a:pt x="264" y="40"/>
                    <a:pt x="194" y="120"/>
                  </a:cubicBezTo>
                  <a:cubicBezTo>
                    <a:pt x="104" y="216"/>
                    <a:pt x="43" y="331"/>
                    <a:pt x="13" y="458"/>
                  </a:cubicBezTo>
                  <a:lnTo>
                    <a:pt x="1" y="512"/>
                  </a:lnTo>
                  <a:lnTo>
                    <a:pt x="55" y="500"/>
                  </a:lnTo>
                  <a:lnTo>
                    <a:pt x="116" y="500"/>
                  </a:lnTo>
                  <a:cubicBezTo>
                    <a:pt x="131" y="501"/>
                    <a:pt x="147" y="502"/>
                    <a:pt x="162" y="502"/>
                  </a:cubicBezTo>
                  <a:cubicBezTo>
                    <a:pt x="237" y="502"/>
                    <a:pt x="311" y="490"/>
                    <a:pt x="382" y="470"/>
                  </a:cubicBezTo>
                  <a:cubicBezTo>
                    <a:pt x="478" y="440"/>
                    <a:pt x="557" y="367"/>
                    <a:pt x="593" y="277"/>
                  </a:cubicBezTo>
                  <a:cubicBezTo>
                    <a:pt x="629" y="174"/>
                    <a:pt x="587" y="59"/>
                    <a:pt x="484" y="11"/>
                  </a:cubicBezTo>
                  <a:cubicBezTo>
                    <a:pt x="464" y="4"/>
                    <a:pt x="442"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4"/>
            <p:cNvSpPr/>
            <p:nvPr/>
          </p:nvSpPr>
          <p:spPr>
            <a:xfrm>
              <a:off x="-1118986" y="3729104"/>
              <a:ext cx="251926" cy="238775"/>
            </a:xfrm>
            <a:custGeom>
              <a:avLst/>
              <a:gdLst/>
              <a:ahLst/>
              <a:cxnLst/>
              <a:rect l="l" t="t" r="r" b="b"/>
              <a:pathLst>
                <a:path w="1475" h="1398" extrusionOk="0">
                  <a:moveTo>
                    <a:pt x="807" y="77"/>
                  </a:moveTo>
                  <a:cubicBezTo>
                    <a:pt x="991" y="77"/>
                    <a:pt x="1130" y="276"/>
                    <a:pt x="1046" y="455"/>
                  </a:cubicBezTo>
                  <a:lnTo>
                    <a:pt x="1004" y="534"/>
                  </a:lnTo>
                  <a:lnTo>
                    <a:pt x="1088" y="504"/>
                  </a:lnTo>
                  <a:cubicBezTo>
                    <a:pt x="1120" y="489"/>
                    <a:pt x="1153" y="482"/>
                    <a:pt x="1186" y="482"/>
                  </a:cubicBezTo>
                  <a:cubicBezTo>
                    <a:pt x="1221" y="482"/>
                    <a:pt x="1256" y="491"/>
                    <a:pt x="1288" y="510"/>
                  </a:cubicBezTo>
                  <a:cubicBezTo>
                    <a:pt x="1354" y="546"/>
                    <a:pt x="1396" y="625"/>
                    <a:pt x="1378" y="703"/>
                  </a:cubicBezTo>
                  <a:cubicBezTo>
                    <a:pt x="1372" y="739"/>
                    <a:pt x="1342" y="776"/>
                    <a:pt x="1312" y="794"/>
                  </a:cubicBezTo>
                  <a:cubicBezTo>
                    <a:pt x="1293" y="801"/>
                    <a:pt x="1272" y="806"/>
                    <a:pt x="1252" y="806"/>
                  </a:cubicBezTo>
                  <a:cubicBezTo>
                    <a:pt x="1239" y="806"/>
                    <a:pt x="1227" y="804"/>
                    <a:pt x="1215" y="800"/>
                  </a:cubicBezTo>
                  <a:lnTo>
                    <a:pt x="1185" y="866"/>
                  </a:lnTo>
                  <a:cubicBezTo>
                    <a:pt x="1215" y="884"/>
                    <a:pt x="1306" y="927"/>
                    <a:pt x="1251" y="1138"/>
                  </a:cubicBezTo>
                  <a:cubicBezTo>
                    <a:pt x="1216" y="1243"/>
                    <a:pt x="1120" y="1320"/>
                    <a:pt x="1010" y="1320"/>
                  </a:cubicBezTo>
                  <a:cubicBezTo>
                    <a:pt x="1006" y="1320"/>
                    <a:pt x="1002" y="1320"/>
                    <a:pt x="998" y="1319"/>
                  </a:cubicBezTo>
                  <a:cubicBezTo>
                    <a:pt x="865" y="1313"/>
                    <a:pt x="786" y="1265"/>
                    <a:pt x="774" y="1174"/>
                  </a:cubicBezTo>
                  <a:lnTo>
                    <a:pt x="762" y="1090"/>
                  </a:lnTo>
                  <a:lnTo>
                    <a:pt x="708" y="1156"/>
                  </a:lnTo>
                  <a:cubicBezTo>
                    <a:pt x="658" y="1213"/>
                    <a:pt x="587" y="1244"/>
                    <a:pt x="516" y="1244"/>
                  </a:cubicBezTo>
                  <a:cubicBezTo>
                    <a:pt x="474" y="1244"/>
                    <a:pt x="432" y="1233"/>
                    <a:pt x="393" y="1211"/>
                  </a:cubicBezTo>
                  <a:cubicBezTo>
                    <a:pt x="297" y="1144"/>
                    <a:pt x="309" y="1023"/>
                    <a:pt x="357" y="927"/>
                  </a:cubicBezTo>
                  <a:lnTo>
                    <a:pt x="399" y="854"/>
                  </a:lnTo>
                  <a:lnTo>
                    <a:pt x="315" y="872"/>
                  </a:lnTo>
                  <a:cubicBezTo>
                    <a:pt x="300" y="876"/>
                    <a:pt x="284" y="878"/>
                    <a:pt x="269" y="878"/>
                  </a:cubicBezTo>
                  <a:cubicBezTo>
                    <a:pt x="237" y="878"/>
                    <a:pt x="207" y="869"/>
                    <a:pt x="182" y="848"/>
                  </a:cubicBezTo>
                  <a:cubicBezTo>
                    <a:pt x="134" y="824"/>
                    <a:pt x="103" y="776"/>
                    <a:pt x="91" y="721"/>
                  </a:cubicBezTo>
                  <a:cubicBezTo>
                    <a:pt x="79" y="612"/>
                    <a:pt x="140" y="510"/>
                    <a:pt x="242" y="473"/>
                  </a:cubicBezTo>
                  <a:cubicBezTo>
                    <a:pt x="257" y="467"/>
                    <a:pt x="274" y="464"/>
                    <a:pt x="293" y="464"/>
                  </a:cubicBezTo>
                  <a:cubicBezTo>
                    <a:pt x="382" y="464"/>
                    <a:pt x="507" y="528"/>
                    <a:pt x="587" y="588"/>
                  </a:cubicBezTo>
                  <a:cubicBezTo>
                    <a:pt x="593" y="600"/>
                    <a:pt x="605" y="606"/>
                    <a:pt x="617" y="612"/>
                  </a:cubicBezTo>
                  <a:lnTo>
                    <a:pt x="659" y="558"/>
                  </a:lnTo>
                  <a:cubicBezTo>
                    <a:pt x="653" y="546"/>
                    <a:pt x="641" y="540"/>
                    <a:pt x="635" y="534"/>
                  </a:cubicBezTo>
                  <a:cubicBezTo>
                    <a:pt x="472" y="389"/>
                    <a:pt x="550" y="123"/>
                    <a:pt x="762" y="81"/>
                  </a:cubicBezTo>
                  <a:cubicBezTo>
                    <a:pt x="777" y="78"/>
                    <a:pt x="792" y="77"/>
                    <a:pt x="807" y="77"/>
                  </a:cubicBezTo>
                  <a:close/>
                  <a:moveTo>
                    <a:pt x="803" y="1"/>
                  </a:moveTo>
                  <a:cubicBezTo>
                    <a:pt x="700" y="1"/>
                    <a:pt x="595" y="49"/>
                    <a:pt x="526" y="159"/>
                  </a:cubicBezTo>
                  <a:cubicBezTo>
                    <a:pt x="472" y="250"/>
                    <a:pt x="460" y="353"/>
                    <a:pt x="496" y="449"/>
                  </a:cubicBezTo>
                  <a:cubicBezTo>
                    <a:pt x="436" y="410"/>
                    <a:pt x="369" y="393"/>
                    <a:pt x="300" y="393"/>
                  </a:cubicBezTo>
                  <a:cubicBezTo>
                    <a:pt x="273" y="393"/>
                    <a:pt x="246" y="396"/>
                    <a:pt x="218" y="401"/>
                  </a:cubicBezTo>
                  <a:cubicBezTo>
                    <a:pt x="79" y="455"/>
                    <a:pt x="1" y="594"/>
                    <a:pt x="19" y="739"/>
                  </a:cubicBezTo>
                  <a:cubicBezTo>
                    <a:pt x="31" y="812"/>
                    <a:pt x="79" y="872"/>
                    <a:pt x="140" y="915"/>
                  </a:cubicBezTo>
                  <a:cubicBezTo>
                    <a:pt x="182" y="939"/>
                    <a:pt x="224" y="951"/>
                    <a:pt x="266" y="957"/>
                  </a:cubicBezTo>
                  <a:cubicBezTo>
                    <a:pt x="224" y="1090"/>
                    <a:pt x="254" y="1211"/>
                    <a:pt x="357" y="1277"/>
                  </a:cubicBezTo>
                  <a:cubicBezTo>
                    <a:pt x="405" y="1306"/>
                    <a:pt x="459" y="1320"/>
                    <a:pt x="515" y="1320"/>
                  </a:cubicBezTo>
                  <a:cubicBezTo>
                    <a:pt x="586" y="1320"/>
                    <a:pt x="659" y="1297"/>
                    <a:pt x="720" y="1253"/>
                  </a:cubicBezTo>
                  <a:cubicBezTo>
                    <a:pt x="750" y="1319"/>
                    <a:pt x="828" y="1386"/>
                    <a:pt x="998" y="1398"/>
                  </a:cubicBezTo>
                  <a:lnTo>
                    <a:pt x="1016" y="1398"/>
                  </a:lnTo>
                  <a:cubicBezTo>
                    <a:pt x="1161" y="1392"/>
                    <a:pt x="1282" y="1295"/>
                    <a:pt x="1324" y="1156"/>
                  </a:cubicBezTo>
                  <a:cubicBezTo>
                    <a:pt x="1360" y="1066"/>
                    <a:pt x="1354" y="963"/>
                    <a:pt x="1306" y="878"/>
                  </a:cubicBezTo>
                  <a:cubicBezTo>
                    <a:pt x="1318" y="872"/>
                    <a:pt x="1330" y="866"/>
                    <a:pt x="1348" y="860"/>
                  </a:cubicBezTo>
                  <a:cubicBezTo>
                    <a:pt x="1402" y="830"/>
                    <a:pt x="1439" y="782"/>
                    <a:pt x="1457" y="721"/>
                  </a:cubicBezTo>
                  <a:cubicBezTo>
                    <a:pt x="1475" y="612"/>
                    <a:pt x="1427" y="498"/>
                    <a:pt x="1324" y="443"/>
                  </a:cubicBezTo>
                  <a:cubicBezTo>
                    <a:pt x="1286" y="418"/>
                    <a:pt x="1242" y="407"/>
                    <a:pt x="1197" y="407"/>
                  </a:cubicBezTo>
                  <a:cubicBezTo>
                    <a:pt x="1177" y="407"/>
                    <a:pt x="1157" y="409"/>
                    <a:pt x="1137" y="413"/>
                  </a:cubicBezTo>
                  <a:cubicBezTo>
                    <a:pt x="1192" y="172"/>
                    <a:pt x="999"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0" name="Google Shape;730;p34"/>
          <p:cNvSpPr/>
          <p:nvPr/>
        </p:nvSpPr>
        <p:spPr>
          <a:xfrm rot="10800000" flipH="1">
            <a:off x="739090" y="415949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1" name="Google Shape;731;p34"/>
          <p:cNvSpPr/>
          <p:nvPr/>
        </p:nvSpPr>
        <p:spPr>
          <a:xfrm rot="10800000" flipH="1">
            <a:off x="1979314" y="375596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2" name="Google Shape;732;p34"/>
          <p:cNvSpPr/>
          <p:nvPr/>
        </p:nvSpPr>
        <p:spPr>
          <a:xfrm rot="10800000">
            <a:off x="2374903" y="1914194"/>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3" name="Google Shape;733;p34"/>
          <p:cNvSpPr/>
          <p:nvPr/>
        </p:nvSpPr>
        <p:spPr>
          <a:xfrm>
            <a:off x="9130634" y="2473654"/>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4" name="Google Shape;734;p34"/>
          <p:cNvGrpSpPr/>
          <p:nvPr/>
        </p:nvGrpSpPr>
        <p:grpSpPr>
          <a:xfrm>
            <a:off x="1050869" y="4580813"/>
            <a:ext cx="423684" cy="396083"/>
            <a:chOff x="2043976" y="3775410"/>
            <a:chExt cx="317763" cy="297062"/>
          </a:xfrm>
        </p:grpSpPr>
        <p:sp>
          <p:nvSpPr>
            <p:cNvPr id="735" name="Google Shape;735;p34"/>
            <p:cNvSpPr/>
            <p:nvPr/>
          </p:nvSpPr>
          <p:spPr>
            <a:xfrm>
              <a:off x="2118531" y="3898297"/>
              <a:ext cx="24166" cy="26480"/>
            </a:xfrm>
            <a:custGeom>
              <a:avLst/>
              <a:gdLst/>
              <a:ahLst/>
              <a:cxnLst/>
              <a:rect l="l" t="t" r="r" b="b"/>
              <a:pathLst>
                <a:path w="188" h="206" extrusionOk="0">
                  <a:moveTo>
                    <a:pt x="97" y="1"/>
                  </a:moveTo>
                  <a:lnTo>
                    <a:pt x="67" y="7"/>
                  </a:lnTo>
                  <a:cubicBezTo>
                    <a:pt x="55" y="7"/>
                    <a:pt x="37" y="19"/>
                    <a:pt x="31" y="31"/>
                  </a:cubicBezTo>
                  <a:lnTo>
                    <a:pt x="13" y="49"/>
                  </a:lnTo>
                  <a:cubicBezTo>
                    <a:pt x="7" y="61"/>
                    <a:pt x="1" y="79"/>
                    <a:pt x="1" y="97"/>
                  </a:cubicBezTo>
                  <a:lnTo>
                    <a:pt x="1" y="109"/>
                  </a:lnTo>
                  <a:cubicBezTo>
                    <a:pt x="1" y="140"/>
                    <a:pt x="13" y="158"/>
                    <a:pt x="31" y="182"/>
                  </a:cubicBezTo>
                  <a:cubicBezTo>
                    <a:pt x="37" y="188"/>
                    <a:pt x="49" y="194"/>
                    <a:pt x="61" y="200"/>
                  </a:cubicBezTo>
                  <a:cubicBezTo>
                    <a:pt x="67" y="206"/>
                    <a:pt x="79" y="206"/>
                    <a:pt x="97" y="206"/>
                  </a:cubicBezTo>
                  <a:lnTo>
                    <a:pt x="121" y="206"/>
                  </a:lnTo>
                  <a:cubicBezTo>
                    <a:pt x="133" y="200"/>
                    <a:pt x="152" y="194"/>
                    <a:pt x="164" y="182"/>
                  </a:cubicBezTo>
                  <a:lnTo>
                    <a:pt x="176" y="164"/>
                  </a:lnTo>
                  <a:cubicBezTo>
                    <a:pt x="182" y="146"/>
                    <a:pt x="188" y="133"/>
                    <a:pt x="188" y="115"/>
                  </a:cubicBezTo>
                  <a:lnTo>
                    <a:pt x="188" y="97"/>
                  </a:lnTo>
                  <a:cubicBezTo>
                    <a:pt x="188" y="85"/>
                    <a:pt x="188" y="67"/>
                    <a:pt x="182" y="61"/>
                  </a:cubicBezTo>
                  <a:cubicBezTo>
                    <a:pt x="176" y="49"/>
                    <a:pt x="170" y="37"/>
                    <a:pt x="164" y="31"/>
                  </a:cubicBezTo>
                  <a:cubicBezTo>
                    <a:pt x="146" y="13"/>
                    <a:pt x="121"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4"/>
            <p:cNvSpPr/>
            <p:nvPr/>
          </p:nvSpPr>
          <p:spPr>
            <a:xfrm>
              <a:off x="2230364" y="3867961"/>
              <a:ext cx="27380" cy="24295"/>
            </a:xfrm>
            <a:custGeom>
              <a:avLst/>
              <a:gdLst/>
              <a:ahLst/>
              <a:cxnLst/>
              <a:rect l="l" t="t" r="r" b="b"/>
              <a:pathLst>
                <a:path w="213" h="189" extrusionOk="0">
                  <a:moveTo>
                    <a:pt x="97" y="1"/>
                  </a:moveTo>
                  <a:cubicBezTo>
                    <a:pt x="85" y="1"/>
                    <a:pt x="73" y="1"/>
                    <a:pt x="61" y="7"/>
                  </a:cubicBezTo>
                  <a:cubicBezTo>
                    <a:pt x="37" y="19"/>
                    <a:pt x="19" y="37"/>
                    <a:pt x="13" y="61"/>
                  </a:cubicBezTo>
                  <a:cubicBezTo>
                    <a:pt x="7" y="67"/>
                    <a:pt x="1" y="85"/>
                    <a:pt x="7" y="98"/>
                  </a:cubicBezTo>
                  <a:lnTo>
                    <a:pt x="7" y="122"/>
                  </a:lnTo>
                  <a:cubicBezTo>
                    <a:pt x="7" y="134"/>
                    <a:pt x="19" y="152"/>
                    <a:pt x="31" y="164"/>
                  </a:cubicBezTo>
                  <a:lnTo>
                    <a:pt x="49" y="176"/>
                  </a:lnTo>
                  <a:cubicBezTo>
                    <a:pt x="61" y="188"/>
                    <a:pt x="79" y="188"/>
                    <a:pt x="97" y="188"/>
                  </a:cubicBezTo>
                  <a:lnTo>
                    <a:pt x="115" y="188"/>
                  </a:lnTo>
                  <a:cubicBezTo>
                    <a:pt x="128" y="188"/>
                    <a:pt x="140" y="188"/>
                    <a:pt x="152" y="182"/>
                  </a:cubicBezTo>
                  <a:cubicBezTo>
                    <a:pt x="176" y="170"/>
                    <a:pt x="194" y="152"/>
                    <a:pt x="200" y="134"/>
                  </a:cubicBezTo>
                  <a:cubicBezTo>
                    <a:pt x="206" y="122"/>
                    <a:pt x="212" y="110"/>
                    <a:pt x="212" y="98"/>
                  </a:cubicBezTo>
                  <a:lnTo>
                    <a:pt x="212" y="67"/>
                  </a:lnTo>
                  <a:cubicBezTo>
                    <a:pt x="206" y="55"/>
                    <a:pt x="200" y="37"/>
                    <a:pt x="188" y="31"/>
                  </a:cubicBezTo>
                  <a:lnTo>
                    <a:pt x="170" y="13"/>
                  </a:lnTo>
                  <a:cubicBezTo>
                    <a:pt x="152" y="7"/>
                    <a:pt x="134"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4"/>
            <p:cNvSpPr/>
            <p:nvPr/>
          </p:nvSpPr>
          <p:spPr>
            <a:xfrm>
              <a:off x="2142700" y="3928250"/>
              <a:ext cx="111824" cy="53350"/>
            </a:xfrm>
            <a:custGeom>
              <a:avLst/>
              <a:gdLst/>
              <a:ahLst/>
              <a:cxnLst/>
              <a:rect l="l" t="t" r="r" b="b"/>
              <a:pathLst>
                <a:path w="907" h="415" extrusionOk="0">
                  <a:moveTo>
                    <a:pt x="804" y="0"/>
                  </a:moveTo>
                  <a:cubicBezTo>
                    <a:pt x="780" y="0"/>
                    <a:pt x="756" y="9"/>
                    <a:pt x="738" y="27"/>
                  </a:cubicBezTo>
                  <a:cubicBezTo>
                    <a:pt x="665" y="118"/>
                    <a:pt x="569" y="184"/>
                    <a:pt x="460" y="209"/>
                  </a:cubicBezTo>
                  <a:cubicBezTo>
                    <a:pt x="442" y="215"/>
                    <a:pt x="430" y="215"/>
                    <a:pt x="411" y="221"/>
                  </a:cubicBezTo>
                  <a:lnTo>
                    <a:pt x="381" y="221"/>
                  </a:lnTo>
                  <a:cubicBezTo>
                    <a:pt x="366" y="224"/>
                    <a:pt x="353" y="225"/>
                    <a:pt x="339" y="225"/>
                  </a:cubicBezTo>
                  <a:cubicBezTo>
                    <a:pt x="325" y="225"/>
                    <a:pt x="312" y="224"/>
                    <a:pt x="297" y="221"/>
                  </a:cubicBezTo>
                  <a:cubicBezTo>
                    <a:pt x="236" y="221"/>
                    <a:pt x="182" y="209"/>
                    <a:pt x="128" y="184"/>
                  </a:cubicBezTo>
                  <a:cubicBezTo>
                    <a:pt x="120" y="183"/>
                    <a:pt x="113" y="182"/>
                    <a:pt x="106" y="182"/>
                  </a:cubicBezTo>
                  <a:cubicBezTo>
                    <a:pt x="64" y="182"/>
                    <a:pt x="23" y="210"/>
                    <a:pt x="13" y="251"/>
                  </a:cubicBezTo>
                  <a:cubicBezTo>
                    <a:pt x="1" y="299"/>
                    <a:pt x="25" y="354"/>
                    <a:pt x="73" y="366"/>
                  </a:cubicBezTo>
                  <a:lnTo>
                    <a:pt x="79" y="372"/>
                  </a:lnTo>
                  <a:cubicBezTo>
                    <a:pt x="158" y="401"/>
                    <a:pt x="240" y="415"/>
                    <a:pt x="322" y="415"/>
                  </a:cubicBezTo>
                  <a:cubicBezTo>
                    <a:pt x="528" y="415"/>
                    <a:pt x="732" y="325"/>
                    <a:pt x="871" y="160"/>
                  </a:cubicBezTo>
                  <a:cubicBezTo>
                    <a:pt x="907" y="124"/>
                    <a:pt x="907" y="64"/>
                    <a:pt x="871" y="27"/>
                  </a:cubicBezTo>
                  <a:cubicBezTo>
                    <a:pt x="853" y="9"/>
                    <a:pt x="82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4"/>
            <p:cNvSpPr/>
            <p:nvPr/>
          </p:nvSpPr>
          <p:spPr>
            <a:xfrm>
              <a:off x="2043976" y="3775410"/>
              <a:ext cx="317763" cy="297062"/>
            </a:xfrm>
            <a:custGeom>
              <a:avLst/>
              <a:gdLst/>
              <a:ahLst/>
              <a:cxnLst/>
              <a:rect l="l" t="t" r="r" b="b"/>
              <a:pathLst>
                <a:path w="2472" h="2311" extrusionOk="0">
                  <a:moveTo>
                    <a:pt x="886" y="1"/>
                  </a:moveTo>
                  <a:cubicBezTo>
                    <a:pt x="871" y="1"/>
                    <a:pt x="856" y="5"/>
                    <a:pt x="840" y="14"/>
                  </a:cubicBezTo>
                  <a:lnTo>
                    <a:pt x="840" y="20"/>
                  </a:lnTo>
                  <a:cubicBezTo>
                    <a:pt x="442" y="280"/>
                    <a:pt x="97" y="673"/>
                    <a:pt x="49" y="1156"/>
                  </a:cubicBezTo>
                  <a:cubicBezTo>
                    <a:pt x="1" y="1603"/>
                    <a:pt x="224" y="2056"/>
                    <a:pt x="653" y="2225"/>
                  </a:cubicBezTo>
                  <a:cubicBezTo>
                    <a:pt x="794" y="2283"/>
                    <a:pt x="944" y="2310"/>
                    <a:pt x="1095" y="2310"/>
                  </a:cubicBezTo>
                  <a:cubicBezTo>
                    <a:pt x="1416" y="2310"/>
                    <a:pt x="1740" y="2187"/>
                    <a:pt x="1982" y="1978"/>
                  </a:cubicBezTo>
                  <a:cubicBezTo>
                    <a:pt x="2339" y="1670"/>
                    <a:pt x="2472" y="1168"/>
                    <a:pt x="2309" y="721"/>
                  </a:cubicBezTo>
                  <a:cubicBezTo>
                    <a:pt x="2162" y="351"/>
                    <a:pt x="1787" y="100"/>
                    <a:pt x="1402" y="100"/>
                  </a:cubicBezTo>
                  <a:cubicBezTo>
                    <a:pt x="1297" y="100"/>
                    <a:pt x="1191" y="119"/>
                    <a:pt x="1088" y="159"/>
                  </a:cubicBezTo>
                  <a:cubicBezTo>
                    <a:pt x="986" y="196"/>
                    <a:pt x="1013" y="348"/>
                    <a:pt x="1100" y="348"/>
                  </a:cubicBezTo>
                  <a:cubicBezTo>
                    <a:pt x="1111" y="348"/>
                    <a:pt x="1123" y="346"/>
                    <a:pt x="1136" y="340"/>
                  </a:cubicBezTo>
                  <a:cubicBezTo>
                    <a:pt x="1225" y="309"/>
                    <a:pt x="1315" y="294"/>
                    <a:pt x="1404" y="294"/>
                  </a:cubicBezTo>
                  <a:cubicBezTo>
                    <a:pt x="1675" y="294"/>
                    <a:pt x="1934" y="433"/>
                    <a:pt x="2079" y="679"/>
                  </a:cubicBezTo>
                  <a:cubicBezTo>
                    <a:pt x="2266" y="1035"/>
                    <a:pt x="2206" y="1476"/>
                    <a:pt x="1928" y="1766"/>
                  </a:cubicBezTo>
                  <a:cubicBezTo>
                    <a:pt x="1710" y="1994"/>
                    <a:pt x="1409" y="2121"/>
                    <a:pt x="1100" y="2121"/>
                  </a:cubicBezTo>
                  <a:cubicBezTo>
                    <a:pt x="1015" y="2121"/>
                    <a:pt x="930" y="2112"/>
                    <a:pt x="846" y="2092"/>
                  </a:cubicBezTo>
                  <a:cubicBezTo>
                    <a:pt x="454" y="1996"/>
                    <a:pt x="230" y="1657"/>
                    <a:pt x="230" y="1265"/>
                  </a:cubicBezTo>
                  <a:cubicBezTo>
                    <a:pt x="236" y="799"/>
                    <a:pt x="562" y="419"/>
                    <a:pt x="937" y="183"/>
                  </a:cubicBezTo>
                  <a:cubicBezTo>
                    <a:pt x="1024" y="127"/>
                    <a:pt x="968" y="1"/>
                    <a:pt x="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6238376"/>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7">
  <p:cSld name="Title and text 17">
    <p:spTree>
      <p:nvGrpSpPr>
        <p:cNvPr id="1" name="Shape 739"/>
        <p:cNvGrpSpPr/>
        <p:nvPr/>
      </p:nvGrpSpPr>
      <p:grpSpPr>
        <a:xfrm>
          <a:off x="0" y="0"/>
          <a:ext cx="0" cy="0"/>
          <a:chOff x="0" y="0"/>
          <a:chExt cx="0" cy="0"/>
        </a:xfrm>
      </p:grpSpPr>
      <p:sp>
        <p:nvSpPr>
          <p:cNvPr id="740" name="Google Shape;740;p35"/>
          <p:cNvSpPr txBox="1">
            <a:spLocks noGrp="1"/>
          </p:cNvSpPr>
          <p:nvPr>
            <p:ph type="body" idx="1"/>
          </p:nvPr>
        </p:nvSpPr>
        <p:spPr>
          <a:xfrm>
            <a:off x="961400" y="2304000"/>
            <a:ext cx="4877200" cy="3627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3"/>
              </a:buClr>
              <a:buSzPts val="1400"/>
              <a:buChar char="●"/>
              <a:defRPr>
                <a:solidFill>
                  <a:schemeClr val="dk1"/>
                </a:solidFill>
              </a:defRPr>
            </a:lvl1pPr>
            <a:lvl2pPr marL="1219170" lvl="1" indent="-440256" rtl="0">
              <a:lnSpc>
                <a:spcPct val="100000"/>
              </a:lnSpc>
              <a:spcBef>
                <a:spcPts val="0"/>
              </a:spcBef>
              <a:spcAft>
                <a:spcPts val="0"/>
              </a:spcAft>
              <a:buClr>
                <a:schemeClr val="dk1"/>
              </a:buClr>
              <a:buSzPts val="1600"/>
              <a:buFont typeface="Montserrat"/>
              <a:buChar char="○"/>
              <a:defRPr sz="1600">
                <a:solidFill>
                  <a:schemeClr val="dk1"/>
                </a:solidFill>
              </a:defRPr>
            </a:lvl2pPr>
            <a:lvl3pPr marL="1828754" lvl="2" indent="-440256" rtl="0">
              <a:spcBef>
                <a:spcPts val="0"/>
              </a:spcBef>
              <a:spcAft>
                <a:spcPts val="0"/>
              </a:spcAft>
              <a:buClr>
                <a:schemeClr val="dk1"/>
              </a:buClr>
              <a:buSzPts val="1600"/>
              <a:buFont typeface="Montserrat"/>
              <a:buChar char="■"/>
              <a:defRPr>
                <a:solidFill>
                  <a:schemeClr val="dk1"/>
                </a:solidFill>
              </a:defRPr>
            </a:lvl3pPr>
            <a:lvl4pPr marL="2438339" lvl="3" indent="-440256" rtl="0">
              <a:spcBef>
                <a:spcPts val="0"/>
              </a:spcBef>
              <a:spcAft>
                <a:spcPts val="0"/>
              </a:spcAft>
              <a:buClr>
                <a:schemeClr val="dk1"/>
              </a:buClr>
              <a:buSzPts val="1600"/>
              <a:buFont typeface="Montserrat"/>
              <a:buChar char="●"/>
              <a:defRPr>
                <a:solidFill>
                  <a:schemeClr val="dk1"/>
                </a:solidFill>
              </a:defRPr>
            </a:lvl4pPr>
            <a:lvl5pPr marL="3047924" lvl="4" indent="-440256" rtl="0">
              <a:spcBef>
                <a:spcPts val="0"/>
              </a:spcBef>
              <a:spcAft>
                <a:spcPts val="0"/>
              </a:spcAft>
              <a:buClr>
                <a:schemeClr val="dk1"/>
              </a:buClr>
              <a:buSzPts val="1600"/>
              <a:buFont typeface="Montserrat"/>
              <a:buChar char="○"/>
              <a:defRPr>
                <a:solidFill>
                  <a:schemeClr val="dk1"/>
                </a:solidFill>
              </a:defRPr>
            </a:lvl5pPr>
            <a:lvl6pPr marL="3657509" lvl="5" indent="-440256" rtl="0">
              <a:spcBef>
                <a:spcPts val="0"/>
              </a:spcBef>
              <a:spcAft>
                <a:spcPts val="0"/>
              </a:spcAft>
              <a:buClr>
                <a:schemeClr val="dk1"/>
              </a:buClr>
              <a:buSzPts val="1600"/>
              <a:buFont typeface="Montserrat"/>
              <a:buChar char="■"/>
              <a:defRPr>
                <a:solidFill>
                  <a:schemeClr val="dk1"/>
                </a:solidFill>
              </a:defRPr>
            </a:lvl6pPr>
            <a:lvl7pPr marL="4267093" lvl="6" indent="-440256" rtl="0">
              <a:spcBef>
                <a:spcPts val="0"/>
              </a:spcBef>
              <a:spcAft>
                <a:spcPts val="0"/>
              </a:spcAft>
              <a:buClr>
                <a:schemeClr val="dk1"/>
              </a:buClr>
              <a:buSzPts val="1600"/>
              <a:buFont typeface="Montserrat"/>
              <a:buChar char="●"/>
              <a:defRPr>
                <a:solidFill>
                  <a:schemeClr val="dk1"/>
                </a:solidFill>
              </a:defRPr>
            </a:lvl7pPr>
            <a:lvl8pPr marL="4876678" lvl="7" indent="-440256" rtl="0">
              <a:spcBef>
                <a:spcPts val="0"/>
              </a:spcBef>
              <a:spcAft>
                <a:spcPts val="0"/>
              </a:spcAft>
              <a:buClr>
                <a:schemeClr val="dk1"/>
              </a:buClr>
              <a:buSzPts val="1600"/>
              <a:buFont typeface="Montserrat"/>
              <a:buChar char="○"/>
              <a:defRPr>
                <a:solidFill>
                  <a:schemeClr val="dk1"/>
                </a:solidFill>
              </a:defRPr>
            </a:lvl8pPr>
            <a:lvl9pPr marL="5486263" lvl="8" indent="-440256" rtl="0">
              <a:spcBef>
                <a:spcPts val="0"/>
              </a:spcBef>
              <a:spcAft>
                <a:spcPts val="0"/>
              </a:spcAft>
              <a:buClr>
                <a:schemeClr val="dk1"/>
              </a:buClr>
              <a:buSzPts val="1600"/>
              <a:buFont typeface="Montserrat"/>
              <a:buChar char="■"/>
              <a:defRPr>
                <a:solidFill>
                  <a:schemeClr val="dk1"/>
                </a:solidFill>
              </a:defRPr>
            </a:lvl9pPr>
          </a:lstStyle>
          <a:p>
            <a:endParaRPr/>
          </a:p>
        </p:txBody>
      </p:sp>
      <p:sp>
        <p:nvSpPr>
          <p:cNvPr id="741" name="Google Shape;741;p35"/>
          <p:cNvSpPr txBox="1">
            <a:spLocks noGrp="1"/>
          </p:cNvSpPr>
          <p:nvPr>
            <p:ph type="body" idx="2"/>
          </p:nvPr>
        </p:nvSpPr>
        <p:spPr>
          <a:xfrm>
            <a:off x="6353467" y="2304000"/>
            <a:ext cx="4877200" cy="3627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3"/>
              </a:buClr>
              <a:buSzPts val="1400"/>
              <a:buChar char="●"/>
              <a:defRPr>
                <a:solidFill>
                  <a:schemeClr val="dk1"/>
                </a:solidFill>
              </a:defRPr>
            </a:lvl1pPr>
            <a:lvl2pPr marL="1219170" lvl="1" indent="-440256" rtl="0">
              <a:lnSpc>
                <a:spcPct val="100000"/>
              </a:lnSpc>
              <a:spcBef>
                <a:spcPts val="0"/>
              </a:spcBef>
              <a:spcAft>
                <a:spcPts val="0"/>
              </a:spcAft>
              <a:buClr>
                <a:schemeClr val="dk1"/>
              </a:buClr>
              <a:buSzPts val="1600"/>
              <a:buFont typeface="Montserrat"/>
              <a:buChar char="○"/>
              <a:defRPr sz="1600">
                <a:solidFill>
                  <a:schemeClr val="dk1"/>
                </a:solidFill>
              </a:defRPr>
            </a:lvl2pPr>
            <a:lvl3pPr marL="1828754" lvl="2" indent="-440256" rtl="0">
              <a:spcBef>
                <a:spcPts val="0"/>
              </a:spcBef>
              <a:spcAft>
                <a:spcPts val="0"/>
              </a:spcAft>
              <a:buClr>
                <a:schemeClr val="dk1"/>
              </a:buClr>
              <a:buSzPts val="1600"/>
              <a:buFont typeface="Montserrat"/>
              <a:buChar char="■"/>
              <a:defRPr>
                <a:solidFill>
                  <a:schemeClr val="dk1"/>
                </a:solidFill>
              </a:defRPr>
            </a:lvl3pPr>
            <a:lvl4pPr marL="2438339" lvl="3" indent="-440256" rtl="0">
              <a:spcBef>
                <a:spcPts val="0"/>
              </a:spcBef>
              <a:spcAft>
                <a:spcPts val="0"/>
              </a:spcAft>
              <a:buClr>
                <a:schemeClr val="dk1"/>
              </a:buClr>
              <a:buSzPts val="1600"/>
              <a:buFont typeface="Montserrat"/>
              <a:buChar char="●"/>
              <a:defRPr>
                <a:solidFill>
                  <a:schemeClr val="dk1"/>
                </a:solidFill>
              </a:defRPr>
            </a:lvl4pPr>
            <a:lvl5pPr marL="3047924" lvl="4" indent="-440256" rtl="0">
              <a:spcBef>
                <a:spcPts val="0"/>
              </a:spcBef>
              <a:spcAft>
                <a:spcPts val="0"/>
              </a:spcAft>
              <a:buClr>
                <a:schemeClr val="dk1"/>
              </a:buClr>
              <a:buSzPts val="1600"/>
              <a:buFont typeface="Montserrat"/>
              <a:buChar char="○"/>
              <a:defRPr>
                <a:solidFill>
                  <a:schemeClr val="dk1"/>
                </a:solidFill>
              </a:defRPr>
            </a:lvl5pPr>
            <a:lvl6pPr marL="3657509" lvl="5" indent="-440256" rtl="0">
              <a:spcBef>
                <a:spcPts val="0"/>
              </a:spcBef>
              <a:spcAft>
                <a:spcPts val="0"/>
              </a:spcAft>
              <a:buClr>
                <a:schemeClr val="dk1"/>
              </a:buClr>
              <a:buSzPts val="1600"/>
              <a:buFont typeface="Montserrat"/>
              <a:buChar char="■"/>
              <a:defRPr>
                <a:solidFill>
                  <a:schemeClr val="dk1"/>
                </a:solidFill>
              </a:defRPr>
            </a:lvl6pPr>
            <a:lvl7pPr marL="4267093" lvl="6" indent="-440256" rtl="0">
              <a:spcBef>
                <a:spcPts val="0"/>
              </a:spcBef>
              <a:spcAft>
                <a:spcPts val="0"/>
              </a:spcAft>
              <a:buClr>
                <a:schemeClr val="dk1"/>
              </a:buClr>
              <a:buSzPts val="1600"/>
              <a:buFont typeface="Montserrat"/>
              <a:buChar char="●"/>
              <a:defRPr>
                <a:solidFill>
                  <a:schemeClr val="dk1"/>
                </a:solidFill>
              </a:defRPr>
            </a:lvl7pPr>
            <a:lvl8pPr marL="4876678" lvl="7" indent="-440256" rtl="0">
              <a:spcBef>
                <a:spcPts val="0"/>
              </a:spcBef>
              <a:spcAft>
                <a:spcPts val="0"/>
              </a:spcAft>
              <a:buClr>
                <a:schemeClr val="dk1"/>
              </a:buClr>
              <a:buSzPts val="1600"/>
              <a:buFont typeface="Montserrat"/>
              <a:buChar char="○"/>
              <a:defRPr>
                <a:solidFill>
                  <a:schemeClr val="dk1"/>
                </a:solidFill>
              </a:defRPr>
            </a:lvl8pPr>
            <a:lvl9pPr marL="5486263" lvl="8" indent="-440256" rtl="0">
              <a:spcBef>
                <a:spcPts val="0"/>
              </a:spcBef>
              <a:spcAft>
                <a:spcPts val="0"/>
              </a:spcAft>
              <a:buClr>
                <a:schemeClr val="dk1"/>
              </a:buClr>
              <a:buSzPts val="1600"/>
              <a:buFont typeface="Montserrat"/>
              <a:buChar char="■"/>
              <a:defRPr>
                <a:solidFill>
                  <a:schemeClr val="dk1"/>
                </a:solidFill>
              </a:defRPr>
            </a:lvl9pPr>
          </a:lstStyle>
          <a:p>
            <a:endParaRPr/>
          </a:p>
        </p:txBody>
      </p:sp>
      <p:sp>
        <p:nvSpPr>
          <p:cNvPr id="742" name="Google Shape;742;p35"/>
          <p:cNvSpPr/>
          <p:nvPr/>
        </p:nvSpPr>
        <p:spPr>
          <a:xfrm>
            <a:off x="-46733" y="6440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3" name="Google Shape;743;p35"/>
          <p:cNvSpPr/>
          <p:nvPr/>
        </p:nvSpPr>
        <p:spPr>
          <a:xfrm rot="10800000" flipH="1">
            <a:off x="-1461433" y="-203101"/>
            <a:ext cx="5369845" cy="319733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744" name="Google Shape;744;p35"/>
          <p:cNvSpPr/>
          <p:nvPr/>
        </p:nvSpPr>
        <p:spPr>
          <a:xfrm rot="5400000" flipH="1">
            <a:off x="9009167" y="-716983"/>
            <a:ext cx="3230136" cy="4225105"/>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35"/>
          <p:cNvSpPr/>
          <p:nvPr/>
        </p:nvSpPr>
        <p:spPr>
          <a:xfrm>
            <a:off x="-46733" y="61355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35"/>
          <p:cNvSpPr/>
          <p:nvPr/>
        </p:nvSpPr>
        <p:spPr>
          <a:xfrm>
            <a:off x="-46733" y="62581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7" name="Google Shape;747;p35"/>
          <p:cNvGrpSpPr/>
          <p:nvPr/>
        </p:nvGrpSpPr>
        <p:grpSpPr>
          <a:xfrm>
            <a:off x="169029" y="248059"/>
            <a:ext cx="11853619" cy="3501831"/>
            <a:chOff x="126822" y="19210"/>
            <a:chExt cx="8890214" cy="2626373"/>
          </a:xfrm>
        </p:grpSpPr>
        <p:sp>
          <p:nvSpPr>
            <p:cNvPr id="748" name="Google Shape;748;p35"/>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5"/>
            <p:cNvSpPr/>
            <p:nvPr/>
          </p:nvSpPr>
          <p:spPr>
            <a:xfrm>
              <a:off x="8448423" y="1239533"/>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5"/>
            <p:cNvSpPr/>
            <p:nvPr/>
          </p:nvSpPr>
          <p:spPr>
            <a:xfrm>
              <a:off x="7965678" y="3551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5"/>
            <p:cNvSpPr/>
            <p:nvPr/>
          </p:nvSpPr>
          <p:spPr>
            <a:xfrm>
              <a:off x="7965678" y="13502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5"/>
            <p:cNvSpPr/>
            <p:nvPr/>
          </p:nvSpPr>
          <p:spPr>
            <a:xfrm>
              <a:off x="1535065" y="1248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5"/>
            <p:cNvSpPr/>
            <p:nvPr/>
          </p:nvSpPr>
          <p:spPr>
            <a:xfrm>
              <a:off x="609073" y="17744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5"/>
            <p:cNvSpPr/>
            <p:nvPr/>
          </p:nvSpPr>
          <p:spPr>
            <a:xfrm>
              <a:off x="239101" y="2483267"/>
              <a:ext cx="153836"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5"/>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35"/>
            <p:cNvSpPr/>
            <p:nvPr/>
          </p:nvSpPr>
          <p:spPr>
            <a:xfrm flipH="1">
              <a:off x="7064598" y="1921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5"/>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5"/>
            <p:cNvSpPr/>
            <p:nvPr/>
          </p:nvSpPr>
          <p:spPr>
            <a:xfrm>
              <a:off x="289778" y="15474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5"/>
            <p:cNvSpPr/>
            <p:nvPr/>
          </p:nvSpPr>
          <p:spPr>
            <a:xfrm flipH="1">
              <a:off x="1296386" y="66491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5"/>
            <p:cNvSpPr/>
            <p:nvPr/>
          </p:nvSpPr>
          <p:spPr>
            <a:xfrm flipH="1">
              <a:off x="876536" y="10690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5"/>
            <p:cNvSpPr/>
            <p:nvPr/>
          </p:nvSpPr>
          <p:spPr>
            <a:xfrm>
              <a:off x="8166526" y="58761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2" name="Google Shape;762;p35"/>
          <p:cNvSpPr txBox="1">
            <a:spLocks noGrp="1"/>
          </p:cNvSpPr>
          <p:nvPr>
            <p:ph type="subTitle" idx="3"/>
          </p:nvPr>
        </p:nvSpPr>
        <p:spPr>
          <a:xfrm>
            <a:off x="2688400" y="1603333"/>
            <a:ext cx="6815200" cy="6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lvl1pPr>
            <a:lvl2pPr lvl="1" algn="ctr" rtl="0">
              <a:lnSpc>
                <a:spcPct val="100000"/>
              </a:lnSpc>
              <a:spcBef>
                <a:spcPts val="0"/>
              </a:spcBef>
              <a:spcAft>
                <a:spcPts val="0"/>
              </a:spcAft>
              <a:buClr>
                <a:schemeClr val="dk1"/>
              </a:buClr>
              <a:buSzPts val="2000"/>
              <a:buNone/>
              <a:defRPr sz="2667" b="1">
                <a:solidFill>
                  <a:schemeClr val="dk1"/>
                </a:solidFill>
              </a:defRPr>
            </a:lvl2pPr>
            <a:lvl3pPr lvl="2" algn="ctr" rtl="0">
              <a:lnSpc>
                <a:spcPct val="100000"/>
              </a:lnSpc>
              <a:spcBef>
                <a:spcPts val="0"/>
              </a:spcBef>
              <a:spcAft>
                <a:spcPts val="0"/>
              </a:spcAft>
              <a:buClr>
                <a:schemeClr val="dk1"/>
              </a:buClr>
              <a:buSzPts val="2000"/>
              <a:buNone/>
              <a:defRPr sz="2667" b="1">
                <a:solidFill>
                  <a:schemeClr val="dk1"/>
                </a:solidFill>
              </a:defRPr>
            </a:lvl3pPr>
            <a:lvl4pPr lvl="3" algn="ctr" rtl="0">
              <a:lnSpc>
                <a:spcPct val="100000"/>
              </a:lnSpc>
              <a:spcBef>
                <a:spcPts val="0"/>
              </a:spcBef>
              <a:spcAft>
                <a:spcPts val="0"/>
              </a:spcAft>
              <a:buClr>
                <a:schemeClr val="dk1"/>
              </a:buClr>
              <a:buSzPts val="2000"/>
              <a:buNone/>
              <a:defRPr sz="2667" b="1">
                <a:solidFill>
                  <a:schemeClr val="dk1"/>
                </a:solidFill>
              </a:defRPr>
            </a:lvl4pPr>
            <a:lvl5pPr lvl="4" algn="ctr" rtl="0">
              <a:lnSpc>
                <a:spcPct val="100000"/>
              </a:lnSpc>
              <a:spcBef>
                <a:spcPts val="0"/>
              </a:spcBef>
              <a:spcAft>
                <a:spcPts val="0"/>
              </a:spcAft>
              <a:buClr>
                <a:schemeClr val="dk1"/>
              </a:buClr>
              <a:buSzPts val="2000"/>
              <a:buNone/>
              <a:defRPr sz="2667" b="1">
                <a:solidFill>
                  <a:schemeClr val="dk1"/>
                </a:solidFill>
              </a:defRPr>
            </a:lvl5pPr>
            <a:lvl6pPr lvl="5" algn="ctr" rtl="0">
              <a:lnSpc>
                <a:spcPct val="100000"/>
              </a:lnSpc>
              <a:spcBef>
                <a:spcPts val="0"/>
              </a:spcBef>
              <a:spcAft>
                <a:spcPts val="0"/>
              </a:spcAft>
              <a:buClr>
                <a:schemeClr val="dk1"/>
              </a:buClr>
              <a:buSzPts val="2000"/>
              <a:buNone/>
              <a:defRPr sz="2667" b="1">
                <a:solidFill>
                  <a:schemeClr val="dk1"/>
                </a:solidFill>
              </a:defRPr>
            </a:lvl6pPr>
            <a:lvl7pPr lvl="6" algn="ctr" rtl="0">
              <a:lnSpc>
                <a:spcPct val="100000"/>
              </a:lnSpc>
              <a:spcBef>
                <a:spcPts val="0"/>
              </a:spcBef>
              <a:spcAft>
                <a:spcPts val="0"/>
              </a:spcAft>
              <a:buClr>
                <a:schemeClr val="dk1"/>
              </a:buClr>
              <a:buSzPts val="2000"/>
              <a:buNone/>
              <a:defRPr sz="2667" b="1">
                <a:solidFill>
                  <a:schemeClr val="dk1"/>
                </a:solidFill>
              </a:defRPr>
            </a:lvl7pPr>
            <a:lvl8pPr lvl="7" algn="ctr" rtl="0">
              <a:lnSpc>
                <a:spcPct val="100000"/>
              </a:lnSpc>
              <a:spcBef>
                <a:spcPts val="0"/>
              </a:spcBef>
              <a:spcAft>
                <a:spcPts val="0"/>
              </a:spcAft>
              <a:buClr>
                <a:schemeClr val="dk1"/>
              </a:buClr>
              <a:buSzPts val="2000"/>
              <a:buNone/>
              <a:defRPr sz="2667" b="1">
                <a:solidFill>
                  <a:schemeClr val="dk1"/>
                </a:solidFill>
              </a:defRPr>
            </a:lvl8pPr>
            <a:lvl9pPr lvl="8" algn="ctr" rtl="0">
              <a:lnSpc>
                <a:spcPct val="100000"/>
              </a:lnSpc>
              <a:spcBef>
                <a:spcPts val="0"/>
              </a:spcBef>
              <a:spcAft>
                <a:spcPts val="0"/>
              </a:spcAft>
              <a:buClr>
                <a:schemeClr val="dk1"/>
              </a:buClr>
              <a:buSzPts val="2000"/>
              <a:buNone/>
              <a:defRPr sz="2667" b="1">
                <a:solidFill>
                  <a:schemeClr val="dk1"/>
                </a:solidFill>
              </a:defRPr>
            </a:lvl9pPr>
          </a:lstStyle>
          <a:p>
            <a:endParaRPr/>
          </a:p>
        </p:txBody>
      </p:sp>
      <p:sp>
        <p:nvSpPr>
          <p:cNvPr id="763" name="Google Shape;763;p35"/>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95976492"/>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64"/>
        <p:cNvGrpSpPr/>
        <p:nvPr/>
      </p:nvGrpSpPr>
      <p:grpSpPr>
        <a:xfrm>
          <a:off x="0" y="0"/>
          <a:ext cx="0" cy="0"/>
          <a:chOff x="0" y="0"/>
          <a:chExt cx="0" cy="0"/>
        </a:xfrm>
      </p:grpSpPr>
      <p:sp>
        <p:nvSpPr>
          <p:cNvPr id="765" name="Google Shape;765;p36"/>
          <p:cNvSpPr txBox="1">
            <a:spLocks noGrp="1"/>
          </p:cNvSpPr>
          <p:nvPr>
            <p:ph type="ctrTitle"/>
          </p:nvPr>
        </p:nvSpPr>
        <p:spPr>
          <a:xfrm>
            <a:off x="6394167" y="723333"/>
            <a:ext cx="4298000" cy="95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66" name="Google Shape;766;p36"/>
          <p:cNvSpPr txBox="1">
            <a:spLocks noGrp="1"/>
          </p:cNvSpPr>
          <p:nvPr>
            <p:ph type="subTitle" idx="1"/>
          </p:nvPr>
        </p:nvSpPr>
        <p:spPr>
          <a:xfrm>
            <a:off x="6394167" y="2717351"/>
            <a:ext cx="4298000" cy="9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67" name="Google Shape;767;p36"/>
          <p:cNvSpPr txBox="1">
            <a:spLocks noGrp="1"/>
          </p:cNvSpPr>
          <p:nvPr>
            <p:ph type="subTitle" idx="2"/>
          </p:nvPr>
        </p:nvSpPr>
        <p:spPr>
          <a:xfrm>
            <a:off x="6394167" y="2102451"/>
            <a:ext cx="4298000" cy="454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68" name="Google Shape;768;p36"/>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36"/>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36"/>
          <p:cNvSpPr/>
          <p:nvPr/>
        </p:nvSpPr>
        <p:spPr>
          <a:xfrm rot="10800000" flipH="1">
            <a:off x="-11018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771" name="Google Shape;771;p36"/>
          <p:cNvSpPr/>
          <p:nvPr/>
        </p:nvSpPr>
        <p:spPr>
          <a:xfrm>
            <a:off x="9884792"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36"/>
          <p:cNvSpPr/>
          <p:nvPr/>
        </p:nvSpPr>
        <p:spPr>
          <a:xfrm>
            <a:off x="10882787" y="40834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36"/>
          <p:cNvSpPr/>
          <p:nvPr/>
        </p:nvSpPr>
        <p:spPr>
          <a:xfrm>
            <a:off x="11495865" y="29739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36"/>
          <p:cNvSpPr/>
          <p:nvPr/>
        </p:nvSpPr>
        <p:spPr>
          <a:xfrm>
            <a:off x="5081317" y="2993723"/>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36"/>
          <p:cNvSpPr/>
          <p:nvPr/>
        </p:nvSpPr>
        <p:spPr>
          <a:xfrm>
            <a:off x="729397" y="45534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36"/>
          <p:cNvSpPr/>
          <p:nvPr/>
        </p:nvSpPr>
        <p:spPr>
          <a:xfrm>
            <a:off x="5720220" y="3347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36"/>
          <p:cNvSpPr/>
          <p:nvPr/>
        </p:nvSpPr>
        <p:spPr>
          <a:xfrm>
            <a:off x="1874263" y="64436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36"/>
          <p:cNvSpPr/>
          <p:nvPr/>
        </p:nvSpPr>
        <p:spPr>
          <a:xfrm>
            <a:off x="8594647" y="4009304"/>
            <a:ext cx="39700" cy="3984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6"/>
          <p:cNvSpPr txBox="1"/>
          <p:nvPr/>
        </p:nvSpPr>
        <p:spPr>
          <a:xfrm>
            <a:off x="5974967" y="4515033"/>
            <a:ext cx="5136400" cy="890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n" sz="1600">
                <a:solidFill>
                  <a:schemeClr val="accent2"/>
                </a:solidFill>
                <a:latin typeface="Allerta"/>
                <a:ea typeface="Allerta"/>
                <a:cs typeface="Allerta"/>
                <a:sym typeface="Allerta"/>
              </a:rPr>
              <a:t>CREDITS: This presentation template was created by </a:t>
            </a:r>
            <a:r>
              <a:rPr lang="en" sz="1600" b="1">
                <a:solidFill>
                  <a:schemeClr val="accent2"/>
                </a:solidFill>
                <a:uFill>
                  <a:noFill/>
                </a:uFill>
                <a:latin typeface="Allerta"/>
                <a:ea typeface="Allerta"/>
                <a:cs typeface="Allerta"/>
                <a:sym typeface="Allerta"/>
                <a:hlinkClick r:id="rId2">
                  <a:extLst>
                    <a:ext uri="{A12FA001-AC4F-418D-AE19-62706E023703}">
                      <ahyp:hlinkClr xmlns:ahyp="http://schemas.microsoft.com/office/drawing/2018/hyperlinkcolor" val="tx"/>
                    </a:ext>
                  </a:extLst>
                </a:hlinkClick>
              </a:rPr>
              <a:t>Slidesgo</a:t>
            </a:r>
            <a:r>
              <a:rPr lang="en" sz="1600">
                <a:solidFill>
                  <a:schemeClr val="accent2"/>
                </a:solidFill>
                <a:latin typeface="Allerta"/>
                <a:ea typeface="Allerta"/>
                <a:cs typeface="Allerta"/>
                <a:sym typeface="Allerta"/>
              </a:rPr>
              <a:t>, including icons by </a:t>
            </a:r>
            <a:r>
              <a:rPr lang="en" sz="1600" b="1">
                <a:solidFill>
                  <a:schemeClr val="accent2"/>
                </a:solidFill>
                <a:uFill>
                  <a:noFill/>
                </a:uFill>
                <a:latin typeface="Allerta"/>
                <a:ea typeface="Allerta"/>
                <a:cs typeface="Allerta"/>
                <a:sym typeface="Allerta"/>
                <a:hlinkClick r:id="rId3">
                  <a:extLst>
                    <a:ext uri="{A12FA001-AC4F-418D-AE19-62706E023703}">
                      <ahyp:hlinkClr xmlns:ahyp="http://schemas.microsoft.com/office/drawing/2018/hyperlinkcolor" val="tx"/>
                    </a:ext>
                  </a:extLst>
                </a:hlinkClick>
              </a:rPr>
              <a:t>Flaticon</a:t>
            </a:r>
            <a:r>
              <a:rPr lang="en" sz="1600">
                <a:solidFill>
                  <a:schemeClr val="accent2"/>
                </a:solidFill>
                <a:latin typeface="Allerta"/>
                <a:ea typeface="Allerta"/>
                <a:cs typeface="Allerta"/>
                <a:sym typeface="Allerta"/>
              </a:rPr>
              <a:t>, and infographics &amp; images by </a:t>
            </a:r>
            <a:r>
              <a:rPr lang="en" sz="1600" b="1">
                <a:solidFill>
                  <a:schemeClr val="accent2"/>
                </a:solidFill>
                <a:uFill>
                  <a:noFill/>
                </a:uFill>
                <a:latin typeface="Allerta"/>
                <a:ea typeface="Allerta"/>
                <a:cs typeface="Allerta"/>
                <a:sym typeface="Allerta"/>
                <a:hlinkClick r:id="rId4">
                  <a:extLst>
                    <a:ext uri="{A12FA001-AC4F-418D-AE19-62706E023703}">
                      <ahyp:hlinkClr xmlns:ahyp="http://schemas.microsoft.com/office/drawing/2018/hyperlinkcolor" val="tx"/>
                    </a:ext>
                  </a:extLst>
                </a:hlinkClick>
              </a:rPr>
              <a:t>Freepik</a:t>
            </a:r>
            <a:endParaRPr sz="1600" b="1" u="sng">
              <a:solidFill>
                <a:schemeClr val="accent2"/>
              </a:solidFill>
              <a:latin typeface="Allerta"/>
              <a:ea typeface="Allerta"/>
              <a:cs typeface="Allerta"/>
              <a:sym typeface="Allerta"/>
            </a:endParaRPr>
          </a:p>
        </p:txBody>
      </p:sp>
      <p:sp>
        <p:nvSpPr>
          <p:cNvPr id="780" name="Google Shape;780;p36"/>
          <p:cNvSpPr/>
          <p:nvPr/>
        </p:nvSpPr>
        <p:spPr>
          <a:xfrm rot="9614910">
            <a:off x="-387924" y="2127679"/>
            <a:ext cx="1248371" cy="897944"/>
          </a:xfrm>
          <a:custGeom>
            <a:avLst/>
            <a:gdLst/>
            <a:ahLst/>
            <a:cxnLst/>
            <a:rect l="l" t="t" r="r" b="b"/>
            <a:pathLst>
              <a:path w="9501" h="6834" extrusionOk="0">
                <a:moveTo>
                  <a:pt x="8553" y="1358"/>
                </a:moveTo>
                <a:cubicBezTo>
                  <a:pt x="8564" y="1460"/>
                  <a:pt x="8561" y="1563"/>
                  <a:pt x="8545" y="1664"/>
                </a:cubicBezTo>
                <a:cubicBezTo>
                  <a:pt x="8502" y="1911"/>
                  <a:pt x="8375" y="2135"/>
                  <a:pt x="8188" y="2298"/>
                </a:cubicBezTo>
                <a:cubicBezTo>
                  <a:pt x="8116" y="2370"/>
                  <a:pt x="8019" y="2425"/>
                  <a:pt x="7922" y="2449"/>
                </a:cubicBezTo>
                <a:cubicBezTo>
                  <a:pt x="7908" y="2451"/>
                  <a:pt x="7893" y="2452"/>
                  <a:pt x="7878" y="2452"/>
                </a:cubicBezTo>
                <a:cubicBezTo>
                  <a:pt x="7809" y="2452"/>
                  <a:pt x="7742" y="2430"/>
                  <a:pt x="7687" y="2395"/>
                </a:cubicBezTo>
                <a:cubicBezTo>
                  <a:pt x="7542" y="2304"/>
                  <a:pt x="7475" y="2141"/>
                  <a:pt x="7505" y="1972"/>
                </a:cubicBezTo>
                <a:cubicBezTo>
                  <a:pt x="7536" y="1881"/>
                  <a:pt x="7596" y="1796"/>
                  <a:pt x="7681" y="1742"/>
                </a:cubicBezTo>
                <a:cubicBezTo>
                  <a:pt x="7777" y="1664"/>
                  <a:pt x="7886" y="1597"/>
                  <a:pt x="8001" y="1543"/>
                </a:cubicBezTo>
                <a:cubicBezTo>
                  <a:pt x="8173" y="1454"/>
                  <a:pt x="8360" y="1391"/>
                  <a:pt x="8553" y="1358"/>
                </a:cubicBezTo>
                <a:close/>
                <a:moveTo>
                  <a:pt x="4705" y="1970"/>
                </a:moveTo>
                <a:cubicBezTo>
                  <a:pt x="4865" y="1973"/>
                  <a:pt x="5024" y="1998"/>
                  <a:pt x="5179" y="2050"/>
                </a:cubicBezTo>
                <a:cubicBezTo>
                  <a:pt x="5596" y="2183"/>
                  <a:pt x="5977" y="2522"/>
                  <a:pt x="6049" y="2963"/>
                </a:cubicBezTo>
                <a:cubicBezTo>
                  <a:pt x="6122" y="3410"/>
                  <a:pt x="5832" y="3905"/>
                  <a:pt x="5348" y="3954"/>
                </a:cubicBezTo>
                <a:cubicBezTo>
                  <a:pt x="5324" y="3956"/>
                  <a:pt x="5301" y="3957"/>
                  <a:pt x="5278" y="3957"/>
                </a:cubicBezTo>
                <a:cubicBezTo>
                  <a:pt x="4838" y="3957"/>
                  <a:pt x="4536" y="3533"/>
                  <a:pt x="4484" y="3120"/>
                </a:cubicBezTo>
                <a:cubicBezTo>
                  <a:pt x="4460" y="2824"/>
                  <a:pt x="4502" y="2522"/>
                  <a:pt x="4605" y="2238"/>
                </a:cubicBezTo>
                <a:cubicBezTo>
                  <a:pt x="4636" y="2148"/>
                  <a:pt x="4669" y="2059"/>
                  <a:pt x="4705" y="1970"/>
                </a:cubicBezTo>
                <a:close/>
                <a:moveTo>
                  <a:pt x="2552" y="3268"/>
                </a:moveTo>
                <a:cubicBezTo>
                  <a:pt x="2696" y="3268"/>
                  <a:pt x="2840" y="3286"/>
                  <a:pt x="2980" y="3325"/>
                </a:cubicBezTo>
                <a:cubicBezTo>
                  <a:pt x="3445" y="3464"/>
                  <a:pt x="3826" y="3881"/>
                  <a:pt x="3777" y="4389"/>
                </a:cubicBezTo>
                <a:cubicBezTo>
                  <a:pt x="3759" y="4594"/>
                  <a:pt x="3662" y="4781"/>
                  <a:pt x="3511" y="4920"/>
                </a:cubicBezTo>
                <a:cubicBezTo>
                  <a:pt x="3378" y="5023"/>
                  <a:pt x="3215" y="5077"/>
                  <a:pt x="3052" y="5077"/>
                </a:cubicBezTo>
                <a:cubicBezTo>
                  <a:pt x="3041" y="5078"/>
                  <a:pt x="3031" y="5078"/>
                  <a:pt x="3020" y="5078"/>
                </a:cubicBezTo>
                <a:cubicBezTo>
                  <a:pt x="2670" y="5078"/>
                  <a:pt x="2352" y="4887"/>
                  <a:pt x="2182" y="4582"/>
                </a:cubicBezTo>
                <a:cubicBezTo>
                  <a:pt x="1970" y="4180"/>
                  <a:pt x="2037" y="3680"/>
                  <a:pt x="2250" y="3293"/>
                </a:cubicBezTo>
                <a:lnTo>
                  <a:pt x="2250" y="3293"/>
                </a:lnTo>
                <a:cubicBezTo>
                  <a:pt x="2350" y="3277"/>
                  <a:pt x="2451" y="3268"/>
                  <a:pt x="2552" y="3268"/>
                </a:cubicBezTo>
                <a:close/>
                <a:moveTo>
                  <a:pt x="7027" y="0"/>
                </a:moveTo>
                <a:cubicBezTo>
                  <a:pt x="6955" y="0"/>
                  <a:pt x="6883" y="5"/>
                  <a:pt x="6810" y="14"/>
                </a:cubicBezTo>
                <a:cubicBezTo>
                  <a:pt x="6267" y="86"/>
                  <a:pt x="5759" y="340"/>
                  <a:pt x="5385" y="745"/>
                </a:cubicBezTo>
                <a:cubicBezTo>
                  <a:pt x="5073" y="1082"/>
                  <a:pt x="4824" y="1473"/>
                  <a:pt x="4648" y="1897"/>
                </a:cubicBezTo>
                <a:lnTo>
                  <a:pt x="4648" y="1897"/>
                </a:lnTo>
                <a:cubicBezTo>
                  <a:pt x="4620" y="1897"/>
                  <a:pt x="4591" y="1898"/>
                  <a:pt x="4563" y="1899"/>
                </a:cubicBezTo>
                <a:cubicBezTo>
                  <a:pt x="4255" y="1923"/>
                  <a:pt x="3953" y="1996"/>
                  <a:pt x="3669" y="2111"/>
                </a:cubicBezTo>
                <a:cubicBezTo>
                  <a:pt x="3409" y="2219"/>
                  <a:pt x="3155" y="2346"/>
                  <a:pt x="2913" y="2503"/>
                </a:cubicBezTo>
                <a:cubicBezTo>
                  <a:pt x="2631" y="2693"/>
                  <a:pt x="2374" y="2936"/>
                  <a:pt x="2200" y="3229"/>
                </a:cubicBezTo>
                <a:lnTo>
                  <a:pt x="2200" y="3229"/>
                </a:lnTo>
                <a:cubicBezTo>
                  <a:pt x="1808" y="3301"/>
                  <a:pt x="1442" y="3474"/>
                  <a:pt x="1131" y="3730"/>
                </a:cubicBezTo>
                <a:cubicBezTo>
                  <a:pt x="406" y="4316"/>
                  <a:pt x="1" y="5216"/>
                  <a:pt x="43" y="6153"/>
                </a:cubicBezTo>
                <a:cubicBezTo>
                  <a:pt x="49" y="6370"/>
                  <a:pt x="92" y="6594"/>
                  <a:pt x="164" y="6805"/>
                </a:cubicBezTo>
                <a:cubicBezTo>
                  <a:pt x="169" y="6825"/>
                  <a:pt x="185" y="6834"/>
                  <a:pt x="201" y="6834"/>
                </a:cubicBezTo>
                <a:cubicBezTo>
                  <a:pt x="224" y="6834"/>
                  <a:pt x="247" y="6816"/>
                  <a:pt x="237" y="6787"/>
                </a:cubicBezTo>
                <a:lnTo>
                  <a:pt x="230" y="6787"/>
                </a:lnTo>
                <a:cubicBezTo>
                  <a:pt x="98" y="6376"/>
                  <a:pt x="73" y="5941"/>
                  <a:pt x="152" y="5518"/>
                </a:cubicBezTo>
                <a:cubicBezTo>
                  <a:pt x="230" y="5089"/>
                  <a:pt x="400" y="4685"/>
                  <a:pt x="653" y="4334"/>
                </a:cubicBezTo>
                <a:cubicBezTo>
                  <a:pt x="901" y="3978"/>
                  <a:pt x="1233" y="3694"/>
                  <a:pt x="1620" y="3500"/>
                </a:cubicBezTo>
                <a:cubicBezTo>
                  <a:pt x="1787" y="3417"/>
                  <a:pt x="1968" y="3351"/>
                  <a:pt x="2154" y="3312"/>
                </a:cubicBezTo>
                <a:lnTo>
                  <a:pt x="2154" y="3312"/>
                </a:lnTo>
                <a:cubicBezTo>
                  <a:pt x="2079" y="3454"/>
                  <a:pt x="2024" y="3608"/>
                  <a:pt x="1995" y="3772"/>
                </a:cubicBezTo>
                <a:cubicBezTo>
                  <a:pt x="1922" y="4225"/>
                  <a:pt x="2049" y="4739"/>
                  <a:pt x="2460" y="4993"/>
                </a:cubicBezTo>
                <a:cubicBezTo>
                  <a:pt x="2627" y="5097"/>
                  <a:pt x="2830" y="5158"/>
                  <a:pt x="3030" y="5158"/>
                </a:cubicBezTo>
                <a:cubicBezTo>
                  <a:pt x="3191" y="5158"/>
                  <a:pt x="3350" y="5118"/>
                  <a:pt x="3487" y="5029"/>
                </a:cubicBezTo>
                <a:cubicBezTo>
                  <a:pt x="3886" y="4763"/>
                  <a:pt x="3940" y="4201"/>
                  <a:pt x="3723" y="3808"/>
                </a:cubicBezTo>
                <a:cubicBezTo>
                  <a:pt x="3487" y="3387"/>
                  <a:pt x="3009" y="3195"/>
                  <a:pt x="2545" y="3195"/>
                </a:cubicBezTo>
                <a:cubicBezTo>
                  <a:pt x="2510" y="3195"/>
                  <a:pt x="2476" y="3196"/>
                  <a:pt x="2442" y="3198"/>
                </a:cubicBezTo>
                <a:cubicBezTo>
                  <a:pt x="2393" y="3202"/>
                  <a:pt x="2345" y="3207"/>
                  <a:pt x="2297" y="3214"/>
                </a:cubicBezTo>
                <a:lnTo>
                  <a:pt x="2297" y="3214"/>
                </a:lnTo>
                <a:cubicBezTo>
                  <a:pt x="2307" y="3198"/>
                  <a:pt x="2317" y="3183"/>
                  <a:pt x="2327" y="3168"/>
                </a:cubicBezTo>
                <a:cubicBezTo>
                  <a:pt x="2623" y="2739"/>
                  <a:pt x="3076" y="2455"/>
                  <a:pt x="3542" y="2250"/>
                </a:cubicBezTo>
                <a:cubicBezTo>
                  <a:pt x="3877" y="2098"/>
                  <a:pt x="4250" y="1980"/>
                  <a:pt x="4619" y="1971"/>
                </a:cubicBezTo>
                <a:lnTo>
                  <a:pt x="4619" y="1971"/>
                </a:lnTo>
                <a:cubicBezTo>
                  <a:pt x="4595" y="2033"/>
                  <a:pt x="4572" y="2096"/>
                  <a:pt x="4551" y="2159"/>
                </a:cubicBezTo>
                <a:cubicBezTo>
                  <a:pt x="4369" y="2679"/>
                  <a:pt x="4285" y="3301"/>
                  <a:pt x="4678" y="3748"/>
                </a:cubicBezTo>
                <a:cubicBezTo>
                  <a:pt x="4823" y="3923"/>
                  <a:pt x="5040" y="4026"/>
                  <a:pt x="5270" y="4032"/>
                </a:cubicBezTo>
                <a:cubicBezTo>
                  <a:pt x="5276" y="4032"/>
                  <a:pt x="5283" y="4032"/>
                  <a:pt x="5290" y="4032"/>
                </a:cubicBezTo>
                <a:cubicBezTo>
                  <a:pt x="5524" y="4032"/>
                  <a:pt x="5740" y="3930"/>
                  <a:pt x="5898" y="3754"/>
                </a:cubicBezTo>
                <a:cubicBezTo>
                  <a:pt x="6224" y="3392"/>
                  <a:pt x="6200" y="2842"/>
                  <a:pt x="5904" y="2467"/>
                </a:cubicBezTo>
                <a:cubicBezTo>
                  <a:pt x="5625" y="2102"/>
                  <a:pt x="5185" y="1919"/>
                  <a:pt x="4734" y="1899"/>
                </a:cubicBezTo>
                <a:lnTo>
                  <a:pt x="4734" y="1899"/>
                </a:lnTo>
                <a:cubicBezTo>
                  <a:pt x="4789" y="1768"/>
                  <a:pt x="4851" y="1639"/>
                  <a:pt x="4919" y="1512"/>
                </a:cubicBezTo>
                <a:cubicBezTo>
                  <a:pt x="5167" y="1059"/>
                  <a:pt x="5505" y="648"/>
                  <a:pt x="5946" y="389"/>
                </a:cubicBezTo>
                <a:cubicBezTo>
                  <a:pt x="6276" y="193"/>
                  <a:pt x="6654" y="76"/>
                  <a:pt x="7031" y="76"/>
                </a:cubicBezTo>
                <a:cubicBezTo>
                  <a:pt x="7166" y="76"/>
                  <a:pt x="7300" y="91"/>
                  <a:pt x="7433" y="123"/>
                </a:cubicBezTo>
                <a:cubicBezTo>
                  <a:pt x="7892" y="238"/>
                  <a:pt x="8267" y="564"/>
                  <a:pt x="8454" y="993"/>
                </a:cubicBezTo>
                <a:cubicBezTo>
                  <a:pt x="8496" y="1085"/>
                  <a:pt x="8526" y="1183"/>
                  <a:pt x="8543" y="1281"/>
                </a:cubicBezTo>
                <a:lnTo>
                  <a:pt x="8543" y="1281"/>
                </a:lnTo>
                <a:cubicBezTo>
                  <a:pt x="8325" y="1317"/>
                  <a:pt x="8113" y="1390"/>
                  <a:pt x="7916" y="1500"/>
                </a:cubicBezTo>
                <a:cubicBezTo>
                  <a:pt x="7795" y="1561"/>
                  <a:pt x="7687" y="1639"/>
                  <a:pt x="7584" y="1724"/>
                </a:cubicBezTo>
                <a:cubicBezTo>
                  <a:pt x="7505" y="1784"/>
                  <a:pt x="7451" y="1869"/>
                  <a:pt x="7433" y="1966"/>
                </a:cubicBezTo>
                <a:cubicBezTo>
                  <a:pt x="7397" y="2141"/>
                  <a:pt x="7463" y="2322"/>
                  <a:pt x="7608" y="2431"/>
                </a:cubicBezTo>
                <a:cubicBezTo>
                  <a:pt x="7693" y="2498"/>
                  <a:pt x="7780" y="2527"/>
                  <a:pt x="7866" y="2527"/>
                </a:cubicBezTo>
                <a:cubicBezTo>
                  <a:pt x="8188" y="2527"/>
                  <a:pt x="8490" y="2120"/>
                  <a:pt x="8581" y="1839"/>
                </a:cubicBezTo>
                <a:cubicBezTo>
                  <a:pt x="8633" y="1678"/>
                  <a:pt x="8645" y="1511"/>
                  <a:pt x="8626" y="1347"/>
                </a:cubicBezTo>
                <a:lnTo>
                  <a:pt x="8626" y="1347"/>
                </a:lnTo>
                <a:cubicBezTo>
                  <a:pt x="8659" y="1343"/>
                  <a:pt x="8693" y="1340"/>
                  <a:pt x="8726" y="1337"/>
                </a:cubicBezTo>
                <a:cubicBezTo>
                  <a:pt x="8776" y="1332"/>
                  <a:pt x="8826" y="1330"/>
                  <a:pt x="8875" y="1330"/>
                </a:cubicBezTo>
                <a:cubicBezTo>
                  <a:pt x="9067" y="1330"/>
                  <a:pt x="9257" y="1366"/>
                  <a:pt x="9439" y="1428"/>
                </a:cubicBezTo>
                <a:cubicBezTo>
                  <a:pt x="9444" y="1430"/>
                  <a:pt x="9449" y="1431"/>
                  <a:pt x="9454" y="1431"/>
                </a:cubicBezTo>
                <a:cubicBezTo>
                  <a:pt x="9490" y="1431"/>
                  <a:pt x="9501" y="1371"/>
                  <a:pt x="9463" y="1355"/>
                </a:cubicBezTo>
                <a:cubicBezTo>
                  <a:pt x="9263" y="1290"/>
                  <a:pt x="9056" y="1257"/>
                  <a:pt x="8850" y="1257"/>
                </a:cubicBezTo>
                <a:cubicBezTo>
                  <a:pt x="8772" y="1257"/>
                  <a:pt x="8693" y="1261"/>
                  <a:pt x="8615" y="1271"/>
                </a:cubicBezTo>
                <a:lnTo>
                  <a:pt x="8615" y="1271"/>
                </a:lnTo>
                <a:cubicBezTo>
                  <a:pt x="8565" y="984"/>
                  <a:pt x="8419" y="712"/>
                  <a:pt x="8218" y="503"/>
                </a:cubicBezTo>
                <a:cubicBezTo>
                  <a:pt x="7906" y="176"/>
                  <a:pt x="7473" y="0"/>
                  <a:pt x="702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1" name="Google Shape;781;p36"/>
          <p:cNvGrpSpPr/>
          <p:nvPr/>
        </p:nvGrpSpPr>
        <p:grpSpPr>
          <a:xfrm>
            <a:off x="4915737" y="4754714"/>
            <a:ext cx="372548" cy="803369"/>
            <a:chOff x="-1118986" y="3729104"/>
            <a:chExt cx="251926" cy="543306"/>
          </a:xfrm>
        </p:grpSpPr>
        <p:sp>
          <p:nvSpPr>
            <p:cNvPr id="782" name="Google Shape;782;p36"/>
            <p:cNvSpPr/>
            <p:nvPr/>
          </p:nvSpPr>
          <p:spPr>
            <a:xfrm>
              <a:off x="-1101394" y="4075139"/>
              <a:ext cx="107432" cy="84716"/>
            </a:xfrm>
            <a:custGeom>
              <a:avLst/>
              <a:gdLst/>
              <a:ahLst/>
              <a:cxnLst/>
              <a:rect l="l" t="t" r="r" b="b"/>
              <a:pathLst>
                <a:path w="629" h="496" extrusionOk="0">
                  <a:moveTo>
                    <a:pt x="224" y="73"/>
                  </a:moveTo>
                  <a:cubicBezTo>
                    <a:pt x="296" y="79"/>
                    <a:pt x="369" y="115"/>
                    <a:pt x="411" y="182"/>
                  </a:cubicBezTo>
                  <a:cubicBezTo>
                    <a:pt x="460" y="248"/>
                    <a:pt x="490" y="327"/>
                    <a:pt x="514" y="405"/>
                  </a:cubicBezTo>
                  <a:lnTo>
                    <a:pt x="520" y="417"/>
                  </a:lnTo>
                  <a:cubicBezTo>
                    <a:pt x="507" y="418"/>
                    <a:pt x="494" y="418"/>
                    <a:pt x="482" y="418"/>
                  </a:cubicBezTo>
                  <a:cubicBezTo>
                    <a:pt x="393" y="418"/>
                    <a:pt x="309" y="400"/>
                    <a:pt x="230" y="363"/>
                  </a:cubicBezTo>
                  <a:cubicBezTo>
                    <a:pt x="157" y="327"/>
                    <a:pt x="73" y="266"/>
                    <a:pt x="79" y="188"/>
                  </a:cubicBezTo>
                  <a:cubicBezTo>
                    <a:pt x="91" y="121"/>
                    <a:pt x="151" y="73"/>
                    <a:pt x="218" y="73"/>
                  </a:cubicBezTo>
                  <a:close/>
                  <a:moveTo>
                    <a:pt x="207" y="0"/>
                  </a:moveTo>
                  <a:cubicBezTo>
                    <a:pt x="103" y="0"/>
                    <a:pt x="18" y="83"/>
                    <a:pt x="6" y="188"/>
                  </a:cubicBezTo>
                  <a:cubicBezTo>
                    <a:pt x="0" y="278"/>
                    <a:pt x="73" y="375"/>
                    <a:pt x="200" y="429"/>
                  </a:cubicBezTo>
                  <a:cubicBezTo>
                    <a:pt x="296" y="472"/>
                    <a:pt x="405" y="496"/>
                    <a:pt x="514" y="496"/>
                  </a:cubicBezTo>
                  <a:cubicBezTo>
                    <a:pt x="526" y="496"/>
                    <a:pt x="541" y="493"/>
                    <a:pt x="555" y="493"/>
                  </a:cubicBezTo>
                  <a:cubicBezTo>
                    <a:pt x="562" y="493"/>
                    <a:pt x="568" y="494"/>
                    <a:pt x="574" y="496"/>
                  </a:cubicBezTo>
                  <a:lnTo>
                    <a:pt x="629" y="490"/>
                  </a:lnTo>
                  <a:lnTo>
                    <a:pt x="605" y="441"/>
                  </a:lnTo>
                  <a:cubicBezTo>
                    <a:pt x="599" y="423"/>
                    <a:pt x="592" y="399"/>
                    <a:pt x="586" y="381"/>
                  </a:cubicBezTo>
                  <a:cubicBezTo>
                    <a:pt x="556" y="296"/>
                    <a:pt x="520" y="212"/>
                    <a:pt x="466" y="139"/>
                  </a:cubicBezTo>
                  <a:cubicBezTo>
                    <a:pt x="411" y="55"/>
                    <a:pt x="321" y="6"/>
                    <a:pt x="218" y="0"/>
                  </a:cubicBezTo>
                  <a:cubicBezTo>
                    <a:pt x="214" y="0"/>
                    <a:pt x="211"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6"/>
            <p:cNvSpPr/>
            <p:nvPr/>
          </p:nvSpPr>
          <p:spPr>
            <a:xfrm>
              <a:off x="-1008481" y="3935769"/>
              <a:ext cx="29036" cy="336642"/>
            </a:xfrm>
            <a:custGeom>
              <a:avLst/>
              <a:gdLst/>
              <a:ahLst/>
              <a:cxnLst/>
              <a:rect l="l" t="t" r="r" b="b"/>
              <a:pathLst>
                <a:path w="170" h="1971" extrusionOk="0">
                  <a:moveTo>
                    <a:pt x="91" y="1"/>
                  </a:moveTo>
                  <a:lnTo>
                    <a:pt x="0" y="1970"/>
                  </a:lnTo>
                  <a:lnTo>
                    <a:pt x="73" y="1970"/>
                  </a:lnTo>
                  <a:lnTo>
                    <a:pt x="169" y="7"/>
                  </a:lnTo>
                  <a:lnTo>
                    <a:pt x="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6"/>
            <p:cNvSpPr/>
            <p:nvPr/>
          </p:nvSpPr>
          <p:spPr>
            <a:xfrm>
              <a:off x="-991059" y="3962925"/>
              <a:ext cx="107602" cy="87619"/>
            </a:xfrm>
            <a:custGeom>
              <a:avLst/>
              <a:gdLst/>
              <a:ahLst/>
              <a:cxnLst/>
              <a:rect l="l" t="t" r="r" b="b"/>
              <a:pathLst>
                <a:path w="630" h="513" extrusionOk="0">
                  <a:moveTo>
                    <a:pt x="418" y="77"/>
                  </a:moveTo>
                  <a:cubicBezTo>
                    <a:pt x="430" y="77"/>
                    <a:pt x="442" y="77"/>
                    <a:pt x="454" y="83"/>
                  </a:cubicBezTo>
                  <a:cubicBezTo>
                    <a:pt x="514" y="114"/>
                    <a:pt x="545" y="186"/>
                    <a:pt x="521" y="253"/>
                  </a:cubicBezTo>
                  <a:cubicBezTo>
                    <a:pt x="490" y="325"/>
                    <a:pt x="430" y="373"/>
                    <a:pt x="357" y="398"/>
                  </a:cubicBezTo>
                  <a:cubicBezTo>
                    <a:pt x="279" y="416"/>
                    <a:pt x="194" y="428"/>
                    <a:pt x="116" y="428"/>
                  </a:cubicBezTo>
                  <a:lnTo>
                    <a:pt x="98" y="428"/>
                  </a:lnTo>
                  <a:cubicBezTo>
                    <a:pt x="128" y="331"/>
                    <a:pt x="182" y="240"/>
                    <a:pt x="249" y="168"/>
                  </a:cubicBezTo>
                  <a:cubicBezTo>
                    <a:pt x="291" y="120"/>
                    <a:pt x="351" y="83"/>
                    <a:pt x="418" y="77"/>
                  </a:cubicBezTo>
                  <a:close/>
                  <a:moveTo>
                    <a:pt x="420" y="1"/>
                  </a:moveTo>
                  <a:cubicBezTo>
                    <a:pt x="345" y="1"/>
                    <a:pt x="264" y="40"/>
                    <a:pt x="194" y="120"/>
                  </a:cubicBezTo>
                  <a:cubicBezTo>
                    <a:pt x="104" y="216"/>
                    <a:pt x="43" y="331"/>
                    <a:pt x="13" y="458"/>
                  </a:cubicBezTo>
                  <a:lnTo>
                    <a:pt x="1" y="512"/>
                  </a:lnTo>
                  <a:lnTo>
                    <a:pt x="55" y="500"/>
                  </a:lnTo>
                  <a:lnTo>
                    <a:pt x="116" y="500"/>
                  </a:lnTo>
                  <a:cubicBezTo>
                    <a:pt x="131" y="501"/>
                    <a:pt x="147" y="502"/>
                    <a:pt x="162" y="502"/>
                  </a:cubicBezTo>
                  <a:cubicBezTo>
                    <a:pt x="237" y="502"/>
                    <a:pt x="311" y="490"/>
                    <a:pt x="382" y="470"/>
                  </a:cubicBezTo>
                  <a:cubicBezTo>
                    <a:pt x="478" y="440"/>
                    <a:pt x="557" y="367"/>
                    <a:pt x="593" y="277"/>
                  </a:cubicBezTo>
                  <a:cubicBezTo>
                    <a:pt x="629" y="174"/>
                    <a:pt x="587" y="59"/>
                    <a:pt x="484" y="11"/>
                  </a:cubicBezTo>
                  <a:cubicBezTo>
                    <a:pt x="464" y="4"/>
                    <a:pt x="442"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6"/>
            <p:cNvSpPr/>
            <p:nvPr/>
          </p:nvSpPr>
          <p:spPr>
            <a:xfrm>
              <a:off x="-1118986" y="3729104"/>
              <a:ext cx="251926" cy="238775"/>
            </a:xfrm>
            <a:custGeom>
              <a:avLst/>
              <a:gdLst/>
              <a:ahLst/>
              <a:cxnLst/>
              <a:rect l="l" t="t" r="r" b="b"/>
              <a:pathLst>
                <a:path w="1475" h="1398" extrusionOk="0">
                  <a:moveTo>
                    <a:pt x="807" y="77"/>
                  </a:moveTo>
                  <a:cubicBezTo>
                    <a:pt x="991" y="77"/>
                    <a:pt x="1130" y="276"/>
                    <a:pt x="1046" y="455"/>
                  </a:cubicBezTo>
                  <a:lnTo>
                    <a:pt x="1004" y="534"/>
                  </a:lnTo>
                  <a:lnTo>
                    <a:pt x="1088" y="504"/>
                  </a:lnTo>
                  <a:cubicBezTo>
                    <a:pt x="1120" y="489"/>
                    <a:pt x="1153" y="482"/>
                    <a:pt x="1186" y="482"/>
                  </a:cubicBezTo>
                  <a:cubicBezTo>
                    <a:pt x="1221" y="482"/>
                    <a:pt x="1256" y="491"/>
                    <a:pt x="1288" y="510"/>
                  </a:cubicBezTo>
                  <a:cubicBezTo>
                    <a:pt x="1354" y="546"/>
                    <a:pt x="1396" y="625"/>
                    <a:pt x="1378" y="703"/>
                  </a:cubicBezTo>
                  <a:cubicBezTo>
                    <a:pt x="1372" y="739"/>
                    <a:pt x="1342" y="776"/>
                    <a:pt x="1312" y="794"/>
                  </a:cubicBezTo>
                  <a:cubicBezTo>
                    <a:pt x="1293" y="801"/>
                    <a:pt x="1272" y="806"/>
                    <a:pt x="1252" y="806"/>
                  </a:cubicBezTo>
                  <a:cubicBezTo>
                    <a:pt x="1239" y="806"/>
                    <a:pt x="1227" y="804"/>
                    <a:pt x="1215" y="800"/>
                  </a:cubicBezTo>
                  <a:lnTo>
                    <a:pt x="1185" y="866"/>
                  </a:lnTo>
                  <a:cubicBezTo>
                    <a:pt x="1215" y="884"/>
                    <a:pt x="1306" y="927"/>
                    <a:pt x="1251" y="1138"/>
                  </a:cubicBezTo>
                  <a:cubicBezTo>
                    <a:pt x="1216" y="1243"/>
                    <a:pt x="1120" y="1320"/>
                    <a:pt x="1010" y="1320"/>
                  </a:cubicBezTo>
                  <a:cubicBezTo>
                    <a:pt x="1006" y="1320"/>
                    <a:pt x="1002" y="1320"/>
                    <a:pt x="998" y="1319"/>
                  </a:cubicBezTo>
                  <a:cubicBezTo>
                    <a:pt x="865" y="1313"/>
                    <a:pt x="786" y="1265"/>
                    <a:pt x="774" y="1174"/>
                  </a:cubicBezTo>
                  <a:lnTo>
                    <a:pt x="762" y="1090"/>
                  </a:lnTo>
                  <a:lnTo>
                    <a:pt x="708" y="1156"/>
                  </a:lnTo>
                  <a:cubicBezTo>
                    <a:pt x="658" y="1213"/>
                    <a:pt x="587" y="1244"/>
                    <a:pt x="516" y="1244"/>
                  </a:cubicBezTo>
                  <a:cubicBezTo>
                    <a:pt x="474" y="1244"/>
                    <a:pt x="432" y="1233"/>
                    <a:pt x="393" y="1211"/>
                  </a:cubicBezTo>
                  <a:cubicBezTo>
                    <a:pt x="297" y="1144"/>
                    <a:pt x="309" y="1023"/>
                    <a:pt x="357" y="927"/>
                  </a:cubicBezTo>
                  <a:lnTo>
                    <a:pt x="399" y="854"/>
                  </a:lnTo>
                  <a:lnTo>
                    <a:pt x="315" y="872"/>
                  </a:lnTo>
                  <a:cubicBezTo>
                    <a:pt x="300" y="876"/>
                    <a:pt x="284" y="878"/>
                    <a:pt x="269" y="878"/>
                  </a:cubicBezTo>
                  <a:cubicBezTo>
                    <a:pt x="237" y="878"/>
                    <a:pt x="207" y="869"/>
                    <a:pt x="182" y="848"/>
                  </a:cubicBezTo>
                  <a:cubicBezTo>
                    <a:pt x="134" y="824"/>
                    <a:pt x="103" y="776"/>
                    <a:pt x="91" y="721"/>
                  </a:cubicBezTo>
                  <a:cubicBezTo>
                    <a:pt x="79" y="612"/>
                    <a:pt x="140" y="510"/>
                    <a:pt x="242" y="473"/>
                  </a:cubicBezTo>
                  <a:cubicBezTo>
                    <a:pt x="257" y="467"/>
                    <a:pt x="274" y="464"/>
                    <a:pt x="293" y="464"/>
                  </a:cubicBezTo>
                  <a:cubicBezTo>
                    <a:pt x="382" y="464"/>
                    <a:pt x="507" y="528"/>
                    <a:pt x="587" y="588"/>
                  </a:cubicBezTo>
                  <a:cubicBezTo>
                    <a:pt x="593" y="600"/>
                    <a:pt x="605" y="606"/>
                    <a:pt x="617" y="612"/>
                  </a:cubicBezTo>
                  <a:lnTo>
                    <a:pt x="659" y="558"/>
                  </a:lnTo>
                  <a:cubicBezTo>
                    <a:pt x="653" y="546"/>
                    <a:pt x="641" y="540"/>
                    <a:pt x="635" y="534"/>
                  </a:cubicBezTo>
                  <a:cubicBezTo>
                    <a:pt x="472" y="389"/>
                    <a:pt x="550" y="123"/>
                    <a:pt x="762" y="81"/>
                  </a:cubicBezTo>
                  <a:cubicBezTo>
                    <a:pt x="777" y="78"/>
                    <a:pt x="792" y="77"/>
                    <a:pt x="807" y="77"/>
                  </a:cubicBezTo>
                  <a:close/>
                  <a:moveTo>
                    <a:pt x="803" y="1"/>
                  </a:moveTo>
                  <a:cubicBezTo>
                    <a:pt x="700" y="1"/>
                    <a:pt x="595" y="49"/>
                    <a:pt x="526" y="159"/>
                  </a:cubicBezTo>
                  <a:cubicBezTo>
                    <a:pt x="472" y="250"/>
                    <a:pt x="460" y="353"/>
                    <a:pt x="496" y="449"/>
                  </a:cubicBezTo>
                  <a:cubicBezTo>
                    <a:pt x="436" y="410"/>
                    <a:pt x="369" y="393"/>
                    <a:pt x="300" y="393"/>
                  </a:cubicBezTo>
                  <a:cubicBezTo>
                    <a:pt x="273" y="393"/>
                    <a:pt x="246" y="396"/>
                    <a:pt x="218" y="401"/>
                  </a:cubicBezTo>
                  <a:cubicBezTo>
                    <a:pt x="79" y="455"/>
                    <a:pt x="1" y="594"/>
                    <a:pt x="19" y="739"/>
                  </a:cubicBezTo>
                  <a:cubicBezTo>
                    <a:pt x="31" y="812"/>
                    <a:pt x="79" y="872"/>
                    <a:pt x="140" y="915"/>
                  </a:cubicBezTo>
                  <a:cubicBezTo>
                    <a:pt x="182" y="939"/>
                    <a:pt x="224" y="951"/>
                    <a:pt x="266" y="957"/>
                  </a:cubicBezTo>
                  <a:cubicBezTo>
                    <a:pt x="224" y="1090"/>
                    <a:pt x="254" y="1211"/>
                    <a:pt x="357" y="1277"/>
                  </a:cubicBezTo>
                  <a:cubicBezTo>
                    <a:pt x="405" y="1306"/>
                    <a:pt x="459" y="1320"/>
                    <a:pt x="515" y="1320"/>
                  </a:cubicBezTo>
                  <a:cubicBezTo>
                    <a:pt x="586" y="1320"/>
                    <a:pt x="659" y="1297"/>
                    <a:pt x="720" y="1253"/>
                  </a:cubicBezTo>
                  <a:cubicBezTo>
                    <a:pt x="750" y="1319"/>
                    <a:pt x="828" y="1386"/>
                    <a:pt x="998" y="1398"/>
                  </a:cubicBezTo>
                  <a:lnTo>
                    <a:pt x="1016" y="1398"/>
                  </a:lnTo>
                  <a:cubicBezTo>
                    <a:pt x="1161" y="1392"/>
                    <a:pt x="1282" y="1295"/>
                    <a:pt x="1324" y="1156"/>
                  </a:cubicBezTo>
                  <a:cubicBezTo>
                    <a:pt x="1360" y="1066"/>
                    <a:pt x="1354" y="963"/>
                    <a:pt x="1306" y="878"/>
                  </a:cubicBezTo>
                  <a:cubicBezTo>
                    <a:pt x="1318" y="872"/>
                    <a:pt x="1330" y="866"/>
                    <a:pt x="1348" y="860"/>
                  </a:cubicBezTo>
                  <a:cubicBezTo>
                    <a:pt x="1402" y="830"/>
                    <a:pt x="1439" y="782"/>
                    <a:pt x="1457" y="721"/>
                  </a:cubicBezTo>
                  <a:cubicBezTo>
                    <a:pt x="1475" y="612"/>
                    <a:pt x="1427" y="498"/>
                    <a:pt x="1324" y="443"/>
                  </a:cubicBezTo>
                  <a:cubicBezTo>
                    <a:pt x="1286" y="418"/>
                    <a:pt x="1242" y="407"/>
                    <a:pt x="1197" y="407"/>
                  </a:cubicBezTo>
                  <a:cubicBezTo>
                    <a:pt x="1177" y="407"/>
                    <a:pt x="1157" y="409"/>
                    <a:pt x="1137" y="413"/>
                  </a:cubicBezTo>
                  <a:cubicBezTo>
                    <a:pt x="1192" y="172"/>
                    <a:pt x="999"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6" name="Google Shape;786;p36"/>
          <p:cNvGrpSpPr/>
          <p:nvPr/>
        </p:nvGrpSpPr>
        <p:grpSpPr>
          <a:xfrm>
            <a:off x="3476705" y="592454"/>
            <a:ext cx="884281" cy="898581"/>
            <a:chOff x="3065928" y="799802"/>
            <a:chExt cx="663211" cy="673936"/>
          </a:xfrm>
        </p:grpSpPr>
        <p:sp>
          <p:nvSpPr>
            <p:cNvPr id="787" name="Google Shape;787;p36"/>
            <p:cNvSpPr/>
            <p:nvPr/>
          </p:nvSpPr>
          <p:spPr>
            <a:xfrm rot="1593493">
              <a:off x="3246394" y="999120"/>
              <a:ext cx="337232" cy="290748"/>
            </a:xfrm>
            <a:custGeom>
              <a:avLst/>
              <a:gdLst/>
              <a:ahLst/>
              <a:cxnLst/>
              <a:rect l="l" t="t" r="r" b="b"/>
              <a:pathLst>
                <a:path w="2249" h="1939" extrusionOk="0">
                  <a:moveTo>
                    <a:pt x="630" y="1"/>
                  </a:moveTo>
                  <a:cubicBezTo>
                    <a:pt x="587" y="1"/>
                    <a:pt x="543" y="10"/>
                    <a:pt x="502" y="28"/>
                  </a:cubicBezTo>
                  <a:cubicBezTo>
                    <a:pt x="399" y="58"/>
                    <a:pt x="321" y="143"/>
                    <a:pt x="309" y="245"/>
                  </a:cubicBezTo>
                  <a:cubicBezTo>
                    <a:pt x="224" y="300"/>
                    <a:pt x="152" y="366"/>
                    <a:pt x="85" y="451"/>
                  </a:cubicBezTo>
                  <a:cubicBezTo>
                    <a:pt x="25" y="529"/>
                    <a:pt x="1" y="632"/>
                    <a:pt x="31" y="729"/>
                  </a:cubicBezTo>
                  <a:cubicBezTo>
                    <a:pt x="61" y="789"/>
                    <a:pt x="85" y="850"/>
                    <a:pt x="103" y="916"/>
                  </a:cubicBezTo>
                  <a:cubicBezTo>
                    <a:pt x="103" y="970"/>
                    <a:pt x="91" y="1019"/>
                    <a:pt x="79" y="1073"/>
                  </a:cubicBezTo>
                  <a:cubicBezTo>
                    <a:pt x="49" y="1236"/>
                    <a:pt x="146" y="1399"/>
                    <a:pt x="309" y="1448"/>
                  </a:cubicBezTo>
                  <a:cubicBezTo>
                    <a:pt x="339" y="1538"/>
                    <a:pt x="315" y="1563"/>
                    <a:pt x="381" y="1623"/>
                  </a:cubicBezTo>
                  <a:cubicBezTo>
                    <a:pt x="484" y="1708"/>
                    <a:pt x="593" y="1768"/>
                    <a:pt x="714" y="1816"/>
                  </a:cubicBezTo>
                  <a:cubicBezTo>
                    <a:pt x="822" y="1865"/>
                    <a:pt x="931" y="1901"/>
                    <a:pt x="1046" y="1925"/>
                  </a:cubicBezTo>
                  <a:cubicBezTo>
                    <a:pt x="1097" y="1934"/>
                    <a:pt x="1150" y="1939"/>
                    <a:pt x="1203" y="1939"/>
                  </a:cubicBezTo>
                  <a:cubicBezTo>
                    <a:pt x="1256" y="1939"/>
                    <a:pt x="1309" y="1934"/>
                    <a:pt x="1360" y="1925"/>
                  </a:cubicBezTo>
                  <a:cubicBezTo>
                    <a:pt x="1451" y="1919"/>
                    <a:pt x="1541" y="1889"/>
                    <a:pt x="1626" y="1840"/>
                  </a:cubicBezTo>
                  <a:cubicBezTo>
                    <a:pt x="1705" y="1792"/>
                    <a:pt x="1765" y="1714"/>
                    <a:pt x="1783" y="1623"/>
                  </a:cubicBezTo>
                  <a:cubicBezTo>
                    <a:pt x="1822" y="1639"/>
                    <a:pt x="1863" y="1646"/>
                    <a:pt x="1903" y="1646"/>
                  </a:cubicBezTo>
                  <a:cubicBezTo>
                    <a:pt x="2002" y="1646"/>
                    <a:pt x="2098" y="1602"/>
                    <a:pt x="2158" y="1520"/>
                  </a:cubicBezTo>
                  <a:cubicBezTo>
                    <a:pt x="2236" y="1393"/>
                    <a:pt x="2248" y="1242"/>
                    <a:pt x="2206" y="1103"/>
                  </a:cubicBezTo>
                  <a:cubicBezTo>
                    <a:pt x="2158" y="964"/>
                    <a:pt x="2079" y="837"/>
                    <a:pt x="1976" y="735"/>
                  </a:cubicBezTo>
                  <a:cubicBezTo>
                    <a:pt x="1837" y="584"/>
                    <a:pt x="1771" y="372"/>
                    <a:pt x="1566" y="372"/>
                  </a:cubicBezTo>
                  <a:cubicBezTo>
                    <a:pt x="1490" y="153"/>
                    <a:pt x="1282" y="17"/>
                    <a:pt x="1063" y="17"/>
                  </a:cubicBezTo>
                  <a:cubicBezTo>
                    <a:pt x="987" y="17"/>
                    <a:pt x="908" y="34"/>
                    <a:pt x="834" y="70"/>
                  </a:cubicBezTo>
                  <a:cubicBezTo>
                    <a:pt x="774" y="25"/>
                    <a:pt x="702" y="1"/>
                    <a:pt x="6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6"/>
            <p:cNvSpPr/>
            <p:nvPr/>
          </p:nvSpPr>
          <p:spPr>
            <a:xfrm rot="1593493">
              <a:off x="3317323" y="1121910"/>
              <a:ext cx="136902" cy="70925"/>
            </a:xfrm>
            <a:custGeom>
              <a:avLst/>
              <a:gdLst/>
              <a:ahLst/>
              <a:cxnLst/>
              <a:rect l="l" t="t" r="r" b="b"/>
              <a:pathLst>
                <a:path w="913" h="473" extrusionOk="0">
                  <a:moveTo>
                    <a:pt x="840" y="1"/>
                  </a:moveTo>
                  <a:cubicBezTo>
                    <a:pt x="822" y="140"/>
                    <a:pt x="744" y="261"/>
                    <a:pt x="635" y="339"/>
                  </a:cubicBezTo>
                  <a:cubicBezTo>
                    <a:pt x="562" y="378"/>
                    <a:pt x="481" y="397"/>
                    <a:pt x="402" y="397"/>
                  </a:cubicBezTo>
                  <a:cubicBezTo>
                    <a:pt x="271" y="397"/>
                    <a:pt x="143" y="346"/>
                    <a:pt x="49" y="249"/>
                  </a:cubicBezTo>
                  <a:lnTo>
                    <a:pt x="0" y="303"/>
                  </a:lnTo>
                  <a:cubicBezTo>
                    <a:pt x="109" y="412"/>
                    <a:pt x="254" y="472"/>
                    <a:pt x="411" y="472"/>
                  </a:cubicBezTo>
                  <a:cubicBezTo>
                    <a:pt x="502" y="472"/>
                    <a:pt x="593" y="448"/>
                    <a:pt x="671" y="406"/>
                  </a:cubicBezTo>
                  <a:cubicBezTo>
                    <a:pt x="804" y="315"/>
                    <a:pt x="895" y="170"/>
                    <a:pt x="913" y="13"/>
                  </a:cubicBezTo>
                  <a:lnTo>
                    <a:pt x="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6"/>
            <p:cNvSpPr/>
            <p:nvPr/>
          </p:nvSpPr>
          <p:spPr>
            <a:xfrm rot="1593493">
              <a:off x="3267829" y="1062513"/>
              <a:ext cx="62528" cy="54281"/>
            </a:xfrm>
            <a:custGeom>
              <a:avLst/>
              <a:gdLst/>
              <a:ahLst/>
              <a:cxnLst/>
              <a:rect l="l" t="t" r="r" b="b"/>
              <a:pathLst>
                <a:path w="417" h="362" extrusionOk="0">
                  <a:moveTo>
                    <a:pt x="242" y="0"/>
                  </a:moveTo>
                  <a:cubicBezTo>
                    <a:pt x="79" y="0"/>
                    <a:pt x="0" y="194"/>
                    <a:pt x="115" y="308"/>
                  </a:cubicBezTo>
                  <a:cubicBezTo>
                    <a:pt x="152" y="345"/>
                    <a:pt x="196" y="362"/>
                    <a:pt x="239" y="362"/>
                  </a:cubicBezTo>
                  <a:cubicBezTo>
                    <a:pt x="331" y="362"/>
                    <a:pt x="417" y="288"/>
                    <a:pt x="417" y="182"/>
                  </a:cubicBezTo>
                  <a:cubicBezTo>
                    <a:pt x="417" y="85"/>
                    <a:pt x="338"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6"/>
            <p:cNvSpPr/>
            <p:nvPr/>
          </p:nvSpPr>
          <p:spPr>
            <a:xfrm rot="1593493">
              <a:off x="3469820" y="1099337"/>
              <a:ext cx="53531" cy="53681"/>
            </a:xfrm>
            <a:custGeom>
              <a:avLst/>
              <a:gdLst/>
              <a:ahLst/>
              <a:cxnLst/>
              <a:rect l="l" t="t" r="r" b="b"/>
              <a:pathLst>
                <a:path w="357" h="358" extrusionOk="0">
                  <a:moveTo>
                    <a:pt x="176" y="1"/>
                  </a:moveTo>
                  <a:cubicBezTo>
                    <a:pt x="79" y="1"/>
                    <a:pt x="0" y="79"/>
                    <a:pt x="0" y="176"/>
                  </a:cubicBezTo>
                  <a:cubicBezTo>
                    <a:pt x="0" y="273"/>
                    <a:pt x="79" y="357"/>
                    <a:pt x="176" y="357"/>
                  </a:cubicBezTo>
                  <a:cubicBezTo>
                    <a:pt x="278" y="357"/>
                    <a:pt x="357" y="273"/>
                    <a:pt x="357" y="176"/>
                  </a:cubicBezTo>
                  <a:cubicBezTo>
                    <a:pt x="357" y="79"/>
                    <a:pt x="278"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6"/>
            <p:cNvSpPr/>
            <p:nvPr/>
          </p:nvSpPr>
          <p:spPr>
            <a:xfrm rot="1593493">
              <a:off x="3215328" y="960982"/>
              <a:ext cx="385215" cy="369170"/>
            </a:xfrm>
            <a:custGeom>
              <a:avLst/>
              <a:gdLst/>
              <a:ahLst/>
              <a:cxnLst/>
              <a:rect l="l" t="t" r="r" b="b"/>
              <a:pathLst>
                <a:path w="2569" h="2462" extrusionOk="0">
                  <a:moveTo>
                    <a:pt x="1263" y="75"/>
                  </a:moveTo>
                  <a:cubicBezTo>
                    <a:pt x="1487" y="75"/>
                    <a:pt x="1704" y="135"/>
                    <a:pt x="1891" y="256"/>
                  </a:cubicBezTo>
                  <a:cubicBezTo>
                    <a:pt x="2242" y="491"/>
                    <a:pt x="2459" y="884"/>
                    <a:pt x="2478" y="1307"/>
                  </a:cubicBezTo>
                  <a:cubicBezTo>
                    <a:pt x="2490" y="1482"/>
                    <a:pt x="2459" y="1652"/>
                    <a:pt x="2387" y="1809"/>
                  </a:cubicBezTo>
                  <a:cubicBezTo>
                    <a:pt x="2278" y="2008"/>
                    <a:pt x="2109" y="2171"/>
                    <a:pt x="1904" y="2262"/>
                  </a:cubicBezTo>
                  <a:cubicBezTo>
                    <a:pt x="1727" y="2344"/>
                    <a:pt x="1537" y="2385"/>
                    <a:pt x="1348" y="2385"/>
                  </a:cubicBezTo>
                  <a:cubicBezTo>
                    <a:pt x="1135" y="2385"/>
                    <a:pt x="923" y="2334"/>
                    <a:pt x="731" y="2232"/>
                  </a:cubicBezTo>
                  <a:cubicBezTo>
                    <a:pt x="369" y="2032"/>
                    <a:pt x="133" y="1658"/>
                    <a:pt x="109" y="1247"/>
                  </a:cubicBezTo>
                  <a:cubicBezTo>
                    <a:pt x="85" y="836"/>
                    <a:pt x="296" y="443"/>
                    <a:pt x="659" y="244"/>
                  </a:cubicBezTo>
                  <a:cubicBezTo>
                    <a:pt x="840" y="135"/>
                    <a:pt x="1052" y="81"/>
                    <a:pt x="1263" y="75"/>
                  </a:cubicBezTo>
                  <a:close/>
                  <a:moveTo>
                    <a:pt x="1258" y="0"/>
                  </a:moveTo>
                  <a:cubicBezTo>
                    <a:pt x="1036" y="0"/>
                    <a:pt x="814" y="59"/>
                    <a:pt x="617" y="177"/>
                  </a:cubicBezTo>
                  <a:cubicBezTo>
                    <a:pt x="230" y="395"/>
                    <a:pt x="0" y="812"/>
                    <a:pt x="24" y="1253"/>
                  </a:cubicBezTo>
                  <a:cubicBezTo>
                    <a:pt x="55" y="1688"/>
                    <a:pt x="308" y="2087"/>
                    <a:pt x="689" y="2298"/>
                  </a:cubicBezTo>
                  <a:cubicBezTo>
                    <a:pt x="888" y="2407"/>
                    <a:pt x="1112" y="2461"/>
                    <a:pt x="1342" y="2461"/>
                  </a:cubicBezTo>
                  <a:cubicBezTo>
                    <a:pt x="1547" y="2461"/>
                    <a:pt x="1746" y="2419"/>
                    <a:pt x="1934" y="2328"/>
                  </a:cubicBezTo>
                  <a:cubicBezTo>
                    <a:pt x="2157" y="2232"/>
                    <a:pt x="2339" y="2062"/>
                    <a:pt x="2453" y="1845"/>
                  </a:cubicBezTo>
                  <a:cubicBezTo>
                    <a:pt x="2532" y="1676"/>
                    <a:pt x="2568" y="1488"/>
                    <a:pt x="2556" y="1307"/>
                  </a:cubicBezTo>
                  <a:cubicBezTo>
                    <a:pt x="2532" y="854"/>
                    <a:pt x="2302" y="443"/>
                    <a:pt x="1928" y="195"/>
                  </a:cubicBezTo>
                  <a:cubicBezTo>
                    <a:pt x="1723" y="65"/>
                    <a:pt x="1491" y="0"/>
                    <a:pt x="12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6"/>
            <p:cNvSpPr/>
            <p:nvPr/>
          </p:nvSpPr>
          <p:spPr>
            <a:xfrm rot="1593493">
              <a:off x="3398337" y="817158"/>
              <a:ext cx="50982" cy="92518"/>
            </a:xfrm>
            <a:custGeom>
              <a:avLst/>
              <a:gdLst/>
              <a:ahLst/>
              <a:cxnLst/>
              <a:rect l="l" t="t" r="r" b="b"/>
              <a:pathLst>
                <a:path w="340" h="617" extrusionOk="0">
                  <a:moveTo>
                    <a:pt x="73" y="0"/>
                  </a:moveTo>
                  <a:lnTo>
                    <a:pt x="1" y="6"/>
                  </a:lnTo>
                  <a:cubicBezTo>
                    <a:pt x="13" y="236"/>
                    <a:pt x="122" y="460"/>
                    <a:pt x="291" y="617"/>
                  </a:cubicBezTo>
                  <a:lnTo>
                    <a:pt x="339" y="562"/>
                  </a:lnTo>
                  <a:cubicBezTo>
                    <a:pt x="182" y="417"/>
                    <a:pt x="91" y="212"/>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6"/>
            <p:cNvSpPr/>
            <p:nvPr/>
          </p:nvSpPr>
          <p:spPr>
            <a:xfrm rot="1593493">
              <a:off x="3532914" y="835326"/>
              <a:ext cx="24591" cy="127905"/>
            </a:xfrm>
            <a:custGeom>
              <a:avLst/>
              <a:gdLst/>
              <a:ahLst/>
              <a:cxnLst/>
              <a:rect l="l" t="t" r="r" b="b"/>
              <a:pathLst>
                <a:path w="164" h="853" extrusionOk="0">
                  <a:moveTo>
                    <a:pt x="73" y="0"/>
                  </a:moveTo>
                  <a:lnTo>
                    <a:pt x="0" y="7"/>
                  </a:lnTo>
                  <a:lnTo>
                    <a:pt x="85" y="852"/>
                  </a:lnTo>
                  <a:lnTo>
                    <a:pt x="163" y="840"/>
                  </a:lnTo>
                  <a:lnTo>
                    <a:pt x="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6"/>
            <p:cNvSpPr/>
            <p:nvPr/>
          </p:nvSpPr>
          <p:spPr>
            <a:xfrm rot="1593493">
              <a:off x="3584374" y="927300"/>
              <a:ext cx="38237" cy="93417"/>
            </a:xfrm>
            <a:custGeom>
              <a:avLst/>
              <a:gdLst/>
              <a:ahLst/>
              <a:cxnLst/>
              <a:rect l="l" t="t" r="r" b="b"/>
              <a:pathLst>
                <a:path w="255" h="623" extrusionOk="0">
                  <a:moveTo>
                    <a:pt x="182" y="0"/>
                  </a:moveTo>
                  <a:lnTo>
                    <a:pt x="1" y="604"/>
                  </a:lnTo>
                  <a:lnTo>
                    <a:pt x="73" y="623"/>
                  </a:lnTo>
                  <a:lnTo>
                    <a:pt x="255" y="18"/>
                  </a:lnTo>
                  <a:lnTo>
                    <a:pt x="1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6"/>
            <p:cNvSpPr/>
            <p:nvPr/>
          </p:nvSpPr>
          <p:spPr>
            <a:xfrm rot="1593493">
              <a:off x="3639876" y="1050531"/>
              <a:ext cx="74524" cy="83521"/>
            </a:xfrm>
            <a:custGeom>
              <a:avLst/>
              <a:gdLst/>
              <a:ahLst/>
              <a:cxnLst/>
              <a:rect l="l" t="t" r="r" b="b"/>
              <a:pathLst>
                <a:path w="497" h="557" extrusionOk="0">
                  <a:moveTo>
                    <a:pt x="436" y="1"/>
                  </a:moveTo>
                  <a:lnTo>
                    <a:pt x="1" y="508"/>
                  </a:lnTo>
                  <a:lnTo>
                    <a:pt x="55" y="557"/>
                  </a:lnTo>
                  <a:lnTo>
                    <a:pt x="496" y="55"/>
                  </a:lnTo>
                  <a:lnTo>
                    <a:pt x="4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6"/>
            <p:cNvSpPr/>
            <p:nvPr/>
          </p:nvSpPr>
          <p:spPr>
            <a:xfrm rot="1593493">
              <a:off x="3194761" y="820321"/>
              <a:ext cx="109761" cy="76173"/>
            </a:xfrm>
            <a:custGeom>
              <a:avLst/>
              <a:gdLst/>
              <a:ahLst/>
              <a:cxnLst/>
              <a:rect l="l" t="t" r="r" b="b"/>
              <a:pathLst>
                <a:path w="732" h="508" extrusionOk="0">
                  <a:moveTo>
                    <a:pt x="42" y="0"/>
                  </a:moveTo>
                  <a:lnTo>
                    <a:pt x="0" y="61"/>
                  </a:lnTo>
                  <a:lnTo>
                    <a:pt x="695" y="508"/>
                  </a:lnTo>
                  <a:lnTo>
                    <a:pt x="731" y="441"/>
                  </a:lnTo>
                  <a:lnTo>
                    <a:pt x="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6"/>
            <p:cNvSpPr/>
            <p:nvPr/>
          </p:nvSpPr>
          <p:spPr>
            <a:xfrm rot="1593493">
              <a:off x="3144425" y="938162"/>
              <a:ext cx="98066" cy="26391"/>
            </a:xfrm>
            <a:custGeom>
              <a:avLst/>
              <a:gdLst/>
              <a:ahLst/>
              <a:cxnLst/>
              <a:rect l="l" t="t" r="r" b="b"/>
              <a:pathLst>
                <a:path w="654" h="176" extrusionOk="0">
                  <a:moveTo>
                    <a:pt x="13" y="0"/>
                  </a:moveTo>
                  <a:lnTo>
                    <a:pt x="1" y="73"/>
                  </a:lnTo>
                  <a:lnTo>
                    <a:pt x="641" y="176"/>
                  </a:lnTo>
                  <a:lnTo>
                    <a:pt x="654" y="97"/>
                  </a:lnTo>
                  <a:lnTo>
                    <a:pt x="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6"/>
            <p:cNvSpPr/>
            <p:nvPr/>
          </p:nvSpPr>
          <p:spPr>
            <a:xfrm rot="1593493">
              <a:off x="3074895" y="1044747"/>
              <a:ext cx="107062" cy="65377"/>
            </a:xfrm>
            <a:custGeom>
              <a:avLst/>
              <a:gdLst/>
              <a:ahLst/>
              <a:cxnLst/>
              <a:rect l="l" t="t" r="r" b="b"/>
              <a:pathLst>
                <a:path w="714" h="436" extrusionOk="0">
                  <a:moveTo>
                    <a:pt x="677" y="0"/>
                  </a:moveTo>
                  <a:lnTo>
                    <a:pt x="1" y="369"/>
                  </a:lnTo>
                  <a:lnTo>
                    <a:pt x="37" y="435"/>
                  </a:lnTo>
                  <a:lnTo>
                    <a:pt x="714" y="67"/>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6"/>
            <p:cNvSpPr/>
            <p:nvPr/>
          </p:nvSpPr>
          <p:spPr>
            <a:xfrm rot="1593493">
              <a:off x="3124309" y="1149367"/>
              <a:ext cx="59829" cy="77223"/>
            </a:xfrm>
            <a:custGeom>
              <a:avLst/>
              <a:gdLst/>
              <a:ahLst/>
              <a:cxnLst/>
              <a:rect l="l" t="t" r="r" b="b"/>
              <a:pathLst>
                <a:path w="399" h="515" extrusionOk="0">
                  <a:moveTo>
                    <a:pt x="339" y="1"/>
                  </a:moveTo>
                  <a:lnTo>
                    <a:pt x="0" y="472"/>
                  </a:lnTo>
                  <a:lnTo>
                    <a:pt x="61" y="514"/>
                  </a:lnTo>
                  <a:lnTo>
                    <a:pt x="399" y="43"/>
                  </a:lnTo>
                  <a:lnTo>
                    <a:pt x="3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6"/>
            <p:cNvSpPr/>
            <p:nvPr/>
          </p:nvSpPr>
          <p:spPr>
            <a:xfrm rot="1593493">
              <a:off x="3141594" y="1270073"/>
              <a:ext cx="76323" cy="102564"/>
            </a:xfrm>
            <a:custGeom>
              <a:avLst/>
              <a:gdLst/>
              <a:ahLst/>
              <a:cxnLst/>
              <a:rect l="l" t="t" r="r" b="b"/>
              <a:pathLst>
                <a:path w="509" h="684" extrusionOk="0">
                  <a:moveTo>
                    <a:pt x="448" y="0"/>
                  </a:moveTo>
                  <a:lnTo>
                    <a:pt x="1" y="635"/>
                  </a:lnTo>
                  <a:lnTo>
                    <a:pt x="61" y="683"/>
                  </a:lnTo>
                  <a:lnTo>
                    <a:pt x="508" y="43"/>
                  </a:lnTo>
                  <a:lnTo>
                    <a:pt x="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6"/>
            <p:cNvSpPr/>
            <p:nvPr/>
          </p:nvSpPr>
          <p:spPr>
            <a:xfrm rot="1593493">
              <a:off x="3249987" y="1337710"/>
              <a:ext cx="24591" cy="137802"/>
            </a:xfrm>
            <a:custGeom>
              <a:avLst/>
              <a:gdLst/>
              <a:ahLst/>
              <a:cxnLst/>
              <a:rect l="l" t="t" r="r" b="b"/>
              <a:pathLst>
                <a:path w="164" h="919" extrusionOk="0">
                  <a:moveTo>
                    <a:pt x="73" y="0"/>
                  </a:moveTo>
                  <a:lnTo>
                    <a:pt x="0" y="6"/>
                  </a:lnTo>
                  <a:lnTo>
                    <a:pt x="91" y="919"/>
                  </a:lnTo>
                  <a:lnTo>
                    <a:pt x="163" y="913"/>
                  </a:lnTo>
                  <a:lnTo>
                    <a:pt x="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6"/>
            <p:cNvSpPr/>
            <p:nvPr/>
          </p:nvSpPr>
          <p:spPr>
            <a:xfrm rot="1593493">
              <a:off x="3340743" y="1396532"/>
              <a:ext cx="40036" cy="61778"/>
            </a:xfrm>
            <a:custGeom>
              <a:avLst/>
              <a:gdLst/>
              <a:ahLst/>
              <a:cxnLst/>
              <a:rect l="l" t="t" r="r" b="b"/>
              <a:pathLst>
                <a:path w="267" h="412" extrusionOk="0">
                  <a:moveTo>
                    <a:pt x="67" y="1"/>
                  </a:moveTo>
                  <a:lnTo>
                    <a:pt x="0" y="37"/>
                  </a:lnTo>
                  <a:lnTo>
                    <a:pt x="200" y="412"/>
                  </a:lnTo>
                  <a:lnTo>
                    <a:pt x="266" y="375"/>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6"/>
            <p:cNvSpPr/>
            <p:nvPr/>
          </p:nvSpPr>
          <p:spPr>
            <a:xfrm rot="1593493">
              <a:off x="3455141" y="1409888"/>
              <a:ext cx="49033" cy="53681"/>
            </a:xfrm>
            <a:custGeom>
              <a:avLst/>
              <a:gdLst/>
              <a:ahLst/>
              <a:cxnLst/>
              <a:rect l="l" t="t" r="r" b="b"/>
              <a:pathLst>
                <a:path w="327" h="358" extrusionOk="0">
                  <a:moveTo>
                    <a:pt x="61" y="1"/>
                  </a:moveTo>
                  <a:lnTo>
                    <a:pt x="0" y="55"/>
                  </a:lnTo>
                  <a:lnTo>
                    <a:pt x="272" y="357"/>
                  </a:lnTo>
                  <a:lnTo>
                    <a:pt x="326" y="303"/>
                  </a:ln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6"/>
            <p:cNvSpPr/>
            <p:nvPr/>
          </p:nvSpPr>
          <p:spPr>
            <a:xfrm rot="1593493">
              <a:off x="3541489" y="1388047"/>
              <a:ext cx="90718" cy="45434"/>
            </a:xfrm>
            <a:custGeom>
              <a:avLst/>
              <a:gdLst/>
              <a:ahLst/>
              <a:cxnLst/>
              <a:rect l="l" t="t" r="r" b="b"/>
              <a:pathLst>
                <a:path w="605" h="303" extrusionOk="0">
                  <a:moveTo>
                    <a:pt x="30" y="1"/>
                  </a:moveTo>
                  <a:lnTo>
                    <a:pt x="0" y="67"/>
                  </a:lnTo>
                  <a:lnTo>
                    <a:pt x="574" y="303"/>
                  </a:lnTo>
                  <a:lnTo>
                    <a:pt x="604" y="230"/>
                  </a:lnTo>
                  <a:lnTo>
                    <a:pt x="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6"/>
            <p:cNvSpPr/>
            <p:nvPr/>
          </p:nvSpPr>
          <p:spPr>
            <a:xfrm rot="1593493">
              <a:off x="3637273" y="1281943"/>
              <a:ext cx="81721" cy="13795"/>
            </a:xfrm>
            <a:custGeom>
              <a:avLst/>
              <a:gdLst/>
              <a:ahLst/>
              <a:cxnLst/>
              <a:rect l="l" t="t" r="r" b="b"/>
              <a:pathLst>
                <a:path w="545" h="92" extrusionOk="0">
                  <a:moveTo>
                    <a:pt x="538" y="1"/>
                  </a:moveTo>
                  <a:lnTo>
                    <a:pt x="1" y="19"/>
                  </a:lnTo>
                  <a:lnTo>
                    <a:pt x="7" y="91"/>
                  </a:lnTo>
                  <a:lnTo>
                    <a:pt x="544" y="73"/>
                  </a:lnTo>
                  <a:lnTo>
                    <a:pt x="5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9021016"/>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06"/>
        <p:cNvGrpSpPr/>
        <p:nvPr/>
      </p:nvGrpSpPr>
      <p:grpSpPr>
        <a:xfrm>
          <a:off x="0" y="0"/>
          <a:ext cx="0" cy="0"/>
          <a:chOff x="0" y="0"/>
          <a:chExt cx="0" cy="0"/>
        </a:xfrm>
      </p:grpSpPr>
      <p:sp>
        <p:nvSpPr>
          <p:cNvPr id="807" name="Google Shape;807;p37"/>
          <p:cNvSpPr/>
          <p:nvPr/>
        </p:nvSpPr>
        <p:spPr>
          <a:xfrm flipH="1">
            <a:off x="-15923" y="4989734"/>
            <a:ext cx="12223856" cy="2450169"/>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8" name="Google Shape;808;p37"/>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9" name="Google Shape;809;p37"/>
          <p:cNvSpPr/>
          <p:nvPr/>
        </p:nvSpPr>
        <p:spPr>
          <a:xfrm>
            <a:off x="988604" y="14139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0" name="Google Shape;810;p37"/>
          <p:cNvSpPr/>
          <p:nvPr/>
        </p:nvSpPr>
        <p:spPr>
          <a:xfrm>
            <a:off x="2175554" y="796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1" name="Google Shape;811;p37"/>
          <p:cNvSpPr/>
          <p:nvPr/>
        </p:nvSpPr>
        <p:spPr>
          <a:xfrm>
            <a:off x="874265" y="2100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2" name="Google Shape;812;p37"/>
          <p:cNvSpPr/>
          <p:nvPr/>
        </p:nvSpPr>
        <p:spPr>
          <a:xfrm>
            <a:off x="358966" y="28003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37"/>
          <p:cNvSpPr/>
          <p:nvPr/>
        </p:nvSpPr>
        <p:spPr>
          <a:xfrm>
            <a:off x="10119632" y="7766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37"/>
          <p:cNvSpPr/>
          <p:nvPr/>
        </p:nvSpPr>
        <p:spPr>
          <a:xfrm>
            <a:off x="10909469" y="333990"/>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37"/>
          <p:cNvSpPr/>
          <p:nvPr/>
        </p:nvSpPr>
        <p:spPr>
          <a:xfrm>
            <a:off x="10090197" y="2044277"/>
            <a:ext cx="350743" cy="37006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6" name="Google Shape;816;p37"/>
          <p:cNvSpPr/>
          <p:nvPr/>
        </p:nvSpPr>
        <p:spPr>
          <a:xfrm>
            <a:off x="11861387" y="23441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7" name="Google Shape;817;p37"/>
          <p:cNvSpPr/>
          <p:nvPr/>
        </p:nvSpPr>
        <p:spPr>
          <a:xfrm>
            <a:off x="2194152" y="15417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8" name="Google Shape;818;p37"/>
          <p:cNvSpPr/>
          <p:nvPr/>
        </p:nvSpPr>
        <p:spPr>
          <a:xfrm>
            <a:off x="11195620" y="16148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9" name="Google Shape;819;p37"/>
          <p:cNvSpPr/>
          <p:nvPr/>
        </p:nvSpPr>
        <p:spPr>
          <a:xfrm>
            <a:off x="9284687" y="3340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0" name="Google Shape;820;p37"/>
          <p:cNvSpPr/>
          <p:nvPr/>
        </p:nvSpPr>
        <p:spPr>
          <a:xfrm>
            <a:off x="3363869" y="260890"/>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7"/>
          <p:cNvSpPr/>
          <p:nvPr/>
        </p:nvSpPr>
        <p:spPr>
          <a:xfrm>
            <a:off x="11861387" y="2101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7"/>
          <p:cNvSpPr/>
          <p:nvPr/>
        </p:nvSpPr>
        <p:spPr>
          <a:xfrm>
            <a:off x="9910997" y="3055196"/>
            <a:ext cx="525403" cy="497313"/>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3" name="Google Shape;823;p37"/>
          <p:cNvSpPr/>
          <p:nvPr/>
        </p:nvSpPr>
        <p:spPr>
          <a:xfrm>
            <a:off x="2002334" y="3965420"/>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4" name="Google Shape;824;p37"/>
          <p:cNvGrpSpPr/>
          <p:nvPr/>
        </p:nvGrpSpPr>
        <p:grpSpPr>
          <a:xfrm>
            <a:off x="10909451" y="3915280"/>
            <a:ext cx="423684" cy="396083"/>
            <a:chOff x="2043976" y="3775410"/>
            <a:chExt cx="317763" cy="297062"/>
          </a:xfrm>
        </p:grpSpPr>
        <p:sp>
          <p:nvSpPr>
            <p:cNvPr id="825" name="Google Shape;825;p37"/>
            <p:cNvSpPr/>
            <p:nvPr/>
          </p:nvSpPr>
          <p:spPr>
            <a:xfrm>
              <a:off x="2118531" y="3898297"/>
              <a:ext cx="24166" cy="26480"/>
            </a:xfrm>
            <a:custGeom>
              <a:avLst/>
              <a:gdLst/>
              <a:ahLst/>
              <a:cxnLst/>
              <a:rect l="l" t="t" r="r" b="b"/>
              <a:pathLst>
                <a:path w="188" h="206" extrusionOk="0">
                  <a:moveTo>
                    <a:pt x="97" y="1"/>
                  </a:moveTo>
                  <a:lnTo>
                    <a:pt x="67" y="7"/>
                  </a:lnTo>
                  <a:cubicBezTo>
                    <a:pt x="55" y="7"/>
                    <a:pt x="37" y="19"/>
                    <a:pt x="31" y="31"/>
                  </a:cubicBezTo>
                  <a:lnTo>
                    <a:pt x="13" y="49"/>
                  </a:lnTo>
                  <a:cubicBezTo>
                    <a:pt x="7" y="61"/>
                    <a:pt x="1" y="79"/>
                    <a:pt x="1" y="97"/>
                  </a:cubicBezTo>
                  <a:lnTo>
                    <a:pt x="1" y="109"/>
                  </a:lnTo>
                  <a:cubicBezTo>
                    <a:pt x="1" y="140"/>
                    <a:pt x="13" y="158"/>
                    <a:pt x="31" y="182"/>
                  </a:cubicBezTo>
                  <a:cubicBezTo>
                    <a:pt x="37" y="188"/>
                    <a:pt x="49" y="194"/>
                    <a:pt x="61" y="200"/>
                  </a:cubicBezTo>
                  <a:cubicBezTo>
                    <a:pt x="67" y="206"/>
                    <a:pt x="79" y="206"/>
                    <a:pt x="97" y="206"/>
                  </a:cubicBezTo>
                  <a:lnTo>
                    <a:pt x="121" y="206"/>
                  </a:lnTo>
                  <a:cubicBezTo>
                    <a:pt x="133" y="200"/>
                    <a:pt x="152" y="194"/>
                    <a:pt x="164" y="182"/>
                  </a:cubicBezTo>
                  <a:lnTo>
                    <a:pt x="176" y="164"/>
                  </a:lnTo>
                  <a:cubicBezTo>
                    <a:pt x="182" y="146"/>
                    <a:pt x="188" y="133"/>
                    <a:pt x="188" y="115"/>
                  </a:cubicBezTo>
                  <a:lnTo>
                    <a:pt x="188" y="97"/>
                  </a:lnTo>
                  <a:cubicBezTo>
                    <a:pt x="188" y="85"/>
                    <a:pt x="188" y="67"/>
                    <a:pt x="182" y="61"/>
                  </a:cubicBezTo>
                  <a:cubicBezTo>
                    <a:pt x="176" y="49"/>
                    <a:pt x="170" y="37"/>
                    <a:pt x="164" y="31"/>
                  </a:cubicBezTo>
                  <a:cubicBezTo>
                    <a:pt x="146" y="13"/>
                    <a:pt x="121"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7"/>
            <p:cNvSpPr/>
            <p:nvPr/>
          </p:nvSpPr>
          <p:spPr>
            <a:xfrm>
              <a:off x="2230364" y="3867961"/>
              <a:ext cx="27380" cy="24295"/>
            </a:xfrm>
            <a:custGeom>
              <a:avLst/>
              <a:gdLst/>
              <a:ahLst/>
              <a:cxnLst/>
              <a:rect l="l" t="t" r="r" b="b"/>
              <a:pathLst>
                <a:path w="213" h="189" extrusionOk="0">
                  <a:moveTo>
                    <a:pt x="97" y="1"/>
                  </a:moveTo>
                  <a:cubicBezTo>
                    <a:pt x="85" y="1"/>
                    <a:pt x="73" y="1"/>
                    <a:pt x="61" y="7"/>
                  </a:cubicBezTo>
                  <a:cubicBezTo>
                    <a:pt x="37" y="19"/>
                    <a:pt x="19" y="37"/>
                    <a:pt x="13" y="61"/>
                  </a:cubicBezTo>
                  <a:cubicBezTo>
                    <a:pt x="7" y="67"/>
                    <a:pt x="1" y="85"/>
                    <a:pt x="7" y="98"/>
                  </a:cubicBezTo>
                  <a:lnTo>
                    <a:pt x="7" y="122"/>
                  </a:lnTo>
                  <a:cubicBezTo>
                    <a:pt x="7" y="134"/>
                    <a:pt x="19" y="152"/>
                    <a:pt x="31" y="164"/>
                  </a:cubicBezTo>
                  <a:lnTo>
                    <a:pt x="49" y="176"/>
                  </a:lnTo>
                  <a:cubicBezTo>
                    <a:pt x="61" y="188"/>
                    <a:pt x="79" y="188"/>
                    <a:pt x="97" y="188"/>
                  </a:cubicBezTo>
                  <a:lnTo>
                    <a:pt x="115" y="188"/>
                  </a:lnTo>
                  <a:cubicBezTo>
                    <a:pt x="128" y="188"/>
                    <a:pt x="140" y="188"/>
                    <a:pt x="152" y="182"/>
                  </a:cubicBezTo>
                  <a:cubicBezTo>
                    <a:pt x="176" y="170"/>
                    <a:pt x="194" y="152"/>
                    <a:pt x="200" y="134"/>
                  </a:cubicBezTo>
                  <a:cubicBezTo>
                    <a:pt x="206" y="122"/>
                    <a:pt x="212" y="110"/>
                    <a:pt x="212" y="98"/>
                  </a:cubicBezTo>
                  <a:lnTo>
                    <a:pt x="212" y="67"/>
                  </a:lnTo>
                  <a:cubicBezTo>
                    <a:pt x="206" y="55"/>
                    <a:pt x="200" y="37"/>
                    <a:pt x="188" y="31"/>
                  </a:cubicBezTo>
                  <a:lnTo>
                    <a:pt x="170" y="13"/>
                  </a:lnTo>
                  <a:cubicBezTo>
                    <a:pt x="152" y="7"/>
                    <a:pt x="134"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7"/>
            <p:cNvSpPr/>
            <p:nvPr/>
          </p:nvSpPr>
          <p:spPr>
            <a:xfrm>
              <a:off x="2142700" y="3928250"/>
              <a:ext cx="111824" cy="53350"/>
            </a:xfrm>
            <a:custGeom>
              <a:avLst/>
              <a:gdLst/>
              <a:ahLst/>
              <a:cxnLst/>
              <a:rect l="l" t="t" r="r" b="b"/>
              <a:pathLst>
                <a:path w="907" h="415" extrusionOk="0">
                  <a:moveTo>
                    <a:pt x="804" y="0"/>
                  </a:moveTo>
                  <a:cubicBezTo>
                    <a:pt x="780" y="0"/>
                    <a:pt x="756" y="9"/>
                    <a:pt x="738" y="27"/>
                  </a:cubicBezTo>
                  <a:cubicBezTo>
                    <a:pt x="665" y="118"/>
                    <a:pt x="569" y="184"/>
                    <a:pt x="460" y="209"/>
                  </a:cubicBezTo>
                  <a:cubicBezTo>
                    <a:pt x="442" y="215"/>
                    <a:pt x="430" y="215"/>
                    <a:pt x="411" y="221"/>
                  </a:cubicBezTo>
                  <a:lnTo>
                    <a:pt x="381" y="221"/>
                  </a:lnTo>
                  <a:cubicBezTo>
                    <a:pt x="366" y="224"/>
                    <a:pt x="353" y="225"/>
                    <a:pt x="339" y="225"/>
                  </a:cubicBezTo>
                  <a:cubicBezTo>
                    <a:pt x="325" y="225"/>
                    <a:pt x="312" y="224"/>
                    <a:pt x="297" y="221"/>
                  </a:cubicBezTo>
                  <a:cubicBezTo>
                    <a:pt x="236" y="221"/>
                    <a:pt x="182" y="209"/>
                    <a:pt x="128" y="184"/>
                  </a:cubicBezTo>
                  <a:cubicBezTo>
                    <a:pt x="120" y="183"/>
                    <a:pt x="113" y="182"/>
                    <a:pt x="106" y="182"/>
                  </a:cubicBezTo>
                  <a:cubicBezTo>
                    <a:pt x="64" y="182"/>
                    <a:pt x="23" y="210"/>
                    <a:pt x="13" y="251"/>
                  </a:cubicBezTo>
                  <a:cubicBezTo>
                    <a:pt x="1" y="299"/>
                    <a:pt x="25" y="354"/>
                    <a:pt x="73" y="366"/>
                  </a:cubicBezTo>
                  <a:lnTo>
                    <a:pt x="79" y="372"/>
                  </a:lnTo>
                  <a:cubicBezTo>
                    <a:pt x="158" y="401"/>
                    <a:pt x="240" y="415"/>
                    <a:pt x="322" y="415"/>
                  </a:cubicBezTo>
                  <a:cubicBezTo>
                    <a:pt x="528" y="415"/>
                    <a:pt x="732" y="325"/>
                    <a:pt x="871" y="160"/>
                  </a:cubicBezTo>
                  <a:cubicBezTo>
                    <a:pt x="907" y="124"/>
                    <a:pt x="907" y="64"/>
                    <a:pt x="871" y="27"/>
                  </a:cubicBezTo>
                  <a:cubicBezTo>
                    <a:pt x="853" y="9"/>
                    <a:pt x="82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7"/>
            <p:cNvSpPr/>
            <p:nvPr/>
          </p:nvSpPr>
          <p:spPr>
            <a:xfrm>
              <a:off x="2043976" y="3775410"/>
              <a:ext cx="317763" cy="297062"/>
            </a:xfrm>
            <a:custGeom>
              <a:avLst/>
              <a:gdLst/>
              <a:ahLst/>
              <a:cxnLst/>
              <a:rect l="l" t="t" r="r" b="b"/>
              <a:pathLst>
                <a:path w="2472" h="2311" extrusionOk="0">
                  <a:moveTo>
                    <a:pt x="886" y="1"/>
                  </a:moveTo>
                  <a:cubicBezTo>
                    <a:pt x="871" y="1"/>
                    <a:pt x="856" y="5"/>
                    <a:pt x="840" y="14"/>
                  </a:cubicBezTo>
                  <a:lnTo>
                    <a:pt x="840" y="20"/>
                  </a:lnTo>
                  <a:cubicBezTo>
                    <a:pt x="442" y="280"/>
                    <a:pt x="97" y="673"/>
                    <a:pt x="49" y="1156"/>
                  </a:cubicBezTo>
                  <a:cubicBezTo>
                    <a:pt x="1" y="1603"/>
                    <a:pt x="224" y="2056"/>
                    <a:pt x="653" y="2225"/>
                  </a:cubicBezTo>
                  <a:cubicBezTo>
                    <a:pt x="794" y="2283"/>
                    <a:pt x="944" y="2310"/>
                    <a:pt x="1095" y="2310"/>
                  </a:cubicBezTo>
                  <a:cubicBezTo>
                    <a:pt x="1416" y="2310"/>
                    <a:pt x="1740" y="2187"/>
                    <a:pt x="1982" y="1978"/>
                  </a:cubicBezTo>
                  <a:cubicBezTo>
                    <a:pt x="2339" y="1670"/>
                    <a:pt x="2472" y="1168"/>
                    <a:pt x="2309" y="721"/>
                  </a:cubicBezTo>
                  <a:cubicBezTo>
                    <a:pt x="2162" y="351"/>
                    <a:pt x="1787" y="100"/>
                    <a:pt x="1402" y="100"/>
                  </a:cubicBezTo>
                  <a:cubicBezTo>
                    <a:pt x="1297" y="100"/>
                    <a:pt x="1191" y="119"/>
                    <a:pt x="1088" y="159"/>
                  </a:cubicBezTo>
                  <a:cubicBezTo>
                    <a:pt x="986" y="196"/>
                    <a:pt x="1013" y="348"/>
                    <a:pt x="1100" y="348"/>
                  </a:cubicBezTo>
                  <a:cubicBezTo>
                    <a:pt x="1111" y="348"/>
                    <a:pt x="1123" y="346"/>
                    <a:pt x="1136" y="340"/>
                  </a:cubicBezTo>
                  <a:cubicBezTo>
                    <a:pt x="1225" y="309"/>
                    <a:pt x="1315" y="294"/>
                    <a:pt x="1404" y="294"/>
                  </a:cubicBezTo>
                  <a:cubicBezTo>
                    <a:pt x="1675" y="294"/>
                    <a:pt x="1934" y="433"/>
                    <a:pt x="2079" y="679"/>
                  </a:cubicBezTo>
                  <a:cubicBezTo>
                    <a:pt x="2266" y="1035"/>
                    <a:pt x="2206" y="1476"/>
                    <a:pt x="1928" y="1766"/>
                  </a:cubicBezTo>
                  <a:cubicBezTo>
                    <a:pt x="1710" y="1994"/>
                    <a:pt x="1409" y="2121"/>
                    <a:pt x="1100" y="2121"/>
                  </a:cubicBezTo>
                  <a:cubicBezTo>
                    <a:pt x="1015" y="2121"/>
                    <a:pt x="930" y="2112"/>
                    <a:pt x="846" y="2092"/>
                  </a:cubicBezTo>
                  <a:cubicBezTo>
                    <a:pt x="454" y="1996"/>
                    <a:pt x="230" y="1657"/>
                    <a:pt x="230" y="1265"/>
                  </a:cubicBezTo>
                  <a:cubicBezTo>
                    <a:pt x="236" y="799"/>
                    <a:pt x="562" y="419"/>
                    <a:pt x="937" y="183"/>
                  </a:cubicBezTo>
                  <a:cubicBezTo>
                    <a:pt x="1024" y="127"/>
                    <a:pt x="968" y="1"/>
                    <a:pt x="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9" name="Google Shape;829;p37"/>
          <p:cNvSpPr/>
          <p:nvPr/>
        </p:nvSpPr>
        <p:spPr>
          <a:xfrm rot="6078089">
            <a:off x="998664" y="2123933"/>
            <a:ext cx="917088" cy="1131532"/>
          </a:xfrm>
          <a:custGeom>
            <a:avLst/>
            <a:gdLst/>
            <a:ahLst/>
            <a:cxnLst/>
            <a:rect l="l" t="t" r="r" b="b"/>
            <a:pathLst>
              <a:path w="6082" h="7504" extrusionOk="0">
                <a:moveTo>
                  <a:pt x="3780" y="1172"/>
                </a:moveTo>
                <a:cubicBezTo>
                  <a:pt x="3822" y="1172"/>
                  <a:pt x="3864" y="1172"/>
                  <a:pt x="3907" y="1178"/>
                </a:cubicBezTo>
                <a:cubicBezTo>
                  <a:pt x="4191" y="1238"/>
                  <a:pt x="4499" y="1480"/>
                  <a:pt x="4686" y="1782"/>
                </a:cubicBezTo>
                <a:cubicBezTo>
                  <a:pt x="4819" y="2005"/>
                  <a:pt x="4916" y="2247"/>
                  <a:pt x="4976" y="2501"/>
                </a:cubicBezTo>
                <a:cubicBezTo>
                  <a:pt x="4785" y="2595"/>
                  <a:pt x="4576" y="2642"/>
                  <a:pt x="4365" y="2642"/>
                </a:cubicBezTo>
                <a:cubicBezTo>
                  <a:pt x="4184" y="2642"/>
                  <a:pt x="4002" y="2607"/>
                  <a:pt x="3828" y="2537"/>
                </a:cubicBezTo>
                <a:cubicBezTo>
                  <a:pt x="3574" y="2434"/>
                  <a:pt x="3375" y="2229"/>
                  <a:pt x="3278" y="1975"/>
                </a:cubicBezTo>
                <a:cubicBezTo>
                  <a:pt x="3194" y="1715"/>
                  <a:pt x="3272" y="1419"/>
                  <a:pt x="3472" y="1274"/>
                </a:cubicBezTo>
                <a:cubicBezTo>
                  <a:pt x="3556" y="1208"/>
                  <a:pt x="3665" y="1172"/>
                  <a:pt x="3780" y="1172"/>
                </a:cubicBezTo>
                <a:close/>
                <a:moveTo>
                  <a:pt x="2735" y="4017"/>
                </a:moveTo>
                <a:cubicBezTo>
                  <a:pt x="3055" y="4017"/>
                  <a:pt x="3357" y="4162"/>
                  <a:pt x="3544" y="4422"/>
                </a:cubicBezTo>
                <a:cubicBezTo>
                  <a:pt x="3762" y="4736"/>
                  <a:pt x="3792" y="5111"/>
                  <a:pt x="3725" y="5462"/>
                </a:cubicBezTo>
                <a:cubicBezTo>
                  <a:pt x="3509" y="5570"/>
                  <a:pt x="3264" y="5643"/>
                  <a:pt x="3014" y="5643"/>
                </a:cubicBezTo>
                <a:cubicBezTo>
                  <a:pt x="2901" y="5643"/>
                  <a:pt x="2787" y="5628"/>
                  <a:pt x="2674" y="5594"/>
                </a:cubicBezTo>
                <a:cubicBezTo>
                  <a:pt x="2390" y="5498"/>
                  <a:pt x="2154" y="5274"/>
                  <a:pt x="2052" y="4990"/>
                </a:cubicBezTo>
                <a:cubicBezTo>
                  <a:pt x="1961" y="4785"/>
                  <a:pt x="1973" y="4543"/>
                  <a:pt x="2082" y="4344"/>
                </a:cubicBezTo>
                <a:cubicBezTo>
                  <a:pt x="2221" y="4138"/>
                  <a:pt x="2451" y="4017"/>
                  <a:pt x="2698" y="4017"/>
                </a:cubicBezTo>
                <a:close/>
                <a:moveTo>
                  <a:pt x="5148" y="0"/>
                </a:moveTo>
                <a:cubicBezTo>
                  <a:pt x="5084" y="0"/>
                  <a:pt x="5043" y="93"/>
                  <a:pt x="5109" y="138"/>
                </a:cubicBezTo>
                <a:cubicBezTo>
                  <a:pt x="5683" y="495"/>
                  <a:pt x="5907" y="1335"/>
                  <a:pt x="5586" y="1933"/>
                </a:cubicBezTo>
                <a:cubicBezTo>
                  <a:pt x="5478" y="2132"/>
                  <a:pt x="5315" y="2307"/>
                  <a:pt x="5115" y="2422"/>
                </a:cubicBezTo>
                <a:cubicBezTo>
                  <a:pt x="5055" y="2169"/>
                  <a:pt x="4952" y="1927"/>
                  <a:pt x="4813" y="1703"/>
                </a:cubicBezTo>
                <a:cubicBezTo>
                  <a:pt x="4608" y="1365"/>
                  <a:pt x="4263" y="1099"/>
                  <a:pt x="3937" y="1033"/>
                </a:cubicBezTo>
                <a:cubicBezTo>
                  <a:pt x="3888" y="1022"/>
                  <a:pt x="3838" y="1017"/>
                  <a:pt x="3788" y="1017"/>
                </a:cubicBezTo>
                <a:cubicBezTo>
                  <a:pt x="3642" y="1017"/>
                  <a:pt x="3498" y="1062"/>
                  <a:pt x="3381" y="1147"/>
                </a:cubicBezTo>
                <a:cubicBezTo>
                  <a:pt x="3133" y="1335"/>
                  <a:pt x="3031" y="1697"/>
                  <a:pt x="3133" y="2023"/>
                </a:cubicBezTo>
                <a:cubicBezTo>
                  <a:pt x="3248" y="2314"/>
                  <a:pt x="3478" y="2549"/>
                  <a:pt x="3768" y="2670"/>
                </a:cubicBezTo>
                <a:cubicBezTo>
                  <a:pt x="3959" y="2754"/>
                  <a:pt x="4162" y="2795"/>
                  <a:pt x="4365" y="2795"/>
                </a:cubicBezTo>
                <a:cubicBezTo>
                  <a:pt x="4587" y="2795"/>
                  <a:pt x="4808" y="2746"/>
                  <a:pt x="5012" y="2652"/>
                </a:cubicBezTo>
                <a:lnTo>
                  <a:pt x="5012" y="2652"/>
                </a:lnTo>
                <a:cubicBezTo>
                  <a:pt x="5170" y="3552"/>
                  <a:pt x="4873" y="4531"/>
                  <a:pt x="4191" y="5147"/>
                </a:cubicBezTo>
                <a:cubicBezTo>
                  <a:pt x="4100" y="5226"/>
                  <a:pt x="3997" y="5304"/>
                  <a:pt x="3895" y="5365"/>
                </a:cubicBezTo>
                <a:cubicBezTo>
                  <a:pt x="3949" y="5008"/>
                  <a:pt x="3870" y="4640"/>
                  <a:pt x="3671" y="4338"/>
                </a:cubicBezTo>
                <a:cubicBezTo>
                  <a:pt x="3452" y="4044"/>
                  <a:pt x="3107" y="3871"/>
                  <a:pt x="2746" y="3871"/>
                </a:cubicBezTo>
                <a:cubicBezTo>
                  <a:pt x="2728" y="3871"/>
                  <a:pt x="2710" y="3872"/>
                  <a:pt x="2692" y="3872"/>
                </a:cubicBezTo>
                <a:cubicBezTo>
                  <a:pt x="2681" y="3872"/>
                  <a:pt x="2670" y="3872"/>
                  <a:pt x="2658" y="3872"/>
                </a:cubicBezTo>
                <a:cubicBezTo>
                  <a:pt x="2060" y="3872"/>
                  <a:pt x="1652" y="4499"/>
                  <a:pt x="1907" y="5051"/>
                </a:cubicBezTo>
                <a:cubicBezTo>
                  <a:pt x="2034" y="5377"/>
                  <a:pt x="2299" y="5631"/>
                  <a:pt x="2632" y="5739"/>
                </a:cubicBezTo>
                <a:cubicBezTo>
                  <a:pt x="2765" y="5776"/>
                  <a:pt x="2901" y="5795"/>
                  <a:pt x="3037" y="5795"/>
                </a:cubicBezTo>
                <a:cubicBezTo>
                  <a:pt x="3258" y="5795"/>
                  <a:pt x="3477" y="5746"/>
                  <a:pt x="3683" y="5649"/>
                </a:cubicBezTo>
                <a:lnTo>
                  <a:pt x="3683" y="5649"/>
                </a:lnTo>
                <a:cubicBezTo>
                  <a:pt x="3629" y="5818"/>
                  <a:pt x="3562" y="5981"/>
                  <a:pt x="3472" y="6132"/>
                </a:cubicBezTo>
                <a:cubicBezTo>
                  <a:pt x="3010" y="6902"/>
                  <a:pt x="2113" y="7350"/>
                  <a:pt x="1223" y="7350"/>
                </a:cubicBezTo>
                <a:cubicBezTo>
                  <a:pt x="855" y="7350"/>
                  <a:pt x="489" y="7274"/>
                  <a:pt x="154" y="7111"/>
                </a:cubicBezTo>
                <a:cubicBezTo>
                  <a:pt x="141" y="7103"/>
                  <a:pt x="128" y="7099"/>
                  <a:pt x="115" y="7099"/>
                </a:cubicBezTo>
                <a:cubicBezTo>
                  <a:pt x="44" y="7099"/>
                  <a:pt x="1" y="7213"/>
                  <a:pt x="88" y="7244"/>
                </a:cubicBezTo>
                <a:cubicBezTo>
                  <a:pt x="445" y="7419"/>
                  <a:pt x="831" y="7504"/>
                  <a:pt x="1224" y="7504"/>
                </a:cubicBezTo>
                <a:cubicBezTo>
                  <a:pt x="2167" y="7504"/>
                  <a:pt x="3115" y="7020"/>
                  <a:pt x="3605" y="6205"/>
                </a:cubicBezTo>
                <a:cubicBezTo>
                  <a:pt x="3725" y="5999"/>
                  <a:pt x="3810" y="5782"/>
                  <a:pt x="3864" y="5558"/>
                </a:cubicBezTo>
                <a:cubicBezTo>
                  <a:pt x="4015" y="5474"/>
                  <a:pt x="4160" y="5371"/>
                  <a:pt x="4293" y="5256"/>
                </a:cubicBezTo>
                <a:cubicBezTo>
                  <a:pt x="5031" y="4591"/>
                  <a:pt x="5339" y="3540"/>
                  <a:pt x="5151" y="2585"/>
                </a:cubicBezTo>
                <a:cubicBezTo>
                  <a:pt x="5393" y="2446"/>
                  <a:pt x="5593" y="2247"/>
                  <a:pt x="5725" y="2005"/>
                </a:cubicBezTo>
                <a:cubicBezTo>
                  <a:pt x="6082" y="1329"/>
                  <a:pt x="5834" y="416"/>
                  <a:pt x="5188" y="11"/>
                </a:cubicBezTo>
                <a:cubicBezTo>
                  <a:pt x="5174" y="4"/>
                  <a:pt x="5161" y="0"/>
                  <a:pt x="514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Tree>
    <p:extLst>
      <p:ext uri="{BB962C8B-B14F-4D97-AF65-F5344CB8AC3E}">
        <p14:creationId xmlns:p14="http://schemas.microsoft.com/office/powerpoint/2010/main" val="631654814"/>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830"/>
        <p:cNvGrpSpPr/>
        <p:nvPr/>
      </p:nvGrpSpPr>
      <p:grpSpPr>
        <a:xfrm>
          <a:off x="0" y="0"/>
          <a:ext cx="0" cy="0"/>
          <a:chOff x="0" y="0"/>
          <a:chExt cx="0" cy="0"/>
        </a:xfrm>
      </p:grpSpPr>
      <p:sp>
        <p:nvSpPr>
          <p:cNvPr id="831" name="Google Shape;831;p38"/>
          <p:cNvSpPr/>
          <p:nvPr/>
        </p:nvSpPr>
        <p:spPr>
          <a:xfrm>
            <a:off x="10064292"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38"/>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833" name="Google Shape;833;p38"/>
          <p:cNvSpPr/>
          <p:nvPr/>
        </p:nvSpPr>
        <p:spPr>
          <a:xfrm flipH="1">
            <a:off x="146111" y="5835801"/>
            <a:ext cx="11331895" cy="1664761"/>
          </a:xfrm>
          <a:custGeom>
            <a:avLst/>
            <a:gdLst/>
            <a:ahLst/>
            <a:cxnLst/>
            <a:rect l="l" t="t" r="r" b="b"/>
            <a:pathLst>
              <a:path w="40901" h="3644" extrusionOk="0">
                <a:moveTo>
                  <a:pt x="20447" y="0"/>
                </a:moveTo>
                <a:cubicBezTo>
                  <a:pt x="9154" y="0"/>
                  <a:pt x="0" y="810"/>
                  <a:pt x="0" y="1819"/>
                </a:cubicBezTo>
                <a:cubicBezTo>
                  <a:pt x="0" y="2828"/>
                  <a:pt x="9154" y="3644"/>
                  <a:pt x="20447" y="3644"/>
                </a:cubicBezTo>
                <a:cubicBezTo>
                  <a:pt x="31746" y="3644"/>
                  <a:pt x="40900" y="2828"/>
                  <a:pt x="40900" y="1819"/>
                </a:cubicBezTo>
                <a:cubicBezTo>
                  <a:pt x="40900" y="810"/>
                  <a:pt x="31746" y="0"/>
                  <a:pt x="204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34" name="Google Shape;834;p38"/>
          <p:cNvGrpSpPr/>
          <p:nvPr/>
        </p:nvGrpSpPr>
        <p:grpSpPr>
          <a:xfrm flipH="1">
            <a:off x="7882325" y="3903900"/>
            <a:ext cx="4745175" cy="3345683"/>
            <a:chOff x="-212950" y="2797175"/>
            <a:chExt cx="3558881" cy="2509262"/>
          </a:xfrm>
        </p:grpSpPr>
        <p:sp>
          <p:nvSpPr>
            <p:cNvPr id="835" name="Google Shape;835;p38"/>
            <p:cNvSpPr/>
            <p:nvPr/>
          </p:nvSpPr>
          <p:spPr>
            <a:xfrm>
              <a:off x="-212950" y="2798072"/>
              <a:ext cx="599873" cy="1365844"/>
            </a:xfrm>
            <a:custGeom>
              <a:avLst/>
              <a:gdLst/>
              <a:ahLst/>
              <a:cxnLst/>
              <a:rect l="l" t="t" r="r" b="b"/>
              <a:pathLst>
                <a:path w="4013" h="9137" extrusionOk="0">
                  <a:moveTo>
                    <a:pt x="3578" y="0"/>
                  </a:moveTo>
                  <a:lnTo>
                    <a:pt x="3529" y="31"/>
                  </a:lnTo>
                  <a:cubicBezTo>
                    <a:pt x="1282" y="1595"/>
                    <a:pt x="1" y="4465"/>
                    <a:pt x="357" y="7184"/>
                  </a:cubicBezTo>
                  <a:cubicBezTo>
                    <a:pt x="454" y="7976"/>
                    <a:pt x="472" y="8145"/>
                    <a:pt x="454" y="8749"/>
                  </a:cubicBezTo>
                  <a:cubicBezTo>
                    <a:pt x="454" y="8810"/>
                    <a:pt x="448" y="8876"/>
                    <a:pt x="448" y="8949"/>
                  </a:cubicBezTo>
                  <a:cubicBezTo>
                    <a:pt x="448" y="9009"/>
                    <a:pt x="442" y="9070"/>
                    <a:pt x="442" y="9136"/>
                  </a:cubicBezTo>
                  <a:cubicBezTo>
                    <a:pt x="472" y="9064"/>
                    <a:pt x="508" y="8985"/>
                    <a:pt x="551" y="8913"/>
                  </a:cubicBezTo>
                  <a:cubicBezTo>
                    <a:pt x="931" y="8194"/>
                    <a:pt x="1602" y="7668"/>
                    <a:pt x="2158" y="7064"/>
                  </a:cubicBezTo>
                  <a:cubicBezTo>
                    <a:pt x="3227" y="5891"/>
                    <a:pt x="3850" y="4339"/>
                    <a:pt x="3952" y="2756"/>
                  </a:cubicBezTo>
                  <a:cubicBezTo>
                    <a:pt x="4013" y="1843"/>
                    <a:pt x="3898" y="931"/>
                    <a:pt x="3602" y="67"/>
                  </a:cubicBezTo>
                  <a:cubicBezTo>
                    <a:pt x="3596" y="43"/>
                    <a:pt x="3584" y="18"/>
                    <a:pt x="3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8"/>
            <p:cNvSpPr/>
            <p:nvPr/>
          </p:nvSpPr>
          <p:spPr>
            <a:xfrm>
              <a:off x="-147027" y="2797175"/>
              <a:ext cx="472514" cy="1366741"/>
            </a:xfrm>
            <a:custGeom>
              <a:avLst/>
              <a:gdLst/>
              <a:ahLst/>
              <a:cxnLst/>
              <a:rect l="l" t="t" r="r" b="b"/>
              <a:pathLst>
                <a:path w="3161" h="9143" extrusionOk="0">
                  <a:moveTo>
                    <a:pt x="3137" y="0"/>
                  </a:moveTo>
                  <a:cubicBezTo>
                    <a:pt x="3125" y="12"/>
                    <a:pt x="3107" y="24"/>
                    <a:pt x="3088" y="30"/>
                  </a:cubicBezTo>
                  <a:cubicBezTo>
                    <a:pt x="2732" y="1529"/>
                    <a:pt x="2273" y="3257"/>
                    <a:pt x="1693" y="4864"/>
                  </a:cubicBezTo>
                  <a:cubicBezTo>
                    <a:pt x="1191" y="6248"/>
                    <a:pt x="629" y="7613"/>
                    <a:pt x="7" y="8955"/>
                  </a:cubicBezTo>
                  <a:cubicBezTo>
                    <a:pt x="7" y="9015"/>
                    <a:pt x="1" y="9076"/>
                    <a:pt x="1" y="9142"/>
                  </a:cubicBezTo>
                  <a:cubicBezTo>
                    <a:pt x="31" y="9070"/>
                    <a:pt x="67" y="8991"/>
                    <a:pt x="110" y="8919"/>
                  </a:cubicBezTo>
                  <a:cubicBezTo>
                    <a:pt x="714" y="7601"/>
                    <a:pt x="1270" y="6260"/>
                    <a:pt x="1759" y="4900"/>
                  </a:cubicBezTo>
                  <a:cubicBezTo>
                    <a:pt x="2345" y="3293"/>
                    <a:pt x="2798" y="1571"/>
                    <a:pt x="3161" y="73"/>
                  </a:cubicBezTo>
                  <a:lnTo>
                    <a:pt x="31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8"/>
            <p:cNvSpPr/>
            <p:nvPr/>
          </p:nvSpPr>
          <p:spPr>
            <a:xfrm>
              <a:off x="-147027" y="3209905"/>
              <a:ext cx="524983" cy="954013"/>
            </a:xfrm>
            <a:custGeom>
              <a:avLst/>
              <a:gdLst/>
              <a:ahLst/>
              <a:cxnLst/>
              <a:rect l="l" t="t" r="r" b="b"/>
              <a:pathLst>
                <a:path w="3512" h="6382" extrusionOk="0">
                  <a:moveTo>
                    <a:pt x="3511" y="1"/>
                  </a:moveTo>
                  <a:lnTo>
                    <a:pt x="3511" y="1"/>
                  </a:lnTo>
                  <a:cubicBezTo>
                    <a:pt x="1820" y="1136"/>
                    <a:pt x="581" y="2955"/>
                    <a:pt x="230" y="4955"/>
                  </a:cubicBezTo>
                  <a:cubicBezTo>
                    <a:pt x="176" y="5306"/>
                    <a:pt x="104" y="5650"/>
                    <a:pt x="13" y="5994"/>
                  </a:cubicBezTo>
                  <a:cubicBezTo>
                    <a:pt x="13" y="6055"/>
                    <a:pt x="7" y="6121"/>
                    <a:pt x="7" y="6194"/>
                  </a:cubicBezTo>
                  <a:cubicBezTo>
                    <a:pt x="7" y="6254"/>
                    <a:pt x="1" y="6315"/>
                    <a:pt x="1" y="6381"/>
                  </a:cubicBezTo>
                  <a:cubicBezTo>
                    <a:pt x="31" y="6309"/>
                    <a:pt x="67" y="6230"/>
                    <a:pt x="110" y="6158"/>
                  </a:cubicBezTo>
                  <a:cubicBezTo>
                    <a:pt x="490" y="5439"/>
                    <a:pt x="1161" y="4913"/>
                    <a:pt x="1717" y="4309"/>
                  </a:cubicBezTo>
                  <a:cubicBezTo>
                    <a:pt x="2786" y="3136"/>
                    <a:pt x="3409" y="1584"/>
                    <a:pt x="3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8"/>
            <p:cNvSpPr/>
            <p:nvPr/>
          </p:nvSpPr>
          <p:spPr>
            <a:xfrm>
              <a:off x="-86486" y="4148375"/>
              <a:ext cx="3432417" cy="1158060"/>
            </a:xfrm>
            <a:custGeom>
              <a:avLst/>
              <a:gdLst/>
              <a:ahLst/>
              <a:cxnLst/>
              <a:rect l="l" t="t" r="r" b="b"/>
              <a:pathLst>
                <a:path w="22962" h="7747" extrusionOk="0">
                  <a:moveTo>
                    <a:pt x="4982" y="0"/>
                  </a:moveTo>
                  <a:cubicBezTo>
                    <a:pt x="4321" y="0"/>
                    <a:pt x="3666" y="90"/>
                    <a:pt x="3034" y="260"/>
                  </a:cubicBezTo>
                  <a:lnTo>
                    <a:pt x="3022" y="260"/>
                  </a:lnTo>
                  <a:lnTo>
                    <a:pt x="2961" y="278"/>
                  </a:lnTo>
                  <a:cubicBezTo>
                    <a:pt x="2399" y="441"/>
                    <a:pt x="1850" y="653"/>
                    <a:pt x="1324" y="919"/>
                  </a:cubicBezTo>
                  <a:lnTo>
                    <a:pt x="1288" y="937"/>
                  </a:lnTo>
                  <a:lnTo>
                    <a:pt x="1421" y="387"/>
                  </a:lnTo>
                  <a:cubicBezTo>
                    <a:pt x="1303" y="371"/>
                    <a:pt x="1185" y="363"/>
                    <a:pt x="1068" y="363"/>
                  </a:cubicBezTo>
                  <a:cubicBezTo>
                    <a:pt x="702" y="363"/>
                    <a:pt x="339" y="440"/>
                    <a:pt x="1" y="586"/>
                  </a:cubicBezTo>
                  <a:lnTo>
                    <a:pt x="1" y="7746"/>
                  </a:lnTo>
                  <a:lnTo>
                    <a:pt x="22961" y="7746"/>
                  </a:lnTo>
                  <a:cubicBezTo>
                    <a:pt x="22647" y="7227"/>
                    <a:pt x="22303" y="6737"/>
                    <a:pt x="21922" y="6278"/>
                  </a:cubicBezTo>
                  <a:cubicBezTo>
                    <a:pt x="21868" y="6212"/>
                    <a:pt x="21813" y="6145"/>
                    <a:pt x="21759" y="6079"/>
                  </a:cubicBezTo>
                  <a:cubicBezTo>
                    <a:pt x="21112" y="5324"/>
                    <a:pt x="20369" y="4641"/>
                    <a:pt x="19493" y="4170"/>
                  </a:cubicBezTo>
                  <a:cubicBezTo>
                    <a:pt x="19161" y="3988"/>
                    <a:pt x="18810" y="3837"/>
                    <a:pt x="18448" y="3722"/>
                  </a:cubicBezTo>
                  <a:cubicBezTo>
                    <a:pt x="17874" y="3124"/>
                    <a:pt x="17185" y="2641"/>
                    <a:pt x="16423" y="2302"/>
                  </a:cubicBezTo>
                  <a:lnTo>
                    <a:pt x="16423" y="2302"/>
                  </a:lnTo>
                  <a:lnTo>
                    <a:pt x="17197" y="3450"/>
                  </a:lnTo>
                  <a:cubicBezTo>
                    <a:pt x="17136" y="3444"/>
                    <a:pt x="17076" y="3432"/>
                    <a:pt x="17016" y="3426"/>
                  </a:cubicBezTo>
                  <a:cubicBezTo>
                    <a:pt x="16514" y="3076"/>
                    <a:pt x="15535" y="2484"/>
                    <a:pt x="14520" y="2411"/>
                  </a:cubicBezTo>
                  <a:lnTo>
                    <a:pt x="14520" y="2411"/>
                  </a:lnTo>
                  <a:lnTo>
                    <a:pt x="14925" y="3408"/>
                  </a:lnTo>
                  <a:cubicBezTo>
                    <a:pt x="14834" y="3414"/>
                    <a:pt x="14750" y="3420"/>
                    <a:pt x="14659" y="3426"/>
                  </a:cubicBezTo>
                  <a:cubicBezTo>
                    <a:pt x="14001" y="2901"/>
                    <a:pt x="12569" y="1976"/>
                    <a:pt x="10369" y="1680"/>
                  </a:cubicBezTo>
                  <a:lnTo>
                    <a:pt x="10369" y="1680"/>
                  </a:lnTo>
                  <a:lnTo>
                    <a:pt x="12375" y="3656"/>
                  </a:lnTo>
                  <a:lnTo>
                    <a:pt x="12393" y="3674"/>
                  </a:lnTo>
                  <a:lnTo>
                    <a:pt x="12387" y="3674"/>
                  </a:lnTo>
                  <a:lnTo>
                    <a:pt x="12109" y="3432"/>
                  </a:lnTo>
                  <a:cubicBezTo>
                    <a:pt x="12043" y="3372"/>
                    <a:pt x="11976" y="3312"/>
                    <a:pt x="11904" y="3251"/>
                  </a:cubicBezTo>
                  <a:cubicBezTo>
                    <a:pt x="10623" y="2133"/>
                    <a:pt x="9275" y="1046"/>
                    <a:pt x="7674" y="466"/>
                  </a:cubicBezTo>
                  <a:cubicBezTo>
                    <a:pt x="6853" y="164"/>
                    <a:pt x="5982" y="6"/>
                    <a:pt x="5106" y="0"/>
                  </a:cubicBezTo>
                  <a:lnTo>
                    <a:pt x="5046" y="0"/>
                  </a:lnTo>
                  <a:cubicBezTo>
                    <a:pt x="5025" y="0"/>
                    <a:pt x="5003" y="0"/>
                    <a:pt x="4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8"/>
            <p:cNvSpPr/>
            <p:nvPr/>
          </p:nvSpPr>
          <p:spPr>
            <a:xfrm>
              <a:off x="103211" y="4286500"/>
              <a:ext cx="630517" cy="1019936"/>
            </a:xfrm>
            <a:custGeom>
              <a:avLst/>
              <a:gdLst/>
              <a:ahLst/>
              <a:cxnLst/>
              <a:rect l="l" t="t" r="r" b="b"/>
              <a:pathLst>
                <a:path w="4218" h="6823" extrusionOk="0">
                  <a:moveTo>
                    <a:pt x="61" y="1"/>
                  </a:moveTo>
                  <a:lnTo>
                    <a:pt x="1" y="25"/>
                  </a:lnTo>
                  <a:cubicBezTo>
                    <a:pt x="840" y="587"/>
                    <a:pt x="1584" y="1270"/>
                    <a:pt x="2206" y="2067"/>
                  </a:cubicBezTo>
                  <a:cubicBezTo>
                    <a:pt x="3275" y="3445"/>
                    <a:pt x="3952" y="5088"/>
                    <a:pt x="4164" y="6822"/>
                  </a:cubicBezTo>
                  <a:lnTo>
                    <a:pt x="4218" y="6822"/>
                  </a:lnTo>
                  <a:cubicBezTo>
                    <a:pt x="4007" y="5076"/>
                    <a:pt x="3324" y="3421"/>
                    <a:pt x="2248" y="2031"/>
                  </a:cubicBezTo>
                  <a:cubicBezTo>
                    <a:pt x="1632" y="1240"/>
                    <a:pt x="889" y="557"/>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8"/>
            <p:cNvSpPr/>
            <p:nvPr/>
          </p:nvSpPr>
          <p:spPr>
            <a:xfrm>
              <a:off x="356139" y="4188138"/>
              <a:ext cx="446355" cy="1118297"/>
            </a:xfrm>
            <a:custGeom>
              <a:avLst/>
              <a:gdLst/>
              <a:ahLst/>
              <a:cxnLst/>
              <a:rect l="l" t="t" r="r" b="b"/>
              <a:pathLst>
                <a:path w="2986" h="7481" extrusionOk="0">
                  <a:moveTo>
                    <a:pt x="61" y="0"/>
                  </a:moveTo>
                  <a:lnTo>
                    <a:pt x="0" y="18"/>
                  </a:lnTo>
                  <a:cubicBezTo>
                    <a:pt x="447" y="441"/>
                    <a:pt x="846" y="913"/>
                    <a:pt x="1197" y="1420"/>
                  </a:cubicBezTo>
                  <a:cubicBezTo>
                    <a:pt x="2671" y="3565"/>
                    <a:pt x="2931" y="5885"/>
                    <a:pt x="2882" y="7480"/>
                  </a:cubicBezTo>
                  <a:lnTo>
                    <a:pt x="2937" y="7480"/>
                  </a:lnTo>
                  <a:cubicBezTo>
                    <a:pt x="2985" y="5879"/>
                    <a:pt x="2719" y="3547"/>
                    <a:pt x="1239" y="1390"/>
                  </a:cubicBezTo>
                  <a:cubicBezTo>
                    <a:pt x="895" y="888"/>
                    <a:pt x="496" y="423"/>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8"/>
            <p:cNvSpPr/>
            <p:nvPr/>
          </p:nvSpPr>
          <p:spPr>
            <a:xfrm>
              <a:off x="666769" y="4148375"/>
              <a:ext cx="217945" cy="1158060"/>
            </a:xfrm>
            <a:custGeom>
              <a:avLst/>
              <a:gdLst/>
              <a:ahLst/>
              <a:cxnLst/>
              <a:rect l="l" t="t" r="r" b="b"/>
              <a:pathLst>
                <a:path w="1458" h="7747" extrusionOk="0">
                  <a:moveTo>
                    <a:pt x="1" y="0"/>
                  </a:moveTo>
                  <a:cubicBezTo>
                    <a:pt x="357" y="822"/>
                    <a:pt x="714" y="1662"/>
                    <a:pt x="950" y="2538"/>
                  </a:cubicBezTo>
                  <a:cubicBezTo>
                    <a:pt x="1403" y="4242"/>
                    <a:pt x="1403" y="6043"/>
                    <a:pt x="950" y="7746"/>
                  </a:cubicBezTo>
                  <a:lnTo>
                    <a:pt x="1004" y="7746"/>
                  </a:lnTo>
                  <a:cubicBezTo>
                    <a:pt x="1457" y="6037"/>
                    <a:pt x="1451" y="4236"/>
                    <a:pt x="998" y="2526"/>
                  </a:cubicBezTo>
                  <a:cubicBezTo>
                    <a:pt x="762" y="1656"/>
                    <a:pt x="412" y="816"/>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8"/>
            <p:cNvSpPr/>
            <p:nvPr/>
          </p:nvSpPr>
          <p:spPr>
            <a:xfrm>
              <a:off x="1692834" y="4635249"/>
              <a:ext cx="343361" cy="671188"/>
            </a:xfrm>
            <a:custGeom>
              <a:avLst/>
              <a:gdLst/>
              <a:ahLst/>
              <a:cxnLst/>
              <a:rect l="l" t="t" r="r" b="b"/>
              <a:pathLst>
                <a:path w="2297" h="4490" extrusionOk="0">
                  <a:moveTo>
                    <a:pt x="1" y="0"/>
                  </a:moveTo>
                  <a:lnTo>
                    <a:pt x="1" y="0"/>
                  </a:lnTo>
                  <a:cubicBezTo>
                    <a:pt x="1052" y="1323"/>
                    <a:pt x="1814" y="2852"/>
                    <a:pt x="2243" y="4489"/>
                  </a:cubicBezTo>
                  <a:lnTo>
                    <a:pt x="2297" y="4489"/>
                  </a:lnTo>
                  <a:cubicBezTo>
                    <a:pt x="1892" y="2931"/>
                    <a:pt x="1179" y="1462"/>
                    <a:pt x="200" y="175"/>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8"/>
            <p:cNvSpPr/>
            <p:nvPr/>
          </p:nvSpPr>
          <p:spPr>
            <a:xfrm>
              <a:off x="2075814" y="4662306"/>
              <a:ext cx="77880" cy="644131"/>
            </a:xfrm>
            <a:custGeom>
              <a:avLst/>
              <a:gdLst/>
              <a:ahLst/>
              <a:cxnLst/>
              <a:rect l="l" t="t" r="r" b="b"/>
              <a:pathLst>
                <a:path w="521" h="4309" extrusionOk="0">
                  <a:moveTo>
                    <a:pt x="1" y="0"/>
                  </a:moveTo>
                  <a:cubicBezTo>
                    <a:pt x="267" y="550"/>
                    <a:pt x="321" y="1179"/>
                    <a:pt x="387" y="1873"/>
                  </a:cubicBezTo>
                  <a:lnTo>
                    <a:pt x="400" y="2031"/>
                  </a:lnTo>
                  <a:cubicBezTo>
                    <a:pt x="472" y="2792"/>
                    <a:pt x="406" y="3553"/>
                    <a:pt x="309" y="4308"/>
                  </a:cubicBezTo>
                  <a:lnTo>
                    <a:pt x="363" y="4308"/>
                  </a:lnTo>
                  <a:cubicBezTo>
                    <a:pt x="460" y="3553"/>
                    <a:pt x="520" y="2792"/>
                    <a:pt x="454" y="2025"/>
                  </a:cubicBezTo>
                  <a:lnTo>
                    <a:pt x="436" y="1867"/>
                  </a:lnTo>
                  <a:cubicBezTo>
                    <a:pt x="375" y="1203"/>
                    <a:pt x="321" y="56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8"/>
            <p:cNvSpPr/>
            <p:nvPr/>
          </p:nvSpPr>
          <p:spPr>
            <a:xfrm>
              <a:off x="-153306" y="3244286"/>
              <a:ext cx="867297" cy="1163442"/>
            </a:xfrm>
            <a:custGeom>
              <a:avLst/>
              <a:gdLst/>
              <a:ahLst/>
              <a:cxnLst/>
              <a:rect l="l" t="t" r="r" b="b"/>
              <a:pathLst>
                <a:path w="5802" h="7783" extrusionOk="0">
                  <a:moveTo>
                    <a:pt x="5729" y="0"/>
                  </a:moveTo>
                  <a:lnTo>
                    <a:pt x="5674" y="12"/>
                  </a:lnTo>
                  <a:cubicBezTo>
                    <a:pt x="3058" y="834"/>
                    <a:pt x="979" y="3190"/>
                    <a:pt x="502" y="5891"/>
                  </a:cubicBezTo>
                  <a:cubicBezTo>
                    <a:pt x="351" y="6755"/>
                    <a:pt x="321" y="6876"/>
                    <a:pt x="61" y="7607"/>
                  </a:cubicBezTo>
                  <a:lnTo>
                    <a:pt x="1" y="7783"/>
                  </a:lnTo>
                  <a:cubicBezTo>
                    <a:pt x="55" y="7716"/>
                    <a:pt x="115" y="7656"/>
                    <a:pt x="170" y="7595"/>
                  </a:cubicBezTo>
                  <a:cubicBezTo>
                    <a:pt x="750" y="7027"/>
                    <a:pt x="1553" y="6725"/>
                    <a:pt x="2260" y="6314"/>
                  </a:cubicBezTo>
                  <a:cubicBezTo>
                    <a:pt x="4417" y="5057"/>
                    <a:pt x="5801" y="2568"/>
                    <a:pt x="5729" y="67"/>
                  </a:cubicBez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8"/>
            <p:cNvSpPr/>
            <p:nvPr/>
          </p:nvSpPr>
          <p:spPr>
            <a:xfrm>
              <a:off x="-153306" y="3243389"/>
              <a:ext cx="856385" cy="1164339"/>
            </a:xfrm>
            <a:custGeom>
              <a:avLst/>
              <a:gdLst/>
              <a:ahLst/>
              <a:cxnLst/>
              <a:rect l="l" t="t" r="r" b="b"/>
              <a:pathLst>
                <a:path w="5729" h="7789" extrusionOk="0">
                  <a:moveTo>
                    <a:pt x="5729" y="0"/>
                  </a:moveTo>
                  <a:lnTo>
                    <a:pt x="5674" y="18"/>
                  </a:lnTo>
                  <a:cubicBezTo>
                    <a:pt x="4883" y="1341"/>
                    <a:pt x="3934" y="2852"/>
                    <a:pt x="2895" y="4212"/>
                  </a:cubicBezTo>
                  <a:cubicBezTo>
                    <a:pt x="2001" y="5378"/>
                    <a:pt x="1058" y="6520"/>
                    <a:pt x="61" y="7607"/>
                  </a:cubicBezTo>
                  <a:lnTo>
                    <a:pt x="1" y="7789"/>
                  </a:lnTo>
                  <a:cubicBezTo>
                    <a:pt x="55" y="7722"/>
                    <a:pt x="115" y="7662"/>
                    <a:pt x="170" y="7601"/>
                  </a:cubicBezTo>
                  <a:cubicBezTo>
                    <a:pt x="1149" y="6526"/>
                    <a:pt x="2079" y="5408"/>
                    <a:pt x="2949" y="4260"/>
                  </a:cubicBezTo>
                  <a:cubicBezTo>
                    <a:pt x="3988" y="2900"/>
                    <a:pt x="4937" y="1396"/>
                    <a:pt x="5729" y="73"/>
                  </a:cubicBezTo>
                  <a:lnTo>
                    <a:pt x="5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38"/>
          <p:cNvSpPr/>
          <p:nvPr/>
        </p:nvSpPr>
        <p:spPr>
          <a:xfrm flipH="1">
            <a:off x="7499663" y="6134668"/>
            <a:ext cx="592704" cy="264401"/>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38"/>
          <p:cNvSpPr/>
          <p:nvPr/>
        </p:nvSpPr>
        <p:spPr>
          <a:xfrm flipH="1">
            <a:off x="3894065" y="6600432"/>
            <a:ext cx="813503" cy="362865"/>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38"/>
          <p:cNvSpPr/>
          <p:nvPr/>
        </p:nvSpPr>
        <p:spPr>
          <a:xfrm>
            <a:off x="10662184" y="374314"/>
            <a:ext cx="2302169" cy="698065"/>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38"/>
          <p:cNvSpPr/>
          <p:nvPr/>
        </p:nvSpPr>
        <p:spPr>
          <a:xfrm flipH="1">
            <a:off x="785684" y="1232703"/>
            <a:ext cx="1196777" cy="362899"/>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38"/>
          <p:cNvSpPr/>
          <p:nvPr/>
        </p:nvSpPr>
        <p:spPr>
          <a:xfrm>
            <a:off x="2378554" y="8097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38"/>
          <p:cNvSpPr/>
          <p:nvPr/>
        </p:nvSpPr>
        <p:spPr>
          <a:xfrm>
            <a:off x="2761898" y="302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38"/>
          <p:cNvSpPr/>
          <p:nvPr/>
        </p:nvSpPr>
        <p:spPr>
          <a:xfrm>
            <a:off x="1698318" y="3226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38"/>
          <p:cNvSpPr/>
          <p:nvPr/>
        </p:nvSpPr>
        <p:spPr>
          <a:xfrm>
            <a:off x="10901185" y="496640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38"/>
          <p:cNvSpPr/>
          <p:nvPr/>
        </p:nvSpPr>
        <p:spPr>
          <a:xfrm>
            <a:off x="5569020" y="558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38"/>
          <p:cNvSpPr/>
          <p:nvPr/>
        </p:nvSpPr>
        <p:spPr>
          <a:xfrm>
            <a:off x="3981454" y="12964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38"/>
          <p:cNvSpPr/>
          <p:nvPr/>
        </p:nvSpPr>
        <p:spPr>
          <a:xfrm>
            <a:off x="11081281" y="332607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38"/>
          <p:cNvSpPr/>
          <p:nvPr/>
        </p:nvSpPr>
        <p:spPr>
          <a:xfrm>
            <a:off x="4766366" y="11206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38"/>
          <p:cNvSpPr/>
          <p:nvPr/>
        </p:nvSpPr>
        <p:spPr>
          <a:xfrm>
            <a:off x="9994338" y="53614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38"/>
          <p:cNvSpPr/>
          <p:nvPr/>
        </p:nvSpPr>
        <p:spPr>
          <a:xfrm>
            <a:off x="11195620" y="24530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38"/>
          <p:cNvSpPr/>
          <p:nvPr/>
        </p:nvSpPr>
        <p:spPr>
          <a:xfrm>
            <a:off x="11778287" y="2902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27082248"/>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43241"/>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70361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571A-656F-4179-997B-1BCD6AD24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9C6FE1-0CB6-4313-B5E7-5DB9D2D38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29E22A-358D-4258-94AC-09AC86F0C3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4FBF5A-A74C-44B5-AAAD-7F72F6D73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5B6FBE-FC5F-41E5-99A3-8EB9CB3931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A2782A-EEE4-4A55-8987-AD915B3C69B4}"/>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8" name="Footer Placeholder 7">
            <a:extLst>
              <a:ext uri="{FF2B5EF4-FFF2-40B4-BE49-F238E27FC236}">
                <a16:creationId xmlns:a16="http://schemas.microsoft.com/office/drawing/2014/main" id="{7ECFE90A-9B19-47C5-A839-96122744DB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9A7576-FED0-4A32-B479-780F68E6F838}"/>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2267341494"/>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56661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59A9-D1D2-4BEE-A9B0-D05E748842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ED9F9D-DD8D-4F45-A0EF-4A65282B9CBE}"/>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4" name="Footer Placeholder 3">
            <a:extLst>
              <a:ext uri="{FF2B5EF4-FFF2-40B4-BE49-F238E27FC236}">
                <a16:creationId xmlns:a16="http://schemas.microsoft.com/office/drawing/2014/main" id="{0E8301F2-3281-48DD-9873-AA794C0B94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7A34D9-1109-4062-8A96-C80E020E85C7}"/>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416159850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C16B9-67F5-40CB-9F7A-CE7F3788D42F}"/>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3" name="Footer Placeholder 2">
            <a:extLst>
              <a:ext uri="{FF2B5EF4-FFF2-40B4-BE49-F238E27FC236}">
                <a16:creationId xmlns:a16="http://schemas.microsoft.com/office/drawing/2014/main" id="{F3131187-4E05-4E44-9B59-1226B7FD56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B0FB5D-75EC-490E-A2EE-7FAABEF2A38D}"/>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420577897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A3F7-9916-4B2D-8D39-8838188C0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18AD62-E6EC-4D98-ADB6-CFE537DF1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42EB06-B3CC-430F-9FA7-8E55CBE0F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E9ABD-571E-4D4E-81CC-A2E7169E9209}"/>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6" name="Footer Placeholder 5">
            <a:extLst>
              <a:ext uri="{FF2B5EF4-FFF2-40B4-BE49-F238E27FC236}">
                <a16:creationId xmlns:a16="http://schemas.microsoft.com/office/drawing/2014/main" id="{5DFEBDB8-0B73-41FA-8F06-2DB7EF1DB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ADBDB-31B8-4268-9FAD-AAD365AE9FD1}"/>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109327647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3B864-3EB2-4D2B-AE9A-C758366B0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3388A6-F8AE-4AE8-B75A-A1A286D33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76EAB2-CB9E-44A4-98D2-D9B75222F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2772E-AD7C-4C6A-9E14-19FCA4D52281}"/>
              </a:ext>
            </a:extLst>
          </p:cNvPr>
          <p:cNvSpPr>
            <a:spLocks noGrp="1"/>
          </p:cNvSpPr>
          <p:nvPr>
            <p:ph type="dt" sz="half" idx="10"/>
          </p:nvPr>
        </p:nvSpPr>
        <p:spPr/>
        <p:txBody>
          <a:bodyPr/>
          <a:lstStyle/>
          <a:p>
            <a:fld id="{9D023A28-9330-48FD-89E3-1EF040E63794}" type="datetimeFigureOut">
              <a:rPr lang="en-US" smtClean="0"/>
              <a:t>5/23/2024</a:t>
            </a:fld>
            <a:endParaRPr lang="en-US"/>
          </a:p>
        </p:txBody>
      </p:sp>
      <p:sp>
        <p:nvSpPr>
          <p:cNvPr id="6" name="Footer Placeholder 5">
            <a:extLst>
              <a:ext uri="{FF2B5EF4-FFF2-40B4-BE49-F238E27FC236}">
                <a16:creationId xmlns:a16="http://schemas.microsoft.com/office/drawing/2014/main" id="{9EA7FC7C-31B7-43CE-AE72-849E1F87F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3776D-F5C9-4732-8308-8E67C4F1BC52}"/>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53249779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image" Target="../media/image3.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53C2B-6E13-42E3-8931-32CCCD6B42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42678-500D-42C4-A6E4-589D34F13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FA541-44FE-4375-A9A8-5D8CF1B90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23A28-9330-48FD-89E3-1EF040E63794}" type="datetimeFigureOut">
              <a:rPr lang="en-US" smtClean="0"/>
              <a:t>5/23/2024</a:t>
            </a:fld>
            <a:endParaRPr lang="en-US"/>
          </a:p>
        </p:txBody>
      </p:sp>
      <p:sp>
        <p:nvSpPr>
          <p:cNvPr id="5" name="Footer Placeholder 4">
            <a:extLst>
              <a:ext uri="{FF2B5EF4-FFF2-40B4-BE49-F238E27FC236}">
                <a16:creationId xmlns:a16="http://schemas.microsoft.com/office/drawing/2014/main" id="{3603FF8F-E205-493E-AB3D-F280A9157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DA51-EEC2-44BA-8D0A-0279868F3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1F1EF-CE58-4CDB-B3B4-BF1DCB50663B}" type="slidenum">
              <a:rPr lang="en-US" smtClean="0"/>
              <a:t>‹#›</a:t>
            </a:fld>
            <a:endParaRPr lang="en-US"/>
          </a:p>
        </p:txBody>
      </p:sp>
    </p:spTree>
    <p:extLst>
      <p:ext uri="{BB962C8B-B14F-4D97-AF65-F5344CB8AC3E}">
        <p14:creationId xmlns:p14="http://schemas.microsoft.com/office/powerpoint/2010/main" val="2697688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800"/>
              <a:buFont typeface="Barrio"/>
              <a:buNone/>
              <a:defRPr sz="2800">
                <a:solidFill>
                  <a:schemeClr val="accent2"/>
                </a:solidFill>
                <a:latin typeface="Barrio"/>
                <a:ea typeface="Barrio"/>
                <a:cs typeface="Barrio"/>
                <a:sym typeface="Barrio"/>
              </a:defRPr>
            </a:lvl1pPr>
            <a:lvl2pPr lvl="1">
              <a:lnSpc>
                <a:spcPct val="100000"/>
              </a:lnSpc>
              <a:spcBef>
                <a:spcPts val="0"/>
              </a:spcBef>
              <a:spcAft>
                <a:spcPts val="0"/>
              </a:spcAft>
              <a:buClr>
                <a:schemeClr val="accent2"/>
              </a:buClr>
              <a:buSzPts val="2800"/>
              <a:buNone/>
              <a:defRPr sz="2800">
                <a:solidFill>
                  <a:schemeClr val="accent2"/>
                </a:solidFill>
              </a:defRPr>
            </a:lvl2pPr>
            <a:lvl3pPr lvl="2">
              <a:lnSpc>
                <a:spcPct val="100000"/>
              </a:lnSpc>
              <a:spcBef>
                <a:spcPts val="0"/>
              </a:spcBef>
              <a:spcAft>
                <a:spcPts val="0"/>
              </a:spcAft>
              <a:buClr>
                <a:schemeClr val="accent2"/>
              </a:buClr>
              <a:buSzPts val="2800"/>
              <a:buNone/>
              <a:defRPr sz="2800">
                <a:solidFill>
                  <a:schemeClr val="accent2"/>
                </a:solidFill>
              </a:defRPr>
            </a:lvl3pPr>
            <a:lvl4pPr lvl="3">
              <a:lnSpc>
                <a:spcPct val="100000"/>
              </a:lnSpc>
              <a:spcBef>
                <a:spcPts val="0"/>
              </a:spcBef>
              <a:spcAft>
                <a:spcPts val="0"/>
              </a:spcAft>
              <a:buClr>
                <a:schemeClr val="accent2"/>
              </a:buClr>
              <a:buSzPts val="2800"/>
              <a:buNone/>
              <a:defRPr sz="2800">
                <a:solidFill>
                  <a:schemeClr val="accent2"/>
                </a:solidFill>
              </a:defRPr>
            </a:lvl4pPr>
            <a:lvl5pPr lvl="4">
              <a:lnSpc>
                <a:spcPct val="100000"/>
              </a:lnSpc>
              <a:spcBef>
                <a:spcPts val="0"/>
              </a:spcBef>
              <a:spcAft>
                <a:spcPts val="0"/>
              </a:spcAft>
              <a:buClr>
                <a:schemeClr val="accent2"/>
              </a:buClr>
              <a:buSzPts val="2800"/>
              <a:buNone/>
              <a:defRPr sz="2800">
                <a:solidFill>
                  <a:schemeClr val="accent2"/>
                </a:solidFill>
              </a:defRPr>
            </a:lvl5pPr>
            <a:lvl6pPr lvl="5">
              <a:lnSpc>
                <a:spcPct val="100000"/>
              </a:lnSpc>
              <a:spcBef>
                <a:spcPts val="0"/>
              </a:spcBef>
              <a:spcAft>
                <a:spcPts val="0"/>
              </a:spcAft>
              <a:buClr>
                <a:schemeClr val="accent2"/>
              </a:buClr>
              <a:buSzPts val="2800"/>
              <a:buNone/>
              <a:defRPr sz="2800">
                <a:solidFill>
                  <a:schemeClr val="accent2"/>
                </a:solidFill>
              </a:defRPr>
            </a:lvl6pPr>
            <a:lvl7pPr lvl="6">
              <a:lnSpc>
                <a:spcPct val="100000"/>
              </a:lnSpc>
              <a:spcBef>
                <a:spcPts val="0"/>
              </a:spcBef>
              <a:spcAft>
                <a:spcPts val="0"/>
              </a:spcAft>
              <a:buClr>
                <a:schemeClr val="accent2"/>
              </a:buClr>
              <a:buSzPts val="2800"/>
              <a:buNone/>
              <a:defRPr sz="2800">
                <a:solidFill>
                  <a:schemeClr val="accent2"/>
                </a:solidFill>
              </a:defRPr>
            </a:lvl7pPr>
            <a:lvl8pPr lvl="7">
              <a:lnSpc>
                <a:spcPct val="100000"/>
              </a:lnSpc>
              <a:spcBef>
                <a:spcPts val="0"/>
              </a:spcBef>
              <a:spcAft>
                <a:spcPts val="0"/>
              </a:spcAft>
              <a:buClr>
                <a:schemeClr val="accent2"/>
              </a:buClr>
              <a:buSzPts val="2800"/>
              <a:buNone/>
              <a:defRPr sz="2800">
                <a:solidFill>
                  <a:schemeClr val="accent2"/>
                </a:solidFill>
              </a:defRPr>
            </a:lvl8pPr>
            <a:lvl9pPr lvl="8">
              <a:lnSpc>
                <a:spcPct val="100000"/>
              </a:lnSpc>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1pPr>
            <a:lvl2pPr marL="914400" lvl="1"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2pPr>
            <a:lvl3pPr marL="1371600" lvl="2"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3pPr>
            <a:lvl4pPr marL="1828800" lvl="3"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4pPr>
            <a:lvl5pPr marL="2286000" lvl="4"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5pPr>
            <a:lvl6pPr marL="2743200" lvl="5"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6pPr>
            <a:lvl7pPr marL="3200400" lvl="6"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7pPr>
            <a:lvl8pPr marL="3657600" lvl="7"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8pPr>
            <a:lvl9pPr marL="4114800" lvl="8"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9pPr>
          </a:lstStyle>
          <a:p>
            <a:endParaRPr/>
          </a:p>
        </p:txBody>
      </p:sp>
    </p:spTree>
    <p:extLst>
      <p:ext uri="{BB962C8B-B14F-4D97-AF65-F5344CB8AC3E}">
        <p14:creationId xmlns:p14="http://schemas.microsoft.com/office/powerpoint/2010/main" val="27503884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5A2FFBA-1E2C-4123-8987-F88B550E22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0"/>
            <a:ext cx="12192000" cy="6858000"/>
          </a:xfrm>
          <a:prstGeom prst="rect">
            <a:avLst/>
          </a:prstGeom>
        </p:spPr>
      </p:pic>
      <p:pic>
        <p:nvPicPr>
          <p:cNvPr id="3" name="图片 2">
            <a:extLst>
              <a:ext uri="{FF2B5EF4-FFF2-40B4-BE49-F238E27FC236}">
                <a16:creationId xmlns:a16="http://schemas.microsoft.com/office/drawing/2014/main" id="{7DEF815F-5860-4A5A-9E71-3EA7E95618A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38379" y="0"/>
            <a:ext cx="12053621" cy="6858000"/>
          </a:xfrm>
          <a:prstGeom prst="rect">
            <a:avLst/>
          </a:prstGeom>
        </p:spPr>
      </p:pic>
      <p:pic>
        <p:nvPicPr>
          <p:cNvPr id="4" name="图片 3">
            <a:extLst>
              <a:ext uri="{FF2B5EF4-FFF2-40B4-BE49-F238E27FC236}">
                <a16:creationId xmlns:a16="http://schemas.microsoft.com/office/drawing/2014/main" id="{7748433E-E058-44F7-9322-A10A16F508A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0157765" y="5267726"/>
            <a:ext cx="838200" cy="1323975"/>
          </a:xfrm>
          <a:prstGeom prst="rect">
            <a:avLst/>
          </a:prstGeom>
        </p:spPr>
      </p:pic>
      <p:pic>
        <p:nvPicPr>
          <p:cNvPr id="5" name="图片 4">
            <a:extLst>
              <a:ext uri="{FF2B5EF4-FFF2-40B4-BE49-F238E27FC236}">
                <a16:creationId xmlns:a16="http://schemas.microsoft.com/office/drawing/2014/main" id="{97A7C4BF-6D02-4E4E-8EF2-1D24DD15033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1320063" y="5674125"/>
            <a:ext cx="419100" cy="657225"/>
          </a:xfrm>
          <a:prstGeom prst="rect">
            <a:avLst/>
          </a:prstGeom>
        </p:spPr>
      </p:pic>
      <p:pic>
        <p:nvPicPr>
          <p:cNvPr id="6" name="图片 5">
            <a:extLst>
              <a:ext uri="{FF2B5EF4-FFF2-40B4-BE49-F238E27FC236}">
                <a16:creationId xmlns:a16="http://schemas.microsoft.com/office/drawing/2014/main" id="{7E8E4AC6-A390-4268-8477-A279CAC5AE5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24799" b="9697"/>
          <a:stretch/>
        </p:blipFill>
        <p:spPr>
          <a:xfrm flipH="1">
            <a:off x="-3" y="1"/>
            <a:ext cx="3946693" cy="1536796"/>
          </a:xfrm>
          <a:prstGeom prst="rect">
            <a:avLst/>
          </a:prstGeom>
        </p:spPr>
      </p:pic>
      <p:pic>
        <p:nvPicPr>
          <p:cNvPr id="8" name="图片 7">
            <a:extLst>
              <a:ext uri="{FF2B5EF4-FFF2-40B4-BE49-F238E27FC236}">
                <a16:creationId xmlns:a16="http://schemas.microsoft.com/office/drawing/2014/main" id="{594BA626-3DE3-48A9-9E6B-509872FA2B2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24799" b="9697"/>
          <a:stretch/>
        </p:blipFill>
        <p:spPr>
          <a:xfrm>
            <a:off x="8245308" y="1"/>
            <a:ext cx="3946693" cy="1536796"/>
          </a:xfrm>
          <a:prstGeom prst="rect">
            <a:avLst/>
          </a:prstGeom>
        </p:spPr>
      </p:pic>
    </p:spTree>
    <p:extLst>
      <p:ext uri="{BB962C8B-B14F-4D97-AF65-F5344CB8AC3E}">
        <p14:creationId xmlns:p14="http://schemas.microsoft.com/office/powerpoint/2010/main" val="4825335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2"/>
          <p:cNvSpPr txBox="1">
            <a:spLocks noGrp="1"/>
          </p:cNvSpPr>
          <p:nvPr>
            <p:ph type="ctrTitle"/>
          </p:nvPr>
        </p:nvSpPr>
        <p:spPr>
          <a:xfrm>
            <a:off x="2243230" y="1286794"/>
            <a:ext cx="8196000" cy="2268000"/>
          </a:xfrm>
          <a:prstGeom prst="rect">
            <a:avLst/>
          </a:prstGeom>
        </p:spPr>
        <p:txBody>
          <a:bodyPr spcFirstLastPara="1" wrap="square" lIns="121900" tIns="121900" rIns="121900" bIns="121900" anchor="ctr" anchorCtr="0">
            <a:noAutofit/>
          </a:bodyPr>
          <a:lstStyle/>
          <a:p>
            <a:r>
              <a:rPr lang="en-US" sz="5333" b="1" dirty="0">
                <a:latin typeface="Times New Roman" panose="02020603050405020304" pitchFamily="18" charset="0"/>
                <a:cs typeface="Times New Roman" panose="02020603050405020304" pitchFamily="18" charset="0"/>
              </a:rPr>
              <a:t>TIẾNG CƯỜI KHÔNG MUỐN NGHE </a:t>
            </a:r>
            <a:endParaRPr lang="en-US" sz="5333" dirty="0">
              <a:latin typeface="Times New Roman" panose="02020603050405020304" pitchFamily="18" charset="0"/>
              <a:cs typeface="Times New Roman" panose="02020603050405020304" pitchFamily="18" charset="0"/>
            </a:endParaRPr>
          </a:p>
        </p:txBody>
      </p:sp>
      <p:sp>
        <p:nvSpPr>
          <p:cNvPr id="872" name="Google Shape;872;p42"/>
          <p:cNvSpPr txBox="1">
            <a:spLocks noGrp="1"/>
          </p:cNvSpPr>
          <p:nvPr>
            <p:ph type="subTitle" idx="1"/>
          </p:nvPr>
        </p:nvSpPr>
        <p:spPr>
          <a:xfrm>
            <a:off x="3419061" y="518443"/>
            <a:ext cx="4863097" cy="588800"/>
          </a:xfrm>
          <a:prstGeom prst="rect">
            <a:avLst/>
          </a:prstGeom>
        </p:spPr>
        <p:txBody>
          <a:bodyPr spcFirstLastPara="1" wrap="square" lIns="121900" tIns="121900" rIns="121900" bIns="121900" anchor="ctr" anchorCtr="0">
            <a:noAutofit/>
          </a:bodyPr>
          <a:lstStyle/>
          <a:p>
            <a:pPr marL="0" indent="0"/>
            <a:r>
              <a:rPr lang="en-US" sz="3733" b="1" dirty="0" err="1">
                <a:latin typeface="Times New Roman" panose="02020603050405020304" pitchFamily="18" charset="0"/>
                <a:cs typeface="Times New Roman" panose="02020603050405020304" pitchFamily="18" charset="0"/>
              </a:rPr>
              <a:t>Tiết</a:t>
            </a:r>
            <a:r>
              <a:rPr lang="en-US" sz="3733" b="1" dirty="0">
                <a:latin typeface="Times New Roman" panose="02020603050405020304" pitchFamily="18" charset="0"/>
                <a:cs typeface="Times New Roman" panose="02020603050405020304" pitchFamily="18" charset="0"/>
              </a:rPr>
              <a:t> 128: </a:t>
            </a:r>
            <a:r>
              <a:rPr lang="vi-VN" sz="3733" b="1" dirty="0">
                <a:latin typeface="Times New Roman" panose="02020603050405020304" pitchFamily="18" charset="0"/>
                <a:cs typeface="Times New Roman" panose="02020603050405020304" pitchFamily="18" charset="0"/>
              </a:rPr>
              <a:t>Đọc mở rộng</a:t>
            </a:r>
            <a:endParaRPr sz="3733" b="1" dirty="0">
              <a:latin typeface="Times New Roman" panose="02020603050405020304" pitchFamily="18" charset="0"/>
              <a:cs typeface="Times New Roman" panose="02020603050405020304" pitchFamily="18" charset="0"/>
            </a:endParaRPr>
          </a:p>
        </p:txBody>
      </p:sp>
      <p:grpSp>
        <p:nvGrpSpPr>
          <p:cNvPr id="873" name="Google Shape;873;p42"/>
          <p:cNvGrpSpPr/>
          <p:nvPr/>
        </p:nvGrpSpPr>
        <p:grpSpPr>
          <a:xfrm>
            <a:off x="5405067" y="5357000"/>
            <a:ext cx="1019848" cy="1050464"/>
            <a:chOff x="3628450" y="4017750"/>
            <a:chExt cx="764886" cy="787848"/>
          </a:xfrm>
        </p:grpSpPr>
        <p:sp>
          <p:nvSpPr>
            <p:cNvPr id="874" name="Google Shape;874;p42"/>
            <p:cNvSpPr/>
            <p:nvPr/>
          </p:nvSpPr>
          <p:spPr>
            <a:xfrm>
              <a:off x="3628450" y="4668500"/>
              <a:ext cx="764886" cy="137098"/>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5" name="Google Shape;875;p42"/>
            <p:cNvGrpSpPr/>
            <p:nvPr/>
          </p:nvGrpSpPr>
          <p:grpSpPr>
            <a:xfrm>
              <a:off x="3641462" y="4017750"/>
              <a:ext cx="738857" cy="736918"/>
              <a:chOff x="3808077" y="3718273"/>
              <a:chExt cx="994558" cy="991948"/>
            </a:xfrm>
          </p:grpSpPr>
          <p:sp>
            <p:nvSpPr>
              <p:cNvPr id="876" name="Google Shape;876;p42"/>
              <p:cNvSpPr/>
              <p:nvPr/>
            </p:nvSpPr>
            <p:spPr>
              <a:xfrm>
                <a:off x="3808077" y="3718273"/>
                <a:ext cx="994558" cy="991948"/>
              </a:xfrm>
              <a:custGeom>
                <a:avLst/>
                <a:gdLst/>
                <a:ahLst/>
                <a:cxnLst/>
                <a:rect l="l" t="t" r="r" b="b"/>
                <a:pathLst>
                  <a:path w="5717" h="5702" extrusionOk="0">
                    <a:moveTo>
                      <a:pt x="2859" y="0"/>
                    </a:moveTo>
                    <a:cubicBezTo>
                      <a:pt x="2765" y="0"/>
                      <a:pt x="2670" y="5"/>
                      <a:pt x="2575" y="15"/>
                    </a:cubicBezTo>
                    <a:lnTo>
                      <a:pt x="2496" y="21"/>
                    </a:lnTo>
                    <a:cubicBezTo>
                      <a:pt x="2079" y="75"/>
                      <a:pt x="1680" y="220"/>
                      <a:pt x="1330" y="450"/>
                    </a:cubicBezTo>
                    <a:cubicBezTo>
                      <a:pt x="1179" y="547"/>
                      <a:pt x="1034" y="655"/>
                      <a:pt x="901" y="782"/>
                    </a:cubicBezTo>
                    <a:lnTo>
                      <a:pt x="877" y="806"/>
                    </a:lnTo>
                    <a:cubicBezTo>
                      <a:pt x="315" y="1356"/>
                      <a:pt x="1" y="2105"/>
                      <a:pt x="13" y="2891"/>
                    </a:cubicBezTo>
                    <a:lnTo>
                      <a:pt x="13" y="2963"/>
                    </a:lnTo>
                    <a:cubicBezTo>
                      <a:pt x="31" y="3471"/>
                      <a:pt x="188" y="3954"/>
                      <a:pt x="460" y="4383"/>
                    </a:cubicBezTo>
                    <a:cubicBezTo>
                      <a:pt x="563" y="4546"/>
                      <a:pt x="689" y="4704"/>
                      <a:pt x="828" y="4843"/>
                    </a:cubicBezTo>
                    <a:cubicBezTo>
                      <a:pt x="961" y="4981"/>
                      <a:pt x="1106" y="5102"/>
                      <a:pt x="1263" y="5211"/>
                    </a:cubicBezTo>
                    <a:cubicBezTo>
                      <a:pt x="1763" y="5547"/>
                      <a:pt x="2314" y="5702"/>
                      <a:pt x="2854" y="5702"/>
                    </a:cubicBezTo>
                    <a:cubicBezTo>
                      <a:pt x="4177" y="5702"/>
                      <a:pt x="5430" y="4774"/>
                      <a:pt x="5674" y="3320"/>
                    </a:cubicBezTo>
                    <a:cubicBezTo>
                      <a:pt x="5704" y="3127"/>
                      <a:pt x="5717" y="2927"/>
                      <a:pt x="5711" y="2728"/>
                    </a:cubicBezTo>
                    <a:cubicBezTo>
                      <a:pt x="5711" y="2704"/>
                      <a:pt x="5711" y="2679"/>
                      <a:pt x="5704" y="2655"/>
                    </a:cubicBezTo>
                    <a:cubicBezTo>
                      <a:pt x="5686" y="2389"/>
                      <a:pt x="5632" y="2124"/>
                      <a:pt x="5541" y="1876"/>
                    </a:cubicBezTo>
                    <a:cubicBezTo>
                      <a:pt x="5469" y="1682"/>
                      <a:pt x="5378" y="1495"/>
                      <a:pt x="5263" y="1320"/>
                    </a:cubicBezTo>
                    <a:cubicBezTo>
                      <a:pt x="5137" y="1114"/>
                      <a:pt x="4979" y="927"/>
                      <a:pt x="4804" y="764"/>
                    </a:cubicBezTo>
                    <a:lnTo>
                      <a:pt x="4798" y="758"/>
                    </a:lnTo>
                    <a:lnTo>
                      <a:pt x="4726" y="692"/>
                    </a:lnTo>
                    <a:cubicBezTo>
                      <a:pt x="4206" y="246"/>
                      <a:pt x="3541" y="0"/>
                      <a:pt x="285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42"/>
              <p:cNvSpPr/>
              <p:nvPr/>
            </p:nvSpPr>
            <p:spPr>
              <a:xfrm>
                <a:off x="3810164" y="4179104"/>
                <a:ext cx="992470" cy="158134"/>
              </a:xfrm>
              <a:custGeom>
                <a:avLst/>
                <a:gdLst/>
                <a:ahLst/>
                <a:cxnLst/>
                <a:rect l="l" t="t" r="r" b="b"/>
                <a:pathLst>
                  <a:path w="5705" h="909" extrusionOk="0">
                    <a:moveTo>
                      <a:pt x="5699" y="0"/>
                    </a:moveTo>
                    <a:cubicBezTo>
                      <a:pt x="5112" y="357"/>
                      <a:pt x="4472" y="610"/>
                      <a:pt x="3801" y="737"/>
                    </a:cubicBezTo>
                    <a:lnTo>
                      <a:pt x="3735" y="755"/>
                    </a:lnTo>
                    <a:cubicBezTo>
                      <a:pt x="3529" y="792"/>
                      <a:pt x="3330" y="816"/>
                      <a:pt x="3131" y="828"/>
                    </a:cubicBezTo>
                    <a:cubicBezTo>
                      <a:pt x="3001" y="837"/>
                      <a:pt x="2873" y="841"/>
                      <a:pt x="2746" y="841"/>
                    </a:cubicBezTo>
                    <a:cubicBezTo>
                      <a:pt x="1599" y="841"/>
                      <a:pt x="550" y="498"/>
                      <a:pt x="1" y="242"/>
                    </a:cubicBezTo>
                    <a:lnTo>
                      <a:pt x="1" y="314"/>
                    </a:lnTo>
                    <a:cubicBezTo>
                      <a:pt x="559" y="575"/>
                      <a:pt x="1600" y="908"/>
                      <a:pt x="2738" y="908"/>
                    </a:cubicBezTo>
                    <a:cubicBezTo>
                      <a:pt x="2868" y="908"/>
                      <a:pt x="2999" y="904"/>
                      <a:pt x="3131" y="894"/>
                    </a:cubicBezTo>
                    <a:cubicBezTo>
                      <a:pt x="3330" y="882"/>
                      <a:pt x="3535" y="858"/>
                      <a:pt x="3735" y="822"/>
                    </a:cubicBezTo>
                    <a:cubicBezTo>
                      <a:pt x="3759" y="822"/>
                      <a:pt x="3783" y="810"/>
                      <a:pt x="3801" y="804"/>
                    </a:cubicBezTo>
                    <a:cubicBezTo>
                      <a:pt x="4472" y="677"/>
                      <a:pt x="5118" y="429"/>
                      <a:pt x="5705" y="79"/>
                    </a:cubicBezTo>
                    <a:cubicBezTo>
                      <a:pt x="5705" y="49"/>
                      <a:pt x="5705" y="24"/>
                      <a:pt x="569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42"/>
              <p:cNvSpPr/>
              <p:nvPr/>
            </p:nvSpPr>
            <p:spPr>
              <a:xfrm>
                <a:off x="4242289" y="3720709"/>
                <a:ext cx="229286" cy="971421"/>
              </a:xfrm>
              <a:custGeom>
                <a:avLst/>
                <a:gdLst/>
                <a:ahLst/>
                <a:cxnLst/>
                <a:rect l="l" t="t" r="r" b="b"/>
                <a:pathLst>
                  <a:path w="1318" h="5584" extrusionOk="0">
                    <a:moveTo>
                      <a:pt x="79" y="1"/>
                    </a:moveTo>
                    <a:lnTo>
                      <a:pt x="0" y="7"/>
                    </a:lnTo>
                    <a:cubicBezTo>
                      <a:pt x="634" y="750"/>
                      <a:pt x="1039" y="1656"/>
                      <a:pt x="1172" y="2623"/>
                    </a:cubicBezTo>
                    <a:cubicBezTo>
                      <a:pt x="1178" y="2647"/>
                      <a:pt x="1178" y="2671"/>
                      <a:pt x="1178" y="2696"/>
                    </a:cubicBezTo>
                    <a:cubicBezTo>
                      <a:pt x="1190" y="2762"/>
                      <a:pt x="1196" y="2816"/>
                      <a:pt x="1202" y="2871"/>
                    </a:cubicBezTo>
                    <a:cubicBezTo>
                      <a:pt x="1227" y="3046"/>
                      <a:pt x="1239" y="3215"/>
                      <a:pt x="1245" y="3384"/>
                    </a:cubicBezTo>
                    <a:lnTo>
                      <a:pt x="1245" y="3457"/>
                    </a:lnTo>
                    <a:cubicBezTo>
                      <a:pt x="1251" y="3596"/>
                      <a:pt x="1251" y="3741"/>
                      <a:pt x="1245" y="3886"/>
                    </a:cubicBezTo>
                    <a:lnTo>
                      <a:pt x="1245" y="3952"/>
                    </a:lnTo>
                    <a:cubicBezTo>
                      <a:pt x="1221" y="4496"/>
                      <a:pt x="1130" y="5040"/>
                      <a:pt x="979" y="5566"/>
                    </a:cubicBezTo>
                    <a:lnTo>
                      <a:pt x="1045" y="5584"/>
                    </a:lnTo>
                    <a:cubicBezTo>
                      <a:pt x="1196" y="5052"/>
                      <a:pt x="1287" y="4502"/>
                      <a:pt x="1311" y="3952"/>
                    </a:cubicBezTo>
                    <a:lnTo>
                      <a:pt x="1311" y="3880"/>
                    </a:lnTo>
                    <a:cubicBezTo>
                      <a:pt x="1317" y="3735"/>
                      <a:pt x="1317" y="3590"/>
                      <a:pt x="1311" y="3445"/>
                    </a:cubicBezTo>
                    <a:lnTo>
                      <a:pt x="1311" y="3372"/>
                    </a:lnTo>
                    <a:cubicBezTo>
                      <a:pt x="1305" y="3203"/>
                      <a:pt x="1293" y="3034"/>
                      <a:pt x="1275" y="2865"/>
                    </a:cubicBezTo>
                    <a:cubicBezTo>
                      <a:pt x="1263" y="2810"/>
                      <a:pt x="1257" y="2750"/>
                      <a:pt x="1251" y="2677"/>
                    </a:cubicBezTo>
                    <a:cubicBezTo>
                      <a:pt x="1245" y="2659"/>
                      <a:pt x="1245" y="2635"/>
                      <a:pt x="1239" y="2611"/>
                    </a:cubicBezTo>
                    <a:cubicBezTo>
                      <a:pt x="1112" y="1650"/>
                      <a:pt x="707" y="744"/>
                      <a:pt x="7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42"/>
              <p:cNvSpPr/>
              <p:nvPr/>
            </p:nvSpPr>
            <p:spPr>
              <a:xfrm>
                <a:off x="3958381" y="3838483"/>
                <a:ext cx="701253" cy="355063"/>
              </a:xfrm>
              <a:custGeom>
                <a:avLst/>
                <a:gdLst/>
                <a:ahLst/>
                <a:cxnLst/>
                <a:rect l="l" t="t" r="r" b="b"/>
                <a:pathLst>
                  <a:path w="4031" h="2041" extrusionOk="0">
                    <a:moveTo>
                      <a:pt x="3856" y="1"/>
                    </a:moveTo>
                    <a:lnTo>
                      <a:pt x="3856" y="1"/>
                    </a:lnTo>
                    <a:cubicBezTo>
                      <a:pt x="3976" y="671"/>
                      <a:pt x="3741" y="1414"/>
                      <a:pt x="3263" y="1759"/>
                    </a:cubicBezTo>
                    <a:cubicBezTo>
                      <a:pt x="3143" y="1837"/>
                      <a:pt x="3010" y="1898"/>
                      <a:pt x="2871" y="1934"/>
                    </a:cubicBezTo>
                    <a:lnTo>
                      <a:pt x="2804" y="1946"/>
                    </a:lnTo>
                    <a:cubicBezTo>
                      <a:pt x="2721" y="1961"/>
                      <a:pt x="2635" y="1969"/>
                      <a:pt x="2545" y="1969"/>
                    </a:cubicBezTo>
                    <a:cubicBezTo>
                      <a:pt x="2242" y="1969"/>
                      <a:pt x="1902" y="1883"/>
                      <a:pt x="1529" y="1710"/>
                    </a:cubicBezTo>
                    <a:cubicBezTo>
                      <a:pt x="973" y="1451"/>
                      <a:pt x="647" y="1004"/>
                      <a:pt x="454" y="744"/>
                    </a:cubicBezTo>
                    <a:cubicBezTo>
                      <a:pt x="303" y="532"/>
                      <a:pt x="170" y="309"/>
                      <a:pt x="67" y="73"/>
                    </a:cubicBezTo>
                    <a:lnTo>
                      <a:pt x="37" y="85"/>
                    </a:lnTo>
                    <a:lnTo>
                      <a:pt x="1" y="103"/>
                    </a:lnTo>
                    <a:cubicBezTo>
                      <a:pt x="1" y="103"/>
                      <a:pt x="7" y="109"/>
                      <a:pt x="7" y="115"/>
                    </a:cubicBezTo>
                    <a:cubicBezTo>
                      <a:pt x="115" y="351"/>
                      <a:pt x="248" y="575"/>
                      <a:pt x="399" y="780"/>
                    </a:cubicBezTo>
                    <a:cubicBezTo>
                      <a:pt x="587" y="1034"/>
                      <a:pt x="937" y="1505"/>
                      <a:pt x="1499" y="1771"/>
                    </a:cubicBezTo>
                    <a:cubicBezTo>
                      <a:pt x="1920" y="1970"/>
                      <a:pt x="2266" y="2040"/>
                      <a:pt x="2548" y="2040"/>
                    </a:cubicBezTo>
                    <a:cubicBezTo>
                      <a:pt x="2642" y="2040"/>
                      <a:pt x="2730" y="2032"/>
                      <a:pt x="2810" y="2019"/>
                    </a:cubicBezTo>
                    <a:cubicBezTo>
                      <a:pt x="2834" y="2013"/>
                      <a:pt x="2859" y="2007"/>
                      <a:pt x="2877" y="2000"/>
                    </a:cubicBezTo>
                    <a:cubicBezTo>
                      <a:pt x="3010" y="1970"/>
                      <a:pt x="3143" y="1922"/>
                      <a:pt x="3257" y="1843"/>
                    </a:cubicBezTo>
                    <a:lnTo>
                      <a:pt x="3306" y="1813"/>
                    </a:lnTo>
                    <a:cubicBezTo>
                      <a:pt x="3783" y="1475"/>
                      <a:pt x="4031" y="744"/>
                      <a:pt x="3940" y="73"/>
                    </a:cubicBezTo>
                    <a:lnTo>
                      <a:pt x="385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42"/>
              <p:cNvSpPr/>
              <p:nvPr/>
            </p:nvSpPr>
            <p:spPr>
              <a:xfrm>
                <a:off x="4102422" y="4396038"/>
                <a:ext cx="570953" cy="266688"/>
              </a:xfrm>
              <a:custGeom>
                <a:avLst/>
                <a:gdLst/>
                <a:ahLst/>
                <a:cxnLst/>
                <a:rect l="l" t="t" r="r" b="b"/>
                <a:pathLst>
                  <a:path w="3282" h="1533" extrusionOk="0">
                    <a:moveTo>
                      <a:pt x="2089" y="0"/>
                    </a:moveTo>
                    <a:cubicBezTo>
                      <a:pt x="1412" y="0"/>
                      <a:pt x="556" y="488"/>
                      <a:pt x="0" y="1496"/>
                    </a:cubicBezTo>
                    <a:lnTo>
                      <a:pt x="61" y="1533"/>
                    </a:lnTo>
                    <a:cubicBezTo>
                      <a:pt x="602" y="548"/>
                      <a:pt x="1433" y="69"/>
                      <a:pt x="2084" y="69"/>
                    </a:cubicBezTo>
                    <a:cubicBezTo>
                      <a:pt x="2233" y="69"/>
                      <a:pt x="2372" y="94"/>
                      <a:pt x="2496" y="143"/>
                    </a:cubicBezTo>
                    <a:cubicBezTo>
                      <a:pt x="2665" y="209"/>
                      <a:pt x="2985" y="397"/>
                      <a:pt x="3221" y="898"/>
                    </a:cubicBezTo>
                    <a:lnTo>
                      <a:pt x="3281" y="868"/>
                    </a:lnTo>
                    <a:cubicBezTo>
                      <a:pt x="3034" y="342"/>
                      <a:pt x="2701" y="149"/>
                      <a:pt x="2520" y="76"/>
                    </a:cubicBezTo>
                    <a:cubicBezTo>
                      <a:pt x="2390" y="26"/>
                      <a:pt x="2244" y="0"/>
                      <a:pt x="20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42"/>
              <p:cNvSpPr/>
              <p:nvPr/>
            </p:nvSpPr>
            <p:spPr>
              <a:xfrm>
                <a:off x="4027792" y="4044456"/>
                <a:ext cx="774840" cy="665764"/>
              </a:xfrm>
              <a:custGeom>
                <a:avLst/>
                <a:gdLst/>
                <a:ahLst/>
                <a:cxnLst/>
                <a:rect l="l" t="t" r="r" b="b"/>
                <a:pathLst>
                  <a:path w="4454" h="3827" extrusionOk="0">
                    <a:moveTo>
                      <a:pt x="4278" y="1"/>
                    </a:moveTo>
                    <a:cubicBezTo>
                      <a:pt x="3934" y="1137"/>
                      <a:pt x="2919" y="3258"/>
                      <a:pt x="91" y="3336"/>
                    </a:cubicBezTo>
                    <a:cubicBezTo>
                      <a:pt x="81" y="3334"/>
                      <a:pt x="71" y="3333"/>
                      <a:pt x="61" y="3333"/>
                    </a:cubicBezTo>
                    <a:cubicBezTo>
                      <a:pt x="41" y="3333"/>
                      <a:pt x="21" y="3336"/>
                      <a:pt x="0" y="3336"/>
                    </a:cubicBezTo>
                    <a:cubicBezTo>
                      <a:pt x="500" y="3672"/>
                      <a:pt x="1051" y="3827"/>
                      <a:pt x="1591" y="3827"/>
                    </a:cubicBezTo>
                    <a:cubicBezTo>
                      <a:pt x="2914" y="3827"/>
                      <a:pt x="4167" y="2899"/>
                      <a:pt x="4411" y="1445"/>
                    </a:cubicBezTo>
                    <a:cubicBezTo>
                      <a:pt x="4441" y="1252"/>
                      <a:pt x="4454" y="1052"/>
                      <a:pt x="4448" y="853"/>
                    </a:cubicBezTo>
                    <a:cubicBezTo>
                      <a:pt x="4448" y="829"/>
                      <a:pt x="4448" y="804"/>
                      <a:pt x="4441" y="780"/>
                    </a:cubicBezTo>
                    <a:cubicBezTo>
                      <a:pt x="4423" y="514"/>
                      <a:pt x="4369" y="249"/>
                      <a:pt x="427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82" name="Google Shape;882;p42"/>
          <p:cNvSpPr/>
          <p:nvPr/>
        </p:nvSpPr>
        <p:spPr>
          <a:xfrm>
            <a:off x="3682833" y="6255974"/>
            <a:ext cx="298632" cy="203367"/>
          </a:xfrm>
          <a:custGeom>
            <a:avLst/>
            <a:gdLst/>
            <a:ahLst/>
            <a:cxnLst/>
            <a:rect l="l" t="t" r="r" b="b"/>
            <a:pathLst>
              <a:path w="1270" h="865" extrusionOk="0">
                <a:moveTo>
                  <a:pt x="1112" y="0"/>
                </a:moveTo>
                <a:lnTo>
                  <a:pt x="12" y="629"/>
                </a:lnTo>
                <a:cubicBezTo>
                  <a:pt x="0" y="671"/>
                  <a:pt x="0" y="713"/>
                  <a:pt x="19" y="756"/>
                </a:cubicBezTo>
                <a:cubicBezTo>
                  <a:pt x="43" y="810"/>
                  <a:pt x="91" y="852"/>
                  <a:pt x="151" y="864"/>
                </a:cubicBezTo>
                <a:lnTo>
                  <a:pt x="1245" y="230"/>
                </a:lnTo>
                <a:cubicBezTo>
                  <a:pt x="1269" y="176"/>
                  <a:pt x="1263" y="115"/>
                  <a:pt x="1227" y="61"/>
                </a:cubicBezTo>
                <a:cubicBezTo>
                  <a:pt x="1197" y="25"/>
                  <a:pt x="1154" y="0"/>
                  <a:pt x="111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83" name="Google Shape;883;p42"/>
          <p:cNvGrpSpPr/>
          <p:nvPr/>
        </p:nvGrpSpPr>
        <p:grpSpPr>
          <a:xfrm>
            <a:off x="424051" y="2691681"/>
            <a:ext cx="2508475" cy="3767660"/>
            <a:chOff x="341288" y="2013660"/>
            <a:chExt cx="1881356" cy="2825745"/>
          </a:xfrm>
        </p:grpSpPr>
        <p:sp>
          <p:nvSpPr>
            <p:cNvPr id="884" name="Google Shape;884;p42"/>
            <p:cNvSpPr/>
            <p:nvPr/>
          </p:nvSpPr>
          <p:spPr>
            <a:xfrm>
              <a:off x="1226389" y="3189336"/>
              <a:ext cx="547437" cy="587643"/>
            </a:xfrm>
            <a:custGeom>
              <a:avLst/>
              <a:gdLst/>
              <a:ahLst/>
              <a:cxnLst/>
              <a:rect l="l" t="t" r="r" b="b"/>
              <a:pathLst>
                <a:path w="3935" h="4224" extrusionOk="0">
                  <a:moveTo>
                    <a:pt x="1" y="0"/>
                  </a:moveTo>
                  <a:lnTo>
                    <a:pt x="1" y="0"/>
                  </a:lnTo>
                  <a:cubicBezTo>
                    <a:pt x="248" y="659"/>
                    <a:pt x="496" y="1317"/>
                    <a:pt x="738" y="1976"/>
                  </a:cubicBezTo>
                  <a:cubicBezTo>
                    <a:pt x="859" y="2514"/>
                    <a:pt x="1136" y="3003"/>
                    <a:pt x="1523" y="3390"/>
                  </a:cubicBezTo>
                  <a:cubicBezTo>
                    <a:pt x="2315" y="4169"/>
                    <a:pt x="3294" y="4218"/>
                    <a:pt x="3529" y="4224"/>
                  </a:cubicBezTo>
                  <a:cubicBezTo>
                    <a:pt x="3662" y="3915"/>
                    <a:pt x="3801" y="3607"/>
                    <a:pt x="3934" y="3305"/>
                  </a:cubicBezTo>
                  <a:lnTo>
                    <a:pt x="2369" y="2786"/>
                  </a:lnTo>
                  <a:lnTo>
                    <a:pt x="1" y="0"/>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42"/>
            <p:cNvSpPr/>
            <p:nvPr/>
          </p:nvSpPr>
          <p:spPr>
            <a:xfrm>
              <a:off x="474045" y="4608188"/>
              <a:ext cx="1748599" cy="231217"/>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42"/>
            <p:cNvSpPr/>
            <p:nvPr/>
          </p:nvSpPr>
          <p:spPr>
            <a:xfrm>
              <a:off x="341288" y="2022322"/>
              <a:ext cx="1346682" cy="1439057"/>
            </a:xfrm>
            <a:custGeom>
              <a:avLst/>
              <a:gdLst/>
              <a:ahLst/>
              <a:cxnLst/>
              <a:rect l="l" t="t" r="r" b="b"/>
              <a:pathLst>
                <a:path w="9680" h="10344" extrusionOk="0">
                  <a:moveTo>
                    <a:pt x="5682" y="0"/>
                  </a:moveTo>
                  <a:cubicBezTo>
                    <a:pt x="3922" y="0"/>
                    <a:pt x="2657" y="986"/>
                    <a:pt x="2586" y="1243"/>
                  </a:cubicBezTo>
                  <a:cubicBezTo>
                    <a:pt x="2484" y="1624"/>
                    <a:pt x="1710" y="4615"/>
                    <a:pt x="1710" y="4615"/>
                  </a:cubicBezTo>
                  <a:cubicBezTo>
                    <a:pt x="1710" y="4615"/>
                    <a:pt x="0" y="8137"/>
                    <a:pt x="320" y="9340"/>
                  </a:cubicBezTo>
                  <a:cubicBezTo>
                    <a:pt x="546" y="10187"/>
                    <a:pt x="1341" y="10344"/>
                    <a:pt x="1811" y="10344"/>
                  </a:cubicBezTo>
                  <a:cubicBezTo>
                    <a:pt x="2008" y="10344"/>
                    <a:pt x="2147" y="10316"/>
                    <a:pt x="2163" y="10300"/>
                  </a:cubicBezTo>
                  <a:lnTo>
                    <a:pt x="2604" y="10276"/>
                  </a:lnTo>
                  <a:cubicBezTo>
                    <a:pt x="2604" y="10276"/>
                    <a:pt x="2574" y="9846"/>
                    <a:pt x="2561" y="9717"/>
                  </a:cubicBezTo>
                  <a:lnTo>
                    <a:pt x="2561" y="9717"/>
                  </a:lnTo>
                  <a:cubicBezTo>
                    <a:pt x="2598" y="9895"/>
                    <a:pt x="2650" y="10067"/>
                    <a:pt x="2725" y="10228"/>
                  </a:cubicBezTo>
                  <a:lnTo>
                    <a:pt x="3366" y="10191"/>
                  </a:lnTo>
                  <a:lnTo>
                    <a:pt x="3190" y="9726"/>
                  </a:lnTo>
                  <a:cubicBezTo>
                    <a:pt x="3154" y="9563"/>
                    <a:pt x="3148" y="9400"/>
                    <a:pt x="3172" y="9237"/>
                  </a:cubicBezTo>
                  <a:lnTo>
                    <a:pt x="3172" y="9237"/>
                  </a:lnTo>
                  <a:cubicBezTo>
                    <a:pt x="3239" y="9575"/>
                    <a:pt x="3746" y="10167"/>
                    <a:pt x="3746" y="10167"/>
                  </a:cubicBezTo>
                  <a:lnTo>
                    <a:pt x="5891" y="10179"/>
                  </a:lnTo>
                  <a:cubicBezTo>
                    <a:pt x="5891" y="10179"/>
                    <a:pt x="7396" y="10071"/>
                    <a:pt x="8538" y="7956"/>
                  </a:cubicBezTo>
                  <a:cubicBezTo>
                    <a:pt x="9680" y="5841"/>
                    <a:pt x="8423" y="838"/>
                    <a:pt x="8351" y="790"/>
                  </a:cubicBezTo>
                  <a:cubicBezTo>
                    <a:pt x="7402" y="208"/>
                    <a:pt x="6490" y="0"/>
                    <a:pt x="5682" y="0"/>
                  </a:cubicBezTo>
                  <a:close/>
                </a:path>
              </a:pathLst>
            </a:custGeom>
            <a:solidFill>
              <a:srgbClr val="B15A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42"/>
            <p:cNvSpPr/>
            <p:nvPr/>
          </p:nvSpPr>
          <p:spPr>
            <a:xfrm>
              <a:off x="1121356" y="2961463"/>
              <a:ext cx="264884" cy="263215"/>
            </a:xfrm>
            <a:custGeom>
              <a:avLst/>
              <a:gdLst/>
              <a:ahLst/>
              <a:cxnLst/>
              <a:rect l="l" t="t" r="r" b="b"/>
              <a:pathLst>
                <a:path w="1904" h="1892" extrusionOk="0">
                  <a:moveTo>
                    <a:pt x="200" y="1"/>
                  </a:moveTo>
                  <a:lnTo>
                    <a:pt x="139" y="484"/>
                  </a:lnTo>
                  <a:lnTo>
                    <a:pt x="0" y="1602"/>
                  </a:lnTo>
                  <a:lnTo>
                    <a:pt x="1493" y="1892"/>
                  </a:lnTo>
                  <a:cubicBezTo>
                    <a:pt x="1493" y="1892"/>
                    <a:pt x="1535" y="1741"/>
                    <a:pt x="1589" y="1535"/>
                  </a:cubicBezTo>
                  <a:cubicBezTo>
                    <a:pt x="1710" y="1070"/>
                    <a:pt x="1904" y="309"/>
                    <a:pt x="1898" y="260"/>
                  </a:cubicBezTo>
                  <a:lnTo>
                    <a:pt x="200"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42"/>
            <p:cNvSpPr/>
            <p:nvPr/>
          </p:nvSpPr>
          <p:spPr>
            <a:xfrm>
              <a:off x="968327" y="3495254"/>
              <a:ext cx="656646" cy="1134941"/>
            </a:xfrm>
            <a:custGeom>
              <a:avLst/>
              <a:gdLst/>
              <a:ahLst/>
              <a:cxnLst/>
              <a:rect l="l" t="t" r="r" b="b"/>
              <a:pathLst>
                <a:path w="4720" h="8158" extrusionOk="0">
                  <a:moveTo>
                    <a:pt x="689" y="0"/>
                  </a:moveTo>
                  <a:lnTo>
                    <a:pt x="460" y="399"/>
                  </a:lnTo>
                  <a:cubicBezTo>
                    <a:pt x="152" y="937"/>
                    <a:pt x="1" y="1553"/>
                    <a:pt x="19" y="2170"/>
                  </a:cubicBezTo>
                  <a:lnTo>
                    <a:pt x="85" y="4194"/>
                  </a:lnTo>
                  <a:lnTo>
                    <a:pt x="297" y="6327"/>
                  </a:lnTo>
                  <a:lnTo>
                    <a:pt x="339" y="6762"/>
                  </a:lnTo>
                  <a:lnTo>
                    <a:pt x="369" y="7076"/>
                  </a:lnTo>
                  <a:lnTo>
                    <a:pt x="387" y="7263"/>
                  </a:lnTo>
                  <a:lnTo>
                    <a:pt x="436" y="7716"/>
                  </a:lnTo>
                  <a:lnTo>
                    <a:pt x="1378" y="7819"/>
                  </a:lnTo>
                  <a:lnTo>
                    <a:pt x="1427" y="7414"/>
                  </a:lnTo>
                  <a:lnTo>
                    <a:pt x="1427" y="7384"/>
                  </a:lnTo>
                  <a:lnTo>
                    <a:pt x="1493" y="6756"/>
                  </a:lnTo>
                  <a:lnTo>
                    <a:pt x="1523" y="6478"/>
                  </a:lnTo>
                  <a:cubicBezTo>
                    <a:pt x="1632" y="5481"/>
                    <a:pt x="1680" y="4454"/>
                    <a:pt x="1849" y="3457"/>
                  </a:cubicBezTo>
                  <a:cubicBezTo>
                    <a:pt x="1886" y="3251"/>
                    <a:pt x="1928" y="3046"/>
                    <a:pt x="1946" y="2834"/>
                  </a:cubicBezTo>
                  <a:cubicBezTo>
                    <a:pt x="1952" y="2786"/>
                    <a:pt x="1940" y="2738"/>
                    <a:pt x="1988" y="2732"/>
                  </a:cubicBezTo>
                  <a:cubicBezTo>
                    <a:pt x="2001" y="2768"/>
                    <a:pt x="2007" y="2810"/>
                    <a:pt x="2007" y="2852"/>
                  </a:cubicBezTo>
                  <a:cubicBezTo>
                    <a:pt x="2097" y="4170"/>
                    <a:pt x="2593" y="5450"/>
                    <a:pt x="3016" y="6689"/>
                  </a:cubicBezTo>
                  <a:lnTo>
                    <a:pt x="3034" y="6744"/>
                  </a:lnTo>
                  <a:cubicBezTo>
                    <a:pt x="3118" y="6979"/>
                    <a:pt x="3191" y="7197"/>
                    <a:pt x="3257" y="7378"/>
                  </a:cubicBezTo>
                  <a:lnTo>
                    <a:pt x="3275" y="7432"/>
                  </a:lnTo>
                  <a:cubicBezTo>
                    <a:pt x="3402" y="7771"/>
                    <a:pt x="3475" y="7982"/>
                    <a:pt x="3475" y="7982"/>
                  </a:cubicBezTo>
                  <a:lnTo>
                    <a:pt x="4720" y="8157"/>
                  </a:lnTo>
                  <a:lnTo>
                    <a:pt x="4538" y="7179"/>
                  </a:lnTo>
                  <a:lnTo>
                    <a:pt x="4538" y="7173"/>
                  </a:lnTo>
                  <a:lnTo>
                    <a:pt x="4502" y="6949"/>
                  </a:lnTo>
                  <a:lnTo>
                    <a:pt x="4460" y="6725"/>
                  </a:lnTo>
                  <a:lnTo>
                    <a:pt x="3318" y="381"/>
                  </a:lnTo>
                  <a:lnTo>
                    <a:pt x="689" y="0"/>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42"/>
            <p:cNvSpPr/>
            <p:nvPr/>
          </p:nvSpPr>
          <p:spPr>
            <a:xfrm>
              <a:off x="1015349" y="4434987"/>
              <a:ext cx="160684" cy="87506"/>
            </a:xfrm>
            <a:custGeom>
              <a:avLst/>
              <a:gdLst/>
              <a:ahLst/>
              <a:cxnLst/>
              <a:rect l="l" t="t" r="r" b="b"/>
              <a:pathLst>
                <a:path w="1155" h="629" extrusionOk="0">
                  <a:moveTo>
                    <a:pt x="1155" y="1"/>
                  </a:moveTo>
                  <a:lnTo>
                    <a:pt x="1" y="13"/>
                  </a:lnTo>
                  <a:lnTo>
                    <a:pt x="31" y="321"/>
                  </a:lnTo>
                  <a:lnTo>
                    <a:pt x="49" y="514"/>
                  </a:lnTo>
                  <a:cubicBezTo>
                    <a:pt x="267" y="544"/>
                    <a:pt x="641" y="593"/>
                    <a:pt x="1089" y="629"/>
                  </a:cubicBezTo>
                  <a:lnTo>
                    <a:pt x="1155" y="1"/>
                  </a:lnTo>
                  <a:close/>
                </a:path>
              </a:pathLst>
            </a:custGeom>
            <a:solidFill>
              <a:srgbClr val="AE5743">
                <a:alpha val="41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42"/>
            <p:cNvSpPr/>
            <p:nvPr/>
          </p:nvSpPr>
          <p:spPr>
            <a:xfrm>
              <a:off x="1391103" y="4431649"/>
              <a:ext cx="209515" cy="97662"/>
            </a:xfrm>
            <a:custGeom>
              <a:avLst/>
              <a:gdLst/>
              <a:ahLst/>
              <a:cxnLst/>
              <a:rect l="l" t="t" r="r" b="b"/>
              <a:pathLst>
                <a:path w="1506" h="702" extrusionOk="0">
                  <a:moveTo>
                    <a:pt x="1421" y="0"/>
                  </a:moveTo>
                  <a:lnTo>
                    <a:pt x="1" y="13"/>
                  </a:lnTo>
                  <a:cubicBezTo>
                    <a:pt x="79" y="248"/>
                    <a:pt x="158" y="466"/>
                    <a:pt x="218" y="647"/>
                  </a:cubicBezTo>
                  <a:lnTo>
                    <a:pt x="236" y="701"/>
                  </a:lnTo>
                  <a:cubicBezTo>
                    <a:pt x="726" y="671"/>
                    <a:pt x="1179" y="599"/>
                    <a:pt x="1505" y="454"/>
                  </a:cubicBezTo>
                  <a:lnTo>
                    <a:pt x="1505" y="448"/>
                  </a:lnTo>
                  <a:lnTo>
                    <a:pt x="1463" y="224"/>
                  </a:lnTo>
                  <a:lnTo>
                    <a:pt x="1421" y="0"/>
                  </a:lnTo>
                  <a:close/>
                </a:path>
              </a:pathLst>
            </a:custGeom>
            <a:solidFill>
              <a:srgbClr val="AE5743">
                <a:alpha val="41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42"/>
            <p:cNvSpPr/>
            <p:nvPr/>
          </p:nvSpPr>
          <p:spPr>
            <a:xfrm>
              <a:off x="941478" y="3600287"/>
              <a:ext cx="677654" cy="883551"/>
            </a:xfrm>
            <a:custGeom>
              <a:avLst/>
              <a:gdLst/>
              <a:ahLst/>
              <a:cxnLst/>
              <a:rect l="l" t="t" r="r" b="b"/>
              <a:pathLst>
                <a:path w="4871" h="6351" extrusionOk="0">
                  <a:moveTo>
                    <a:pt x="3269" y="1"/>
                  </a:moveTo>
                  <a:lnTo>
                    <a:pt x="2187" y="19"/>
                  </a:lnTo>
                  <a:lnTo>
                    <a:pt x="2109" y="19"/>
                  </a:lnTo>
                  <a:lnTo>
                    <a:pt x="1366" y="31"/>
                  </a:lnTo>
                  <a:lnTo>
                    <a:pt x="1293" y="31"/>
                  </a:lnTo>
                  <a:lnTo>
                    <a:pt x="272" y="49"/>
                  </a:lnTo>
                  <a:lnTo>
                    <a:pt x="272" y="67"/>
                  </a:lnTo>
                  <a:cubicBezTo>
                    <a:pt x="266" y="134"/>
                    <a:pt x="254" y="200"/>
                    <a:pt x="248" y="267"/>
                  </a:cubicBezTo>
                  <a:cubicBezTo>
                    <a:pt x="242" y="351"/>
                    <a:pt x="230" y="436"/>
                    <a:pt x="218" y="520"/>
                  </a:cubicBezTo>
                  <a:cubicBezTo>
                    <a:pt x="218" y="557"/>
                    <a:pt x="206" y="593"/>
                    <a:pt x="206" y="629"/>
                  </a:cubicBezTo>
                  <a:cubicBezTo>
                    <a:pt x="175" y="871"/>
                    <a:pt x="151" y="1119"/>
                    <a:pt x="133" y="1372"/>
                  </a:cubicBezTo>
                  <a:cubicBezTo>
                    <a:pt x="30" y="2557"/>
                    <a:pt x="0" y="3747"/>
                    <a:pt x="36" y="4937"/>
                  </a:cubicBezTo>
                  <a:lnTo>
                    <a:pt x="36" y="4979"/>
                  </a:lnTo>
                  <a:cubicBezTo>
                    <a:pt x="49" y="5384"/>
                    <a:pt x="73" y="5783"/>
                    <a:pt x="103" y="6170"/>
                  </a:cubicBezTo>
                  <a:lnTo>
                    <a:pt x="1970" y="6315"/>
                  </a:lnTo>
                  <a:lnTo>
                    <a:pt x="2030" y="5106"/>
                  </a:lnTo>
                  <a:lnTo>
                    <a:pt x="2030" y="5094"/>
                  </a:lnTo>
                  <a:lnTo>
                    <a:pt x="2109" y="3668"/>
                  </a:lnTo>
                  <a:lnTo>
                    <a:pt x="2145" y="2986"/>
                  </a:lnTo>
                  <a:lnTo>
                    <a:pt x="2187" y="2182"/>
                  </a:lnTo>
                  <a:lnTo>
                    <a:pt x="2194" y="2073"/>
                  </a:lnTo>
                  <a:cubicBezTo>
                    <a:pt x="2200" y="2103"/>
                    <a:pt x="2200" y="2134"/>
                    <a:pt x="2200" y="2164"/>
                  </a:cubicBezTo>
                  <a:cubicBezTo>
                    <a:pt x="2224" y="2526"/>
                    <a:pt x="2260" y="2895"/>
                    <a:pt x="2308" y="3276"/>
                  </a:cubicBezTo>
                  <a:cubicBezTo>
                    <a:pt x="2387" y="3922"/>
                    <a:pt x="2496" y="4532"/>
                    <a:pt x="2623" y="5112"/>
                  </a:cubicBezTo>
                  <a:cubicBezTo>
                    <a:pt x="2623" y="5137"/>
                    <a:pt x="2629" y="5167"/>
                    <a:pt x="2635" y="5191"/>
                  </a:cubicBezTo>
                  <a:cubicBezTo>
                    <a:pt x="2695" y="5457"/>
                    <a:pt x="2737" y="5632"/>
                    <a:pt x="2798" y="5856"/>
                  </a:cubicBezTo>
                  <a:cubicBezTo>
                    <a:pt x="2822" y="5958"/>
                    <a:pt x="2858" y="6097"/>
                    <a:pt x="2894" y="6273"/>
                  </a:cubicBezTo>
                  <a:cubicBezTo>
                    <a:pt x="3103" y="6325"/>
                    <a:pt x="3315" y="6351"/>
                    <a:pt x="3527" y="6351"/>
                  </a:cubicBezTo>
                  <a:cubicBezTo>
                    <a:pt x="3996" y="6351"/>
                    <a:pt x="4462" y="6224"/>
                    <a:pt x="4870" y="5982"/>
                  </a:cubicBezTo>
                  <a:cubicBezTo>
                    <a:pt x="4792" y="5596"/>
                    <a:pt x="4713" y="5215"/>
                    <a:pt x="4629" y="4834"/>
                  </a:cubicBezTo>
                  <a:lnTo>
                    <a:pt x="4610" y="4756"/>
                  </a:lnTo>
                  <a:lnTo>
                    <a:pt x="3620" y="97"/>
                  </a:lnTo>
                  <a:lnTo>
                    <a:pt x="3601" y="19"/>
                  </a:lnTo>
                  <a:lnTo>
                    <a:pt x="36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42"/>
            <p:cNvSpPr/>
            <p:nvPr/>
          </p:nvSpPr>
          <p:spPr>
            <a:xfrm>
              <a:off x="1140693" y="2961463"/>
              <a:ext cx="246382" cy="214523"/>
            </a:xfrm>
            <a:custGeom>
              <a:avLst/>
              <a:gdLst/>
              <a:ahLst/>
              <a:cxnLst/>
              <a:rect l="l" t="t" r="r" b="b"/>
              <a:pathLst>
                <a:path w="1771" h="1542" extrusionOk="0">
                  <a:moveTo>
                    <a:pt x="61" y="1"/>
                  </a:moveTo>
                  <a:lnTo>
                    <a:pt x="0" y="484"/>
                  </a:lnTo>
                  <a:cubicBezTo>
                    <a:pt x="369" y="1378"/>
                    <a:pt x="1039" y="1535"/>
                    <a:pt x="1450" y="1541"/>
                  </a:cubicBezTo>
                  <a:cubicBezTo>
                    <a:pt x="1571" y="1076"/>
                    <a:pt x="1771" y="315"/>
                    <a:pt x="1765" y="266"/>
                  </a:cubicBezTo>
                  <a:lnTo>
                    <a:pt x="61" y="1"/>
                  </a:lnTo>
                  <a:close/>
                </a:path>
              </a:pathLst>
            </a:custGeom>
            <a:solidFill>
              <a:srgbClr val="AE5743">
                <a:alpha val="41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42"/>
            <p:cNvSpPr/>
            <p:nvPr/>
          </p:nvSpPr>
          <p:spPr>
            <a:xfrm>
              <a:off x="680912" y="2061795"/>
              <a:ext cx="1001247" cy="985943"/>
            </a:xfrm>
            <a:custGeom>
              <a:avLst/>
              <a:gdLst/>
              <a:ahLst/>
              <a:cxnLst/>
              <a:rect l="l" t="t" r="r" b="b"/>
              <a:pathLst>
                <a:path w="7197" h="7087" extrusionOk="0">
                  <a:moveTo>
                    <a:pt x="3572" y="0"/>
                  </a:moveTo>
                  <a:cubicBezTo>
                    <a:pt x="2928" y="0"/>
                    <a:pt x="2388" y="90"/>
                    <a:pt x="1940" y="256"/>
                  </a:cubicBezTo>
                  <a:cubicBezTo>
                    <a:pt x="1891" y="274"/>
                    <a:pt x="1843" y="293"/>
                    <a:pt x="1795" y="311"/>
                  </a:cubicBezTo>
                  <a:cubicBezTo>
                    <a:pt x="1662" y="365"/>
                    <a:pt x="1535" y="431"/>
                    <a:pt x="1408" y="510"/>
                  </a:cubicBezTo>
                  <a:cubicBezTo>
                    <a:pt x="1051" y="722"/>
                    <a:pt x="749" y="1012"/>
                    <a:pt x="532" y="1362"/>
                  </a:cubicBezTo>
                  <a:cubicBezTo>
                    <a:pt x="290" y="1743"/>
                    <a:pt x="133" y="2172"/>
                    <a:pt x="67" y="2625"/>
                  </a:cubicBezTo>
                  <a:cubicBezTo>
                    <a:pt x="54" y="2715"/>
                    <a:pt x="42" y="2806"/>
                    <a:pt x="30" y="2903"/>
                  </a:cubicBezTo>
                  <a:cubicBezTo>
                    <a:pt x="18" y="2999"/>
                    <a:pt x="12" y="3102"/>
                    <a:pt x="12" y="3205"/>
                  </a:cubicBezTo>
                  <a:cubicBezTo>
                    <a:pt x="0" y="3501"/>
                    <a:pt x="24" y="3803"/>
                    <a:pt x="79" y="4099"/>
                  </a:cubicBezTo>
                  <a:cubicBezTo>
                    <a:pt x="133" y="4395"/>
                    <a:pt x="218" y="4691"/>
                    <a:pt x="338" y="4969"/>
                  </a:cubicBezTo>
                  <a:cubicBezTo>
                    <a:pt x="387" y="5090"/>
                    <a:pt x="441" y="5205"/>
                    <a:pt x="502" y="5320"/>
                  </a:cubicBezTo>
                  <a:cubicBezTo>
                    <a:pt x="743" y="5761"/>
                    <a:pt x="1076" y="6147"/>
                    <a:pt x="1487" y="6443"/>
                  </a:cubicBezTo>
                  <a:cubicBezTo>
                    <a:pt x="2174" y="6947"/>
                    <a:pt x="2903" y="7086"/>
                    <a:pt x="3548" y="7086"/>
                  </a:cubicBezTo>
                  <a:cubicBezTo>
                    <a:pt x="4049" y="7086"/>
                    <a:pt x="4499" y="7002"/>
                    <a:pt x="4840" y="6939"/>
                  </a:cubicBezTo>
                  <a:cubicBezTo>
                    <a:pt x="5269" y="6854"/>
                    <a:pt x="6610" y="6607"/>
                    <a:pt x="7015" y="5700"/>
                  </a:cubicBezTo>
                  <a:cubicBezTo>
                    <a:pt x="7039" y="5640"/>
                    <a:pt x="7063" y="5579"/>
                    <a:pt x="7082" y="5519"/>
                  </a:cubicBezTo>
                  <a:cubicBezTo>
                    <a:pt x="7130" y="5374"/>
                    <a:pt x="7166" y="5217"/>
                    <a:pt x="7178" y="5060"/>
                  </a:cubicBezTo>
                  <a:cubicBezTo>
                    <a:pt x="7196" y="4872"/>
                    <a:pt x="7196" y="4679"/>
                    <a:pt x="7184" y="4492"/>
                  </a:cubicBezTo>
                  <a:cubicBezTo>
                    <a:pt x="7172" y="4353"/>
                    <a:pt x="7154" y="4214"/>
                    <a:pt x="7130" y="4051"/>
                  </a:cubicBezTo>
                  <a:cubicBezTo>
                    <a:pt x="7130" y="4039"/>
                    <a:pt x="7124" y="4033"/>
                    <a:pt x="7124" y="4021"/>
                  </a:cubicBezTo>
                  <a:cubicBezTo>
                    <a:pt x="7106" y="3912"/>
                    <a:pt x="7082" y="3797"/>
                    <a:pt x="7057" y="3670"/>
                  </a:cubicBezTo>
                  <a:cubicBezTo>
                    <a:pt x="7045" y="3634"/>
                    <a:pt x="7039" y="3592"/>
                    <a:pt x="7027" y="3555"/>
                  </a:cubicBezTo>
                  <a:cubicBezTo>
                    <a:pt x="7015" y="3507"/>
                    <a:pt x="7003" y="3453"/>
                    <a:pt x="6991" y="3404"/>
                  </a:cubicBezTo>
                  <a:cubicBezTo>
                    <a:pt x="6955" y="3253"/>
                    <a:pt x="6912" y="3114"/>
                    <a:pt x="6864" y="2975"/>
                  </a:cubicBezTo>
                  <a:cubicBezTo>
                    <a:pt x="6852" y="2933"/>
                    <a:pt x="6834" y="2885"/>
                    <a:pt x="6822" y="2842"/>
                  </a:cubicBezTo>
                  <a:cubicBezTo>
                    <a:pt x="6792" y="2770"/>
                    <a:pt x="6767" y="2697"/>
                    <a:pt x="6737" y="2631"/>
                  </a:cubicBezTo>
                  <a:cubicBezTo>
                    <a:pt x="6562" y="2160"/>
                    <a:pt x="6326" y="1712"/>
                    <a:pt x="6042" y="1302"/>
                  </a:cubicBezTo>
                  <a:cubicBezTo>
                    <a:pt x="5698" y="818"/>
                    <a:pt x="5444" y="625"/>
                    <a:pt x="5317" y="534"/>
                  </a:cubicBezTo>
                  <a:cubicBezTo>
                    <a:pt x="4973" y="305"/>
                    <a:pt x="4586" y="141"/>
                    <a:pt x="4181" y="51"/>
                  </a:cubicBezTo>
                  <a:cubicBezTo>
                    <a:pt x="4060" y="19"/>
                    <a:pt x="3934" y="1"/>
                    <a:pt x="3808" y="1"/>
                  </a:cubicBezTo>
                  <a:cubicBezTo>
                    <a:pt x="3789" y="1"/>
                    <a:pt x="3771" y="2"/>
                    <a:pt x="3752" y="2"/>
                  </a:cubicBezTo>
                  <a:cubicBezTo>
                    <a:pt x="3691" y="1"/>
                    <a:pt x="3632" y="0"/>
                    <a:pt x="3572"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42"/>
            <p:cNvSpPr/>
            <p:nvPr/>
          </p:nvSpPr>
          <p:spPr>
            <a:xfrm>
              <a:off x="969997" y="3152609"/>
              <a:ext cx="474260" cy="514744"/>
            </a:xfrm>
            <a:custGeom>
              <a:avLst/>
              <a:gdLst/>
              <a:ahLst/>
              <a:cxnLst/>
              <a:rect l="l" t="t" r="r" b="b"/>
              <a:pathLst>
                <a:path w="3409" h="3700" extrusionOk="0">
                  <a:moveTo>
                    <a:pt x="713" y="1"/>
                  </a:moveTo>
                  <a:cubicBezTo>
                    <a:pt x="656" y="1"/>
                    <a:pt x="602" y="40"/>
                    <a:pt x="593" y="101"/>
                  </a:cubicBezTo>
                  <a:cubicBezTo>
                    <a:pt x="526" y="409"/>
                    <a:pt x="442" y="747"/>
                    <a:pt x="381" y="1050"/>
                  </a:cubicBezTo>
                  <a:cubicBezTo>
                    <a:pt x="236" y="1805"/>
                    <a:pt x="146" y="2433"/>
                    <a:pt x="19" y="3164"/>
                  </a:cubicBezTo>
                  <a:cubicBezTo>
                    <a:pt x="13" y="3195"/>
                    <a:pt x="7" y="3231"/>
                    <a:pt x="1" y="3267"/>
                  </a:cubicBezTo>
                  <a:lnTo>
                    <a:pt x="61" y="3291"/>
                  </a:lnTo>
                  <a:cubicBezTo>
                    <a:pt x="412" y="3421"/>
                    <a:pt x="1023" y="3700"/>
                    <a:pt x="1704" y="3700"/>
                  </a:cubicBezTo>
                  <a:cubicBezTo>
                    <a:pt x="1750" y="3700"/>
                    <a:pt x="1797" y="3699"/>
                    <a:pt x="1844" y="3696"/>
                  </a:cubicBezTo>
                  <a:cubicBezTo>
                    <a:pt x="2387" y="3660"/>
                    <a:pt x="2913" y="3533"/>
                    <a:pt x="3408" y="3309"/>
                  </a:cubicBezTo>
                  <a:lnTo>
                    <a:pt x="3402" y="3231"/>
                  </a:lnTo>
                  <a:cubicBezTo>
                    <a:pt x="3312" y="2614"/>
                    <a:pt x="3221" y="1998"/>
                    <a:pt x="3131" y="1370"/>
                  </a:cubicBezTo>
                  <a:cubicBezTo>
                    <a:pt x="3070" y="965"/>
                    <a:pt x="3016" y="554"/>
                    <a:pt x="2961" y="149"/>
                  </a:cubicBezTo>
                  <a:lnTo>
                    <a:pt x="2798" y="53"/>
                  </a:lnTo>
                  <a:cubicBezTo>
                    <a:pt x="2635" y="125"/>
                    <a:pt x="2466" y="179"/>
                    <a:pt x="2297" y="216"/>
                  </a:cubicBezTo>
                  <a:cubicBezTo>
                    <a:pt x="2248" y="228"/>
                    <a:pt x="2206" y="234"/>
                    <a:pt x="2152" y="240"/>
                  </a:cubicBezTo>
                  <a:cubicBezTo>
                    <a:pt x="2031" y="258"/>
                    <a:pt x="1904" y="270"/>
                    <a:pt x="1777" y="270"/>
                  </a:cubicBezTo>
                  <a:cubicBezTo>
                    <a:pt x="1384" y="264"/>
                    <a:pt x="998" y="119"/>
                    <a:pt x="762" y="10"/>
                  </a:cubicBezTo>
                  <a:cubicBezTo>
                    <a:pt x="746" y="4"/>
                    <a:pt x="729" y="1"/>
                    <a:pt x="71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42"/>
            <p:cNvSpPr/>
            <p:nvPr/>
          </p:nvSpPr>
          <p:spPr>
            <a:xfrm>
              <a:off x="639733" y="2013660"/>
              <a:ext cx="1061764" cy="846267"/>
            </a:xfrm>
            <a:custGeom>
              <a:avLst/>
              <a:gdLst/>
              <a:ahLst/>
              <a:cxnLst/>
              <a:rect l="l" t="t" r="r" b="b"/>
              <a:pathLst>
                <a:path w="7632" h="6083" extrusionOk="0">
                  <a:moveTo>
                    <a:pt x="4053" y="0"/>
                  </a:moveTo>
                  <a:cubicBezTo>
                    <a:pt x="3199" y="0"/>
                    <a:pt x="2457" y="284"/>
                    <a:pt x="2157" y="415"/>
                  </a:cubicBezTo>
                  <a:lnTo>
                    <a:pt x="2151" y="397"/>
                  </a:lnTo>
                  <a:cubicBezTo>
                    <a:pt x="1070" y="669"/>
                    <a:pt x="363" y="1787"/>
                    <a:pt x="115" y="2862"/>
                  </a:cubicBezTo>
                  <a:cubicBezTo>
                    <a:pt x="97" y="2947"/>
                    <a:pt x="79" y="3031"/>
                    <a:pt x="60" y="3116"/>
                  </a:cubicBezTo>
                  <a:cubicBezTo>
                    <a:pt x="6" y="3436"/>
                    <a:pt x="0" y="3756"/>
                    <a:pt x="42" y="4077"/>
                  </a:cubicBezTo>
                  <a:cubicBezTo>
                    <a:pt x="48" y="4131"/>
                    <a:pt x="60" y="4179"/>
                    <a:pt x="67" y="4228"/>
                  </a:cubicBezTo>
                  <a:cubicBezTo>
                    <a:pt x="79" y="4288"/>
                    <a:pt x="97" y="4342"/>
                    <a:pt x="109" y="4397"/>
                  </a:cubicBezTo>
                  <a:cubicBezTo>
                    <a:pt x="163" y="4735"/>
                    <a:pt x="272" y="5279"/>
                    <a:pt x="719" y="5732"/>
                  </a:cubicBezTo>
                  <a:cubicBezTo>
                    <a:pt x="858" y="5871"/>
                    <a:pt x="1015" y="5986"/>
                    <a:pt x="1184" y="6083"/>
                  </a:cubicBezTo>
                  <a:cubicBezTo>
                    <a:pt x="1275" y="6058"/>
                    <a:pt x="1402" y="6028"/>
                    <a:pt x="1553" y="5986"/>
                  </a:cubicBezTo>
                  <a:cubicBezTo>
                    <a:pt x="2290" y="5738"/>
                    <a:pt x="2943" y="5291"/>
                    <a:pt x="3438" y="4687"/>
                  </a:cubicBezTo>
                  <a:cubicBezTo>
                    <a:pt x="3644" y="4427"/>
                    <a:pt x="3813" y="4137"/>
                    <a:pt x="3934" y="3829"/>
                  </a:cubicBezTo>
                  <a:cubicBezTo>
                    <a:pt x="4048" y="3515"/>
                    <a:pt x="4133" y="3188"/>
                    <a:pt x="4169" y="2856"/>
                  </a:cubicBezTo>
                  <a:cubicBezTo>
                    <a:pt x="4224" y="2361"/>
                    <a:pt x="4199" y="1865"/>
                    <a:pt x="4103" y="1382"/>
                  </a:cubicBezTo>
                  <a:lnTo>
                    <a:pt x="4103" y="1382"/>
                  </a:lnTo>
                  <a:cubicBezTo>
                    <a:pt x="4586" y="1690"/>
                    <a:pt x="5323" y="2010"/>
                    <a:pt x="5909" y="2234"/>
                  </a:cubicBezTo>
                  <a:cubicBezTo>
                    <a:pt x="6278" y="2379"/>
                    <a:pt x="6592" y="2493"/>
                    <a:pt x="6731" y="2542"/>
                  </a:cubicBezTo>
                  <a:lnTo>
                    <a:pt x="6804" y="2566"/>
                  </a:lnTo>
                  <a:cubicBezTo>
                    <a:pt x="6804" y="2566"/>
                    <a:pt x="6906" y="2874"/>
                    <a:pt x="6894" y="2929"/>
                  </a:cubicBezTo>
                  <a:cubicBezTo>
                    <a:pt x="6882" y="2983"/>
                    <a:pt x="7245" y="3418"/>
                    <a:pt x="7245" y="3418"/>
                  </a:cubicBezTo>
                  <a:lnTo>
                    <a:pt x="7227" y="2892"/>
                  </a:lnTo>
                  <a:cubicBezTo>
                    <a:pt x="7227" y="2892"/>
                    <a:pt x="7631" y="2886"/>
                    <a:pt x="7353" y="2300"/>
                  </a:cubicBezTo>
                  <a:cubicBezTo>
                    <a:pt x="7239" y="2071"/>
                    <a:pt x="7100" y="1859"/>
                    <a:pt x="6943" y="1660"/>
                  </a:cubicBezTo>
                  <a:cubicBezTo>
                    <a:pt x="6798" y="1472"/>
                    <a:pt x="6610" y="1249"/>
                    <a:pt x="6375" y="995"/>
                  </a:cubicBezTo>
                  <a:cubicBezTo>
                    <a:pt x="5670" y="228"/>
                    <a:pt x="4817" y="0"/>
                    <a:pt x="4053" y="0"/>
                  </a:cubicBezTo>
                  <a:close/>
                </a:path>
              </a:pathLst>
            </a:custGeom>
            <a:solidFill>
              <a:srgbClr val="B15A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42"/>
            <p:cNvSpPr/>
            <p:nvPr/>
          </p:nvSpPr>
          <p:spPr>
            <a:xfrm>
              <a:off x="1075030" y="3152331"/>
              <a:ext cx="278379" cy="104618"/>
            </a:xfrm>
            <a:custGeom>
              <a:avLst/>
              <a:gdLst/>
              <a:ahLst/>
              <a:cxnLst/>
              <a:rect l="l" t="t" r="r" b="b"/>
              <a:pathLst>
                <a:path w="2001" h="752" extrusionOk="0">
                  <a:moveTo>
                    <a:pt x="1" y="0"/>
                  </a:moveTo>
                  <a:lnTo>
                    <a:pt x="1" y="0"/>
                  </a:lnTo>
                  <a:cubicBezTo>
                    <a:pt x="7" y="393"/>
                    <a:pt x="430" y="725"/>
                    <a:pt x="968" y="749"/>
                  </a:cubicBezTo>
                  <a:cubicBezTo>
                    <a:pt x="993" y="751"/>
                    <a:pt x="1019" y="752"/>
                    <a:pt x="1044" y="752"/>
                  </a:cubicBezTo>
                  <a:cubicBezTo>
                    <a:pt x="1547" y="752"/>
                    <a:pt x="1955" y="471"/>
                    <a:pt x="2001" y="109"/>
                  </a:cubicBezTo>
                  <a:cubicBezTo>
                    <a:pt x="1868" y="103"/>
                    <a:pt x="1729" y="97"/>
                    <a:pt x="1596" y="91"/>
                  </a:cubicBezTo>
                  <a:cubicBezTo>
                    <a:pt x="1052" y="67"/>
                    <a:pt x="521" y="36"/>
                    <a:pt x="1"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42"/>
            <p:cNvSpPr/>
            <p:nvPr/>
          </p:nvSpPr>
          <p:spPr>
            <a:xfrm>
              <a:off x="1491963" y="2502238"/>
              <a:ext cx="102810" cy="92932"/>
            </a:xfrm>
            <a:custGeom>
              <a:avLst/>
              <a:gdLst/>
              <a:ahLst/>
              <a:cxnLst/>
              <a:rect l="l" t="t" r="r" b="b"/>
              <a:pathLst>
                <a:path w="739" h="668" extrusionOk="0">
                  <a:moveTo>
                    <a:pt x="374" y="0"/>
                  </a:moveTo>
                  <a:cubicBezTo>
                    <a:pt x="343" y="0"/>
                    <a:pt x="311" y="5"/>
                    <a:pt x="279" y="15"/>
                  </a:cubicBezTo>
                  <a:cubicBezTo>
                    <a:pt x="98" y="63"/>
                    <a:pt x="1" y="250"/>
                    <a:pt x="49" y="426"/>
                  </a:cubicBezTo>
                  <a:cubicBezTo>
                    <a:pt x="95" y="571"/>
                    <a:pt x="228" y="667"/>
                    <a:pt x="372" y="667"/>
                  </a:cubicBezTo>
                  <a:cubicBezTo>
                    <a:pt x="401" y="667"/>
                    <a:pt x="431" y="663"/>
                    <a:pt x="460" y="655"/>
                  </a:cubicBezTo>
                  <a:cubicBezTo>
                    <a:pt x="641" y="601"/>
                    <a:pt x="738" y="420"/>
                    <a:pt x="690" y="238"/>
                  </a:cubicBezTo>
                  <a:cubicBezTo>
                    <a:pt x="645" y="95"/>
                    <a:pt x="516" y="0"/>
                    <a:pt x="37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42"/>
            <p:cNvSpPr/>
            <p:nvPr/>
          </p:nvSpPr>
          <p:spPr>
            <a:xfrm>
              <a:off x="1487789" y="2534513"/>
              <a:ext cx="192681" cy="212854"/>
            </a:xfrm>
            <a:custGeom>
              <a:avLst/>
              <a:gdLst/>
              <a:ahLst/>
              <a:cxnLst/>
              <a:rect l="l" t="t" r="r" b="b"/>
              <a:pathLst>
                <a:path w="1385" h="1530" extrusionOk="0">
                  <a:moveTo>
                    <a:pt x="1191" y="0"/>
                  </a:moveTo>
                  <a:cubicBezTo>
                    <a:pt x="1034" y="0"/>
                    <a:pt x="883" y="18"/>
                    <a:pt x="732" y="61"/>
                  </a:cubicBezTo>
                  <a:cubicBezTo>
                    <a:pt x="526" y="109"/>
                    <a:pt x="339" y="212"/>
                    <a:pt x="188" y="357"/>
                  </a:cubicBezTo>
                  <a:cubicBezTo>
                    <a:pt x="73" y="465"/>
                    <a:pt x="7" y="617"/>
                    <a:pt x="1" y="774"/>
                  </a:cubicBezTo>
                  <a:cubicBezTo>
                    <a:pt x="7" y="919"/>
                    <a:pt x="67" y="1058"/>
                    <a:pt x="170" y="1160"/>
                  </a:cubicBezTo>
                  <a:cubicBezTo>
                    <a:pt x="200" y="1191"/>
                    <a:pt x="236" y="1227"/>
                    <a:pt x="273" y="1257"/>
                  </a:cubicBezTo>
                  <a:cubicBezTo>
                    <a:pt x="333" y="1299"/>
                    <a:pt x="387" y="1336"/>
                    <a:pt x="454" y="1366"/>
                  </a:cubicBezTo>
                  <a:cubicBezTo>
                    <a:pt x="672" y="1475"/>
                    <a:pt x="917" y="1529"/>
                    <a:pt x="1164" y="1529"/>
                  </a:cubicBezTo>
                  <a:cubicBezTo>
                    <a:pt x="1177" y="1529"/>
                    <a:pt x="1190" y="1529"/>
                    <a:pt x="1203" y="1529"/>
                  </a:cubicBezTo>
                  <a:cubicBezTo>
                    <a:pt x="1245" y="1529"/>
                    <a:pt x="1288" y="1523"/>
                    <a:pt x="1330" y="1523"/>
                  </a:cubicBezTo>
                  <a:cubicBezTo>
                    <a:pt x="1354" y="1378"/>
                    <a:pt x="1372" y="1233"/>
                    <a:pt x="1384" y="1082"/>
                  </a:cubicBezTo>
                  <a:cubicBezTo>
                    <a:pt x="1372" y="949"/>
                    <a:pt x="1360" y="804"/>
                    <a:pt x="1330" y="647"/>
                  </a:cubicBezTo>
                  <a:lnTo>
                    <a:pt x="1324" y="617"/>
                  </a:lnTo>
                  <a:cubicBezTo>
                    <a:pt x="1306" y="508"/>
                    <a:pt x="1282" y="387"/>
                    <a:pt x="1257" y="266"/>
                  </a:cubicBezTo>
                  <a:cubicBezTo>
                    <a:pt x="1245" y="224"/>
                    <a:pt x="1239" y="188"/>
                    <a:pt x="1233" y="151"/>
                  </a:cubicBezTo>
                  <a:cubicBezTo>
                    <a:pt x="1215" y="97"/>
                    <a:pt x="1203" y="49"/>
                    <a:pt x="1191" y="0"/>
                  </a:cubicBezTo>
                  <a:close/>
                </a:path>
              </a:pathLst>
            </a:custGeom>
            <a:solidFill>
              <a:srgbClr val="E51F38">
                <a:alpha val="12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42"/>
            <p:cNvSpPr/>
            <p:nvPr/>
          </p:nvSpPr>
          <p:spPr>
            <a:xfrm>
              <a:off x="918802" y="2709904"/>
              <a:ext cx="333749" cy="213549"/>
            </a:xfrm>
            <a:custGeom>
              <a:avLst/>
              <a:gdLst/>
              <a:ahLst/>
              <a:cxnLst/>
              <a:rect l="l" t="t" r="r" b="b"/>
              <a:pathLst>
                <a:path w="2399" h="1535" extrusionOk="0">
                  <a:moveTo>
                    <a:pt x="1196" y="0"/>
                  </a:moveTo>
                  <a:cubicBezTo>
                    <a:pt x="538" y="6"/>
                    <a:pt x="0" y="351"/>
                    <a:pt x="6" y="774"/>
                  </a:cubicBezTo>
                  <a:cubicBezTo>
                    <a:pt x="6" y="1197"/>
                    <a:pt x="544" y="1535"/>
                    <a:pt x="1209" y="1535"/>
                  </a:cubicBezTo>
                  <a:cubicBezTo>
                    <a:pt x="1867" y="1529"/>
                    <a:pt x="2399" y="1184"/>
                    <a:pt x="2399" y="761"/>
                  </a:cubicBezTo>
                  <a:cubicBezTo>
                    <a:pt x="2393" y="339"/>
                    <a:pt x="1855" y="0"/>
                    <a:pt x="1196" y="0"/>
                  </a:cubicBezTo>
                  <a:close/>
                </a:path>
              </a:pathLst>
            </a:custGeom>
            <a:solidFill>
              <a:srgbClr val="E51F38">
                <a:alpha val="12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42"/>
            <p:cNvSpPr/>
            <p:nvPr/>
          </p:nvSpPr>
          <p:spPr>
            <a:xfrm>
              <a:off x="1132207" y="2617010"/>
              <a:ext cx="109627" cy="92793"/>
            </a:xfrm>
            <a:custGeom>
              <a:avLst/>
              <a:gdLst/>
              <a:ahLst/>
              <a:cxnLst/>
              <a:rect l="l" t="t" r="r" b="b"/>
              <a:pathLst>
                <a:path w="788" h="667" extrusionOk="0">
                  <a:moveTo>
                    <a:pt x="376" y="1"/>
                  </a:moveTo>
                  <a:cubicBezTo>
                    <a:pt x="342" y="1"/>
                    <a:pt x="308" y="6"/>
                    <a:pt x="273" y="17"/>
                  </a:cubicBezTo>
                  <a:cubicBezTo>
                    <a:pt x="97" y="78"/>
                    <a:pt x="1" y="265"/>
                    <a:pt x="55" y="440"/>
                  </a:cubicBezTo>
                  <a:cubicBezTo>
                    <a:pt x="104" y="589"/>
                    <a:pt x="238" y="666"/>
                    <a:pt x="373" y="666"/>
                  </a:cubicBezTo>
                  <a:cubicBezTo>
                    <a:pt x="491" y="666"/>
                    <a:pt x="609" y="607"/>
                    <a:pt x="671" y="483"/>
                  </a:cubicBezTo>
                  <a:cubicBezTo>
                    <a:pt x="788" y="256"/>
                    <a:pt x="608" y="1"/>
                    <a:pt x="3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42"/>
            <p:cNvSpPr/>
            <p:nvPr/>
          </p:nvSpPr>
          <p:spPr>
            <a:xfrm>
              <a:off x="1434925" y="2410421"/>
              <a:ext cx="148024" cy="80411"/>
            </a:xfrm>
            <a:custGeom>
              <a:avLst/>
              <a:gdLst/>
              <a:ahLst/>
              <a:cxnLst/>
              <a:rect l="l" t="t" r="r" b="b"/>
              <a:pathLst>
                <a:path w="1064" h="578" extrusionOk="0">
                  <a:moveTo>
                    <a:pt x="518" y="0"/>
                  </a:moveTo>
                  <a:cubicBezTo>
                    <a:pt x="225" y="0"/>
                    <a:pt x="0" y="415"/>
                    <a:pt x="0" y="415"/>
                  </a:cubicBezTo>
                  <a:cubicBezTo>
                    <a:pt x="154" y="277"/>
                    <a:pt x="303" y="228"/>
                    <a:pt x="439" y="228"/>
                  </a:cubicBezTo>
                  <a:cubicBezTo>
                    <a:pt x="799" y="228"/>
                    <a:pt x="1063" y="578"/>
                    <a:pt x="1063" y="578"/>
                  </a:cubicBezTo>
                  <a:cubicBezTo>
                    <a:pt x="880" y="139"/>
                    <a:pt x="688" y="0"/>
                    <a:pt x="518" y="0"/>
                  </a:cubicBezTo>
                  <a:close/>
                </a:path>
              </a:pathLst>
            </a:custGeom>
            <a:solidFill>
              <a:srgbClr val="7934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42"/>
            <p:cNvSpPr/>
            <p:nvPr/>
          </p:nvSpPr>
          <p:spPr>
            <a:xfrm>
              <a:off x="1067935" y="2463564"/>
              <a:ext cx="142598" cy="93767"/>
            </a:xfrm>
            <a:custGeom>
              <a:avLst/>
              <a:gdLst/>
              <a:ahLst/>
              <a:cxnLst/>
              <a:rect l="l" t="t" r="r" b="b"/>
              <a:pathLst>
                <a:path w="1025" h="674" extrusionOk="0">
                  <a:moveTo>
                    <a:pt x="438" y="0"/>
                  </a:moveTo>
                  <a:cubicBezTo>
                    <a:pt x="0" y="0"/>
                    <a:pt x="28" y="673"/>
                    <a:pt x="28" y="673"/>
                  </a:cubicBezTo>
                  <a:cubicBezTo>
                    <a:pt x="149" y="281"/>
                    <a:pt x="430" y="191"/>
                    <a:pt x="663" y="191"/>
                  </a:cubicBezTo>
                  <a:cubicBezTo>
                    <a:pt x="861" y="191"/>
                    <a:pt x="1025" y="256"/>
                    <a:pt x="1025" y="256"/>
                  </a:cubicBezTo>
                  <a:cubicBezTo>
                    <a:pt x="769" y="71"/>
                    <a:pt x="579" y="0"/>
                    <a:pt x="438" y="0"/>
                  </a:cubicBezTo>
                  <a:close/>
                </a:path>
              </a:pathLst>
            </a:custGeom>
            <a:solidFill>
              <a:srgbClr val="7934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42"/>
            <p:cNvSpPr/>
            <p:nvPr/>
          </p:nvSpPr>
          <p:spPr>
            <a:xfrm>
              <a:off x="1386930" y="2550095"/>
              <a:ext cx="67334" cy="139955"/>
            </a:xfrm>
            <a:custGeom>
              <a:avLst/>
              <a:gdLst/>
              <a:ahLst/>
              <a:cxnLst/>
              <a:rect l="l" t="t" r="r" b="b"/>
              <a:pathLst>
                <a:path w="484" h="1006" extrusionOk="0">
                  <a:moveTo>
                    <a:pt x="89" y="0"/>
                  </a:moveTo>
                  <a:cubicBezTo>
                    <a:pt x="67" y="0"/>
                    <a:pt x="44" y="20"/>
                    <a:pt x="55" y="45"/>
                  </a:cubicBezTo>
                  <a:cubicBezTo>
                    <a:pt x="85" y="166"/>
                    <a:pt x="31" y="293"/>
                    <a:pt x="55" y="414"/>
                  </a:cubicBezTo>
                  <a:cubicBezTo>
                    <a:pt x="61" y="511"/>
                    <a:pt x="134" y="595"/>
                    <a:pt x="230" y="619"/>
                  </a:cubicBezTo>
                  <a:cubicBezTo>
                    <a:pt x="279" y="625"/>
                    <a:pt x="339" y="613"/>
                    <a:pt x="375" y="662"/>
                  </a:cubicBezTo>
                  <a:cubicBezTo>
                    <a:pt x="393" y="698"/>
                    <a:pt x="399" y="746"/>
                    <a:pt x="381" y="788"/>
                  </a:cubicBezTo>
                  <a:cubicBezTo>
                    <a:pt x="333" y="915"/>
                    <a:pt x="164" y="921"/>
                    <a:pt x="55" y="927"/>
                  </a:cubicBezTo>
                  <a:cubicBezTo>
                    <a:pt x="1" y="934"/>
                    <a:pt x="7" y="1006"/>
                    <a:pt x="55" y="1006"/>
                  </a:cubicBezTo>
                  <a:cubicBezTo>
                    <a:pt x="188" y="994"/>
                    <a:pt x="345" y="982"/>
                    <a:pt x="430" y="867"/>
                  </a:cubicBezTo>
                  <a:cubicBezTo>
                    <a:pt x="484" y="782"/>
                    <a:pt x="484" y="668"/>
                    <a:pt x="418" y="589"/>
                  </a:cubicBezTo>
                  <a:cubicBezTo>
                    <a:pt x="375" y="563"/>
                    <a:pt x="324" y="546"/>
                    <a:pt x="276" y="546"/>
                  </a:cubicBezTo>
                  <a:cubicBezTo>
                    <a:pt x="269" y="546"/>
                    <a:pt x="261" y="546"/>
                    <a:pt x="254" y="547"/>
                  </a:cubicBezTo>
                  <a:cubicBezTo>
                    <a:pt x="188" y="535"/>
                    <a:pt x="140" y="486"/>
                    <a:pt x="134" y="426"/>
                  </a:cubicBezTo>
                  <a:cubicBezTo>
                    <a:pt x="97" y="293"/>
                    <a:pt x="158" y="160"/>
                    <a:pt x="121" y="27"/>
                  </a:cubicBezTo>
                  <a:cubicBezTo>
                    <a:pt x="117" y="8"/>
                    <a:pt x="103" y="0"/>
                    <a:pt x="89"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42"/>
            <p:cNvSpPr/>
            <p:nvPr/>
          </p:nvSpPr>
          <p:spPr>
            <a:xfrm>
              <a:off x="1210390" y="2661388"/>
              <a:ext cx="350722" cy="190594"/>
            </a:xfrm>
            <a:custGeom>
              <a:avLst/>
              <a:gdLst/>
              <a:ahLst/>
              <a:cxnLst/>
              <a:rect l="l" t="t" r="r" b="b"/>
              <a:pathLst>
                <a:path w="2521" h="1370" extrusionOk="0">
                  <a:moveTo>
                    <a:pt x="2520" y="1"/>
                  </a:moveTo>
                  <a:cubicBezTo>
                    <a:pt x="2514" y="7"/>
                    <a:pt x="2460" y="55"/>
                    <a:pt x="2357" y="121"/>
                  </a:cubicBezTo>
                  <a:cubicBezTo>
                    <a:pt x="2056" y="325"/>
                    <a:pt x="1372" y="715"/>
                    <a:pt x="501" y="715"/>
                  </a:cubicBezTo>
                  <a:cubicBezTo>
                    <a:pt x="340" y="715"/>
                    <a:pt x="173" y="701"/>
                    <a:pt x="1" y="671"/>
                  </a:cubicBezTo>
                  <a:lnTo>
                    <a:pt x="1" y="671"/>
                  </a:lnTo>
                  <a:cubicBezTo>
                    <a:pt x="194" y="1004"/>
                    <a:pt x="520" y="1239"/>
                    <a:pt x="895" y="1330"/>
                  </a:cubicBezTo>
                  <a:cubicBezTo>
                    <a:pt x="998" y="1357"/>
                    <a:pt x="1103" y="1370"/>
                    <a:pt x="1209" y="1370"/>
                  </a:cubicBezTo>
                  <a:cubicBezTo>
                    <a:pt x="1364" y="1370"/>
                    <a:pt x="1518" y="1342"/>
                    <a:pt x="1662" y="1288"/>
                  </a:cubicBezTo>
                  <a:cubicBezTo>
                    <a:pt x="1832" y="1221"/>
                    <a:pt x="1977" y="1124"/>
                    <a:pt x="2103" y="1004"/>
                  </a:cubicBezTo>
                  <a:cubicBezTo>
                    <a:pt x="2369" y="738"/>
                    <a:pt x="2520" y="381"/>
                    <a:pt x="25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42"/>
            <p:cNvSpPr/>
            <p:nvPr/>
          </p:nvSpPr>
          <p:spPr>
            <a:xfrm>
              <a:off x="1210377" y="2674709"/>
              <a:ext cx="328045" cy="107365"/>
            </a:xfrm>
            <a:custGeom>
              <a:avLst/>
              <a:gdLst/>
              <a:ahLst/>
              <a:cxnLst/>
              <a:rect l="l" t="t" r="r" b="b"/>
              <a:pathLst>
                <a:path w="2358" h="760" extrusionOk="0">
                  <a:moveTo>
                    <a:pt x="2357" y="0"/>
                  </a:moveTo>
                  <a:cubicBezTo>
                    <a:pt x="2056" y="204"/>
                    <a:pt x="1372" y="594"/>
                    <a:pt x="501" y="594"/>
                  </a:cubicBezTo>
                  <a:cubicBezTo>
                    <a:pt x="340" y="594"/>
                    <a:pt x="173" y="580"/>
                    <a:pt x="1" y="550"/>
                  </a:cubicBezTo>
                  <a:lnTo>
                    <a:pt x="1" y="550"/>
                  </a:lnTo>
                  <a:cubicBezTo>
                    <a:pt x="1" y="550"/>
                    <a:pt x="287" y="759"/>
                    <a:pt x="833" y="759"/>
                  </a:cubicBezTo>
                  <a:cubicBezTo>
                    <a:pt x="1018" y="759"/>
                    <a:pt x="1232" y="735"/>
                    <a:pt x="1475" y="671"/>
                  </a:cubicBezTo>
                  <a:cubicBezTo>
                    <a:pt x="2236" y="466"/>
                    <a:pt x="2345" y="127"/>
                    <a:pt x="23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42"/>
            <p:cNvSpPr/>
            <p:nvPr/>
          </p:nvSpPr>
          <p:spPr>
            <a:xfrm>
              <a:off x="1334762" y="2786464"/>
              <a:ext cx="168323" cy="67910"/>
            </a:xfrm>
            <a:custGeom>
              <a:avLst/>
              <a:gdLst/>
              <a:ahLst/>
              <a:cxnLst/>
              <a:rect l="l" t="t" r="r" b="b"/>
              <a:pathLst>
                <a:path w="1210" h="471" extrusionOk="0">
                  <a:moveTo>
                    <a:pt x="827" y="1"/>
                  </a:moveTo>
                  <a:cubicBezTo>
                    <a:pt x="723" y="1"/>
                    <a:pt x="612" y="19"/>
                    <a:pt x="502" y="56"/>
                  </a:cubicBezTo>
                  <a:cubicBezTo>
                    <a:pt x="291" y="117"/>
                    <a:pt x="116" y="250"/>
                    <a:pt x="1" y="431"/>
                  </a:cubicBezTo>
                  <a:cubicBezTo>
                    <a:pt x="104" y="458"/>
                    <a:pt x="209" y="471"/>
                    <a:pt x="315" y="471"/>
                  </a:cubicBezTo>
                  <a:cubicBezTo>
                    <a:pt x="470" y="471"/>
                    <a:pt x="624" y="443"/>
                    <a:pt x="768" y="389"/>
                  </a:cubicBezTo>
                  <a:cubicBezTo>
                    <a:pt x="938" y="322"/>
                    <a:pt x="1083" y="225"/>
                    <a:pt x="1209" y="105"/>
                  </a:cubicBezTo>
                  <a:cubicBezTo>
                    <a:pt x="1110" y="37"/>
                    <a:pt x="975" y="1"/>
                    <a:pt x="8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42"/>
            <p:cNvSpPr/>
            <p:nvPr/>
          </p:nvSpPr>
          <p:spPr>
            <a:xfrm>
              <a:off x="728490" y="2758213"/>
              <a:ext cx="239982" cy="267528"/>
            </a:xfrm>
            <a:custGeom>
              <a:avLst/>
              <a:gdLst/>
              <a:ahLst/>
              <a:cxnLst/>
              <a:rect l="l" t="t" r="r" b="b"/>
              <a:pathLst>
                <a:path w="1725" h="1923" extrusionOk="0">
                  <a:moveTo>
                    <a:pt x="739" y="1"/>
                  </a:moveTo>
                  <a:cubicBezTo>
                    <a:pt x="587" y="1"/>
                    <a:pt x="437" y="123"/>
                    <a:pt x="317" y="465"/>
                  </a:cubicBezTo>
                  <a:cubicBezTo>
                    <a:pt x="1" y="1341"/>
                    <a:pt x="622" y="1923"/>
                    <a:pt x="1186" y="1923"/>
                  </a:cubicBezTo>
                  <a:cubicBezTo>
                    <a:pt x="1388" y="1923"/>
                    <a:pt x="1583" y="1848"/>
                    <a:pt x="1725" y="1685"/>
                  </a:cubicBezTo>
                  <a:lnTo>
                    <a:pt x="1586" y="1075"/>
                  </a:lnTo>
                  <a:cubicBezTo>
                    <a:pt x="1519" y="767"/>
                    <a:pt x="1374" y="483"/>
                    <a:pt x="1163" y="253"/>
                  </a:cubicBezTo>
                  <a:cubicBezTo>
                    <a:pt x="1035" y="114"/>
                    <a:pt x="886" y="1"/>
                    <a:pt x="739"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42"/>
            <p:cNvSpPr/>
            <p:nvPr/>
          </p:nvSpPr>
          <p:spPr>
            <a:xfrm>
              <a:off x="774399" y="2921119"/>
              <a:ext cx="49527" cy="41875"/>
            </a:xfrm>
            <a:custGeom>
              <a:avLst/>
              <a:gdLst/>
              <a:ahLst/>
              <a:cxnLst/>
              <a:rect l="l" t="t" r="r" b="b"/>
              <a:pathLst>
                <a:path w="356" h="301" extrusionOk="0">
                  <a:moveTo>
                    <a:pt x="151" y="0"/>
                  </a:moveTo>
                  <a:cubicBezTo>
                    <a:pt x="71" y="0"/>
                    <a:pt x="5" y="65"/>
                    <a:pt x="5" y="146"/>
                  </a:cubicBezTo>
                  <a:cubicBezTo>
                    <a:pt x="1" y="238"/>
                    <a:pt x="75" y="301"/>
                    <a:pt x="153" y="301"/>
                  </a:cubicBezTo>
                  <a:cubicBezTo>
                    <a:pt x="187" y="301"/>
                    <a:pt x="223" y="288"/>
                    <a:pt x="253" y="260"/>
                  </a:cubicBezTo>
                  <a:cubicBezTo>
                    <a:pt x="355" y="170"/>
                    <a:pt x="295" y="7"/>
                    <a:pt x="162" y="1"/>
                  </a:cubicBezTo>
                  <a:cubicBezTo>
                    <a:pt x="158" y="0"/>
                    <a:pt x="155" y="0"/>
                    <a:pt x="15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42"/>
            <p:cNvSpPr/>
            <p:nvPr/>
          </p:nvSpPr>
          <p:spPr>
            <a:xfrm>
              <a:off x="824898" y="2970784"/>
              <a:ext cx="33528" cy="28241"/>
            </a:xfrm>
            <a:custGeom>
              <a:avLst/>
              <a:gdLst/>
              <a:ahLst/>
              <a:cxnLst/>
              <a:rect l="l" t="t" r="r" b="b"/>
              <a:pathLst>
                <a:path w="241" h="203" extrusionOk="0">
                  <a:moveTo>
                    <a:pt x="113" y="0"/>
                  </a:moveTo>
                  <a:cubicBezTo>
                    <a:pt x="53" y="0"/>
                    <a:pt x="4" y="42"/>
                    <a:pt x="4" y="97"/>
                  </a:cubicBezTo>
                  <a:cubicBezTo>
                    <a:pt x="0" y="160"/>
                    <a:pt x="51" y="202"/>
                    <a:pt x="105" y="202"/>
                  </a:cubicBezTo>
                  <a:cubicBezTo>
                    <a:pt x="129" y="202"/>
                    <a:pt x="153" y="194"/>
                    <a:pt x="174" y="175"/>
                  </a:cubicBezTo>
                  <a:cubicBezTo>
                    <a:pt x="240" y="115"/>
                    <a:pt x="204" y="6"/>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42"/>
            <p:cNvSpPr/>
            <p:nvPr/>
          </p:nvSpPr>
          <p:spPr>
            <a:xfrm>
              <a:off x="800413" y="2838901"/>
              <a:ext cx="113383" cy="97662"/>
            </a:xfrm>
            <a:custGeom>
              <a:avLst/>
              <a:gdLst/>
              <a:ahLst/>
              <a:cxnLst/>
              <a:rect l="l" t="t" r="r" b="b"/>
              <a:pathLst>
                <a:path w="815" h="702" extrusionOk="0">
                  <a:moveTo>
                    <a:pt x="362" y="1"/>
                  </a:moveTo>
                  <a:cubicBezTo>
                    <a:pt x="250" y="1"/>
                    <a:pt x="139" y="43"/>
                    <a:pt x="53" y="120"/>
                  </a:cubicBezTo>
                  <a:cubicBezTo>
                    <a:pt x="1" y="173"/>
                    <a:pt x="55" y="253"/>
                    <a:pt x="116" y="253"/>
                  </a:cubicBezTo>
                  <a:cubicBezTo>
                    <a:pt x="131" y="253"/>
                    <a:pt x="147" y="247"/>
                    <a:pt x="162" y="235"/>
                  </a:cubicBezTo>
                  <a:cubicBezTo>
                    <a:pt x="221" y="181"/>
                    <a:pt x="290" y="154"/>
                    <a:pt x="364" y="154"/>
                  </a:cubicBezTo>
                  <a:cubicBezTo>
                    <a:pt x="389" y="154"/>
                    <a:pt x="415" y="157"/>
                    <a:pt x="440" y="163"/>
                  </a:cubicBezTo>
                  <a:cubicBezTo>
                    <a:pt x="313" y="241"/>
                    <a:pt x="235" y="374"/>
                    <a:pt x="217" y="525"/>
                  </a:cubicBezTo>
                  <a:cubicBezTo>
                    <a:pt x="217" y="578"/>
                    <a:pt x="257" y="605"/>
                    <a:pt x="295" y="605"/>
                  </a:cubicBezTo>
                  <a:cubicBezTo>
                    <a:pt x="332" y="605"/>
                    <a:pt x="368" y="581"/>
                    <a:pt x="368" y="531"/>
                  </a:cubicBezTo>
                  <a:lnTo>
                    <a:pt x="368" y="507"/>
                  </a:lnTo>
                  <a:lnTo>
                    <a:pt x="368" y="501"/>
                  </a:lnTo>
                  <a:cubicBezTo>
                    <a:pt x="368" y="495"/>
                    <a:pt x="368" y="495"/>
                    <a:pt x="368" y="495"/>
                  </a:cubicBezTo>
                  <a:cubicBezTo>
                    <a:pt x="374" y="477"/>
                    <a:pt x="380" y="459"/>
                    <a:pt x="386" y="447"/>
                  </a:cubicBezTo>
                  <a:cubicBezTo>
                    <a:pt x="386" y="435"/>
                    <a:pt x="392" y="428"/>
                    <a:pt x="398" y="416"/>
                  </a:cubicBezTo>
                  <a:cubicBezTo>
                    <a:pt x="398" y="416"/>
                    <a:pt x="398" y="410"/>
                    <a:pt x="404" y="410"/>
                  </a:cubicBezTo>
                  <a:cubicBezTo>
                    <a:pt x="410" y="392"/>
                    <a:pt x="422" y="380"/>
                    <a:pt x="428" y="362"/>
                  </a:cubicBezTo>
                  <a:lnTo>
                    <a:pt x="434" y="356"/>
                  </a:lnTo>
                  <a:lnTo>
                    <a:pt x="440" y="350"/>
                  </a:lnTo>
                  <a:lnTo>
                    <a:pt x="440" y="356"/>
                  </a:lnTo>
                  <a:cubicBezTo>
                    <a:pt x="440" y="350"/>
                    <a:pt x="452" y="338"/>
                    <a:pt x="452" y="332"/>
                  </a:cubicBezTo>
                  <a:cubicBezTo>
                    <a:pt x="470" y="320"/>
                    <a:pt x="482" y="314"/>
                    <a:pt x="495" y="302"/>
                  </a:cubicBezTo>
                  <a:cubicBezTo>
                    <a:pt x="501" y="296"/>
                    <a:pt x="501" y="296"/>
                    <a:pt x="507" y="290"/>
                  </a:cubicBezTo>
                  <a:cubicBezTo>
                    <a:pt x="513" y="290"/>
                    <a:pt x="519" y="283"/>
                    <a:pt x="525" y="277"/>
                  </a:cubicBezTo>
                  <a:cubicBezTo>
                    <a:pt x="543" y="271"/>
                    <a:pt x="561" y="265"/>
                    <a:pt x="573" y="253"/>
                  </a:cubicBezTo>
                  <a:cubicBezTo>
                    <a:pt x="579" y="253"/>
                    <a:pt x="585" y="253"/>
                    <a:pt x="585" y="247"/>
                  </a:cubicBezTo>
                  <a:cubicBezTo>
                    <a:pt x="615" y="290"/>
                    <a:pt x="640" y="338"/>
                    <a:pt x="652" y="386"/>
                  </a:cubicBezTo>
                  <a:cubicBezTo>
                    <a:pt x="664" y="453"/>
                    <a:pt x="658" y="525"/>
                    <a:pt x="621" y="586"/>
                  </a:cubicBezTo>
                  <a:cubicBezTo>
                    <a:pt x="603" y="622"/>
                    <a:pt x="609" y="670"/>
                    <a:pt x="646" y="688"/>
                  </a:cubicBezTo>
                  <a:cubicBezTo>
                    <a:pt x="659" y="697"/>
                    <a:pt x="674" y="701"/>
                    <a:pt x="688" y="701"/>
                  </a:cubicBezTo>
                  <a:cubicBezTo>
                    <a:pt x="713" y="701"/>
                    <a:pt x="737" y="689"/>
                    <a:pt x="748" y="670"/>
                  </a:cubicBezTo>
                  <a:cubicBezTo>
                    <a:pt x="797" y="586"/>
                    <a:pt x="815" y="489"/>
                    <a:pt x="803" y="392"/>
                  </a:cubicBezTo>
                  <a:cubicBezTo>
                    <a:pt x="785" y="229"/>
                    <a:pt x="676" y="84"/>
                    <a:pt x="519" y="30"/>
                  </a:cubicBezTo>
                  <a:cubicBezTo>
                    <a:pt x="468" y="10"/>
                    <a:pt x="415" y="1"/>
                    <a:pt x="362"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42"/>
            <p:cNvSpPr/>
            <p:nvPr/>
          </p:nvSpPr>
          <p:spPr>
            <a:xfrm>
              <a:off x="851469" y="2908459"/>
              <a:ext cx="139" cy="1113"/>
            </a:xfrm>
            <a:custGeom>
              <a:avLst/>
              <a:gdLst/>
              <a:ahLst/>
              <a:cxnLst/>
              <a:rect l="l" t="t" r="r" b="b"/>
              <a:pathLst>
                <a:path w="1" h="8" extrusionOk="0">
                  <a:moveTo>
                    <a:pt x="1" y="1"/>
                  </a:moveTo>
                  <a:lnTo>
                    <a:pt x="1" y="1"/>
                  </a:lnTo>
                  <a:lnTo>
                    <a:pt x="1" y="7"/>
                  </a:lnTo>
                  <a:lnTo>
                    <a:pt x="1" y="7"/>
                  </a:ln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42"/>
            <p:cNvSpPr/>
            <p:nvPr/>
          </p:nvSpPr>
          <p:spPr>
            <a:xfrm>
              <a:off x="870806" y="2879106"/>
              <a:ext cx="139" cy="139"/>
            </a:xfrm>
            <a:custGeom>
              <a:avLst/>
              <a:gdLst/>
              <a:ahLst/>
              <a:cxnLst/>
              <a:rect l="l" t="t" r="r" b="b"/>
              <a:pathLst>
                <a:path w="1" h="1" extrusionOk="0">
                  <a:moveTo>
                    <a:pt x="1" y="1"/>
                  </a:move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42"/>
            <p:cNvSpPr/>
            <p:nvPr/>
          </p:nvSpPr>
          <p:spPr>
            <a:xfrm>
              <a:off x="859955" y="2960628"/>
              <a:ext cx="134529" cy="142181"/>
            </a:xfrm>
            <a:custGeom>
              <a:avLst/>
              <a:gdLst/>
              <a:ahLst/>
              <a:cxnLst/>
              <a:rect l="l" t="t" r="r" b="b"/>
              <a:pathLst>
                <a:path w="967" h="1022" extrusionOk="0">
                  <a:moveTo>
                    <a:pt x="725" y="1"/>
                  </a:moveTo>
                  <a:lnTo>
                    <a:pt x="411" y="254"/>
                  </a:lnTo>
                  <a:lnTo>
                    <a:pt x="67" y="115"/>
                  </a:lnTo>
                  <a:lnTo>
                    <a:pt x="67" y="115"/>
                  </a:lnTo>
                  <a:lnTo>
                    <a:pt x="224" y="418"/>
                  </a:lnTo>
                  <a:lnTo>
                    <a:pt x="0" y="738"/>
                  </a:lnTo>
                  <a:lnTo>
                    <a:pt x="0" y="738"/>
                  </a:lnTo>
                  <a:lnTo>
                    <a:pt x="338" y="695"/>
                  </a:lnTo>
                  <a:lnTo>
                    <a:pt x="598" y="1022"/>
                  </a:lnTo>
                  <a:lnTo>
                    <a:pt x="598" y="677"/>
                  </a:lnTo>
                  <a:lnTo>
                    <a:pt x="967" y="623"/>
                  </a:lnTo>
                  <a:lnTo>
                    <a:pt x="635" y="387"/>
                  </a:lnTo>
                  <a:lnTo>
                    <a:pt x="7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42"/>
            <p:cNvSpPr/>
            <p:nvPr/>
          </p:nvSpPr>
          <p:spPr>
            <a:xfrm>
              <a:off x="969162" y="3150662"/>
              <a:ext cx="480103" cy="578183"/>
            </a:xfrm>
            <a:custGeom>
              <a:avLst/>
              <a:gdLst/>
              <a:ahLst/>
              <a:cxnLst/>
              <a:rect l="l" t="t" r="r" b="b"/>
              <a:pathLst>
                <a:path w="3451" h="4156" extrusionOk="0">
                  <a:moveTo>
                    <a:pt x="3179" y="0"/>
                  </a:moveTo>
                  <a:lnTo>
                    <a:pt x="2949" y="55"/>
                  </a:lnTo>
                  <a:lnTo>
                    <a:pt x="2798" y="91"/>
                  </a:lnTo>
                  <a:lnTo>
                    <a:pt x="2913" y="1378"/>
                  </a:lnTo>
                  <a:lnTo>
                    <a:pt x="2550" y="1529"/>
                  </a:lnTo>
                  <a:lnTo>
                    <a:pt x="2550" y="1529"/>
                  </a:lnTo>
                  <a:lnTo>
                    <a:pt x="2599" y="290"/>
                  </a:lnTo>
                  <a:lnTo>
                    <a:pt x="2303" y="236"/>
                  </a:lnTo>
                  <a:lnTo>
                    <a:pt x="2206" y="218"/>
                  </a:lnTo>
                  <a:lnTo>
                    <a:pt x="2158" y="260"/>
                  </a:lnTo>
                  <a:lnTo>
                    <a:pt x="2037" y="363"/>
                  </a:lnTo>
                  <a:lnTo>
                    <a:pt x="1868" y="2260"/>
                  </a:lnTo>
                  <a:cubicBezTo>
                    <a:pt x="1819" y="2792"/>
                    <a:pt x="1366" y="3070"/>
                    <a:pt x="1040" y="3112"/>
                  </a:cubicBezTo>
                  <a:cubicBezTo>
                    <a:pt x="743" y="3160"/>
                    <a:pt x="445" y="3179"/>
                    <a:pt x="148" y="3179"/>
                  </a:cubicBezTo>
                  <a:cubicBezTo>
                    <a:pt x="107" y="3179"/>
                    <a:pt x="66" y="3179"/>
                    <a:pt x="25" y="3178"/>
                  </a:cubicBezTo>
                  <a:lnTo>
                    <a:pt x="25" y="3178"/>
                  </a:lnTo>
                  <a:cubicBezTo>
                    <a:pt x="1" y="3287"/>
                    <a:pt x="7" y="3396"/>
                    <a:pt x="43" y="3505"/>
                  </a:cubicBezTo>
                  <a:cubicBezTo>
                    <a:pt x="405" y="3789"/>
                    <a:pt x="828" y="3988"/>
                    <a:pt x="1282" y="4085"/>
                  </a:cubicBezTo>
                  <a:cubicBezTo>
                    <a:pt x="1527" y="4135"/>
                    <a:pt x="1750" y="4155"/>
                    <a:pt x="1954" y="4155"/>
                  </a:cubicBezTo>
                  <a:cubicBezTo>
                    <a:pt x="2833" y="4155"/>
                    <a:pt x="3323" y="3767"/>
                    <a:pt x="3451" y="3674"/>
                  </a:cubicBezTo>
                  <a:lnTo>
                    <a:pt x="3421" y="3329"/>
                  </a:lnTo>
                  <a:lnTo>
                    <a:pt x="317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42"/>
            <p:cNvSpPr/>
            <p:nvPr/>
          </p:nvSpPr>
          <p:spPr>
            <a:xfrm>
              <a:off x="943147" y="4282794"/>
              <a:ext cx="280883" cy="56483"/>
            </a:xfrm>
            <a:custGeom>
              <a:avLst/>
              <a:gdLst/>
              <a:ahLst/>
              <a:cxnLst/>
              <a:rect l="l" t="t" r="r" b="b"/>
              <a:pathLst>
                <a:path w="2019" h="406" extrusionOk="0">
                  <a:moveTo>
                    <a:pt x="43" y="1"/>
                  </a:moveTo>
                  <a:lnTo>
                    <a:pt x="0" y="67"/>
                  </a:lnTo>
                  <a:cubicBezTo>
                    <a:pt x="333" y="291"/>
                    <a:pt x="725" y="406"/>
                    <a:pt x="1130" y="406"/>
                  </a:cubicBezTo>
                  <a:cubicBezTo>
                    <a:pt x="1438" y="406"/>
                    <a:pt x="1747" y="333"/>
                    <a:pt x="2018" y="200"/>
                  </a:cubicBezTo>
                  <a:lnTo>
                    <a:pt x="1988" y="134"/>
                  </a:lnTo>
                  <a:cubicBezTo>
                    <a:pt x="1715" y="265"/>
                    <a:pt x="1422" y="330"/>
                    <a:pt x="1130" y="330"/>
                  </a:cubicBezTo>
                  <a:cubicBezTo>
                    <a:pt x="749" y="330"/>
                    <a:pt x="371" y="220"/>
                    <a:pt x="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42"/>
            <p:cNvSpPr/>
            <p:nvPr/>
          </p:nvSpPr>
          <p:spPr>
            <a:xfrm>
              <a:off x="1306242" y="4261787"/>
              <a:ext cx="280049" cy="69977"/>
            </a:xfrm>
            <a:custGeom>
              <a:avLst/>
              <a:gdLst/>
              <a:ahLst/>
              <a:cxnLst/>
              <a:rect l="l" t="t" r="r" b="b"/>
              <a:pathLst>
                <a:path w="2013" h="503" extrusionOk="0">
                  <a:moveTo>
                    <a:pt x="1994" y="1"/>
                  </a:moveTo>
                  <a:cubicBezTo>
                    <a:pt x="1575" y="282"/>
                    <a:pt x="1085" y="427"/>
                    <a:pt x="590" y="427"/>
                  </a:cubicBezTo>
                  <a:cubicBezTo>
                    <a:pt x="393" y="427"/>
                    <a:pt x="195" y="404"/>
                    <a:pt x="1" y="357"/>
                  </a:cubicBezTo>
                  <a:lnTo>
                    <a:pt x="1" y="357"/>
                  </a:lnTo>
                  <a:cubicBezTo>
                    <a:pt x="1" y="382"/>
                    <a:pt x="7" y="412"/>
                    <a:pt x="13" y="436"/>
                  </a:cubicBezTo>
                  <a:cubicBezTo>
                    <a:pt x="200" y="484"/>
                    <a:pt x="393" y="502"/>
                    <a:pt x="587" y="502"/>
                  </a:cubicBezTo>
                  <a:cubicBezTo>
                    <a:pt x="1094" y="502"/>
                    <a:pt x="1584" y="357"/>
                    <a:pt x="2013" y="79"/>
                  </a:cubicBezTo>
                  <a:lnTo>
                    <a:pt x="19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42"/>
            <p:cNvSpPr/>
            <p:nvPr/>
          </p:nvSpPr>
          <p:spPr>
            <a:xfrm>
              <a:off x="979317" y="3713806"/>
              <a:ext cx="63160" cy="612963"/>
            </a:xfrm>
            <a:custGeom>
              <a:avLst/>
              <a:gdLst/>
              <a:ahLst/>
              <a:cxnLst/>
              <a:rect l="l" t="t" r="r" b="b"/>
              <a:pathLst>
                <a:path w="454" h="4406" extrusionOk="0">
                  <a:moveTo>
                    <a:pt x="381" y="0"/>
                  </a:moveTo>
                  <a:lnTo>
                    <a:pt x="163" y="2949"/>
                  </a:lnTo>
                  <a:cubicBezTo>
                    <a:pt x="48" y="3040"/>
                    <a:pt x="0" y="3185"/>
                    <a:pt x="24" y="3330"/>
                  </a:cubicBezTo>
                  <a:cubicBezTo>
                    <a:pt x="36" y="3402"/>
                    <a:pt x="91" y="3457"/>
                    <a:pt x="163" y="3481"/>
                  </a:cubicBezTo>
                  <a:cubicBezTo>
                    <a:pt x="163" y="3626"/>
                    <a:pt x="157" y="3765"/>
                    <a:pt x="151" y="3928"/>
                  </a:cubicBezTo>
                  <a:cubicBezTo>
                    <a:pt x="145" y="4085"/>
                    <a:pt x="139" y="4248"/>
                    <a:pt x="139" y="4405"/>
                  </a:cubicBezTo>
                  <a:lnTo>
                    <a:pt x="212" y="4405"/>
                  </a:lnTo>
                  <a:cubicBezTo>
                    <a:pt x="212" y="4248"/>
                    <a:pt x="218" y="4085"/>
                    <a:pt x="224" y="3922"/>
                  </a:cubicBezTo>
                  <a:cubicBezTo>
                    <a:pt x="230" y="3765"/>
                    <a:pt x="236" y="3602"/>
                    <a:pt x="236" y="3444"/>
                  </a:cubicBezTo>
                  <a:lnTo>
                    <a:pt x="236" y="3414"/>
                  </a:lnTo>
                  <a:lnTo>
                    <a:pt x="206" y="3408"/>
                  </a:lnTo>
                  <a:cubicBezTo>
                    <a:pt x="151" y="3402"/>
                    <a:pt x="109" y="3360"/>
                    <a:pt x="97" y="3312"/>
                  </a:cubicBezTo>
                  <a:cubicBezTo>
                    <a:pt x="79" y="3191"/>
                    <a:pt x="121" y="3076"/>
                    <a:pt x="218" y="3003"/>
                  </a:cubicBezTo>
                  <a:lnTo>
                    <a:pt x="236" y="2991"/>
                  </a:lnTo>
                  <a:lnTo>
                    <a:pt x="453" y="6"/>
                  </a:lnTo>
                  <a:lnTo>
                    <a:pt x="38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42"/>
            <p:cNvSpPr/>
            <p:nvPr/>
          </p:nvSpPr>
          <p:spPr>
            <a:xfrm>
              <a:off x="1421431" y="4107228"/>
              <a:ext cx="28659" cy="57317"/>
            </a:xfrm>
            <a:custGeom>
              <a:avLst/>
              <a:gdLst/>
              <a:ahLst/>
              <a:cxnLst/>
              <a:rect l="l" t="t" r="r" b="b"/>
              <a:pathLst>
                <a:path w="206" h="412" extrusionOk="0">
                  <a:moveTo>
                    <a:pt x="133" y="0"/>
                  </a:moveTo>
                  <a:lnTo>
                    <a:pt x="0" y="387"/>
                  </a:lnTo>
                  <a:lnTo>
                    <a:pt x="73" y="411"/>
                  </a:lnTo>
                  <a:lnTo>
                    <a:pt x="206" y="24"/>
                  </a:lnTo>
                  <a:lnTo>
                    <a:pt x="13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42"/>
            <p:cNvSpPr/>
            <p:nvPr/>
          </p:nvSpPr>
          <p:spPr>
            <a:xfrm>
              <a:off x="1476279" y="4133243"/>
              <a:ext cx="28798" cy="57317"/>
            </a:xfrm>
            <a:custGeom>
              <a:avLst/>
              <a:gdLst/>
              <a:ahLst/>
              <a:cxnLst/>
              <a:rect l="l" t="t" r="r" b="b"/>
              <a:pathLst>
                <a:path w="207" h="412" extrusionOk="0">
                  <a:moveTo>
                    <a:pt x="134" y="0"/>
                  </a:moveTo>
                  <a:lnTo>
                    <a:pt x="1" y="387"/>
                  </a:lnTo>
                  <a:lnTo>
                    <a:pt x="73" y="411"/>
                  </a:lnTo>
                  <a:lnTo>
                    <a:pt x="206" y="25"/>
                  </a:lnTo>
                  <a:lnTo>
                    <a:pt x="13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42"/>
            <p:cNvSpPr/>
            <p:nvPr/>
          </p:nvSpPr>
          <p:spPr>
            <a:xfrm>
              <a:off x="969162" y="3591105"/>
              <a:ext cx="162353" cy="123678"/>
            </a:xfrm>
            <a:custGeom>
              <a:avLst/>
              <a:gdLst/>
              <a:ahLst/>
              <a:cxnLst/>
              <a:rect l="l" t="t" r="r" b="b"/>
              <a:pathLst>
                <a:path w="1167" h="889" extrusionOk="0">
                  <a:moveTo>
                    <a:pt x="1161" y="0"/>
                  </a:moveTo>
                  <a:lnTo>
                    <a:pt x="1082" y="12"/>
                  </a:lnTo>
                  <a:cubicBezTo>
                    <a:pt x="1112" y="212"/>
                    <a:pt x="1052" y="423"/>
                    <a:pt x="925" y="586"/>
                  </a:cubicBezTo>
                  <a:cubicBezTo>
                    <a:pt x="810" y="729"/>
                    <a:pt x="634" y="812"/>
                    <a:pt x="448" y="812"/>
                  </a:cubicBezTo>
                  <a:cubicBezTo>
                    <a:pt x="430" y="812"/>
                    <a:pt x="412" y="812"/>
                    <a:pt x="393" y="810"/>
                  </a:cubicBezTo>
                  <a:cubicBezTo>
                    <a:pt x="242" y="792"/>
                    <a:pt x="103" y="713"/>
                    <a:pt x="13" y="586"/>
                  </a:cubicBezTo>
                  <a:cubicBezTo>
                    <a:pt x="13" y="623"/>
                    <a:pt x="1" y="659"/>
                    <a:pt x="1" y="695"/>
                  </a:cubicBezTo>
                  <a:cubicBezTo>
                    <a:pt x="103" y="804"/>
                    <a:pt x="236" y="870"/>
                    <a:pt x="381" y="888"/>
                  </a:cubicBezTo>
                  <a:lnTo>
                    <a:pt x="514" y="888"/>
                  </a:lnTo>
                  <a:cubicBezTo>
                    <a:pt x="695" y="864"/>
                    <a:pt x="865" y="774"/>
                    <a:pt x="979" y="629"/>
                  </a:cubicBezTo>
                  <a:cubicBezTo>
                    <a:pt x="1100" y="484"/>
                    <a:pt x="1167" y="296"/>
                    <a:pt x="1161" y="103"/>
                  </a:cubicBezTo>
                  <a:cubicBezTo>
                    <a:pt x="1161" y="67"/>
                    <a:pt x="1161" y="36"/>
                    <a:pt x="116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42"/>
            <p:cNvSpPr/>
            <p:nvPr/>
          </p:nvSpPr>
          <p:spPr>
            <a:xfrm>
              <a:off x="1260055" y="3487741"/>
              <a:ext cx="164022" cy="162492"/>
            </a:xfrm>
            <a:custGeom>
              <a:avLst/>
              <a:gdLst/>
              <a:ahLst/>
              <a:cxnLst/>
              <a:rect l="l" t="t" r="r" b="b"/>
              <a:pathLst>
                <a:path w="1179" h="1168" extrusionOk="0">
                  <a:moveTo>
                    <a:pt x="30" y="0"/>
                  </a:moveTo>
                  <a:lnTo>
                    <a:pt x="0" y="761"/>
                  </a:lnTo>
                  <a:cubicBezTo>
                    <a:pt x="100" y="1029"/>
                    <a:pt x="344" y="1168"/>
                    <a:pt x="588" y="1168"/>
                  </a:cubicBezTo>
                  <a:cubicBezTo>
                    <a:pt x="801" y="1168"/>
                    <a:pt x="1015" y="1063"/>
                    <a:pt x="1136" y="846"/>
                  </a:cubicBezTo>
                  <a:cubicBezTo>
                    <a:pt x="1148" y="586"/>
                    <a:pt x="1166" y="326"/>
                    <a:pt x="1178" y="67"/>
                  </a:cubicBezTo>
                  <a:lnTo>
                    <a:pt x="3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42"/>
            <p:cNvSpPr/>
            <p:nvPr/>
          </p:nvSpPr>
          <p:spPr>
            <a:xfrm>
              <a:off x="1053467" y="2947968"/>
              <a:ext cx="742205" cy="482329"/>
            </a:xfrm>
            <a:custGeom>
              <a:avLst/>
              <a:gdLst/>
              <a:ahLst/>
              <a:cxnLst/>
              <a:rect l="l" t="t" r="r" b="b"/>
              <a:pathLst>
                <a:path w="5335" h="3467" extrusionOk="0">
                  <a:moveTo>
                    <a:pt x="4766" y="1"/>
                  </a:moveTo>
                  <a:lnTo>
                    <a:pt x="3286" y="2007"/>
                  </a:lnTo>
                  <a:lnTo>
                    <a:pt x="2657" y="2001"/>
                  </a:lnTo>
                  <a:lnTo>
                    <a:pt x="718" y="1977"/>
                  </a:lnTo>
                  <a:lnTo>
                    <a:pt x="718" y="1977"/>
                  </a:lnTo>
                  <a:cubicBezTo>
                    <a:pt x="1" y="3365"/>
                    <a:pt x="777" y="3466"/>
                    <a:pt x="1019" y="3466"/>
                  </a:cubicBezTo>
                  <a:cubicBezTo>
                    <a:pt x="1061" y="3466"/>
                    <a:pt x="1086" y="3463"/>
                    <a:pt x="1086" y="3463"/>
                  </a:cubicBezTo>
                  <a:lnTo>
                    <a:pt x="1969" y="3433"/>
                  </a:lnTo>
                  <a:lnTo>
                    <a:pt x="3660" y="3379"/>
                  </a:lnTo>
                  <a:lnTo>
                    <a:pt x="5334" y="617"/>
                  </a:lnTo>
                  <a:lnTo>
                    <a:pt x="4766"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42"/>
            <p:cNvSpPr/>
            <p:nvPr/>
          </p:nvSpPr>
          <p:spPr>
            <a:xfrm>
              <a:off x="1053467" y="3222863"/>
              <a:ext cx="369781" cy="207428"/>
            </a:xfrm>
            <a:custGeom>
              <a:avLst/>
              <a:gdLst/>
              <a:ahLst/>
              <a:cxnLst/>
              <a:rect l="l" t="t" r="r" b="b"/>
              <a:pathLst>
                <a:path w="2658" h="1491" extrusionOk="0">
                  <a:moveTo>
                    <a:pt x="718" y="1"/>
                  </a:moveTo>
                  <a:lnTo>
                    <a:pt x="718" y="1"/>
                  </a:lnTo>
                  <a:cubicBezTo>
                    <a:pt x="1" y="1389"/>
                    <a:pt x="777" y="1490"/>
                    <a:pt x="1019" y="1490"/>
                  </a:cubicBezTo>
                  <a:cubicBezTo>
                    <a:pt x="1061" y="1490"/>
                    <a:pt x="1086" y="1487"/>
                    <a:pt x="1086" y="1487"/>
                  </a:cubicBezTo>
                  <a:lnTo>
                    <a:pt x="1969" y="1457"/>
                  </a:lnTo>
                  <a:lnTo>
                    <a:pt x="2657" y="25"/>
                  </a:lnTo>
                  <a:lnTo>
                    <a:pt x="718" y="1"/>
                  </a:lnTo>
                  <a:close/>
                </a:path>
              </a:pathLst>
            </a:custGeom>
            <a:solidFill>
              <a:srgbClr val="AE5743">
                <a:alpha val="41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42"/>
            <p:cNvSpPr/>
            <p:nvPr/>
          </p:nvSpPr>
          <p:spPr>
            <a:xfrm>
              <a:off x="996290" y="3206865"/>
              <a:ext cx="377293" cy="271701"/>
            </a:xfrm>
            <a:custGeom>
              <a:avLst/>
              <a:gdLst/>
              <a:ahLst/>
              <a:cxnLst/>
              <a:rect l="l" t="t" r="r" b="b"/>
              <a:pathLst>
                <a:path w="2712" h="1953" extrusionOk="0">
                  <a:moveTo>
                    <a:pt x="886" y="0"/>
                  </a:moveTo>
                  <a:cubicBezTo>
                    <a:pt x="1" y="0"/>
                    <a:pt x="289" y="1487"/>
                    <a:pt x="289" y="1487"/>
                  </a:cubicBezTo>
                  <a:lnTo>
                    <a:pt x="2029" y="1953"/>
                  </a:lnTo>
                  <a:lnTo>
                    <a:pt x="2712" y="128"/>
                  </a:lnTo>
                  <a:cubicBezTo>
                    <a:pt x="2712" y="128"/>
                    <a:pt x="1860" y="43"/>
                    <a:pt x="923" y="1"/>
                  </a:cubicBezTo>
                  <a:cubicBezTo>
                    <a:pt x="911" y="0"/>
                    <a:pt x="898" y="0"/>
                    <a:pt x="88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42"/>
            <p:cNvSpPr/>
            <p:nvPr/>
          </p:nvSpPr>
          <p:spPr>
            <a:xfrm>
              <a:off x="1102018" y="3405245"/>
              <a:ext cx="179187" cy="75820"/>
            </a:xfrm>
            <a:custGeom>
              <a:avLst/>
              <a:gdLst/>
              <a:ahLst/>
              <a:cxnLst/>
              <a:rect l="l" t="t" r="r" b="b"/>
              <a:pathLst>
                <a:path w="1288" h="545" extrusionOk="0">
                  <a:moveTo>
                    <a:pt x="37" y="1"/>
                  </a:moveTo>
                  <a:lnTo>
                    <a:pt x="0" y="73"/>
                  </a:lnTo>
                  <a:cubicBezTo>
                    <a:pt x="399" y="285"/>
                    <a:pt x="828" y="442"/>
                    <a:pt x="1269" y="545"/>
                  </a:cubicBezTo>
                  <a:lnTo>
                    <a:pt x="1287" y="472"/>
                  </a:lnTo>
                  <a:cubicBezTo>
                    <a:pt x="1064" y="418"/>
                    <a:pt x="840" y="351"/>
                    <a:pt x="623" y="273"/>
                  </a:cubicBezTo>
                  <a:cubicBezTo>
                    <a:pt x="423" y="194"/>
                    <a:pt x="224" y="104"/>
                    <a:pt x="3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42"/>
            <p:cNvSpPr/>
            <p:nvPr/>
          </p:nvSpPr>
          <p:spPr>
            <a:xfrm>
              <a:off x="993507" y="3144680"/>
              <a:ext cx="323871" cy="228852"/>
            </a:xfrm>
            <a:custGeom>
              <a:avLst/>
              <a:gdLst/>
              <a:ahLst/>
              <a:cxnLst/>
              <a:rect l="l" t="t" r="r" b="b"/>
              <a:pathLst>
                <a:path w="2328" h="1645" extrusionOk="0">
                  <a:moveTo>
                    <a:pt x="1129" y="0"/>
                  </a:moveTo>
                  <a:cubicBezTo>
                    <a:pt x="946" y="0"/>
                    <a:pt x="741" y="30"/>
                    <a:pt x="563" y="140"/>
                  </a:cubicBezTo>
                  <a:cubicBezTo>
                    <a:pt x="170" y="394"/>
                    <a:pt x="1" y="998"/>
                    <a:pt x="140" y="1644"/>
                  </a:cubicBezTo>
                  <a:cubicBezTo>
                    <a:pt x="140" y="1548"/>
                    <a:pt x="152" y="962"/>
                    <a:pt x="575" y="653"/>
                  </a:cubicBezTo>
                  <a:cubicBezTo>
                    <a:pt x="853" y="448"/>
                    <a:pt x="1197" y="448"/>
                    <a:pt x="1451" y="442"/>
                  </a:cubicBezTo>
                  <a:cubicBezTo>
                    <a:pt x="1638" y="442"/>
                    <a:pt x="1820" y="466"/>
                    <a:pt x="2001" y="508"/>
                  </a:cubicBezTo>
                  <a:lnTo>
                    <a:pt x="2327" y="345"/>
                  </a:lnTo>
                  <a:cubicBezTo>
                    <a:pt x="2073" y="182"/>
                    <a:pt x="1789" y="73"/>
                    <a:pt x="1493" y="31"/>
                  </a:cubicBezTo>
                  <a:cubicBezTo>
                    <a:pt x="1399" y="18"/>
                    <a:pt x="1270" y="0"/>
                    <a:pt x="112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42"/>
            <p:cNvSpPr/>
            <p:nvPr/>
          </p:nvSpPr>
          <p:spPr>
            <a:xfrm>
              <a:off x="1028843" y="4556019"/>
              <a:ext cx="277405" cy="152615"/>
            </a:xfrm>
            <a:custGeom>
              <a:avLst/>
              <a:gdLst/>
              <a:ahLst/>
              <a:cxnLst/>
              <a:rect l="l" t="t" r="r" b="b"/>
              <a:pathLst>
                <a:path w="1994" h="1097" extrusionOk="0">
                  <a:moveTo>
                    <a:pt x="1" y="1"/>
                  </a:moveTo>
                  <a:lnTo>
                    <a:pt x="7" y="943"/>
                  </a:lnTo>
                  <a:cubicBezTo>
                    <a:pt x="411" y="1016"/>
                    <a:pt x="822" y="1064"/>
                    <a:pt x="1233" y="1088"/>
                  </a:cubicBezTo>
                  <a:cubicBezTo>
                    <a:pt x="1323" y="1094"/>
                    <a:pt x="1399" y="1096"/>
                    <a:pt x="1465" y="1096"/>
                  </a:cubicBezTo>
                  <a:cubicBezTo>
                    <a:pt x="1994" y="1096"/>
                    <a:pt x="1831" y="943"/>
                    <a:pt x="1831" y="943"/>
                  </a:cubicBezTo>
                  <a:lnTo>
                    <a:pt x="822" y="67"/>
                  </a:lnTo>
                  <a:lnTo>
                    <a:pt x="1"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42"/>
            <p:cNvSpPr/>
            <p:nvPr/>
          </p:nvSpPr>
          <p:spPr>
            <a:xfrm>
              <a:off x="1023000" y="4583008"/>
              <a:ext cx="390510" cy="208680"/>
            </a:xfrm>
            <a:custGeom>
              <a:avLst/>
              <a:gdLst/>
              <a:ahLst/>
              <a:cxnLst/>
              <a:rect l="l" t="t" r="r" b="b"/>
              <a:pathLst>
                <a:path w="2807" h="1500" extrusionOk="0">
                  <a:moveTo>
                    <a:pt x="1408" y="0"/>
                  </a:moveTo>
                  <a:lnTo>
                    <a:pt x="858" y="67"/>
                  </a:lnTo>
                  <a:lnTo>
                    <a:pt x="1227" y="671"/>
                  </a:lnTo>
                  <a:lnTo>
                    <a:pt x="31" y="369"/>
                  </a:lnTo>
                  <a:lnTo>
                    <a:pt x="24" y="526"/>
                  </a:lnTo>
                  <a:lnTo>
                    <a:pt x="0" y="1245"/>
                  </a:lnTo>
                  <a:lnTo>
                    <a:pt x="0" y="1384"/>
                  </a:lnTo>
                  <a:lnTo>
                    <a:pt x="2792" y="1499"/>
                  </a:lnTo>
                  <a:cubicBezTo>
                    <a:pt x="2792" y="1499"/>
                    <a:pt x="2793" y="1499"/>
                    <a:pt x="2793" y="1499"/>
                  </a:cubicBezTo>
                  <a:cubicBezTo>
                    <a:pt x="2807" y="1499"/>
                    <a:pt x="2734" y="941"/>
                    <a:pt x="2544" y="882"/>
                  </a:cubicBezTo>
                  <a:cubicBezTo>
                    <a:pt x="2544" y="882"/>
                    <a:pt x="1378" y="139"/>
                    <a:pt x="1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42"/>
            <p:cNvSpPr/>
            <p:nvPr/>
          </p:nvSpPr>
          <p:spPr>
            <a:xfrm>
              <a:off x="1267567" y="4655209"/>
              <a:ext cx="69977" cy="44658"/>
            </a:xfrm>
            <a:custGeom>
              <a:avLst/>
              <a:gdLst/>
              <a:ahLst/>
              <a:cxnLst/>
              <a:rect l="l" t="t" r="r" b="b"/>
              <a:pathLst>
                <a:path w="503" h="321" extrusionOk="0">
                  <a:moveTo>
                    <a:pt x="460" y="1"/>
                  </a:moveTo>
                  <a:cubicBezTo>
                    <a:pt x="279" y="19"/>
                    <a:pt x="115" y="115"/>
                    <a:pt x="13" y="260"/>
                  </a:cubicBezTo>
                  <a:cubicBezTo>
                    <a:pt x="1" y="279"/>
                    <a:pt x="7" y="303"/>
                    <a:pt x="19" y="315"/>
                  </a:cubicBezTo>
                  <a:cubicBezTo>
                    <a:pt x="31" y="315"/>
                    <a:pt x="37" y="321"/>
                    <a:pt x="43" y="321"/>
                  </a:cubicBezTo>
                  <a:cubicBezTo>
                    <a:pt x="55" y="321"/>
                    <a:pt x="67" y="315"/>
                    <a:pt x="73" y="303"/>
                  </a:cubicBezTo>
                  <a:cubicBezTo>
                    <a:pt x="170" y="176"/>
                    <a:pt x="309" y="91"/>
                    <a:pt x="466" y="73"/>
                  </a:cubicBezTo>
                  <a:cubicBezTo>
                    <a:pt x="484" y="73"/>
                    <a:pt x="502" y="55"/>
                    <a:pt x="502" y="37"/>
                  </a:cubicBezTo>
                  <a:cubicBezTo>
                    <a:pt x="496" y="13"/>
                    <a:pt x="478" y="1"/>
                    <a:pt x="4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42"/>
            <p:cNvSpPr/>
            <p:nvPr/>
          </p:nvSpPr>
          <p:spPr>
            <a:xfrm>
              <a:off x="1238214" y="4635733"/>
              <a:ext cx="69838" cy="43962"/>
            </a:xfrm>
            <a:custGeom>
              <a:avLst/>
              <a:gdLst/>
              <a:ahLst/>
              <a:cxnLst/>
              <a:rect l="l" t="t" r="r" b="b"/>
              <a:pathLst>
                <a:path w="502" h="316" extrusionOk="0">
                  <a:moveTo>
                    <a:pt x="467" y="1"/>
                  </a:moveTo>
                  <a:cubicBezTo>
                    <a:pt x="464" y="1"/>
                    <a:pt x="462" y="1"/>
                    <a:pt x="459" y="2"/>
                  </a:cubicBezTo>
                  <a:cubicBezTo>
                    <a:pt x="284" y="20"/>
                    <a:pt x="121" y="116"/>
                    <a:pt x="12" y="262"/>
                  </a:cubicBezTo>
                  <a:cubicBezTo>
                    <a:pt x="0" y="274"/>
                    <a:pt x="6" y="298"/>
                    <a:pt x="24" y="310"/>
                  </a:cubicBezTo>
                  <a:cubicBezTo>
                    <a:pt x="30" y="316"/>
                    <a:pt x="36" y="316"/>
                    <a:pt x="42" y="316"/>
                  </a:cubicBezTo>
                  <a:cubicBezTo>
                    <a:pt x="54" y="316"/>
                    <a:pt x="67" y="310"/>
                    <a:pt x="79" y="298"/>
                  </a:cubicBezTo>
                  <a:cubicBezTo>
                    <a:pt x="169" y="171"/>
                    <a:pt x="308" y="92"/>
                    <a:pt x="465" y="74"/>
                  </a:cubicBezTo>
                  <a:cubicBezTo>
                    <a:pt x="490" y="74"/>
                    <a:pt x="502" y="56"/>
                    <a:pt x="502" y="32"/>
                  </a:cubicBezTo>
                  <a:cubicBezTo>
                    <a:pt x="496" y="16"/>
                    <a:pt x="482" y="1"/>
                    <a:pt x="4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42"/>
            <p:cNvSpPr/>
            <p:nvPr/>
          </p:nvSpPr>
          <p:spPr>
            <a:xfrm>
              <a:off x="1213729" y="4615700"/>
              <a:ext cx="71369" cy="44658"/>
            </a:xfrm>
            <a:custGeom>
              <a:avLst/>
              <a:gdLst/>
              <a:ahLst/>
              <a:cxnLst/>
              <a:rect l="l" t="t" r="r" b="b"/>
              <a:pathLst>
                <a:path w="513" h="321" extrusionOk="0">
                  <a:moveTo>
                    <a:pt x="465" y="0"/>
                  </a:moveTo>
                  <a:cubicBezTo>
                    <a:pt x="464" y="0"/>
                    <a:pt x="462" y="0"/>
                    <a:pt x="460" y="1"/>
                  </a:cubicBezTo>
                  <a:cubicBezTo>
                    <a:pt x="279" y="25"/>
                    <a:pt x="122" y="115"/>
                    <a:pt x="13" y="260"/>
                  </a:cubicBezTo>
                  <a:cubicBezTo>
                    <a:pt x="1" y="279"/>
                    <a:pt x="7" y="303"/>
                    <a:pt x="25" y="315"/>
                  </a:cubicBezTo>
                  <a:cubicBezTo>
                    <a:pt x="31" y="321"/>
                    <a:pt x="37" y="321"/>
                    <a:pt x="43" y="321"/>
                  </a:cubicBezTo>
                  <a:cubicBezTo>
                    <a:pt x="55" y="321"/>
                    <a:pt x="67" y="315"/>
                    <a:pt x="73" y="303"/>
                  </a:cubicBezTo>
                  <a:cubicBezTo>
                    <a:pt x="170" y="176"/>
                    <a:pt x="309" y="97"/>
                    <a:pt x="466" y="79"/>
                  </a:cubicBezTo>
                  <a:cubicBezTo>
                    <a:pt x="513" y="73"/>
                    <a:pt x="509" y="0"/>
                    <a:pt x="46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42"/>
            <p:cNvSpPr/>
            <p:nvPr/>
          </p:nvSpPr>
          <p:spPr>
            <a:xfrm>
              <a:off x="1016183" y="4740071"/>
              <a:ext cx="399553" cy="27128"/>
            </a:xfrm>
            <a:custGeom>
              <a:avLst/>
              <a:gdLst/>
              <a:ahLst/>
              <a:cxnLst/>
              <a:rect l="l" t="t" r="r" b="b"/>
              <a:pathLst>
                <a:path w="2872" h="195" extrusionOk="0">
                  <a:moveTo>
                    <a:pt x="37" y="1"/>
                  </a:moveTo>
                  <a:cubicBezTo>
                    <a:pt x="19" y="1"/>
                    <a:pt x="1" y="13"/>
                    <a:pt x="1" y="37"/>
                  </a:cubicBezTo>
                  <a:cubicBezTo>
                    <a:pt x="1" y="58"/>
                    <a:pt x="15" y="75"/>
                    <a:pt x="30" y="75"/>
                  </a:cubicBezTo>
                  <a:cubicBezTo>
                    <a:pt x="32" y="75"/>
                    <a:pt x="35" y="74"/>
                    <a:pt x="37" y="73"/>
                  </a:cubicBezTo>
                  <a:lnTo>
                    <a:pt x="2817" y="194"/>
                  </a:lnTo>
                  <a:cubicBezTo>
                    <a:pt x="2871" y="194"/>
                    <a:pt x="2871" y="116"/>
                    <a:pt x="2817" y="116"/>
                  </a:cubicBezTo>
                  <a:lnTo>
                    <a:pt x="3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42"/>
            <p:cNvSpPr/>
            <p:nvPr/>
          </p:nvSpPr>
          <p:spPr>
            <a:xfrm>
              <a:off x="1447445" y="4580364"/>
              <a:ext cx="283248" cy="118113"/>
            </a:xfrm>
            <a:custGeom>
              <a:avLst/>
              <a:gdLst/>
              <a:ahLst/>
              <a:cxnLst/>
              <a:rect l="l" t="t" r="r" b="b"/>
              <a:pathLst>
                <a:path w="2036" h="849" extrusionOk="0">
                  <a:moveTo>
                    <a:pt x="689" y="1"/>
                  </a:moveTo>
                  <a:lnTo>
                    <a:pt x="1" y="73"/>
                  </a:lnTo>
                  <a:lnTo>
                    <a:pt x="19" y="756"/>
                  </a:lnTo>
                  <a:cubicBezTo>
                    <a:pt x="430" y="811"/>
                    <a:pt x="841" y="841"/>
                    <a:pt x="1251" y="847"/>
                  </a:cubicBezTo>
                  <a:cubicBezTo>
                    <a:pt x="1288" y="848"/>
                    <a:pt x="1323" y="848"/>
                    <a:pt x="1356" y="848"/>
                  </a:cubicBezTo>
                  <a:cubicBezTo>
                    <a:pt x="2036" y="848"/>
                    <a:pt x="1844" y="678"/>
                    <a:pt x="1844" y="678"/>
                  </a:cubicBezTo>
                  <a:lnTo>
                    <a:pt x="689"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42"/>
            <p:cNvSpPr/>
            <p:nvPr/>
          </p:nvSpPr>
          <p:spPr>
            <a:xfrm>
              <a:off x="1446611" y="4572852"/>
              <a:ext cx="392179" cy="199498"/>
            </a:xfrm>
            <a:custGeom>
              <a:avLst/>
              <a:gdLst/>
              <a:ahLst/>
              <a:cxnLst/>
              <a:rect l="l" t="t" r="r" b="b"/>
              <a:pathLst>
                <a:path w="2819" h="1434" extrusionOk="0">
                  <a:moveTo>
                    <a:pt x="1360" y="1"/>
                  </a:moveTo>
                  <a:lnTo>
                    <a:pt x="810" y="91"/>
                  </a:lnTo>
                  <a:lnTo>
                    <a:pt x="1209" y="677"/>
                  </a:lnTo>
                  <a:lnTo>
                    <a:pt x="1" y="430"/>
                  </a:lnTo>
                  <a:lnTo>
                    <a:pt x="1" y="593"/>
                  </a:lnTo>
                  <a:lnTo>
                    <a:pt x="1" y="1306"/>
                  </a:lnTo>
                  <a:lnTo>
                    <a:pt x="7" y="1433"/>
                  </a:lnTo>
                  <a:lnTo>
                    <a:pt x="2810" y="1433"/>
                  </a:lnTo>
                  <a:cubicBezTo>
                    <a:pt x="2810" y="1433"/>
                    <a:pt x="2811" y="1433"/>
                    <a:pt x="2811" y="1433"/>
                  </a:cubicBezTo>
                  <a:cubicBezTo>
                    <a:pt x="2819" y="1433"/>
                    <a:pt x="2728" y="882"/>
                    <a:pt x="2532" y="828"/>
                  </a:cubicBezTo>
                  <a:cubicBezTo>
                    <a:pt x="2532" y="828"/>
                    <a:pt x="1336" y="140"/>
                    <a:pt x="136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42"/>
            <p:cNvSpPr/>
            <p:nvPr/>
          </p:nvSpPr>
          <p:spPr>
            <a:xfrm>
              <a:off x="1687839" y="4640046"/>
              <a:ext cx="70534" cy="47301"/>
            </a:xfrm>
            <a:custGeom>
              <a:avLst/>
              <a:gdLst/>
              <a:ahLst/>
              <a:cxnLst/>
              <a:rect l="l" t="t" r="r" b="b"/>
              <a:pathLst>
                <a:path w="507" h="340" extrusionOk="0">
                  <a:moveTo>
                    <a:pt x="453" y="1"/>
                  </a:moveTo>
                  <a:cubicBezTo>
                    <a:pt x="452" y="1"/>
                    <a:pt x="450" y="1"/>
                    <a:pt x="448" y="1"/>
                  </a:cubicBezTo>
                  <a:cubicBezTo>
                    <a:pt x="267" y="25"/>
                    <a:pt x="109" y="128"/>
                    <a:pt x="13" y="279"/>
                  </a:cubicBezTo>
                  <a:cubicBezTo>
                    <a:pt x="1" y="297"/>
                    <a:pt x="7" y="321"/>
                    <a:pt x="25" y="333"/>
                  </a:cubicBezTo>
                  <a:cubicBezTo>
                    <a:pt x="31" y="333"/>
                    <a:pt x="37" y="339"/>
                    <a:pt x="49" y="339"/>
                  </a:cubicBezTo>
                  <a:cubicBezTo>
                    <a:pt x="61" y="339"/>
                    <a:pt x="73" y="333"/>
                    <a:pt x="79" y="321"/>
                  </a:cubicBezTo>
                  <a:cubicBezTo>
                    <a:pt x="164" y="188"/>
                    <a:pt x="303" y="104"/>
                    <a:pt x="454" y="73"/>
                  </a:cubicBezTo>
                  <a:cubicBezTo>
                    <a:pt x="506" y="68"/>
                    <a:pt x="497" y="1"/>
                    <a:pt x="4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42"/>
            <p:cNvSpPr/>
            <p:nvPr/>
          </p:nvSpPr>
          <p:spPr>
            <a:xfrm>
              <a:off x="1658485" y="4621543"/>
              <a:ext cx="70395" cy="47301"/>
            </a:xfrm>
            <a:custGeom>
              <a:avLst/>
              <a:gdLst/>
              <a:ahLst/>
              <a:cxnLst/>
              <a:rect l="l" t="t" r="r" b="b"/>
              <a:pathLst>
                <a:path w="506" h="340" extrusionOk="0">
                  <a:moveTo>
                    <a:pt x="448" y="1"/>
                  </a:moveTo>
                  <a:cubicBezTo>
                    <a:pt x="446" y="1"/>
                    <a:pt x="443" y="1"/>
                    <a:pt x="441" y="1"/>
                  </a:cubicBezTo>
                  <a:cubicBezTo>
                    <a:pt x="266" y="31"/>
                    <a:pt x="109" y="128"/>
                    <a:pt x="12" y="279"/>
                  </a:cubicBezTo>
                  <a:cubicBezTo>
                    <a:pt x="0" y="297"/>
                    <a:pt x="6" y="321"/>
                    <a:pt x="24" y="333"/>
                  </a:cubicBezTo>
                  <a:cubicBezTo>
                    <a:pt x="24" y="339"/>
                    <a:pt x="36" y="339"/>
                    <a:pt x="43" y="339"/>
                  </a:cubicBezTo>
                  <a:cubicBezTo>
                    <a:pt x="55" y="339"/>
                    <a:pt x="67" y="333"/>
                    <a:pt x="73" y="321"/>
                  </a:cubicBezTo>
                  <a:cubicBezTo>
                    <a:pt x="163" y="188"/>
                    <a:pt x="296" y="104"/>
                    <a:pt x="453" y="73"/>
                  </a:cubicBezTo>
                  <a:cubicBezTo>
                    <a:pt x="506" y="68"/>
                    <a:pt x="497" y="1"/>
                    <a:pt x="44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42"/>
            <p:cNvSpPr/>
            <p:nvPr/>
          </p:nvSpPr>
          <p:spPr>
            <a:xfrm>
              <a:off x="1633166" y="4603180"/>
              <a:ext cx="68308" cy="47162"/>
            </a:xfrm>
            <a:custGeom>
              <a:avLst/>
              <a:gdLst/>
              <a:ahLst/>
              <a:cxnLst/>
              <a:rect l="l" t="t" r="r" b="b"/>
              <a:pathLst>
                <a:path w="491" h="339" extrusionOk="0">
                  <a:moveTo>
                    <a:pt x="442" y="0"/>
                  </a:moveTo>
                  <a:cubicBezTo>
                    <a:pt x="267" y="30"/>
                    <a:pt x="110" y="133"/>
                    <a:pt x="13" y="278"/>
                  </a:cubicBezTo>
                  <a:cubicBezTo>
                    <a:pt x="1" y="296"/>
                    <a:pt x="1" y="320"/>
                    <a:pt x="19" y="332"/>
                  </a:cubicBezTo>
                  <a:cubicBezTo>
                    <a:pt x="25" y="338"/>
                    <a:pt x="37" y="338"/>
                    <a:pt x="43" y="338"/>
                  </a:cubicBezTo>
                  <a:cubicBezTo>
                    <a:pt x="55" y="338"/>
                    <a:pt x="67" y="332"/>
                    <a:pt x="73" y="320"/>
                  </a:cubicBezTo>
                  <a:cubicBezTo>
                    <a:pt x="158" y="187"/>
                    <a:pt x="297" y="103"/>
                    <a:pt x="454" y="79"/>
                  </a:cubicBezTo>
                  <a:cubicBezTo>
                    <a:pt x="472" y="73"/>
                    <a:pt x="490" y="54"/>
                    <a:pt x="484" y="36"/>
                  </a:cubicBezTo>
                  <a:cubicBezTo>
                    <a:pt x="484" y="12"/>
                    <a:pt x="466" y="0"/>
                    <a:pt x="442" y="0"/>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42"/>
            <p:cNvSpPr/>
            <p:nvPr/>
          </p:nvSpPr>
          <p:spPr>
            <a:xfrm>
              <a:off x="1437429" y="4739236"/>
              <a:ext cx="401083" cy="10295"/>
            </a:xfrm>
            <a:custGeom>
              <a:avLst/>
              <a:gdLst/>
              <a:ahLst/>
              <a:cxnLst/>
              <a:rect l="l" t="t" r="r" b="b"/>
              <a:pathLst>
                <a:path w="2883" h="74" extrusionOk="0">
                  <a:moveTo>
                    <a:pt x="48" y="1"/>
                  </a:moveTo>
                  <a:cubicBezTo>
                    <a:pt x="0" y="1"/>
                    <a:pt x="0" y="73"/>
                    <a:pt x="48" y="73"/>
                  </a:cubicBezTo>
                  <a:lnTo>
                    <a:pt x="2834" y="73"/>
                  </a:lnTo>
                  <a:cubicBezTo>
                    <a:pt x="2882" y="73"/>
                    <a:pt x="2882" y="1"/>
                    <a:pt x="283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42"/>
            <p:cNvSpPr/>
            <p:nvPr/>
          </p:nvSpPr>
          <p:spPr>
            <a:xfrm>
              <a:off x="1528968" y="2793410"/>
              <a:ext cx="396909" cy="210767"/>
            </a:xfrm>
            <a:custGeom>
              <a:avLst/>
              <a:gdLst/>
              <a:ahLst/>
              <a:cxnLst/>
              <a:rect l="l" t="t" r="r" b="b"/>
              <a:pathLst>
                <a:path w="2853" h="1515" extrusionOk="0">
                  <a:moveTo>
                    <a:pt x="2629" y="0"/>
                  </a:moveTo>
                  <a:cubicBezTo>
                    <a:pt x="2629" y="0"/>
                    <a:pt x="2345" y="103"/>
                    <a:pt x="1971" y="254"/>
                  </a:cubicBezTo>
                  <a:cubicBezTo>
                    <a:pt x="1185" y="568"/>
                    <a:pt x="1" y="1088"/>
                    <a:pt x="91" y="1299"/>
                  </a:cubicBezTo>
                  <a:cubicBezTo>
                    <a:pt x="91" y="1299"/>
                    <a:pt x="34" y="1514"/>
                    <a:pt x="319" y="1514"/>
                  </a:cubicBezTo>
                  <a:cubicBezTo>
                    <a:pt x="340" y="1514"/>
                    <a:pt x="363" y="1513"/>
                    <a:pt x="387" y="1511"/>
                  </a:cubicBezTo>
                  <a:cubicBezTo>
                    <a:pt x="611" y="1493"/>
                    <a:pt x="1511" y="1027"/>
                    <a:pt x="2158" y="683"/>
                  </a:cubicBezTo>
                  <a:cubicBezTo>
                    <a:pt x="2551" y="471"/>
                    <a:pt x="2853" y="302"/>
                    <a:pt x="2853" y="302"/>
                  </a:cubicBezTo>
                  <a:lnTo>
                    <a:pt x="262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42"/>
            <p:cNvSpPr/>
            <p:nvPr/>
          </p:nvSpPr>
          <p:spPr>
            <a:xfrm>
              <a:off x="1893036" y="2723434"/>
              <a:ext cx="195881" cy="119365"/>
            </a:xfrm>
            <a:custGeom>
              <a:avLst/>
              <a:gdLst/>
              <a:ahLst/>
              <a:cxnLst/>
              <a:rect l="l" t="t" r="r" b="b"/>
              <a:pathLst>
                <a:path w="1408" h="858" extrusionOk="0">
                  <a:moveTo>
                    <a:pt x="641" y="0"/>
                  </a:moveTo>
                  <a:cubicBezTo>
                    <a:pt x="532" y="0"/>
                    <a:pt x="426" y="13"/>
                    <a:pt x="320" y="38"/>
                  </a:cubicBezTo>
                  <a:lnTo>
                    <a:pt x="314" y="38"/>
                  </a:lnTo>
                  <a:cubicBezTo>
                    <a:pt x="272" y="50"/>
                    <a:pt x="236" y="62"/>
                    <a:pt x="205" y="80"/>
                  </a:cubicBezTo>
                  <a:cubicBezTo>
                    <a:pt x="163" y="110"/>
                    <a:pt x="121" y="147"/>
                    <a:pt x="97" y="195"/>
                  </a:cubicBezTo>
                  <a:cubicBezTo>
                    <a:pt x="73" y="225"/>
                    <a:pt x="54" y="255"/>
                    <a:pt x="42" y="292"/>
                  </a:cubicBezTo>
                  <a:cubicBezTo>
                    <a:pt x="12" y="352"/>
                    <a:pt x="0" y="425"/>
                    <a:pt x="6" y="497"/>
                  </a:cubicBezTo>
                  <a:cubicBezTo>
                    <a:pt x="30" y="648"/>
                    <a:pt x="127" y="775"/>
                    <a:pt x="272" y="829"/>
                  </a:cubicBezTo>
                  <a:cubicBezTo>
                    <a:pt x="324" y="849"/>
                    <a:pt x="378" y="858"/>
                    <a:pt x="432" y="858"/>
                  </a:cubicBezTo>
                  <a:cubicBezTo>
                    <a:pt x="499" y="858"/>
                    <a:pt x="565" y="844"/>
                    <a:pt x="628" y="817"/>
                  </a:cubicBezTo>
                  <a:cubicBezTo>
                    <a:pt x="683" y="793"/>
                    <a:pt x="737" y="757"/>
                    <a:pt x="779" y="721"/>
                  </a:cubicBezTo>
                  <a:cubicBezTo>
                    <a:pt x="810" y="691"/>
                    <a:pt x="834" y="666"/>
                    <a:pt x="858" y="630"/>
                  </a:cubicBezTo>
                  <a:cubicBezTo>
                    <a:pt x="931" y="521"/>
                    <a:pt x="937" y="413"/>
                    <a:pt x="1051" y="358"/>
                  </a:cubicBezTo>
                  <a:cubicBezTo>
                    <a:pt x="1090" y="338"/>
                    <a:pt x="1131" y="330"/>
                    <a:pt x="1172" y="330"/>
                  </a:cubicBezTo>
                  <a:cubicBezTo>
                    <a:pt x="1255" y="330"/>
                    <a:pt x="1339" y="362"/>
                    <a:pt x="1408" y="394"/>
                  </a:cubicBezTo>
                  <a:cubicBezTo>
                    <a:pt x="1390" y="382"/>
                    <a:pt x="1070" y="38"/>
                    <a:pt x="707" y="2"/>
                  </a:cubicBezTo>
                  <a:cubicBezTo>
                    <a:pt x="685" y="1"/>
                    <a:pt x="663" y="0"/>
                    <a:pt x="6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42"/>
            <p:cNvSpPr/>
            <p:nvPr/>
          </p:nvSpPr>
          <p:spPr>
            <a:xfrm>
              <a:off x="1803028" y="2793410"/>
              <a:ext cx="123678" cy="94184"/>
            </a:xfrm>
            <a:custGeom>
              <a:avLst/>
              <a:gdLst/>
              <a:ahLst/>
              <a:cxnLst/>
              <a:rect l="l" t="t" r="r" b="b"/>
              <a:pathLst>
                <a:path w="889" h="677" extrusionOk="0">
                  <a:moveTo>
                    <a:pt x="659" y="0"/>
                  </a:moveTo>
                  <a:lnTo>
                    <a:pt x="556" y="42"/>
                  </a:lnTo>
                  <a:lnTo>
                    <a:pt x="484" y="67"/>
                  </a:lnTo>
                  <a:cubicBezTo>
                    <a:pt x="369" y="115"/>
                    <a:pt x="194" y="181"/>
                    <a:pt x="1" y="260"/>
                  </a:cubicBezTo>
                  <a:cubicBezTo>
                    <a:pt x="79" y="393"/>
                    <a:pt x="146" y="532"/>
                    <a:pt x="194" y="677"/>
                  </a:cubicBezTo>
                  <a:cubicBezTo>
                    <a:pt x="375" y="580"/>
                    <a:pt x="538" y="490"/>
                    <a:pt x="659" y="423"/>
                  </a:cubicBezTo>
                  <a:lnTo>
                    <a:pt x="726" y="387"/>
                  </a:lnTo>
                  <a:lnTo>
                    <a:pt x="889" y="302"/>
                  </a:lnTo>
                  <a:lnTo>
                    <a:pt x="659" y="0"/>
                  </a:lnTo>
                  <a:close/>
                </a:path>
              </a:pathLst>
            </a:custGeom>
            <a:solidFill>
              <a:srgbClr val="F985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42"/>
            <p:cNvSpPr/>
            <p:nvPr/>
          </p:nvSpPr>
          <p:spPr>
            <a:xfrm>
              <a:off x="1936719" y="2723851"/>
              <a:ext cx="152197" cy="87367"/>
            </a:xfrm>
            <a:custGeom>
              <a:avLst/>
              <a:gdLst/>
              <a:ahLst/>
              <a:cxnLst/>
              <a:rect l="l" t="t" r="r" b="b"/>
              <a:pathLst>
                <a:path w="1094" h="628" extrusionOk="0">
                  <a:moveTo>
                    <a:pt x="291" y="0"/>
                  </a:moveTo>
                  <a:cubicBezTo>
                    <a:pt x="194" y="0"/>
                    <a:pt x="100" y="13"/>
                    <a:pt x="6" y="35"/>
                  </a:cubicBezTo>
                  <a:lnTo>
                    <a:pt x="0" y="35"/>
                  </a:lnTo>
                  <a:cubicBezTo>
                    <a:pt x="0" y="157"/>
                    <a:pt x="99" y="239"/>
                    <a:pt x="204" y="239"/>
                  </a:cubicBezTo>
                  <a:cubicBezTo>
                    <a:pt x="239" y="239"/>
                    <a:pt x="275" y="230"/>
                    <a:pt x="308" y="210"/>
                  </a:cubicBezTo>
                  <a:cubicBezTo>
                    <a:pt x="327" y="289"/>
                    <a:pt x="345" y="373"/>
                    <a:pt x="363" y="452"/>
                  </a:cubicBezTo>
                  <a:cubicBezTo>
                    <a:pt x="369" y="494"/>
                    <a:pt x="387" y="536"/>
                    <a:pt x="417" y="567"/>
                  </a:cubicBezTo>
                  <a:cubicBezTo>
                    <a:pt x="432" y="585"/>
                    <a:pt x="452" y="594"/>
                    <a:pt x="472" y="594"/>
                  </a:cubicBezTo>
                  <a:cubicBezTo>
                    <a:pt x="491" y="594"/>
                    <a:pt x="511" y="585"/>
                    <a:pt x="526" y="567"/>
                  </a:cubicBezTo>
                  <a:cubicBezTo>
                    <a:pt x="532" y="591"/>
                    <a:pt x="538" y="609"/>
                    <a:pt x="544" y="627"/>
                  </a:cubicBezTo>
                  <a:cubicBezTo>
                    <a:pt x="617" y="518"/>
                    <a:pt x="623" y="410"/>
                    <a:pt x="737" y="355"/>
                  </a:cubicBezTo>
                  <a:cubicBezTo>
                    <a:pt x="776" y="335"/>
                    <a:pt x="817" y="327"/>
                    <a:pt x="858" y="327"/>
                  </a:cubicBezTo>
                  <a:cubicBezTo>
                    <a:pt x="941" y="327"/>
                    <a:pt x="1025" y="359"/>
                    <a:pt x="1094" y="391"/>
                  </a:cubicBezTo>
                  <a:cubicBezTo>
                    <a:pt x="1076" y="379"/>
                    <a:pt x="756" y="35"/>
                    <a:pt x="393" y="5"/>
                  </a:cubicBezTo>
                  <a:cubicBezTo>
                    <a:pt x="359" y="2"/>
                    <a:pt x="325" y="0"/>
                    <a:pt x="29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42"/>
            <p:cNvSpPr/>
            <p:nvPr/>
          </p:nvSpPr>
          <p:spPr>
            <a:xfrm>
              <a:off x="1870221" y="2799253"/>
              <a:ext cx="33806" cy="53979"/>
            </a:xfrm>
            <a:custGeom>
              <a:avLst/>
              <a:gdLst/>
              <a:ahLst/>
              <a:cxnLst/>
              <a:rect l="l" t="t" r="r" b="b"/>
              <a:pathLst>
                <a:path w="243" h="388" extrusionOk="0">
                  <a:moveTo>
                    <a:pt x="73" y="0"/>
                  </a:moveTo>
                  <a:lnTo>
                    <a:pt x="1" y="25"/>
                  </a:lnTo>
                  <a:lnTo>
                    <a:pt x="176" y="387"/>
                  </a:lnTo>
                  <a:lnTo>
                    <a:pt x="243" y="351"/>
                  </a:lnTo>
                  <a:lnTo>
                    <a:pt x="7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42"/>
            <p:cNvSpPr/>
            <p:nvPr/>
          </p:nvSpPr>
          <p:spPr>
            <a:xfrm>
              <a:off x="1710515" y="2737763"/>
              <a:ext cx="207845" cy="297021"/>
            </a:xfrm>
            <a:custGeom>
              <a:avLst/>
              <a:gdLst/>
              <a:ahLst/>
              <a:cxnLst/>
              <a:rect l="l" t="t" r="r" b="b"/>
              <a:pathLst>
                <a:path w="1494" h="2135" extrusionOk="0">
                  <a:moveTo>
                    <a:pt x="902" y="1"/>
                  </a:moveTo>
                  <a:cubicBezTo>
                    <a:pt x="861" y="1"/>
                    <a:pt x="805" y="33"/>
                    <a:pt x="684" y="171"/>
                  </a:cubicBezTo>
                  <a:cubicBezTo>
                    <a:pt x="593" y="273"/>
                    <a:pt x="508" y="388"/>
                    <a:pt x="436" y="509"/>
                  </a:cubicBezTo>
                  <a:cubicBezTo>
                    <a:pt x="279" y="787"/>
                    <a:pt x="152" y="1083"/>
                    <a:pt x="55" y="1385"/>
                  </a:cubicBezTo>
                  <a:cubicBezTo>
                    <a:pt x="13" y="1500"/>
                    <a:pt x="1" y="1627"/>
                    <a:pt x="19" y="1748"/>
                  </a:cubicBezTo>
                  <a:cubicBezTo>
                    <a:pt x="43" y="1874"/>
                    <a:pt x="122" y="1989"/>
                    <a:pt x="237" y="2062"/>
                  </a:cubicBezTo>
                  <a:cubicBezTo>
                    <a:pt x="318" y="2112"/>
                    <a:pt x="411" y="2134"/>
                    <a:pt x="507" y="2134"/>
                  </a:cubicBezTo>
                  <a:cubicBezTo>
                    <a:pt x="640" y="2134"/>
                    <a:pt x="777" y="2092"/>
                    <a:pt x="889" y="2026"/>
                  </a:cubicBezTo>
                  <a:cubicBezTo>
                    <a:pt x="1088" y="1905"/>
                    <a:pt x="1276" y="1705"/>
                    <a:pt x="1445" y="1548"/>
                  </a:cubicBezTo>
                  <a:cubicBezTo>
                    <a:pt x="1481" y="1512"/>
                    <a:pt x="1493" y="1452"/>
                    <a:pt x="1475" y="1403"/>
                  </a:cubicBezTo>
                  <a:cubicBezTo>
                    <a:pt x="1451" y="1361"/>
                    <a:pt x="1445" y="1264"/>
                    <a:pt x="1397" y="1264"/>
                  </a:cubicBezTo>
                  <a:cubicBezTo>
                    <a:pt x="1421" y="1198"/>
                    <a:pt x="1415" y="1125"/>
                    <a:pt x="1372" y="1071"/>
                  </a:cubicBezTo>
                  <a:cubicBezTo>
                    <a:pt x="1338" y="1013"/>
                    <a:pt x="1264" y="950"/>
                    <a:pt x="1200" y="950"/>
                  </a:cubicBezTo>
                  <a:cubicBezTo>
                    <a:pt x="1197" y="950"/>
                    <a:pt x="1194" y="950"/>
                    <a:pt x="1191" y="950"/>
                  </a:cubicBezTo>
                  <a:cubicBezTo>
                    <a:pt x="1233" y="835"/>
                    <a:pt x="1179" y="708"/>
                    <a:pt x="1070" y="648"/>
                  </a:cubicBezTo>
                  <a:cubicBezTo>
                    <a:pt x="1047" y="636"/>
                    <a:pt x="1021" y="630"/>
                    <a:pt x="993" y="630"/>
                  </a:cubicBezTo>
                  <a:cubicBezTo>
                    <a:pt x="895" y="630"/>
                    <a:pt x="779" y="696"/>
                    <a:pt x="732" y="781"/>
                  </a:cubicBezTo>
                  <a:cubicBezTo>
                    <a:pt x="762" y="690"/>
                    <a:pt x="798" y="606"/>
                    <a:pt x="847" y="527"/>
                  </a:cubicBezTo>
                  <a:cubicBezTo>
                    <a:pt x="956" y="346"/>
                    <a:pt x="1052" y="297"/>
                    <a:pt x="1046" y="189"/>
                  </a:cubicBezTo>
                  <a:cubicBezTo>
                    <a:pt x="1046" y="104"/>
                    <a:pt x="992" y="32"/>
                    <a:pt x="913" y="1"/>
                  </a:cubicBezTo>
                  <a:cubicBezTo>
                    <a:pt x="910" y="1"/>
                    <a:pt x="906" y="1"/>
                    <a:pt x="902"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42"/>
            <p:cNvSpPr/>
            <p:nvPr/>
          </p:nvSpPr>
          <p:spPr>
            <a:xfrm>
              <a:off x="1818814" y="2855938"/>
              <a:ext cx="59822" cy="36310"/>
            </a:xfrm>
            <a:custGeom>
              <a:avLst/>
              <a:gdLst/>
              <a:ahLst/>
              <a:cxnLst/>
              <a:rect l="l" t="t" r="r" b="b"/>
              <a:pathLst>
                <a:path w="430" h="261" extrusionOk="0">
                  <a:moveTo>
                    <a:pt x="413" y="0"/>
                  </a:moveTo>
                  <a:cubicBezTo>
                    <a:pt x="250" y="0"/>
                    <a:pt x="94" y="84"/>
                    <a:pt x="1" y="218"/>
                  </a:cubicBezTo>
                  <a:lnTo>
                    <a:pt x="67" y="260"/>
                  </a:lnTo>
                  <a:cubicBezTo>
                    <a:pt x="143" y="144"/>
                    <a:pt x="273" y="79"/>
                    <a:pt x="412" y="79"/>
                  </a:cubicBezTo>
                  <a:cubicBezTo>
                    <a:pt x="418" y="79"/>
                    <a:pt x="424" y="79"/>
                    <a:pt x="430" y="79"/>
                  </a:cubicBezTo>
                  <a:lnTo>
                    <a:pt x="430" y="0"/>
                  </a:lnTo>
                  <a:cubicBezTo>
                    <a:pt x="424" y="0"/>
                    <a:pt x="419" y="0"/>
                    <a:pt x="413"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42"/>
            <p:cNvSpPr/>
            <p:nvPr/>
          </p:nvSpPr>
          <p:spPr>
            <a:xfrm>
              <a:off x="1847296" y="2903445"/>
              <a:ext cx="58987" cy="36310"/>
            </a:xfrm>
            <a:custGeom>
              <a:avLst/>
              <a:gdLst/>
              <a:ahLst/>
              <a:cxnLst/>
              <a:rect l="l" t="t" r="r" b="b"/>
              <a:pathLst>
                <a:path w="424" h="261" extrusionOk="0">
                  <a:moveTo>
                    <a:pt x="405" y="0"/>
                  </a:moveTo>
                  <a:cubicBezTo>
                    <a:pt x="242" y="0"/>
                    <a:pt x="88" y="78"/>
                    <a:pt x="0" y="218"/>
                  </a:cubicBezTo>
                  <a:lnTo>
                    <a:pt x="61" y="260"/>
                  </a:lnTo>
                  <a:cubicBezTo>
                    <a:pt x="142" y="144"/>
                    <a:pt x="268" y="73"/>
                    <a:pt x="406" y="73"/>
                  </a:cubicBezTo>
                  <a:cubicBezTo>
                    <a:pt x="412" y="73"/>
                    <a:pt x="418" y="73"/>
                    <a:pt x="423" y="73"/>
                  </a:cubicBezTo>
                  <a:lnTo>
                    <a:pt x="423" y="0"/>
                  </a:lnTo>
                  <a:cubicBezTo>
                    <a:pt x="417" y="0"/>
                    <a:pt x="411" y="0"/>
                    <a:pt x="405"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42"/>
            <p:cNvSpPr/>
            <p:nvPr/>
          </p:nvSpPr>
          <p:spPr>
            <a:xfrm>
              <a:off x="2041752" y="2829580"/>
              <a:ext cx="39649" cy="68447"/>
            </a:xfrm>
            <a:custGeom>
              <a:avLst/>
              <a:gdLst/>
              <a:ahLst/>
              <a:cxnLst/>
              <a:rect l="l" t="t" r="r" b="b"/>
              <a:pathLst>
                <a:path w="285" h="492" extrusionOk="0">
                  <a:moveTo>
                    <a:pt x="158" y="0"/>
                  </a:moveTo>
                  <a:lnTo>
                    <a:pt x="25" y="357"/>
                  </a:lnTo>
                  <a:cubicBezTo>
                    <a:pt x="0" y="440"/>
                    <a:pt x="90" y="491"/>
                    <a:pt x="170" y="491"/>
                  </a:cubicBezTo>
                  <a:cubicBezTo>
                    <a:pt x="230" y="491"/>
                    <a:pt x="284" y="463"/>
                    <a:pt x="284" y="399"/>
                  </a:cubicBezTo>
                  <a:lnTo>
                    <a:pt x="15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42"/>
            <p:cNvSpPr/>
            <p:nvPr/>
          </p:nvSpPr>
          <p:spPr>
            <a:xfrm>
              <a:off x="1570981" y="3709494"/>
              <a:ext cx="623118" cy="490537"/>
            </a:xfrm>
            <a:custGeom>
              <a:avLst/>
              <a:gdLst/>
              <a:ahLst/>
              <a:cxnLst/>
              <a:rect l="l" t="t" r="r" b="b"/>
              <a:pathLst>
                <a:path w="4479" h="3526" extrusionOk="0">
                  <a:moveTo>
                    <a:pt x="1097" y="756"/>
                  </a:moveTo>
                  <a:cubicBezTo>
                    <a:pt x="1104" y="756"/>
                    <a:pt x="1111" y="756"/>
                    <a:pt x="1119" y="756"/>
                  </a:cubicBezTo>
                  <a:cubicBezTo>
                    <a:pt x="1463" y="775"/>
                    <a:pt x="1614" y="1198"/>
                    <a:pt x="1360" y="1427"/>
                  </a:cubicBezTo>
                  <a:cubicBezTo>
                    <a:pt x="1284" y="1495"/>
                    <a:pt x="1191" y="1528"/>
                    <a:pt x="1099" y="1528"/>
                  </a:cubicBezTo>
                  <a:cubicBezTo>
                    <a:pt x="993" y="1528"/>
                    <a:pt x="888" y="1484"/>
                    <a:pt x="811" y="1397"/>
                  </a:cubicBezTo>
                  <a:cubicBezTo>
                    <a:pt x="586" y="1149"/>
                    <a:pt x="772" y="756"/>
                    <a:pt x="1097" y="756"/>
                  </a:cubicBezTo>
                  <a:close/>
                  <a:moveTo>
                    <a:pt x="3120" y="0"/>
                  </a:moveTo>
                  <a:cubicBezTo>
                    <a:pt x="3063" y="0"/>
                    <a:pt x="3006" y="5"/>
                    <a:pt x="2949" y="13"/>
                  </a:cubicBezTo>
                  <a:cubicBezTo>
                    <a:pt x="2369" y="92"/>
                    <a:pt x="2031" y="569"/>
                    <a:pt x="1952" y="696"/>
                  </a:cubicBezTo>
                  <a:cubicBezTo>
                    <a:pt x="1735" y="454"/>
                    <a:pt x="1427" y="315"/>
                    <a:pt x="1101" y="315"/>
                  </a:cubicBezTo>
                  <a:cubicBezTo>
                    <a:pt x="738" y="327"/>
                    <a:pt x="400" y="527"/>
                    <a:pt x="212" y="835"/>
                  </a:cubicBezTo>
                  <a:cubicBezTo>
                    <a:pt x="176" y="895"/>
                    <a:pt x="152" y="956"/>
                    <a:pt x="128" y="1016"/>
                  </a:cubicBezTo>
                  <a:cubicBezTo>
                    <a:pt x="19" y="1318"/>
                    <a:pt x="1" y="1645"/>
                    <a:pt x="79" y="1959"/>
                  </a:cubicBezTo>
                  <a:cubicBezTo>
                    <a:pt x="273" y="2793"/>
                    <a:pt x="1107" y="3445"/>
                    <a:pt x="2007" y="3518"/>
                  </a:cubicBezTo>
                  <a:cubicBezTo>
                    <a:pt x="2068" y="3523"/>
                    <a:pt x="2129" y="3526"/>
                    <a:pt x="2190" y="3526"/>
                  </a:cubicBezTo>
                  <a:cubicBezTo>
                    <a:pt x="3180" y="3526"/>
                    <a:pt x="4139" y="2846"/>
                    <a:pt x="4327" y="1850"/>
                  </a:cubicBezTo>
                  <a:cubicBezTo>
                    <a:pt x="4369" y="1596"/>
                    <a:pt x="4478" y="1046"/>
                    <a:pt x="4128" y="569"/>
                  </a:cubicBezTo>
                  <a:cubicBezTo>
                    <a:pt x="3928" y="297"/>
                    <a:pt x="3644" y="104"/>
                    <a:pt x="3318" y="19"/>
                  </a:cubicBezTo>
                  <a:cubicBezTo>
                    <a:pt x="3253" y="6"/>
                    <a:pt x="3187" y="0"/>
                    <a:pt x="3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42"/>
            <p:cNvSpPr/>
            <p:nvPr/>
          </p:nvSpPr>
          <p:spPr>
            <a:xfrm>
              <a:off x="2007251" y="3781973"/>
              <a:ext cx="93628" cy="86950"/>
            </a:xfrm>
            <a:custGeom>
              <a:avLst/>
              <a:gdLst/>
              <a:ahLst/>
              <a:cxnLst/>
              <a:rect l="l" t="t" r="r" b="b"/>
              <a:pathLst>
                <a:path w="673" h="625" extrusionOk="0">
                  <a:moveTo>
                    <a:pt x="346" y="1"/>
                  </a:moveTo>
                  <a:cubicBezTo>
                    <a:pt x="275" y="1"/>
                    <a:pt x="202" y="25"/>
                    <a:pt x="140" y="78"/>
                  </a:cubicBezTo>
                  <a:cubicBezTo>
                    <a:pt x="13" y="193"/>
                    <a:pt x="1" y="393"/>
                    <a:pt x="116" y="519"/>
                  </a:cubicBezTo>
                  <a:cubicBezTo>
                    <a:pt x="179" y="592"/>
                    <a:pt x="263" y="624"/>
                    <a:pt x="346" y="624"/>
                  </a:cubicBezTo>
                  <a:cubicBezTo>
                    <a:pt x="498" y="624"/>
                    <a:pt x="648" y="513"/>
                    <a:pt x="659" y="332"/>
                  </a:cubicBezTo>
                  <a:cubicBezTo>
                    <a:pt x="672" y="136"/>
                    <a:pt x="514" y="1"/>
                    <a:pt x="3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42"/>
            <p:cNvSpPr/>
            <p:nvPr/>
          </p:nvSpPr>
          <p:spPr>
            <a:xfrm>
              <a:off x="2023250" y="3902170"/>
              <a:ext cx="93489" cy="87228"/>
            </a:xfrm>
            <a:custGeom>
              <a:avLst/>
              <a:gdLst/>
              <a:ahLst/>
              <a:cxnLst/>
              <a:rect l="l" t="t" r="r" b="b"/>
              <a:pathLst>
                <a:path w="672" h="627" extrusionOk="0">
                  <a:moveTo>
                    <a:pt x="348" y="1"/>
                  </a:moveTo>
                  <a:cubicBezTo>
                    <a:pt x="278" y="1"/>
                    <a:pt x="206" y="25"/>
                    <a:pt x="146" y="78"/>
                  </a:cubicBezTo>
                  <a:cubicBezTo>
                    <a:pt x="13" y="193"/>
                    <a:pt x="1" y="393"/>
                    <a:pt x="121" y="519"/>
                  </a:cubicBezTo>
                  <a:cubicBezTo>
                    <a:pt x="185" y="594"/>
                    <a:pt x="269" y="627"/>
                    <a:pt x="351" y="627"/>
                  </a:cubicBezTo>
                  <a:cubicBezTo>
                    <a:pt x="503" y="627"/>
                    <a:pt x="651" y="513"/>
                    <a:pt x="659" y="332"/>
                  </a:cubicBezTo>
                  <a:cubicBezTo>
                    <a:pt x="672" y="137"/>
                    <a:pt x="514" y="1"/>
                    <a:pt x="34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42"/>
            <p:cNvSpPr/>
            <p:nvPr/>
          </p:nvSpPr>
          <p:spPr>
            <a:xfrm>
              <a:off x="1948405" y="4013464"/>
              <a:ext cx="93628" cy="87228"/>
            </a:xfrm>
            <a:custGeom>
              <a:avLst/>
              <a:gdLst/>
              <a:ahLst/>
              <a:cxnLst/>
              <a:rect l="l" t="t" r="r" b="b"/>
              <a:pathLst>
                <a:path w="673" h="627" extrusionOk="0">
                  <a:moveTo>
                    <a:pt x="350" y="0"/>
                  </a:moveTo>
                  <a:cubicBezTo>
                    <a:pt x="278" y="0"/>
                    <a:pt x="204" y="26"/>
                    <a:pt x="140" y="82"/>
                  </a:cubicBezTo>
                  <a:cubicBezTo>
                    <a:pt x="13" y="191"/>
                    <a:pt x="1" y="390"/>
                    <a:pt x="116" y="523"/>
                  </a:cubicBezTo>
                  <a:cubicBezTo>
                    <a:pt x="180" y="594"/>
                    <a:pt x="264" y="626"/>
                    <a:pt x="346" y="626"/>
                  </a:cubicBezTo>
                  <a:cubicBezTo>
                    <a:pt x="501" y="626"/>
                    <a:pt x="652" y="512"/>
                    <a:pt x="659" y="330"/>
                  </a:cubicBezTo>
                  <a:cubicBezTo>
                    <a:pt x="672" y="136"/>
                    <a:pt x="517" y="0"/>
                    <a:pt x="35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42"/>
            <p:cNvSpPr/>
            <p:nvPr/>
          </p:nvSpPr>
          <p:spPr>
            <a:xfrm>
              <a:off x="1826539" y="4065215"/>
              <a:ext cx="92932" cy="87367"/>
            </a:xfrm>
            <a:custGeom>
              <a:avLst/>
              <a:gdLst/>
              <a:ahLst/>
              <a:cxnLst/>
              <a:rect l="l" t="t" r="r" b="b"/>
              <a:pathLst>
                <a:path w="668" h="628" extrusionOk="0">
                  <a:moveTo>
                    <a:pt x="342" y="1"/>
                  </a:moveTo>
                  <a:cubicBezTo>
                    <a:pt x="272" y="1"/>
                    <a:pt x="200" y="25"/>
                    <a:pt x="140" y="79"/>
                  </a:cubicBezTo>
                  <a:cubicBezTo>
                    <a:pt x="7" y="193"/>
                    <a:pt x="1" y="393"/>
                    <a:pt x="115" y="520"/>
                  </a:cubicBezTo>
                  <a:cubicBezTo>
                    <a:pt x="179" y="594"/>
                    <a:pt x="263" y="627"/>
                    <a:pt x="345" y="627"/>
                  </a:cubicBezTo>
                  <a:cubicBezTo>
                    <a:pt x="498" y="627"/>
                    <a:pt x="648" y="513"/>
                    <a:pt x="659" y="332"/>
                  </a:cubicBezTo>
                  <a:cubicBezTo>
                    <a:pt x="668" y="137"/>
                    <a:pt x="509" y="1"/>
                    <a:pt x="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42"/>
            <p:cNvSpPr/>
            <p:nvPr/>
          </p:nvSpPr>
          <p:spPr>
            <a:xfrm>
              <a:off x="1670171" y="3643135"/>
              <a:ext cx="296047" cy="259459"/>
            </a:xfrm>
            <a:custGeom>
              <a:avLst/>
              <a:gdLst/>
              <a:ahLst/>
              <a:cxnLst/>
              <a:rect l="l" t="t" r="r" b="b"/>
              <a:pathLst>
                <a:path w="2128" h="1865" extrusionOk="0">
                  <a:moveTo>
                    <a:pt x="539" y="1"/>
                  </a:moveTo>
                  <a:cubicBezTo>
                    <a:pt x="345" y="91"/>
                    <a:pt x="188" y="255"/>
                    <a:pt x="98" y="448"/>
                  </a:cubicBezTo>
                  <a:cubicBezTo>
                    <a:pt x="1" y="653"/>
                    <a:pt x="55" y="980"/>
                    <a:pt x="267" y="1070"/>
                  </a:cubicBezTo>
                  <a:cubicBezTo>
                    <a:pt x="381" y="1300"/>
                    <a:pt x="472" y="1548"/>
                    <a:pt x="539" y="1801"/>
                  </a:cubicBezTo>
                  <a:cubicBezTo>
                    <a:pt x="552" y="1843"/>
                    <a:pt x="589" y="1864"/>
                    <a:pt x="627" y="1864"/>
                  </a:cubicBezTo>
                  <a:cubicBezTo>
                    <a:pt x="655" y="1864"/>
                    <a:pt x="683" y="1852"/>
                    <a:pt x="702" y="1826"/>
                  </a:cubicBezTo>
                  <a:cubicBezTo>
                    <a:pt x="798" y="1662"/>
                    <a:pt x="817" y="1469"/>
                    <a:pt x="756" y="1288"/>
                  </a:cubicBezTo>
                  <a:lnTo>
                    <a:pt x="756" y="1288"/>
                  </a:lnTo>
                  <a:cubicBezTo>
                    <a:pt x="986" y="1403"/>
                    <a:pt x="1203" y="1548"/>
                    <a:pt x="1397" y="1717"/>
                  </a:cubicBezTo>
                  <a:cubicBezTo>
                    <a:pt x="1427" y="1747"/>
                    <a:pt x="1461" y="1782"/>
                    <a:pt x="1507" y="1782"/>
                  </a:cubicBezTo>
                  <a:cubicBezTo>
                    <a:pt x="1516" y="1782"/>
                    <a:pt x="1526" y="1780"/>
                    <a:pt x="1536" y="1777"/>
                  </a:cubicBezTo>
                  <a:cubicBezTo>
                    <a:pt x="1596" y="1753"/>
                    <a:pt x="1638" y="1693"/>
                    <a:pt x="1626" y="1620"/>
                  </a:cubicBezTo>
                  <a:cubicBezTo>
                    <a:pt x="1604" y="1398"/>
                    <a:pt x="1448" y="1239"/>
                    <a:pt x="1260" y="1124"/>
                  </a:cubicBezTo>
                  <a:lnTo>
                    <a:pt x="1260" y="1124"/>
                  </a:lnTo>
                  <a:cubicBezTo>
                    <a:pt x="1406" y="1193"/>
                    <a:pt x="1564" y="1262"/>
                    <a:pt x="1681" y="1324"/>
                  </a:cubicBezTo>
                  <a:cubicBezTo>
                    <a:pt x="1706" y="1344"/>
                    <a:pt x="1739" y="1356"/>
                    <a:pt x="1770" y="1356"/>
                  </a:cubicBezTo>
                  <a:cubicBezTo>
                    <a:pt x="1777" y="1356"/>
                    <a:pt x="1783" y="1355"/>
                    <a:pt x="1789" y="1354"/>
                  </a:cubicBezTo>
                  <a:cubicBezTo>
                    <a:pt x="1850" y="1342"/>
                    <a:pt x="1886" y="1282"/>
                    <a:pt x="1874" y="1221"/>
                  </a:cubicBezTo>
                  <a:cubicBezTo>
                    <a:pt x="1868" y="1167"/>
                    <a:pt x="1838" y="1113"/>
                    <a:pt x="1801" y="1070"/>
                  </a:cubicBezTo>
                  <a:cubicBezTo>
                    <a:pt x="1694" y="937"/>
                    <a:pt x="1565" y="825"/>
                    <a:pt x="1421" y="734"/>
                  </a:cubicBezTo>
                  <a:lnTo>
                    <a:pt x="1421" y="734"/>
                  </a:lnTo>
                  <a:cubicBezTo>
                    <a:pt x="1569" y="794"/>
                    <a:pt x="1728" y="846"/>
                    <a:pt x="1838" y="877"/>
                  </a:cubicBezTo>
                  <a:cubicBezTo>
                    <a:pt x="1872" y="886"/>
                    <a:pt x="1913" y="892"/>
                    <a:pt x="1952" y="892"/>
                  </a:cubicBezTo>
                  <a:cubicBezTo>
                    <a:pt x="2042" y="892"/>
                    <a:pt x="2128" y="861"/>
                    <a:pt x="2128" y="768"/>
                  </a:cubicBezTo>
                  <a:cubicBezTo>
                    <a:pt x="2128" y="714"/>
                    <a:pt x="2097" y="659"/>
                    <a:pt x="2055" y="635"/>
                  </a:cubicBezTo>
                  <a:cubicBezTo>
                    <a:pt x="1638" y="369"/>
                    <a:pt x="1185" y="158"/>
                    <a:pt x="714" y="7"/>
                  </a:cubicBezTo>
                  <a:cubicBezTo>
                    <a:pt x="705" y="5"/>
                    <a:pt x="695" y="4"/>
                    <a:pt x="685" y="4"/>
                  </a:cubicBezTo>
                  <a:cubicBezTo>
                    <a:pt x="656" y="4"/>
                    <a:pt x="621" y="11"/>
                    <a:pt x="590" y="11"/>
                  </a:cubicBezTo>
                  <a:cubicBezTo>
                    <a:pt x="571" y="11"/>
                    <a:pt x="553" y="8"/>
                    <a:pt x="539"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42"/>
            <p:cNvSpPr/>
            <p:nvPr/>
          </p:nvSpPr>
          <p:spPr>
            <a:xfrm>
              <a:off x="1809705" y="3778217"/>
              <a:ext cx="67056" cy="39927"/>
            </a:xfrm>
            <a:custGeom>
              <a:avLst/>
              <a:gdLst/>
              <a:ahLst/>
              <a:cxnLst/>
              <a:rect l="l" t="t" r="r" b="b"/>
              <a:pathLst>
                <a:path w="482" h="287" extrusionOk="0">
                  <a:moveTo>
                    <a:pt x="35" y="0"/>
                  </a:moveTo>
                  <a:cubicBezTo>
                    <a:pt x="22" y="0"/>
                    <a:pt x="11" y="6"/>
                    <a:pt x="7" y="15"/>
                  </a:cubicBezTo>
                  <a:cubicBezTo>
                    <a:pt x="1" y="33"/>
                    <a:pt x="7" y="51"/>
                    <a:pt x="25" y="57"/>
                  </a:cubicBezTo>
                  <a:cubicBezTo>
                    <a:pt x="164" y="117"/>
                    <a:pt x="297" y="196"/>
                    <a:pt x="424" y="281"/>
                  </a:cubicBezTo>
                  <a:cubicBezTo>
                    <a:pt x="430" y="285"/>
                    <a:pt x="436" y="287"/>
                    <a:pt x="442" y="287"/>
                  </a:cubicBezTo>
                  <a:cubicBezTo>
                    <a:pt x="463" y="287"/>
                    <a:pt x="481" y="267"/>
                    <a:pt x="472" y="244"/>
                  </a:cubicBezTo>
                  <a:cubicBezTo>
                    <a:pt x="466" y="238"/>
                    <a:pt x="466" y="238"/>
                    <a:pt x="460" y="232"/>
                  </a:cubicBezTo>
                  <a:cubicBezTo>
                    <a:pt x="327" y="142"/>
                    <a:pt x="194" y="63"/>
                    <a:pt x="49" y="3"/>
                  </a:cubicBezTo>
                  <a:cubicBezTo>
                    <a:pt x="44" y="1"/>
                    <a:pt x="39" y="0"/>
                    <a:pt x="35"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42"/>
            <p:cNvSpPr/>
            <p:nvPr/>
          </p:nvSpPr>
          <p:spPr>
            <a:xfrm>
              <a:off x="1824730" y="3720066"/>
              <a:ext cx="64134" cy="36171"/>
            </a:xfrm>
            <a:custGeom>
              <a:avLst/>
              <a:gdLst/>
              <a:ahLst/>
              <a:cxnLst/>
              <a:rect l="l" t="t" r="r" b="b"/>
              <a:pathLst>
                <a:path w="461" h="260" extrusionOk="0">
                  <a:moveTo>
                    <a:pt x="43" y="0"/>
                  </a:moveTo>
                  <a:cubicBezTo>
                    <a:pt x="15" y="0"/>
                    <a:pt x="0" y="48"/>
                    <a:pt x="32" y="58"/>
                  </a:cubicBezTo>
                  <a:cubicBezTo>
                    <a:pt x="165" y="119"/>
                    <a:pt x="292" y="185"/>
                    <a:pt x="419" y="258"/>
                  </a:cubicBezTo>
                  <a:cubicBezTo>
                    <a:pt x="422" y="259"/>
                    <a:pt x="425" y="260"/>
                    <a:pt x="429" y="260"/>
                  </a:cubicBezTo>
                  <a:cubicBezTo>
                    <a:pt x="440" y="260"/>
                    <a:pt x="452" y="254"/>
                    <a:pt x="461" y="245"/>
                  </a:cubicBezTo>
                  <a:cubicBezTo>
                    <a:pt x="461" y="233"/>
                    <a:pt x="461" y="227"/>
                    <a:pt x="461" y="221"/>
                  </a:cubicBezTo>
                  <a:cubicBezTo>
                    <a:pt x="455" y="209"/>
                    <a:pt x="455" y="209"/>
                    <a:pt x="449" y="203"/>
                  </a:cubicBezTo>
                  <a:cubicBezTo>
                    <a:pt x="322" y="131"/>
                    <a:pt x="189" y="64"/>
                    <a:pt x="56" y="4"/>
                  </a:cubicBezTo>
                  <a:cubicBezTo>
                    <a:pt x="51" y="1"/>
                    <a:pt x="47" y="0"/>
                    <a:pt x="43"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6" name="Google Shape;956;p42"/>
          <p:cNvGrpSpPr/>
          <p:nvPr/>
        </p:nvGrpSpPr>
        <p:grpSpPr>
          <a:xfrm>
            <a:off x="9905986" y="3573080"/>
            <a:ext cx="3066392" cy="3332247"/>
            <a:chOff x="6771168" y="2423704"/>
            <a:chExt cx="2299794" cy="2499185"/>
          </a:xfrm>
        </p:grpSpPr>
        <p:sp>
          <p:nvSpPr>
            <p:cNvPr id="957" name="Google Shape;957;p42"/>
            <p:cNvSpPr/>
            <p:nvPr/>
          </p:nvSpPr>
          <p:spPr>
            <a:xfrm>
              <a:off x="6909000" y="4574503"/>
              <a:ext cx="2161962" cy="260124"/>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58" name="Google Shape;958;p42"/>
            <p:cNvGrpSpPr/>
            <p:nvPr/>
          </p:nvGrpSpPr>
          <p:grpSpPr>
            <a:xfrm>
              <a:off x="6771168" y="2423704"/>
              <a:ext cx="1819206" cy="2499185"/>
              <a:chOff x="-3016870" y="2147181"/>
              <a:chExt cx="2222067" cy="3052999"/>
            </a:xfrm>
          </p:grpSpPr>
          <p:sp>
            <p:nvSpPr>
              <p:cNvPr id="959" name="Google Shape;959;p42"/>
              <p:cNvSpPr/>
              <p:nvPr/>
            </p:nvSpPr>
            <p:spPr>
              <a:xfrm>
                <a:off x="-1594652" y="4516820"/>
                <a:ext cx="542965" cy="506585"/>
              </a:xfrm>
              <a:custGeom>
                <a:avLst/>
                <a:gdLst/>
                <a:ahLst/>
                <a:cxnLst/>
                <a:rect l="l" t="t" r="r" b="b"/>
                <a:pathLst>
                  <a:path w="3179" h="2966" extrusionOk="0">
                    <a:moveTo>
                      <a:pt x="1529" y="0"/>
                    </a:moveTo>
                    <a:cubicBezTo>
                      <a:pt x="1529" y="0"/>
                      <a:pt x="1384" y="79"/>
                      <a:pt x="1184" y="188"/>
                    </a:cubicBezTo>
                    <a:cubicBezTo>
                      <a:pt x="979" y="303"/>
                      <a:pt x="719" y="448"/>
                      <a:pt x="520" y="562"/>
                    </a:cubicBezTo>
                    <a:lnTo>
                      <a:pt x="471" y="593"/>
                    </a:lnTo>
                    <a:cubicBezTo>
                      <a:pt x="314" y="635"/>
                      <a:pt x="157" y="671"/>
                      <a:pt x="0" y="695"/>
                    </a:cubicBezTo>
                    <a:lnTo>
                      <a:pt x="133" y="883"/>
                    </a:lnTo>
                    <a:lnTo>
                      <a:pt x="435" y="852"/>
                    </a:lnTo>
                    <a:cubicBezTo>
                      <a:pt x="894" y="1154"/>
                      <a:pt x="906" y="1698"/>
                      <a:pt x="906" y="1698"/>
                    </a:cubicBezTo>
                    <a:lnTo>
                      <a:pt x="387" y="1759"/>
                    </a:lnTo>
                    <a:lnTo>
                      <a:pt x="629" y="2393"/>
                    </a:lnTo>
                    <a:lnTo>
                      <a:pt x="1154" y="2272"/>
                    </a:lnTo>
                    <a:lnTo>
                      <a:pt x="1916" y="2478"/>
                    </a:lnTo>
                    <a:lnTo>
                      <a:pt x="2042" y="2568"/>
                    </a:lnTo>
                    <a:lnTo>
                      <a:pt x="2477" y="2889"/>
                    </a:lnTo>
                    <a:cubicBezTo>
                      <a:pt x="2539" y="2940"/>
                      <a:pt x="2614" y="2966"/>
                      <a:pt x="2689" y="2966"/>
                    </a:cubicBezTo>
                    <a:cubicBezTo>
                      <a:pt x="2747" y="2966"/>
                      <a:pt x="2806" y="2950"/>
                      <a:pt x="2858" y="2919"/>
                    </a:cubicBezTo>
                    <a:lnTo>
                      <a:pt x="2888" y="2907"/>
                    </a:lnTo>
                    <a:lnTo>
                      <a:pt x="3039" y="2822"/>
                    </a:lnTo>
                    <a:cubicBezTo>
                      <a:pt x="3142" y="2768"/>
                      <a:pt x="3178" y="2635"/>
                      <a:pt x="3118" y="2532"/>
                    </a:cubicBezTo>
                    <a:lnTo>
                      <a:pt x="152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42"/>
              <p:cNvSpPr/>
              <p:nvPr/>
            </p:nvSpPr>
            <p:spPr>
              <a:xfrm>
                <a:off x="-1506009" y="4549784"/>
                <a:ext cx="180875" cy="127415"/>
              </a:xfrm>
              <a:custGeom>
                <a:avLst/>
                <a:gdLst/>
                <a:ahLst/>
                <a:cxnLst/>
                <a:rect l="l" t="t" r="r" b="b"/>
                <a:pathLst>
                  <a:path w="1059" h="746" extrusionOk="0">
                    <a:moveTo>
                      <a:pt x="665" y="1"/>
                    </a:moveTo>
                    <a:cubicBezTo>
                      <a:pt x="460" y="116"/>
                      <a:pt x="200" y="261"/>
                      <a:pt x="1" y="375"/>
                    </a:cubicBezTo>
                    <a:cubicBezTo>
                      <a:pt x="13" y="400"/>
                      <a:pt x="25" y="424"/>
                      <a:pt x="37" y="448"/>
                    </a:cubicBezTo>
                    <a:cubicBezTo>
                      <a:pt x="162" y="641"/>
                      <a:pt x="386" y="746"/>
                      <a:pt x="624" y="746"/>
                    </a:cubicBezTo>
                    <a:cubicBezTo>
                      <a:pt x="766" y="746"/>
                      <a:pt x="913" y="708"/>
                      <a:pt x="1046" y="629"/>
                    </a:cubicBezTo>
                    <a:lnTo>
                      <a:pt x="1058" y="623"/>
                    </a:lnTo>
                    <a:lnTo>
                      <a:pt x="66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42"/>
              <p:cNvSpPr/>
              <p:nvPr/>
            </p:nvSpPr>
            <p:spPr>
              <a:xfrm>
                <a:off x="-1244862" y="4846971"/>
                <a:ext cx="143641" cy="176775"/>
              </a:xfrm>
              <a:custGeom>
                <a:avLst/>
                <a:gdLst/>
                <a:ahLst/>
                <a:cxnLst/>
                <a:rect l="l" t="t" r="r" b="b"/>
                <a:pathLst>
                  <a:path w="841" h="1035" extrusionOk="0">
                    <a:moveTo>
                      <a:pt x="230" y="1"/>
                    </a:moveTo>
                    <a:cubicBezTo>
                      <a:pt x="115" y="200"/>
                      <a:pt x="37" y="418"/>
                      <a:pt x="0" y="641"/>
                    </a:cubicBezTo>
                    <a:lnTo>
                      <a:pt x="436" y="962"/>
                    </a:lnTo>
                    <a:cubicBezTo>
                      <a:pt x="497" y="1010"/>
                      <a:pt x="573" y="1034"/>
                      <a:pt x="649" y="1034"/>
                    </a:cubicBezTo>
                    <a:cubicBezTo>
                      <a:pt x="707" y="1034"/>
                      <a:pt x="764" y="1020"/>
                      <a:pt x="816" y="992"/>
                    </a:cubicBezTo>
                    <a:lnTo>
                      <a:pt x="840" y="980"/>
                    </a:lnTo>
                    <a:lnTo>
                      <a:pt x="230" y="1"/>
                    </a:lnTo>
                    <a:close/>
                  </a:path>
                </a:pathLst>
              </a:custGeom>
              <a:solidFill>
                <a:srgbClr val="E51F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42"/>
              <p:cNvSpPr/>
              <p:nvPr/>
            </p:nvSpPr>
            <p:spPr>
              <a:xfrm>
                <a:off x="-1439911" y="4799490"/>
                <a:ext cx="300433" cy="132368"/>
              </a:xfrm>
              <a:custGeom>
                <a:avLst/>
                <a:gdLst/>
                <a:ahLst/>
                <a:cxnLst/>
                <a:rect l="l" t="t" r="r" b="b"/>
                <a:pathLst>
                  <a:path w="1759" h="775" extrusionOk="0">
                    <a:moveTo>
                      <a:pt x="19" y="1"/>
                    </a:moveTo>
                    <a:lnTo>
                      <a:pt x="0" y="67"/>
                    </a:lnTo>
                    <a:cubicBezTo>
                      <a:pt x="248" y="128"/>
                      <a:pt x="496" y="200"/>
                      <a:pt x="732" y="285"/>
                    </a:cubicBezTo>
                    <a:cubicBezTo>
                      <a:pt x="1076" y="418"/>
                      <a:pt x="1408" y="581"/>
                      <a:pt x="1723" y="774"/>
                    </a:cubicBezTo>
                    <a:lnTo>
                      <a:pt x="1759" y="714"/>
                    </a:lnTo>
                    <a:cubicBezTo>
                      <a:pt x="1445" y="521"/>
                      <a:pt x="1106" y="351"/>
                      <a:pt x="756" y="225"/>
                    </a:cubicBezTo>
                    <a:cubicBezTo>
                      <a:pt x="514" y="134"/>
                      <a:pt x="266" y="61"/>
                      <a:pt x="19" y="1"/>
                    </a:cubicBezTo>
                    <a:close/>
                  </a:path>
                </a:pathLst>
              </a:custGeom>
              <a:solidFill>
                <a:srgbClr val="58AD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42"/>
              <p:cNvSpPr/>
              <p:nvPr/>
            </p:nvSpPr>
            <p:spPr>
              <a:xfrm>
                <a:off x="-1335726" y="4883863"/>
                <a:ext cx="38429" cy="70198"/>
              </a:xfrm>
              <a:custGeom>
                <a:avLst/>
                <a:gdLst/>
                <a:ahLst/>
                <a:cxnLst/>
                <a:rect l="l" t="t" r="r" b="b"/>
                <a:pathLst>
                  <a:path w="225" h="411" extrusionOk="0">
                    <a:moveTo>
                      <a:pt x="105" y="0"/>
                    </a:moveTo>
                    <a:cubicBezTo>
                      <a:pt x="80" y="0"/>
                      <a:pt x="56" y="14"/>
                      <a:pt x="43" y="39"/>
                    </a:cubicBezTo>
                    <a:cubicBezTo>
                      <a:pt x="13" y="99"/>
                      <a:pt x="1" y="166"/>
                      <a:pt x="13" y="238"/>
                    </a:cubicBezTo>
                    <a:cubicBezTo>
                      <a:pt x="25" y="292"/>
                      <a:pt x="49" y="341"/>
                      <a:pt x="85" y="389"/>
                    </a:cubicBezTo>
                    <a:cubicBezTo>
                      <a:pt x="102" y="403"/>
                      <a:pt x="123" y="411"/>
                      <a:pt x="143" y="411"/>
                    </a:cubicBezTo>
                    <a:cubicBezTo>
                      <a:pt x="159" y="411"/>
                      <a:pt x="175" y="406"/>
                      <a:pt x="188" y="395"/>
                    </a:cubicBezTo>
                    <a:cubicBezTo>
                      <a:pt x="218" y="371"/>
                      <a:pt x="224" y="329"/>
                      <a:pt x="200" y="298"/>
                    </a:cubicBezTo>
                    <a:cubicBezTo>
                      <a:pt x="176" y="274"/>
                      <a:pt x="158" y="244"/>
                      <a:pt x="152" y="208"/>
                    </a:cubicBezTo>
                    <a:cubicBezTo>
                      <a:pt x="146" y="172"/>
                      <a:pt x="152" y="129"/>
                      <a:pt x="170" y="99"/>
                    </a:cubicBezTo>
                    <a:cubicBezTo>
                      <a:pt x="182" y="75"/>
                      <a:pt x="182" y="51"/>
                      <a:pt x="170" y="33"/>
                    </a:cubicBezTo>
                    <a:cubicBezTo>
                      <a:pt x="164" y="21"/>
                      <a:pt x="152" y="15"/>
                      <a:pt x="140" y="8"/>
                    </a:cubicBezTo>
                    <a:cubicBezTo>
                      <a:pt x="129" y="3"/>
                      <a:pt x="117" y="0"/>
                      <a:pt x="105" y="0"/>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42"/>
              <p:cNvSpPr/>
              <p:nvPr/>
            </p:nvSpPr>
            <p:spPr>
              <a:xfrm>
                <a:off x="-1304641" y="4889671"/>
                <a:ext cx="38259" cy="70539"/>
              </a:xfrm>
              <a:custGeom>
                <a:avLst/>
                <a:gdLst/>
                <a:ahLst/>
                <a:cxnLst/>
                <a:rect l="l" t="t" r="r" b="b"/>
                <a:pathLst>
                  <a:path w="224" h="413" extrusionOk="0">
                    <a:moveTo>
                      <a:pt x="110" y="0"/>
                    </a:moveTo>
                    <a:cubicBezTo>
                      <a:pt x="83" y="0"/>
                      <a:pt x="56" y="12"/>
                      <a:pt x="42" y="35"/>
                    </a:cubicBezTo>
                    <a:cubicBezTo>
                      <a:pt x="6" y="95"/>
                      <a:pt x="0" y="168"/>
                      <a:pt x="12" y="234"/>
                    </a:cubicBezTo>
                    <a:cubicBezTo>
                      <a:pt x="24" y="289"/>
                      <a:pt x="48" y="343"/>
                      <a:pt x="85" y="385"/>
                    </a:cubicBezTo>
                    <a:cubicBezTo>
                      <a:pt x="99" y="403"/>
                      <a:pt x="121" y="412"/>
                      <a:pt x="143" y="412"/>
                    </a:cubicBezTo>
                    <a:cubicBezTo>
                      <a:pt x="159" y="412"/>
                      <a:pt x="175" y="408"/>
                      <a:pt x="187" y="397"/>
                    </a:cubicBezTo>
                    <a:cubicBezTo>
                      <a:pt x="218" y="373"/>
                      <a:pt x="224" y="331"/>
                      <a:pt x="199" y="301"/>
                    </a:cubicBezTo>
                    <a:cubicBezTo>
                      <a:pt x="175" y="271"/>
                      <a:pt x="157" y="240"/>
                      <a:pt x="151" y="210"/>
                    </a:cubicBezTo>
                    <a:cubicBezTo>
                      <a:pt x="145" y="168"/>
                      <a:pt x="151" y="132"/>
                      <a:pt x="169" y="95"/>
                    </a:cubicBezTo>
                    <a:cubicBezTo>
                      <a:pt x="181" y="77"/>
                      <a:pt x="175" y="53"/>
                      <a:pt x="163" y="35"/>
                    </a:cubicBezTo>
                    <a:cubicBezTo>
                      <a:pt x="157" y="23"/>
                      <a:pt x="151" y="11"/>
                      <a:pt x="139" y="5"/>
                    </a:cubicBezTo>
                    <a:cubicBezTo>
                      <a:pt x="130" y="2"/>
                      <a:pt x="120" y="0"/>
                      <a:pt x="110" y="0"/>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42"/>
              <p:cNvSpPr/>
              <p:nvPr/>
            </p:nvSpPr>
            <p:spPr>
              <a:xfrm>
                <a:off x="-1270652" y="4901285"/>
                <a:ext cx="38259" cy="71223"/>
              </a:xfrm>
              <a:custGeom>
                <a:avLst/>
                <a:gdLst/>
                <a:ahLst/>
                <a:cxnLst/>
                <a:rect l="l" t="t" r="r" b="b"/>
                <a:pathLst>
                  <a:path w="224" h="417" extrusionOk="0">
                    <a:moveTo>
                      <a:pt x="109" y="1"/>
                    </a:moveTo>
                    <a:cubicBezTo>
                      <a:pt x="85" y="1"/>
                      <a:pt x="61" y="14"/>
                      <a:pt x="49" y="39"/>
                    </a:cubicBezTo>
                    <a:cubicBezTo>
                      <a:pt x="13" y="100"/>
                      <a:pt x="0" y="172"/>
                      <a:pt x="13" y="239"/>
                    </a:cubicBezTo>
                    <a:cubicBezTo>
                      <a:pt x="25" y="293"/>
                      <a:pt x="49" y="348"/>
                      <a:pt x="91" y="390"/>
                    </a:cubicBezTo>
                    <a:cubicBezTo>
                      <a:pt x="105" y="407"/>
                      <a:pt x="125" y="417"/>
                      <a:pt x="146" y="417"/>
                    </a:cubicBezTo>
                    <a:cubicBezTo>
                      <a:pt x="160" y="417"/>
                      <a:pt x="175" y="412"/>
                      <a:pt x="188" y="402"/>
                    </a:cubicBezTo>
                    <a:cubicBezTo>
                      <a:pt x="218" y="378"/>
                      <a:pt x="224" y="335"/>
                      <a:pt x="200" y="305"/>
                    </a:cubicBezTo>
                    <a:cubicBezTo>
                      <a:pt x="176" y="281"/>
                      <a:pt x="164" y="245"/>
                      <a:pt x="158" y="215"/>
                    </a:cubicBezTo>
                    <a:cubicBezTo>
                      <a:pt x="151" y="178"/>
                      <a:pt x="158" y="136"/>
                      <a:pt x="176" y="100"/>
                    </a:cubicBezTo>
                    <a:cubicBezTo>
                      <a:pt x="182" y="82"/>
                      <a:pt x="182" y="51"/>
                      <a:pt x="170" y="33"/>
                    </a:cubicBezTo>
                    <a:cubicBezTo>
                      <a:pt x="164" y="21"/>
                      <a:pt x="151" y="15"/>
                      <a:pt x="139" y="9"/>
                    </a:cubicBezTo>
                    <a:cubicBezTo>
                      <a:pt x="130" y="4"/>
                      <a:pt x="120" y="1"/>
                      <a:pt x="109" y="1"/>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42"/>
              <p:cNvSpPr/>
              <p:nvPr/>
            </p:nvSpPr>
            <p:spPr>
              <a:xfrm>
                <a:off x="-1391405" y="4517845"/>
                <a:ext cx="340741" cy="496508"/>
              </a:xfrm>
              <a:custGeom>
                <a:avLst/>
                <a:gdLst/>
                <a:ahLst/>
                <a:cxnLst/>
                <a:rect l="l" t="t" r="r" b="b"/>
                <a:pathLst>
                  <a:path w="1995" h="2907" extrusionOk="0">
                    <a:moveTo>
                      <a:pt x="345" y="0"/>
                    </a:moveTo>
                    <a:cubicBezTo>
                      <a:pt x="345" y="0"/>
                      <a:pt x="194" y="79"/>
                      <a:pt x="0" y="188"/>
                    </a:cubicBezTo>
                    <a:lnTo>
                      <a:pt x="1704" y="2907"/>
                    </a:lnTo>
                    <a:lnTo>
                      <a:pt x="1849" y="2822"/>
                    </a:lnTo>
                    <a:cubicBezTo>
                      <a:pt x="1952" y="2768"/>
                      <a:pt x="1994" y="2635"/>
                      <a:pt x="1928" y="2532"/>
                    </a:cubicBezTo>
                    <a:lnTo>
                      <a:pt x="34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42"/>
              <p:cNvSpPr/>
              <p:nvPr/>
            </p:nvSpPr>
            <p:spPr>
              <a:xfrm>
                <a:off x="-2400683" y="3607875"/>
                <a:ext cx="843252" cy="383798"/>
              </a:xfrm>
              <a:custGeom>
                <a:avLst/>
                <a:gdLst/>
                <a:ahLst/>
                <a:cxnLst/>
                <a:rect l="l" t="t" r="r" b="b"/>
                <a:pathLst>
                  <a:path w="4937" h="2290" extrusionOk="0">
                    <a:moveTo>
                      <a:pt x="381" y="0"/>
                    </a:moveTo>
                    <a:cubicBezTo>
                      <a:pt x="254" y="181"/>
                      <a:pt x="127" y="363"/>
                      <a:pt x="0" y="544"/>
                    </a:cubicBezTo>
                    <a:cubicBezTo>
                      <a:pt x="97" y="785"/>
                      <a:pt x="224" y="1015"/>
                      <a:pt x="387" y="1227"/>
                    </a:cubicBezTo>
                    <a:cubicBezTo>
                      <a:pt x="713" y="1662"/>
                      <a:pt x="1166" y="1994"/>
                      <a:pt x="1692" y="2163"/>
                    </a:cubicBezTo>
                    <a:cubicBezTo>
                      <a:pt x="1960" y="2248"/>
                      <a:pt x="2238" y="2290"/>
                      <a:pt x="2515" y="2290"/>
                    </a:cubicBezTo>
                    <a:cubicBezTo>
                      <a:pt x="2931" y="2290"/>
                      <a:pt x="3347" y="2195"/>
                      <a:pt x="3728" y="2006"/>
                    </a:cubicBezTo>
                    <a:cubicBezTo>
                      <a:pt x="3837" y="1952"/>
                      <a:pt x="3903" y="1909"/>
                      <a:pt x="3934" y="1891"/>
                    </a:cubicBezTo>
                    <a:lnTo>
                      <a:pt x="4937" y="731"/>
                    </a:lnTo>
                    <a:lnTo>
                      <a:pt x="4937" y="731"/>
                    </a:lnTo>
                    <a:lnTo>
                      <a:pt x="3583" y="967"/>
                    </a:lnTo>
                    <a:lnTo>
                      <a:pt x="2067" y="1245"/>
                    </a:lnTo>
                    <a:lnTo>
                      <a:pt x="961" y="429"/>
                    </a:lnTo>
                    <a:lnTo>
                      <a:pt x="381" y="0"/>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42"/>
              <p:cNvSpPr/>
              <p:nvPr/>
            </p:nvSpPr>
            <p:spPr>
              <a:xfrm>
                <a:off x="-2336750" y="3674525"/>
                <a:ext cx="628696" cy="320348"/>
              </a:xfrm>
              <a:custGeom>
                <a:avLst/>
                <a:gdLst/>
                <a:ahLst/>
                <a:cxnLst/>
                <a:rect l="l" t="t" r="r" b="b"/>
                <a:pathLst>
                  <a:path w="3681" h="1862" extrusionOk="0">
                    <a:moveTo>
                      <a:pt x="581" y="0"/>
                    </a:moveTo>
                    <a:cubicBezTo>
                      <a:pt x="394" y="248"/>
                      <a:pt x="164" y="562"/>
                      <a:pt x="1" y="792"/>
                    </a:cubicBezTo>
                    <a:cubicBezTo>
                      <a:pt x="91" y="912"/>
                      <a:pt x="194" y="1027"/>
                      <a:pt x="303" y="1130"/>
                    </a:cubicBezTo>
                    <a:cubicBezTo>
                      <a:pt x="321" y="1148"/>
                      <a:pt x="339" y="1166"/>
                      <a:pt x="357" y="1184"/>
                    </a:cubicBezTo>
                    <a:cubicBezTo>
                      <a:pt x="490" y="1299"/>
                      <a:pt x="629" y="1402"/>
                      <a:pt x="774" y="1492"/>
                    </a:cubicBezTo>
                    <a:lnTo>
                      <a:pt x="847" y="1535"/>
                    </a:lnTo>
                    <a:cubicBezTo>
                      <a:pt x="992" y="1613"/>
                      <a:pt x="1149" y="1680"/>
                      <a:pt x="1306" y="1734"/>
                    </a:cubicBezTo>
                    <a:cubicBezTo>
                      <a:pt x="1354" y="1746"/>
                      <a:pt x="1397" y="1758"/>
                      <a:pt x="1439" y="1770"/>
                    </a:cubicBezTo>
                    <a:cubicBezTo>
                      <a:pt x="1463" y="1776"/>
                      <a:pt x="1493" y="1782"/>
                      <a:pt x="1517" y="1789"/>
                    </a:cubicBezTo>
                    <a:cubicBezTo>
                      <a:pt x="1687" y="1831"/>
                      <a:pt x="1862" y="1855"/>
                      <a:pt x="2037" y="1861"/>
                    </a:cubicBezTo>
                    <a:lnTo>
                      <a:pt x="2110" y="1861"/>
                    </a:lnTo>
                    <a:cubicBezTo>
                      <a:pt x="2539" y="1855"/>
                      <a:pt x="2961" y="1758"/>
                      <a:pt x="3348" y="1571"/>
                    </a:cubicBezTo>
                    <a:lnTo>
                      <a:pt x="3681" y="1166"/>
                    </a:lnTo>
                    <a:lnTo>
                      <a:pt x="3197" y="538"/>
                    </a:lnTo>
                    <a:lnTo>
                      <a:pt x="1898" y="773"/>
                    </a:lnTo>
                    <a:lnTo>
                      <a:pt x="1813" y="786"/>
                    </a:lnTo>
                    <a:lnTo>
                      <a:pt x="1681" y="810"/>
                    </a:lnTo>
                    <a:lnTo>
                      <a:pt x="1529" y="707"/>
                    </a:lnTo>
                    <a:lnTo>
                      <a:pt x="1469" y="659"/>
                    </a:lnTo>
                    <a:lnTo>
                      <a:pt x="1052" y="350"/>
                    </a:lnTo>
                    <a:lnTo>
                      <a:pt x="992" y="302"/>
                    </a:lnTo>
                    <a:lnTo>
                      <a:pt x="58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42"/>
              <p:cNvSpPr/>
              <p:nvPr/>
            </p:nvSpPr>
            <p:spPr>
              <a:xfrm>
                <a:off x="-2011565" y="3632433"/>
                <a:ext cx="354063" cy="408718"/>
              </a:xfrm>
              <a:custGeom>
                <a:avLst/>
                <a:gdLst/>
                <a:ahLst/>
                <a:cxnLst/>
                <a:rect l="l" t="t" r="r" b="b"/>
                <a:pathLst>
                  <a:path w="2073" h="2393" extrusionOk="0">
                    <a:moveTo>
                      <a:pt x="1378" y="0"/>
                    </a:moveTo>
                    <a:lnTo>
                      <a:pt x="0" y="991"/>
                    </a:lnTo>
                    <a:cubicBezTo>
                      <a:pt x="0" y="991"/>
                      <a:pt x="719" y="2091"/>
                      <a:pt x="635" y="2393"/>
                    </a:cubicBezTo>
                    <a:lnTo>
                      <a:pt x="1770" y="1734"/>
                    </a:lnTo>
                    <a:cubicBezTo>
                      <a:pt x="1770" y="1734"/>
                      <a:pt x="2073" y="24"/>
                      <a:pt x="137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42"/>
              <p:cNvSpPr/>
              <p:nvPr/>
            </p:nvSpPr>
            <p:spPr>
              <a:xfrm>
                <a:off x="-2375873" y="4122621"/>
                <a:ext cx="967055" cy="830759"/>
              </a:xfrm>
              <a:custGeom>
                <a:avLst/>
                <a:gdLst/>
                <a:ahLst/>
                <a:cxnLst/>
                <a:rect l="l" t="t" r="r" b="b"/>
                <a:pathLst>
                  <a:path w="5662" h="4864" extrusionOk="0">
                    <a:moveTo>
                      <a:pt x="3148" y="0"/>
                    </a:moveTo>
                    <a:lnTo>
                      <a:pt x="163" y="3843"/>
                    </a:lnTo>
                    <a:cubicBezTo>
                      <a:pt x="0" y="4049"/>
                      <a:pt x="73" y="4357"/>
                      <a:pt x="314" y="4465"/>
                    </a:cubicBezTo>
                    <a:lnTo>
                      <a:pt x="405" y="4508"/>
                    </a:lnTo>
                    <a:cubicBezTo>
                      <a:pt x="683" y="4623"/>
                      <a:pt x="1118" y="4768"/>
                      <a:pt x="2544" y="4834"/>
                    </a:cubicBezTo>
                    <a:cubicBezTo>
                      <a:pt x="2947" y="4851"/>
                      <a:pt x="3258" y="4864"/>
                      <a:pt x="3563" y="4864"/>
                    </a:cubicBezTo>
                    <a:cubicBezTo>
                      <a:pt x="3807" y="4864"/>
                      <a:pt x="4047" y="4856"/>
                      <a:pt x="4326" y="4834"/>
                    </a:cubicBezTo>
                    <a:cubicBezTo>
                      <a:pt x="4774" y="4792"/>
                      <a:pt x="5221" y="4731"/>
                      <a:pt x="5662" y="4635"/>
                    </a:cubicBezTo>
                    <a:cubicBezTo>
                      <a:pt x="5577" y="4351"/>
                      <a:pt x="5493" y="4061"/>
                      <a:pt x="5408" y="3777"/>
                    </a:cubicBezTo>
                    <a:lnTo>
                      <a:pt x="3644" y="3281"/>
                    </a:lnTo>
                    <a:lnTo>
                      <a:pt x="4417" y="1958"/>
                    </a:lnTo>
                    <a:lnTo>
                      <a:pt x="5203" y="453"/>
                    </a:lnTo>
                    <a:lnTo>
                      <a:pt x="314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42"/>
              <p:cNvSpPr/>
              <p:nvPr/>
            </p:nvSpPr>
            <p:spPr>
              <a:xfrm>
                <a:off x="-2081762" y="4115960"/>
                <a:ext cx="912400" cy="923844"/>
              </a:xfrm>
              <a:custGeom>
                <a:avLst/>
                <a:gdLst/>
                <a:ahLst/>
                <a:cxnLst/>
                <a:rect l="l" t="t" r="r" b="b"/>
                <a:pathLst>
                  <a:path w="5342" h="5409" extrusionOk="0">
                    <a:moveTo>
                      <a:pt x="4007" y="1"/>
                    </a:moveTo>
                    <a:cubicBezTo>
                      <a:pt x="3712" y="1"/>
                      <a:pt x="3414" y="120"/>
                      <a:pt x="3197" y="366"/>
                    </a:cubicBezTo>
                    <a:lnTo>
                      <a:pt x="3191" y="366"/>
                    </a:lnTo>
                    <a:lnTo>
                      <a:pt x="206" y="4341"/>
                    </a:lnTo>
                    <a:cubicBezTo>
                      <a:pt x="0" y="4613"/>
                      <a:pt x="139" y="5006"/>
                      <a:pt x="472" y="5091"/>
                    </a:cubicBezTo>
                    <a:cubicBezTo>
                      <a:pt x="1303" y="5303"/>
                      <a:pt x="2158" y="5408"/>
                      <a:pt x="3015" y="5408"/>
                    </a:cubicBezTo>
                    <a:cubicBezTo>
                      <a:pt x="3670" y="5408"/>
                      <a:pt x="4326" y="5347"/>
                      <a:pt x="4973" y="5223"/>
                    </a:cubicBezTo>
                    <a:lnTo>
                      <a:pt x="5342" y="3731"/>
                    </a:lnTo>
                    <a:lnTo>
                      <a:pt x="3686" y="3653"/>
                    </a:lnTo>
                    <a:lnTo>
                      <a:pt x="4514" y="2426"/>
                    </a:lnTo>
                    <a:cubicBezTo>
                      <a:pt x="4683" y="2257"/>
                      <a:pt x="4810" y="2057"/>
                      <a:pt x="4900" y="1840"/>
                    </a:cubicBezTo>
                    <a:cubicBezTo>
                      <a:pt x="5064" y="1411"/>
                      <a:pt x="5076" y="934"/>
                      <a:pt x="4919" y="498"/>
                    </a:cubicBezTo>
                    <a:cubicBezTo>
                      <a:pt x="4708" y="170"/>
                      <a:pt x="4359" y="1"/>
                      <a:pt x="400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42"/>
              <p:cNvSpPr/>
              <p:nvPr/>
            </p:nvSpPr>
            <p:spPr>
              <a:xfrm>
                <a:off x="-2053923" y="4423907"/>
                <a:ext cx="265419" cy="568756"/>
              </a:xfrm>
              <a:custGeom>
                <a:avLst/>
                <a:gdLst/>
                <a:ahLst/>
                <a:cxnLst/>
                <a:rect l="l" t="t" r="r" b="b"/>
                <a:pathLst>
                  <a:path w="1554" h="3330" extrusionOk="0">
                    <a:moveTo>
                      <a:pt x="1493" y="1"/>
                    </a:moveTo>
                    <a:cubicBezTo>
                      <a:pt x="895" y="689"/>
                      <a:pt x="423" y="1487"/>
                      <a:pt x="109" y="2345"/>
                    </a:cubicBezTo>
                    <a:cubicBezTo>
                      <a:pt x="37" y="2520"/>
                      <a:pt x="0" y="2708"/>
                      <a:pt x="6" y="2895"/>
                    </a:cubicBezTo>
                    <a:cubicBezTo>
                      <a:pt x="31" y="3070"/>
                      <a:pt x="145" y="3288"/>
                      <a:pt x="357" y="3330"/>
                    </a:cubicBezTo>
                    <a:lnTo>
                      <a:pt x="375" y="3257"/>
                    </a:lnTo>
                    <a:cubicBezTo>
                      <a:pt x="206" y="3221"/>
                      <a:pt x="103" y="3046"/>
                      <a:pt x="85" y="2889"/>
                    </a:cubicBezTo>
                    <a:cubicBezTo>
                      <a:pt x="73" y="2708"/>
                      <a:pt x="109" y="2532"/>
                      <a:pt x="182" y="2369"/>
                    </a:cubicBezTo>
                    <a:cubicBezTo>
                      <a:pt x="490" y="1523"/>
                      <a:pt x="955" y="732"/>
                      <a:pt x="1553" y="55"/>
                    </a:cubicBezTo>
                    <a:lnTo>
                      <a:pt x="149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42"/>
              <p:cNvSpPr/>
              <p:nvPr/>
            </p:nvSpPr>
            <p:spPr>
              <a:xfrm>
                <a:off x="-1534874" y="4739198"/>
                <a:ext cx="122974" cy="33647"/>
              </a:xfrm>
              <a:custGeom>
                <a:avLst/>
                <a:gdLst/>
                <a:ahLst/>
                <a:cxnLst/>
                <a:rect l="l" t="t" r="r" b="b"/>
                <a:pathLst>
                  <a:path w="720" h="197" extrusionOk="0">
                    <a:moveTo>
                      <a:pt x="564" y="0"/>
                    </a:moveTo>
                    <a:cubicBezTo>
                      <a:pt x="369" y="0"/>
                      <a:pt x="177" y="44"/>
                      <a:pt x="1" y="130"/>
                    </a:cubicBezTo>
                    <a:lnTo>
                      <a:pt x="37" y="197"/>
                    </a:lnTo>
                    <a:cubicBezTo>
                      <a:pt x="204" y="118"/>
                      <a:pt x="392" y="75"/>
                      <a:pt x="580" y="75"/>
                    </a:cubicBezTo>
                    <a:cubicBezTo>
                      <a:pt x="622" y="75"/>
                      <a:pt x="665" y="78"/>
                      <a:pt x="708" y="82"/>
                    </a:cubicBezTo>
                    <a:lnTo>
                      <a:pt x="720" y="10"/>
                    </a:lnTo>
                    <a:cubicBezTo>
                      <a:pt x="668" y="3"/>
                      <a:pt x="616" y="0"/>
                      <a:pt x="5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42"/>
              <p:cNvSpPr/>
              <p:nvPr/>
            </p:nvSpPr>
            <p:spPr>
              <a:xfrm>
                <a:off x="-1594652" y="4194868"/>
                <a:ext cx="283865" cy="147740"/>
              </a:xfrm>
              <a:custGeom>
                <a:avLst/>
                <a:gdLst/>
                <a:ahLst/>
                <a:cxnLst/>
                <a:rect l="l" t="t" r="r" b="b"/>
                <a:pathLst>
                  <a:path w="1662" h="865" extrusionOk="0">
                    <a:moveTo>
                      <a:pt x="1589" y="0"/>
                    </a:moveTo>
                    <a:cubicBezTo>
                      <a:pt x="1575" y="497"/>
                      <a:pt x="1171" y="796"/>
                      <a:pt x="763" y="796"/>
                    </a:cubicBezTo>
                    <a:cubicBezTo>
                      <a:pt x="497" y="796"/>
                      <a:pt x="229" y="669"/>
                      <a:pt x="67" y="387"/>
                    </a:cubicBezTo>
                    <a:lnTo>
                      <a:pt x="0" y="423"/>
                    </a:lnTo>
                    <a:cubicBezTo>
                      <a:pt x="169" y="701"/>
                      <a:pt x="465" y="864"/>
                      <a:pt x="786" y="864"/>
                    </a:cubicBezTo>
                    <a:cubicBezTo>
                      <a:pt x="858" y="864"/>
                      <a:pt x="925" y="858"/>
                      <a:pt x="991" y="840"/>
                    </a:cubicBezTo>
                    <a:cubicBezTo>
                      <a:pt x="1372" y="731"/>
                      <a:pt x="1644" y="399"/>
                      <a:pt x="1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42"/>
              <p:cNvSpPr/>
              <p:nvPr/>
            </p:nvSpPr>
            <p:spPr>
              <a:xfrm>
                <a:off x="-1772280" y="3379482"/>
                <a:ext cx="325369" cy="323320"/>
              </a:xfrm>
              <a:custGeom>
                <a:avLst/>
                <a:gdLst/>
                <a:ahLst/>
                <a:cxnLst/>
                <a:rect l="l" t="t" r="r" b="b"/>
                <a:pathLst>
                  <a:path w="1905" h="1893" extrusionOk="0">
                    <a:moveTo>
                      <a:pt x="1705" y="1"/>
                    </a:moveTo>
                    <a:lnTo>
                      <a:pt x="7" y="267"/>
                    </a:lnTo>
                    <a:cubicBezTo>
                      <a:pt x="1" y="315"/>
                      <a:pt x="194" y="1076"/>
                      <a:pt x="321" y="1542"/>
                    </a:cubicBezTo>
                    <a:lnTo>
                      <a:pt x="412" y="1892"/>
                    </a:lnTo>
                    <a:lnTo>
                      <a:pt x="1904" y="1602"/>
                    </a:lnTo>
                    <a:lnTo>
                      <a:pt x="1765" y="484"/>
                    </a:lnTo>
                    <a:lnTo>
                      <a:pt x="1705" y="1"/>
                    </a:lnTo>
                    <a:close/>
                  </a:path>
                </a:pathLst>
              </a:custGeom>
              <a:solidFill>
                <a:srgbClr val="AE57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42"/>
              <p:cNvSpPr/>
              <p:nvPr/>
            </p:nvSpPr>
            <p:spPr>
              <a:xfrm>
                <a:off x="-1772280" y="3379482"/>
                <a:ext cx="301628" cy="263370"/>
              </a:xfrm>
              <a:custGeom>
                <a:avLst/>
                <a:gdLst/>
                <a:ahLst/>
                <a:cxnLst/>
                <a:rect l="l" t="t" r="r" b="b"/>
                <a:pathLst>
                  <a:path w="1766" h="1542" extrusionOk="0">
                    <a:moveTo>
                      <a:pt x="1705" y="1"/>
                    </a:moveTo>
                    <a:lnTo>
                      <a:pt x="7" y="267"/>
                    </a:lnTo>
                    <a:cubicBezTo>
                      <a:pt x="1" y="315"/>
                      <a:pt x="200" y="1076"/>
                      <a:pt x="321" y="1542"/>
                    </a:cubicBezTo>
                    <a:cubicBezTo>
                      <a:pt x="726" y="1536"/>
                      <a:pt x="1397" y="1379"/>
                      <a:pt x="1765" y="484"/>
                    </a:cubicBezTo>
                    <a:lnTo>
                      <a:pt x="1705" y="1"/>
                    </a:ln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42"/>
              <p:cNvSpPr/>
              <p:nvPr/>
            </p:nvSpPr>
            <p:spPr>
              <a:xfrm>
                <a:off x="-2137613" y="2273912"/>
                <a:ext cx="1237599" cy="1211467"/>
              </a:xfrm>
              <a:custGeom>
                <a:avLst/>
                <a:gdLst/>
                <a:ahLst/>
                <a:cxnLst/>
                <a:rect l="l" t="t" r="r" b="b"/>
                <a:pathLst>
                  <a:path w="7246" h="7093" extrusionOk="0">
                    <a:moveTo>
                      <a:pt x="3623" y="1"/>
                    </a:moveTo>
                    <a:cubicBezTo>
                      <a:pt x="3567" y="1"/>
                      <a:pt x="3509" y="1"/>
                      <a:pt x="3451" y="3"/>
                    </a:cubicBezTo>
                    <a:cubicBezTo>
                      <a:pt x="3312" y="3"/>
                      <a:pt x="3167" y="15"/>
                      <a:pt x="3028" y="51"/>
                    </a:cubicBezTo>
                    <a:cubicBezTo>
                      <a:pt x="2623" y="142"/>
                      <a:pt x="2237" y="305"/>
                      <a:pt x="1892" y="534"/>
                    </a:cubicBezTo>
                    <a:cubicBezTo>
                      <a:pt x="1765" y="625"/>
                      <a:pt x="1511" y="818"/>
                      <a:pt x="1167" y="1308"/>
                    </a:cubicBezTo>
                    <a:cubicBezTo>
                      <a:pt x="1034" y="1489"/>
                      <a:pt x="484" y="2287"/>
                      <a:pt x="176" y="3556"/>
                    </a:cubicBezTo>
                    <a:cubicBezTo>
                      <a:pt x="170" y="3598"/>
                      <a:pt x="158" y="3634"/>
                      <a:pt x="152" y="3670"/>
                    </a:cubicBezTo>
                    <a:cubicBezTo>
                      <a:pt x="7" y="4317"/>
                      <a:pt x="1" y="4758"/>
                      <a:pt x="31" y="5072"/>
                    </a:cubicBezTo>
                    <a:cubicBezTo>
                      <a:pt x="43" y="5223"/>
                      <a:pt x="79" y="5380"/>
                      <a:pt x="128" y="5531"/>
                    </a:cubicBezTo>
                    <a:cubicBezTo>
                      <a:pt x="146" y="5592"/>
                      <a:pt x="170" y="5652"/>
                      <a:pt x="194" y="5707"/>
                    </a:cubicBezTo>
                    <a:cubicBezTo>
                      <a:pt x="599" y="6619"/>
                      <a:pt x="1940" y="6867"/>
                      <a:pt x="2369" y="6945"/>
                    </a:cubicBezTo>
                    <a:cubicBezTo>
                      <a:pt x="2710" y="7009"/>
                      <a:pt x="3161" y="7093"/>
                      <a:pt x="3661" y="7093"/>
                    </a:cubicBezTo>
                    <a:cubicBezTo>
                      <a:pt x="4307" y="7093"/>
                      <a:pt x="5036" y="6953"/>
                      <a:pt x="5723" y="6450"/>
                    </a:cubicBezTo>
                    <a:cubicBezTo>
                      <a:pt x="7246" y="5344"/>
                      <a:pt x="7209" y="3459"/>
                      <a:pt x="7197" y="3211"/>
                    </a:cubicBezTo>
                    <a:cubicBezTo>
                      <a:pt x="7126" y="1490"/>
                      <a:pt x="6239" y="1"/>
                      <a:pt x="3623"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42"/>
              <p:cNvSpPr/>
              <p:nvPr/>
            </p:nvSpPr>
            <p:spPr>
              <a:xfrm>
                <a:off x="-1843502" y="3616378"/>
                <a:ext cx="582249" cy="629901"/>
              </a:xfrm>
              <a:custGeom>
                <a:avLst/>
                <a:gdLst/>
                <a:ahLst/>
                <a:cxnLst/>
                <a:rect l="l" t="t" r="r" b="b"/>
                <a:pathLst>
                  <a:path w="3409" h="3688" extrusionOk="0">
                    <a:moveTo>
                      <a:pt x="605" y="1"/>
                    </a:moveTo>
                    <a:cubicBezTo>
                      <a:pt x="557" y="1"/>
                      <a:pt x="509" y="4"/>
                      <a:pt x="460" y="10"/>
                    </a:cubicBezTo>
                    <a:cubicBezTo>
                      <a:pt x="400" y="457"/>
                      <a:pt x="345" y="910"/>
                      <a:pt x="279" y="1369"/>
                    </a:cubicBezTo>
                    <a:cubicBezTo>
                      <a:pt x="194" y="2022"/>
                      <a:pt x="98" y="2668"/>
                      <a:pt x="1" y="3303"/>
                    </a:cubicBezTo>
                    <a:cubicBezTo>
                      <a:pt x="490" y="3520"/>
                      <a:pt x="1022" y="3653"/>
                      <a:pt x="1566" y="3683"/>
                    </a:cubicBezTo>
                    <a:cubicBezTo>
                      <a:pt x="1616" y="3686"/>
                      <a:pt x="1667" y="3688"/>
                      <a:pt x="1716" y="3688"/>
                    </a:cubicBezTo>
                    <a:cubicBezTo>
                      <a:pt x="2436" y="3688"/>
                      <a:pt x="3075" y="3379"/>
                      <a:pt x="3409" y="3260"/>
                    </a:cubicBezTo>
                    <a:cubicBezTo>
                      <a:pt x="3300" y="2535"/>
                      <a:pt x="3173" y="1798"/>
                      <a:pt x="3022" y="1037"/>
                    </a:cubicBezTo>
                    <a:cubicBezTo>
                      <a:pt x="2956" y="692"/>
                      <a:pt x="2883" y="348"/>
                      <a:pt x="2811" y="10"/>
                    </a:cubicBezTo>
                    <a:cubicBezTo>
                      <a:pt x="2775" y="8"/>
                      <a:pt x="2740" y="7"/>
                      <a:pt x="2704" y="7"/>
                    </a:cubicBezTo>
                    <a:cubicBezTo>
                      <a:pt x="2591" y="7"/>
                      <a:pt x="2479" y="15"/>
                      <a:pt x="2363" y="34"/>
                    </a:cubicBezTo>
                    <a:cubicBezTo>
                      <a:pt x="1928" y="100"/>
                      <a:pt x="1904" y="257"/>
                      <a:pt x="1632" y="257"/>
                    </a:cubicBezTo>
                    <a:cubicBezTo>
                      <a:pt x="1628" y="257"/>
                      <a:pt x="1623" y="258"/>
                      <a:pt x="1619" y="258"/>
                    </a:cubicBezTo>
                    <a:cubicBezTo>
                      <a:pt x="1304" y="258"/>
                      <a:pt x="1221" y="45"/>
                      <a:pt x="750" y="10"/>
                    </a:cubicBezTo>
                    <a:cubicBezTo>
                      <a:pt x="702" y="4"/>
                      <a:pt x="654" y="1"/>
                      <a:pt x="6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42"/>
              <p:cNvSpPr/>
              <p:nvPr/>
            </p:nvSpPr>
            <p:spPr>
              <a:xfrm>
                <a:off x="-1151949" y="2969569"/>
                <a:ext cx="133222" cy="154230"/>
              </a:xfrm>
              <a:custGeom>
                <a:avLst/>
                <a:gdLst/>
                <a:ahLst/>
                <a:cxnLst/>
                <a:rect l="l" t="t" r="r" b="b"/>
                <a:pathLst>
                  <a:path w="780" h="903" extrusionOk="0">
                    <a:moveTo>
                      <a:pt x="411" y="669"/>
                    </a:moveTo>
                    <a:cubicBezTo>
                      <a:pt x="422" y="677"/>
                      <a:pt x="429" y="685"/>
                      <a:pt x="429" y="685"/>
                    </a:cubicBezTo>
                    <a:cubicBezTo>
                      <a:pt x="424" y="685"/>
                      <a:pt x="414" y="675"/>
                      <a:pt x="411" y="669"/>
                    </a:cubicBezTo>
                    <a:close/>
                    <a:moveTo>
                      <a:pt x="500" y="1"/>
                    </a:moveTo>
                    <a:cubicBezTo>
                      <a:pt x="427" y="1"/>
                      <a:pt x="359" y="18"/>
                      <a:pt x="290" y="44"/>
                    </a:cubicBezTo>
                    <a:cubicBezTo>
                      <a:pt x="212" y="81"/>
                      <a:pt x="145" y="135"/>
                      <a:pt x="97" y="208"/>
                    </a:cubicBezTo>
                    <a:cubicBezTo>
                      <a:pt x="49" y="280"/>
                      <a:pt x="18" y="365"/>
                      <a:pt x="6" y="455"/>
                    </a:cubicBezTo>
                    <a:cubicBezTo>
                      <a:pt x="0" y="552"/>
                      <a:pt x="24" y="649"/>
                      <a:pt x="79" y="727"/>
                    </a:cubicBezTo>
                    <a:cubicBezTo>
                      <a:pt x="103" y="770"/>
                      <a:pt x="139" y="806"/>
                      <a:pt x="182" y="836"/>
                    </a:cubicBezTo>
                    <a:cubicBezTo>
                      <a:pt x="206" y="848"/>
                      <a:pt x="224" y="860"/>
                      <a:pt x="248" y="872"/>
                    </a:cubicBezTo>
                    <a:cubicBezTo>
                      <a:pt x="272" y="884"/>
                      <a:pt x="296" y="890"/>
                      <a:pt x="321" y="896"/>
                    </a:cubicBezTo>
                    <a:cubicBezTo>
                      <a:pt x="342" y="901"/>
                      <a:pt x="363" y="903"/>
                      <a:pt x="384" y="903"/>
                    </a:cubicBezTo>
                    <a:cubicBezTo>
                      <a:pt x="423" y="903"/>
                      <a:pt x="461" y="896"/>
                      <a:pt x="496" y="884"/>
                    </a:cubicBezTo>
                    <a:cubicBezTo>
                      <a:pt x="562" y="860"/>
                      <a:pt x="617" y="812"/>
                      <a:pt x="641" y="745"/>
                    </a:cubicBezTo>
                    <a:cubicBezTo>
                      <a:pt x="653" y="727"/>
                      <a:pt x="659" y="703"/>
                      <a:pt x="659" y="685"/>
                    </a:cubicBezTo>
                    <a:cubicBezTo>
                      <a:pt x="659" y="661"/>
                      <a:pt x="659" y="637"/>
                      <a:pt x="653" y="618"/>
                    </a:cubicBezTo>
                    <a:cubicBezTo>
                      <a:pt x="641" y="576"/>
                      <a:pt x="617" y="540"/>
                      <a:pt x="586" y="516"/>
                    </a:cubicBezTo>
                    <a:cubicBezTo>
                      <a:pt x="544" y="479"/>
                      <a:pt x="490" y="461"/>
                      <a:pt x="429" y="461"/>
                    </a:cubicBezTo>
                    <a:cubicBezTo>
                      <a:pt x="425" y="461"/>
                      <a:pt x="421" y="461"/>
                      <a:pt x="417" y="461"/>
                    </a:cubicBezTo>
                    <a:cubicBezTo>
                      <a:pt x="329" y="461"/>
                      <a:pt x="294" y="579"/>
                      <a:pt x="369" y="636"/>
                    </a:cubicBezTo>
                    <a:lnTo>
                      <a:pt x="369" y="636"/>
                    </a:lnTo>
                    <a:cubicBezTo>
                      <a:pt x="364" y="636"/>
                      <a:pt x="359" y="635"/>
                      <a:pt x="351" y="631"/>
                    </a:cubicBezTo>
                    <a:cubicBezTo>
                      <a:pt x="345" y="631"/>
                      <a:pt x="333" y="624"/>
                      <a:pt x="327" y="618"/>
                    </a:cubicBezTo>
                    <a:cubicBezTo>
                      <a:pt x="308" y="612"/>
                      <a:pt x="290" y="594"/>
                      <a:pt x="278" y="582"/>
                    </a:cubicBezTo>
                    <a:cubicBezTo>
                      <a:pt x="254" y="546"/>
                      <a:pt x="236" y="504"/>
                      <a:pt x="236" y="461"/>
                    </a:cubicBezTo>
                    <a:cubicBezTo>
                      <a:pt x="230" y="407"/>
                      <a:pt x="242" y="353"/>
                      <a:pt x="266" y="310"/>
                    </a:cubicBezTo>
                    <a:cubicBezTo>
                      <a:pt x="290" y="262"/>
                      <a:pt x="327" y="220"/>
                      <a:pt x="369" y="189"/>
                    </a:cubicBezTo>
                    <a:cubicBezTo>
                      <a:pt x="446" y="142"/>
                      <a:pt x="533" y="116"/>
                      <a:pt x="620" y="116"/>
                    </a:cubicBezTo>
                    <a:cubicBezTo>
                      <a:pt x="656" y="116"/>
                      <a:pt x="691" y="120"/>
                      <a:pt x="725" y="129"/>
                    </a:cubicBezTo>
                    <a:cubicBezTo>
                      <a:pt x="729" y="130"/>
                      <a:pt x="732" y="131"/>
                      <a:pt x="735" y="131"/>
                    </a:cubicBezTo>
                    <a:cubicBezTo>
                      <a:pt x="750" y="131"/>
                      <a:pt x="763" y="121"/>
                      <a:pt x="768" y="111"/>
                    </a:cubicBezTo>
                    <a:cubicBezTo>
                      <a:pt x="780" y="93"/>
                      <a:pt x="768" y="69"/>
                      <a:pt x="750" y="63"/>
                    </a:cubicBezTo>
                    <a:cubicBezTo>
                      <a:pt x="683" y="26"/>
                      <a:pt x="605" y="2"/>
                      <a:pt x="532" y="2"/>
                    </a:cubicBezTo>
                    <a:cubicBezTo>
                      <a:pt x="521" y="1"/>
                      <a:pt x="510" y="1"/>
                      <a:pt x="500" y="1"/>
                    </a:cubicBezTo>
                    <a:close/>
                  </a:path>
                </a:pathLst>
              </a:custGeom>
              <a:solidFill>
                <a:srgbClr val="F985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42"/>
              <p:cNvSpPr/>
              <p:nvPr/>
            </p:nvSpPr>
            <p:spPr>
              <a:xfrm>
                <a:off x="-2011565" y="2702272"/>
                <a:ext cx="182412" cy="98550"/>
              </a:xfrm>
              <a:custGeom>
                <a:avLst/>
                <a:gdLst/>
                <a:ahLst/>
                <a:cxnLst/>
                <a:rect l="l" t="t" r="r" b="b"/>
                <a:pathLst>
                  <a:path w="1068" h="577" extrusionOk="0">
                    <a:moveTo>
                      <a:pt x="548" y="0"/>
                    </a:moveTo>
                    <a:cubicBezTo>
                      <a:pt x="378" y="0"/>
                      <a:pt x="186" y="139"/>
                      <a:pt x="0" y="576"/>
                    </a:cubicBezTo>
                    <a:cubicBezTo>
                      <a:pt x="0" y="576"/>
                      <a:pt x="263" y="228"/>
                      <a:pt x="621" y="228"/>
                    </a:cubicBezTo>
                    <a:cubicBezTo>
                      <a:pt x="758" y="228"/>
                      <a:pt x="908" y="279"/>
                      <a:pt x="1064" y="419"/>
                    </a:cubicBezTo>
                    <a:cubicBezTo>
                      <a:pt x="1067" y="419"/>
                      <a:pt x="842" y="0"/>
                      <a:pt x="548"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42"/>
              <p:cNvSpPr/>
              <p:nvPr/>
            </p:nvSpPr>
            <p:spPr>
              <a:xfrm>
                <a:off x="-1554515" y="2767175"/>
                <a:ext cx="175751" cy="115118"/>
              </a:xfrm>
              <a:custGeom>
                <a:avLst/>
                <a:gdLst/>
                <a:ahLst/>
                <a:cxnLst/>
                <a:rect l="l" t="t" r="r" b="b"/>
                <a:pathLst>
                  <a:path w="1029" h="674" extrusionOk="0">
                    <a:moveTo>
                      <a:pt x="590" y="0"/>
                    </a:moveTo>
                    <a:cubicBezTo>
                      <a:pt x="448" y="0"/>
                      <a:pt x="258" y="71"/>
                      <a:pt x="1" y="257"/>
                    </a:cubicBezTo>
                    <a:cubicBezTo>
                      <a:pt x="1" y="257"/>
                      <a:pt x="162" y="194"/>
                      <a:pt x="359" y="194"/>
                    </a:cubicBezTo>
                    <a:cubicBezTo>
                      <a:pt x="592" y="194"/>
                      <a:pt x="876" y="283"/>
                      <a:pt x="998" y="674"/>
                    </a:cubicBezTo>
                    <a:cubicBezTo>
                      <a:pt x="998" y="674"/>
                      <a:pt x="1029" y="0"/>
                      <a:pt x="590"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42"/>
              <p:cNvSpPr/>
              <p:nvPr/>
            </p:nvSpPr>
            <p:spPr>
              <a:xfrm>
                <a:off x="-1842307" y="2867262"/>
                <a:ext cx="80616" cy="160550"/>
              </a:xfrm>
              <a:custGeom>
                <a:avLst/>
                <a:gdLst/>
                <a:ahLst/>
                <a:cxnLst/>
                <a:rect l="l" t="t" r="r" b="b"/>
                <a:pathLst>
                  <a:path w="472" h="940" extrusionOk="0">
                    <a:moveTo>
                      <a:pt x="423" y="1"/>
                    </a:moveTo>
                    <a:cubicBezTo>
                      <a:pt x="411" y="1"/>
                      <a:pt x="399" y="7"/>
                      <a:pt x="393" y="21"/>
                    </a:cubicBezTo>
                    <a:cubicBezTo>
                      <a:pt x="350" y="142"/>
                      <a:pt x="393" y="275"/>
                      <a:pt x="350" y="396"/>
                    </a:cubicBezTo>
                    <a:cubicBezTo>
                      <a:pt x="338" y="450"/>
                      <a:pt x="290" y="492"/>
                      <a:pt x="230" y="498"/>
                    </a:cubicBezTo>
                    <a:cubicBezTo>
                      <a:pt x="216" y="495"/>
                      <a:pt x="202" y="494"/>
                      <a:pt x="189" y="494"/>
                    </a:cubicBezTo>
                    <a:cubicBezTo>
                      <a:pt x="150" y="494"/>
                      <a:pt x="114" y="506"/>
                      <a:pt x="79" y="529"/>
                    </a:cubicBezTo>
                    <a:cubicBezTo>
                      <a:pt x="12" y="595"/>
                      <a:pt x="0" y="698"/>
                      <a:pt x="48" y="776"/>
                    </a:cubicBezTo>
                    <a:cubicBezTo>
                      <a:pt x="115" y="897"/>
                      <a:pt x="260" y="921"/>
                      <a:pt x="381" y="940"/>
                    </a:cubicBezTo>
                    <a:cubicBezTo>
                      <a:pt x="423" y="940"/>
                      <a:pt x="435" y="879"/>
                      <a:pt x="387" y="867"/>
                    </a:cubicBezTo>
                    <a:cubicBezTo>
                      <a:pt x="284" y="855"/>
                      <a:pt x="127" y="831"/>
                      <a:pt x="97" y="710"/>
                    </a:cubicBezTo>
                    <a:cubicBezTo>
                      <a:pt x="79" y="674"/>
                      <a:pt x="91" y="625"/>
                      <a:pt x="115" y="595"/>
                    </a:cubicBezTo>
                    <a:cubicBezTo>
                      <a:pt x="134" y="568"/>
                      <a:pt x="163" y="563"/>
                      <a:pt x="194" y="563"/>
                    </a:cubicBezTo>
                    <a:cubicBezTo>
                      <a:pt x="212" y="563"/>
                      <a:pt x="230" y="565"/>
                      <a:pt x="248" y="565"/>
                    </a:cubicBezTo>
                    <a:cubicBezTo>
                      <a:pt x="338" y="553"/>
                      <a:pt x="417" y="480"/>
                      <a:pt x="429" y="390"/>
                    </a:cubicBezTo>
                    <a:cubicBezTo>
                      <a:pt x="459" y="281"/>
                      <a:pt x="417" y="160"/>
                      <a:pt x="459" y="51"/>
                    </a:cubicBezTo>
                    <a:cubicBezTo>
                      <a:pt x="471" y="23"/>
                      <a:pt x="446" y="1"/>
                      <a:pt x="423"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42"/>
              <p:cNvSpPr/>
              <p:nvPr/>
            </p:nvSpPr>
            <p:spPr>
              <a:xfrm>
                <a:off x="-2023692" y="2809191"/>
                <a:ext cx="166015" cy="104357"/>
              </a:xfrm>
              <a:custGeom>
                <a:avLst/>
                <a:gdLst/>
                <a:ahLst/>
                <a:cxnLst/>
                <a:rect l="l" t="t" r="r" b="b"/>
                <a:pathLst>
                  <a:path w="972" h="611" extrusionOk="0">
                    <a:moveTo>
                      <a:pt x="507" y="1"/>
                    </a:moveTo>
                    <a:cubicBezTo>
                      <a:pt x="235" y="1"/>
                      <a:pt x="1" y="293"/>
                      <a:pt x="17" y="325"/>
                    </a:cubicBezTo>
                    <a:cubicBezTo>
                      <a:pt x="19" y="329"/>
                      <a:pt x="23" y="331"/>
                      <a:pt x="30" y="331"/>
                    </a:cubicBezTo>
                    <a:cubicBezTo>
                      <a:pt x="70" y="331"/>
                      <a:pt x="190" y="268"/>
                      <a:pt x="348" y="268"/>
                    </a:cubicBezTo>
                    <a:cubicBezTo>
                      <a:pt x="396" y="268"/>
                      <a:pt x="447" y="274"/>
                      <a:pt x="500" y="289"/>
                    </a:cubicBezTo>
                    <a:cubicBezTo>
                      <a:pt x="760" y="364"/>
                      <a:pt x="871" y="610"/>
                      <a:pt x="917" y="610"/>
                    </a:cubicBezTo>
                    <a:cubicBezTo>
                      <a:pt x="919" y="610"/>
                      <a:pt x="921" y="610"/>
                      <a:pt x="923" y="609"/>
                    </a:cubicBezTo>
                    <a:cubicBezTo>
                      <a:pt x="971" y="585"/>
                      <a:pt x="923" y="113"/>
                      <a:pt x="615" y="17"/>
                    </a:cubicBezTo>
                    <a:cubicBezTo>
                      <a:pt x="579" y="6"/>
                      <a:pt x="543" y="1"/>
                      <a:pt x="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42"/>
              <p:cNvSpPr/>
              <p:nvPr/>
            </p:nvSpPr>
            <p:spPr>
              <a:xfrm>
                <a:off x="-1589016" y="2914402"/>
                <a:ext cx="166869" cy="104357"/>
              </a:xfrm>
              <a:custGeom>
                <a:avLst/>
                <a:gdLst/>
                <a:ahLst/>
                <a:cxnLst/>
                <a:rect l="l" t="t" r="r" b="b"/>
                <a:pathLst>
                  <a:path w="977" h="611" extrusionOk="0">
                    <a:moveTo>
                      <a:pt x="505" y="0"/>
                    </a:moveTo>
                    <a:cubicBezTo>
                      <a:pt x="237" y="0"/>
                      <a:pt x="0" y="283"/>
                      <a:pt x="22" y="325"/>
                    </a:cubicBezTo>
                    <a:cubicBezTo>
                      <a:pt x="24" y="329"/>
                      <a:pt x="28" y="331"/>
                      <a:pt x="35" y="331"/>
                    </a:cubicBezTo>
                    <a:cubicBezTo>
                      <a:pt x="75" y="331"/>
                      <a:pt x="195" y="268"/>
                      <a:pt x="350" y="268"/>
                    </a:cubicBezTo>
                    <a:cubicBezTo>
                      <a:pt x="397" y="268"/>
                      <a:pt x="447" y="274"/>
                      <a:pt x="499" y="289"/>
                    </a:cubicBezTo>
                    <a:cubicBezTo>
                      <a:pt x="759" y="358"/>
                      <a:pt x="870" y="611"/>
                      <a:pt x="916" y="611"/>
                    </a:cubicBezTo>
                    <a:cubicBezTo>
                      <a:pt x="918" y="611"/>
                      <a:pt x="920" y="610"/>
                      <a:pt x="922" y="609"/>
                    </a:cubicBezTo>
                    <a:cubicBezTo>
                      <a:pt x="976" y="579"/>
                      <a:pt x="922" y="114"/>
                      <a:pt x="614" y="17"/>
                    </a:cubicBezTo>
                    <a:cubicBezTo>
                      <a:pt x="577" y="6"/>
                      <a:pt x="541" y="0"/>
                      <a:pt x="50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42"/>
              <p:cNvSpPr/>
              <p:nvPr/>
            </p:nvSpPr>
            <p:spPr>
              <a:xfrm>
                <a:off x="-2000293" y="3023883"/>
                <a:ext cx="440828" cy="246290"/>
              </a:xfrm>
              <a:custGeom>
                <a:avLst/>
                <a:gdLst/>
                <a:ahLst/>
                <a:cxnLst/>
                <a:rect l="l" t="t" r="r" b="b"/>
                <a:pathLst>
                  <a:path w="2581" h="1442" extrusionOk="0">
                    <a:moveTo>
                      <a:pt x="318" y="0"/>
                    </a:moveTo>
                    <a:cubicBezTo>
                      <a:pt x="257" y="0"/>
                      <a:pt x="195" y="25"/>
                      <a:pt x="133" y="89"/>
                    </a:cubicBezTo>
                    <a:cubicBezTo>
                      <a:pt x="43" y="198"/>
                      <a:pt x="1" y="337"/>
                      <a:pt x="25" y="476"/>
                    </a:cubicBezTo>
                    <a:cubicBezTo>
                      <a:pt x="31" y="578"/>
                      <a:pt x="61" y="675"/>
                      <a:pt x="103" y="766"/>
                    </a:cubicBezTo>
                    <a:cubicBezTo>
                      <a:pt x="109" y="778"/>
                      <a:pt x="121" y="790"/>
                      <a:pt x="127" y="808"/>
                    </a:cubicBezTo>
                    <a:cubicBezTo>
                      <a:pt x="285" y="1080"/>
                      <a:pt x="593" y="1267"/>
                      <a:pt x="925" y="1364"/>
                    </a:cubicBezTo>
                    <a:lnTo>
                      <a:pt x="961" y="1370"/>
                    </a:lnTo>
                    <a:cubicBezTo>
                      <a:pt x="1133" y="1417"/>
                      <a:pt x="1310" y="1442"/>
                      <a:pt x="1487" y="1442"/>
                    </a:cubicBezTo>
                    <a:cubicBezTo>
                      <a:pt x="1628" y="1442"/>
                      <a:pt x="1767" y="1426"/>
                      <a:pt x="1904" y="1394"/>
                    </a:cubicBezTo>
                    <a:cubicBezTo>
                      <a:pt x="1922" y="1388"/>
                      <a:pt x="1934" y="1388"/>
                      <a:pt x="1946" y="1382"/>
                    </a:cubicBezTo>
                    <a:cubicBezTo>
                      <a:pt x="2200" y="1328"/>
                      <a:pt x="2417" y="1158"/>
                      <a:pt x="2526" y="929"/>
                    </a:cubicBezTo>
                    <a:cubicBezTo>
                      <a:pt x="2550" y="881"/>
                      <a:pt x="2569" y="832"/>
                      <a:pt x="2575" y="784"/>
                    </a:cubicBezTo>
                    <a:cubicBezTo>
                      <a:pt x="2581" y="723"/>
                      <a:pt x="2556" y="663"/>
                      <a:pt x="2520" y="621"/>
                    </a:cubicBezTo>
                    <a:cubicBezTo>
                      <a:pt x="2459" y="557"/>
                      <a:pt x="2365" y="539"/>
                      <a:pt x="2266" y="539"/>
                    </a:cubicBezTo>
                    <a:cubicBezTo>
                      <a:pt x="2159" y="539"/>
                      <a:pt x="2046" y="560"/>
                      <a:pt x="1964" y="566"/>
                    </a:cubicBezTo>
                    <a:lnTo>
                      <a:pt x="1898" y="566"/>
                    </a:lnTo>
                    <a:cubicBezTo>
                      <a:pt x="1867" y="568"/>
                      <a:pt x="1837" y="569"/>
                      <a:pt x="1806" y="569"/>
                    </a:cubicBezTo>
                    <a:cubicBezTo>
                      <a:pt x="1595" y="569"/>
                      <a:pt x="1386" y="532"/>
                      <a:pt x="1185" y="464"/>
                    </a:cubicBezTo>
                    <a:lnTo>
                      <a:pt x="1143" y="445"/>
                    </a:lnTo>
                    <a:cubicBezTo>
                      <a:pt x="1004" y="391"/>
                      <a:pt x="865" y="319"/>
                      <a:pt x="744" y="228"/>
                    </a:cubicBezTo>
                    <a:cubicBezTo>
                      <a:pt x="701" y="198"/>
                      <a:pt x="665" y="168"/>
                      <a:pt x="623" y="137"/>
                    </a:cubicBezTo>
                    <a:lnTo>
                      <a:pt x="587" y="113"/>
                    </a:lnTo>
                    <a:cubicBezTo>
                      <a:pt x="497" y="52"/>
                      <a:pt x="408" y="0"/>
                      <a:pt x="3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42"/>
              <p:cNvSpPr/>
              <p:nvPr/>
            </p:nvSpPr>
            <p:spPr>
              <a:xfrm>
                <a:off x="-1842307" y="3099887"/>
                <a:ext cx="44407" cy="159012"/>
              </a:xfrm>
              <a:custGeom>
                <a:avLst/>
                <a:gdLst/>
                <a:ahLst/>
                <a:cxnLst/>
                <a:rect l="l" t="t" r="r" b="b"/>
                <a:pathLst>
                  <a:path w="260" h="931" extrusionOk="0">
                    <a:moveTo>
                      <a:pt x="218" y="0"/>
                    </a:moveTo>
                    <a:cubicBezTo>
                      <a:pt x="151" y="272"/>
                      <a:pt x="36" y="750"/>
                      <a:pt x="0" y="919"/>
                    </a:cubicBezTo>
                    <a:lnTo>
                      <a:pt x="36" y="931"/>
                    </a:lnTo>
                    <a:cubicBezTo>
                      <a:pt x="79" y="774"/>
                      <a:pt x="169" y="357"/>
                      <a:pt x="260" y="19"/>
                    </a:cubicBezTo>
                    <a:lnTo>
                      <a:pt x="218" y="0"/>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42"/>
              <p:cNvSpPr/>
              <p:nvPr/>
            </p:nvSpPr>
            <p:spPr>
              <a:xfrm>
                <a:off x="-1677318" y="3120554"/>
                <a:ext cx="9565" cy="141591"/>
              </a:xfrm>
              <a:custGeom>
                <a:avLst/>
                <a:gdLst/>
                <a:ahLst/>
                <a:cxnLst/>
                <a:rect l="l" t="t" r="r" b="b"/>
                <a:pathLst>
                  <a:path w="56" h="829" extrusionOk="0">
                    <a:moveTo>
                      <a:pt x="1" y="0"/>
                    </a:moveTo>
                    <a:lnTo>
                      <a:pt x="13" y="828"/>
                    </a:lnTo>
                    <a:cubicBezTo>
                      <a:pt x="31" y="828"/>
                      <a:pt x="43" y="822"/>
                      <a:pt x="55" y="816"/>
                    </a:cubicBezTo>
                    <a:lnTo>
                      <a:pt x="43" y="0"/>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42"/>
              <p:cNvSpPr/>
              <p:nvPr/>
            </p:nvSpPr>
            <p:spPr>
              <a:xfrm>
                <a:off x="-1982701" y="3043183"/>
                <a:ext cx="87790" cy="117679"/>
              </a:xfrm>
              <a:custGeom>
                <a:avLst/>
                <a:gdLst/>
                <a:ahLst/>
                <a:cxnLst/>
                <a:rect l="l" t="t" r="r" b="b"/>
                <a:pathLst>
                  <a:path w="514" h="689" extrusionOk="0">
                    <a:moveTo>
                      <a:pt x="478" y="0"/>
                    </a:moveTo>
                    <a:lnTo>
                      <a:pt x="0" y="647"/>
                    </a:lnTo>
                    <a:cubicBezTo>
                      <a:pt x="6" y="665"/>
                      <a:pt x="12" y="677"/>
                      <a:pt x="18" y="689"/>
                    </a:cubicBezTo>
                    <a:lnTo>
                      <a:pt x="514" y="24"/>
                    </a:lnTo>
                    <a:lnTo>
                      <a:pt x="478" y="0"/>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42"/>
              <p:cNvSpPr/>
              <p:nvPr/>
            </p:nvSpPr>
            <p:spPr>
              <a:xfrm>
                <a:off x="-2059730" y="2835493"/>
                <a:ext cx="11102" cy="8881"/>
              </a:xfrm>
              <a:custGeom>
                <a:avLst/>
                <a:gdLst/>
                <a:ahLst/>
                <a:cxnLst/>
                <a:rect l="l" t="t" r="r" b="b"/>
                <a:pathLst>
                  <a:path w="65" h="52" extrusionOk="0">
                    <a:moveTo>
                      <a:pt x="27" y="1"/>
                    </a:moveTo>
                    <a:cubicBezTo>
                      <a:pt x="0" y="1"/>
                      <a:pt x="28" y="52"/>
                      <a:pt x="47" y="52"/>
                    </a:cubicBezTo>
                    <a:cubicBezTo>
                      <a:pt x="52" y="52"/>
                      <a:pt x="56" y="48"/>
                      <a:pt x="59" y="38"/>
                    </a:cubicBezTo>
                    <a:cubicBezTo>
                      <a:pt x="65" y="20"/>
                      <a:pt x="52" y="2"/>
                      <a:pt x="34" y="2"/>
                    </a:cubicBezTo>
                    <a:cubicBezTo>
                      <a:pt x="31" y="1"/>
                      <a:pt x="29" y="1"/>
                      <a:pt x="27"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42"/>
              <p:cNvSpPr/>
              <p:nvPr/>
            </p:nvSpPr>
            <p:spPr>
              <a:xfrm>
                <a:off x="-1760837" y="2941558"/>
                <a:ext cx="12639" cy="11102"/>
              </a:xfrm>
              <a:custGeom>
                <a:avLst/>
                <a:gdLst/>
                <a:ahLst/>
                <a:cxnLst/>
                <a:rect l="l" t="t" r="r" b="b"/>
                <a:pathLst>
                  <a:path w="74" h="65" extrusionOk="0">
                    <a:moveTo>
                      <a:pt x="37" y="1"/>
                    </a:moveTo>
                    <a:cubicBezTo>
                      <a:pt x="23" y="1"/>
                      <a:pt x="9" y="9"/>
                      <a:pt x="6" y="27"/>
                    </a:cubicBezTo>
                    <a:cubicBezTo>
                      <a:pt x="0" y="45"/>
                      <a:pt x="12" y="57"/>
                      <a:pt x="31" y="63"/>
                    </a:cubicBezTo>
                    <a:cubicBezTo>
                      <a:pt x="34" y="64"/>
                      <a:pt x="37" y="65"/>
                      <a:pt x="40" y="65"/>
                    </a:cubicBezTo>
                    <a:cubicBezTo>
                      <a:pt x="55" y="65"/>
                      <a:pt x="67" y="54"/>
                      <a:pt x="67" y="39"/>
                    </a:cubicBezTo>
                    <a:cubicBezTo>
                      <a:pt x="74" y="15"/>
                      <a:pt x="55" y="1"/>
                      <a:pt x="37"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42"/>
              <p:cNvSpPr/>
              <p:nvPr/>
            </p:nvSpPr>
            <p:spPr>
              <a:xfrm>
                <a:off x="-1937611" y="2953343"/>
                <a:ext cx="13493" cy="11102"/>
              </a:xfrm>
              <a:custGeom>
                <a:avLst/>
                <a:gdLst/>
                <a:ahLst/>
                <a:cxnLst/>
                <a:rect l="l" t="t" r="r" b="b"/>
                <a:pathLst>
                  <a:path w="79" h="65" extrusionOk="0">
                    <a:moveTo>
                      <a:pt x="38" y="1"/>
                    </a:moveTo>
                    <a:cubicBezTo>
                      <a:pt x="25" y="1"/>
                      <a:pt x="13" y="8"/>
                      <a:pt x="8" y="25"/>
                    </a:cubicBezTo>
                    <a:cubicBezTo>
                      <a:pt x="1" y="50"/>
                      <a:pt x="22" y="64"/>
                      <a:pt x="42" y="64"/>
                    </a:cubicBezTo>
                    <a:cubicBezTo>
                      <a:pt x="56" y="64"/>
                      <a:pt x="70" y="57"/>
                      <a:pt x="75" y="43"/>
                    </a:cubicBezTo>
                    <a:cubicBezTo>
                      <a:pt x="78" y="17"/>
                      <a:pt x="58" y="1"/>
                      <a:pt x="38"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42"/>
              <p:cNvSpPr/>
              <p:nvPr/>
            </p:nvSpPr>
            <p:spPr>
              <a:xfrm>
                <a:off x="-1997389" y="2921404"/>
                <a:ext cx="12981" cy="11443"/>
              </a:xfrm>
              <a:custGeom>
                <a:avLst/>
                <a:gdLst/>
                <a:ahLst/>
                <a:cxnLst/>
                <a:rect l="l" t="t" r="r" b="b"/>
                <a:pathLst>
                  <a:path w="76" h="67" extrusionOk="0">
                    <a:moveTo>
                      <a:pt x="37" y="0"/>
                    </a:moveTo>
                    <a:cubicBezTo>
                      <a:pt x="25" y="0"/>
                      <a:pt x="13" y="8"/>
                      <a:pt x="8" y="24"/>
                    </a:cubicBezTo>
                    <a:cubicBezTo>
                      <a:pt x="0" y="50"/>
                      <a:pt x="22" y="67"/>
                      <a:pt x="41" y="67"/>
                    </a:cubicBezTo>
                    <a:cubicBezTo>
                      <a:pt x="54" y="67"/>
                      <a:pt x="66" y="59"/>
                      <a:pt x="68" y="42"/>
                    </a:cubicBezTo>
                    <a:cubicBezTo>
                      <a:pt x="75" y="17"/>
                      <a:pt x="56" y="0"/>
                      <a:pt x="37"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42"/>
              <p:cNvSpPr/>
              <p:nvPr/>
            </p:nvSpPr>
            <p:spPr>
              <a:xfrm>
                <a:off x="-1931291" y="2905862"/>
                <a:ext cx="12981" cy="11102"/>
              </a:xfrm>
              <a:custGeom>
                <a:avLst/>
                <a:gdLst/>
                <a:ahLst/>
                <a:cxnLst/>
                <a:rect l="l" t="t" r="r" b="b"/>
                <a:pathLst>
                  <a:path w="76" h="65" extrusionOk="0">
                    <a:moveTo>
                      <a:pt x="35" y="1"/>
                    </a:moveTo>
                    <a:cubicBezTo>
                      <a:pt x="22" y="1"/>
                      <a:pt x="10" y="8"/>
                      <a:pt x="7" y="25"/>
                    </a:cubicBezTo>
                    <a:cubicBezTo>
                      <a:pt x="0" y="50"/>
                      <a:pt x="19" y="64"/>
                      <a:pt x="37" y="64"/>
                    </a:cubicBezTo>
                    <a:cubicBezTo>
                      <a:pt x="50" y="64"/>
                      <a:pt x="63" y="58"/>
                      <a:pt x="68" y="43"/>
                    </a:cubicBezTo>
                    <a:cubicBezTo>
                      <a:pt x="75" y="17"/>
                      <a:pt x="54" y="1"/>
                      <a:pt x="35"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42"/>
              <p:cNvSpPr/>
              <p:nvPr/>
            </p:nvSpPr>
            <p:spPr>
              <a:xfrm>
                <a:off x="-2055460" y="2880925"/>
                <a:ext cx="14005" cy="11614"/>
              </a:xfrm>
              <a:custGeom>
                <a:avLst/>
                <a:gdLst/>
                <a:ahLst/>
                <a:cxnLst/>
                <a:rect l="l" t="t" r="r" b="b"/>
                <a:pathLst>
                  <a:path w="82" h="68" extrusionOk="0">
                    <a:moveTo>
                      <a:pt x="48" y="0"/>
                    </a:moveTo>
                    <a:cubicBezTo>
                      <a:pt x="13" y="0"/>
                      <a:pt x="1" y="57"/>
                      <a:pt x="40" y="68"/>
                    </a:cubicBezTo>
                    <a:cubicBezTo>
                      <a:pt x="58" y="68"/>
                      <a:pt x="76" y="56"/>
                      <a:pt x="82" y="44"/>
                    </a:cubicBezTo>
                    <a:cubicBezTo>
                      <a:pt x="82" y="26"/>
                      <a:pt x="70" y="8"/>
                      <a:pt x="58" y="2"/>
                    </a:cubicBezTo>
                    <a:cubicBezTo>
                      <a:pt x="54" y="1"/>
                      <a:pt x="51" y="0"/>
                      <a:pt x="48"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42"/>
              <p:cNvSpPr/>
              <p:nvPr/>
            </p:nvSpPr>
            <p:spPr>
              <a:xfrm>
                <a:off x="-1704474" y="2996384"/>
                <a:ext cx="14005" cy="11785"/>
              </a:xfrm>
              <a:custGeom>
                <a:avLst/>
                <a:gdLst/>
                <a:ahLst/>
                <a:cxnLst/>
                <a:rect l="l" t="t" r="r" b="b"/>
                <a:pathLst>
                  <a:path w="82" h="69" extrusionOk="0">
                    <a:moveTo>
                      <a:pt x="41" y="1"/>
                    </a:moveTo>
                    <a:cubicBezTo>
                      <a:pt x="7" y="1"/>
                      <a:pt x="0" y="58"/>
                      <a:pt x="39" y="69"/>
                    </a:cubicBezTo>
                    <a:cubicBezTo>
                      <a:pt x="51" y="69"/>
                      <a:pt x="69" y="57"/>
                      <a:pt x="75" y="45"/>
                    </a:cubicBezTo>
                    <a:cubicBezTo>
                      <a:pt x="81" y="26"/>
                      <a:pt x="69" y="8"/>
                      <a:pt x="51" y="2"/>
                    </a:cubicBezTo>
                    <a:cubicBezTo>
                      <a:pt x="48" y="1"/>
                      <a:pt x="44" y="1"/>
                      <a:pt x="41"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42"/>
              <p:cNvSpPr/>
              <p:nvPr/>
            </p:nvSpPr>
            <p:spPr>
              <a:xfrm>
                <a:off x="-1445035" y="3091347"/>
                <a:ext cx="11443" cy="11102"/>
              </a:xfrm>
              <a:custGeom>
                <a:avLst/>
                <a:gdLst/>
                <a:ahLst/>
                <a:cxnLst/>
                <a:rect l="l" t="t" r="r" b="b"/>
                <a:pathLst>
                  <a:path w="67" h="65" extrusionOk="0">
                    <a:moveTo>
                      <a:pt x="33" y="1"/>
                    </a:moveTo>
                    <a:cubicBezTo>
                      <a:pt x="18" y="1"/>
                      <a:pt x="5" y="11"/>
                      <a:pt x="0" y="26"/>
                    </a:cubicBezTo>
                    <a:cubicBezTo>
                      <a:pt x="0" y="44"/>
                      <a:pt x="6" y="63"/>
                      <a:pt x="24" y="63"/>
                    </a:cubicBezTo>
                    <a:cubicBezTo>
                      <a:pt x="28" y="64"/>
                      <a:pt x="31" y="64"/>
                      <a:pt x="34" y="64"/>
                    </a:cubicBezTo>
                    <a:cubicBezTo>
                      <a:pt x="49" y="64"/>
                      <a:pt x="62" y="53"/>
                      <a:pt x="67" y="38"/>
                    </a:cubicBezTo>
                    <a:cubicBezTo>
                      <a:pt x="67" y="20"/>
                      <a:pt x="55" y="8"/>
                      <a:pt x="43" y="2"/>
                    </a:cubicBezTo>
                    <a:cubicBezTo>
                      <a:pt x="39" y="1"/>
                      <a:pt x="36" y="1"/>
                      <a:pt x="33"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42"/>
              <p:cNvSpPr/>
              <p:nvPr/>
            </p:nvSpPr>
            <p:spPr>
              <a:xfrm>
                <a:off x="-1455454" y="3026274"/>
                <a:ext cx="11614" cy="11102"/>
              </a:xfrm>
              <a:custGeom>
                <a:avLst/>
                <a:gdLst/>
                <a:ahLst/>
                <a:cxnLst/>
                <a:rect l="l" t="t" r="r" b="b"/>
                <a:pathLst>
                  <a:path w="68" h="65" extrusionOk="0">
                    <a:moveTo>
                      <a:pt x="34" y="1"/>
                    </a:moveTo>
                    <a:cubicBezTo>
                      <a:pt x="19" y="1"/>
                      <a:pt x="6" y="12"/>
                      <a:pt x="1" y="27"/>
                    </a:cubicBezTo>
                    <a:cubicBezTo>
                      <a:pt x="1" y="45"/>
                      <a:pt x="7" y="57"/>
                      <a:pt x="25" y="63"/>
                    </a:cubicBezTo>
                    <a:cubicBezTo>
                      <a:pt x="28" y="64"/>
                      <a:pt x="31" y="64"/>
                      <a:pt x="35" y="64"/>
                    </a:cubicBezTo>
                    <a:cubicBezTo>
                      <a:pt x="49" y="64"/>
                      <a:pt x="62" y="54"/>
                      <a:pt x="67" y="39"/>
                    </a:cubicBezTo>
                    <a:cubicBezTo>
                      <a:pt x="67" y="21"/>
                      <a:pt x="61" y="2"/>
                      <a:pt x="43" y="2"/>
                    </a:cubicBezTo>
                    <a:cubicBezTo>
                      <a:pt x="40" y="1"/>
                      <a:pt x="37" y="1"/>
                      <a:pt x="34"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42"/>
              <p:cNvSpPr/>
              <p:nvPr/>
            </p:nvSpPr>
            <p:spPr>
              <a:xfrm>
                <a:off x="-1700717" y="2943950"/>
                <a:ext cx="14347" cy="11614"/>
              </a:xfrm>
              <a:custGeom>
                <a:avLst/>
                <a:gdLst/>
                <a:ahLst/>
                <a:cxnLst/>
                <a:rect l="l" t="t" r="r" b="b"/>
                <a:pathLst>
                  <a:path w="84" h="68" extrusionOk="0">
                    <a:moveTo>
                      <a:pt x="47" y="1"/>
                    </a:moveTo>
                    <a:cubicBezTo>
                      <a:pt x="10" y="1"/>
                      <a:pt x="1" y="56"/>
                      <a:pt x="41" y="68"/>
                    </a:cubicBezTo>
                    <a:cubicBezTo>
                      <a:pt x="53" y="68"/>
                      <a:pt x="71" y="62"/>
                      <a:pt x="77" y="43"/>
                    </a:cubicBezTo>
                    <a:cubicBezTo>
                      <a:pt x="83" y="25"/>
                      <a:pt x="71" y="7"/>
                      <a:pt x="53" y="1"/>
                    </a:cubicBezTo>
                    <a:cubicBezTo>
                      <a:pt x="51" y="1"/>
                      <a:pt x="49" y="1"/>
                      <a:pt x="47"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42"/>
              <p:cNvSpPr/>
              <p:nvPr/>
            </p:nvSpPr>
            <p:spPr>
              <a:xfrm>
                <a:off x="-1522918" y="3079050"/>
                <a:ext cx="12981" cy="10931"/>
              </a:xfrm>
              <a:custGeom>
                <a:avLst/>
                <a:gdLst/>
                <a:ahLst/>
                <a:cxnLst/>
                <a:rect l="l" t="t" r="r" b="b"/>
                <a:pathLst>
                  <a:path w="76" h="64" extrusionOk="0">
                    <a:moveTo>
                      <a:pt x="38" y="0"/>
                    </a:moveTo>
                    <a:cubicBezTo>
                      <a:pt x="13" y="0"/>
                      <a:pt x="0" y="57"/>
                      <a:pt x="33" y="62"/>
                    </a:cubicBezTo>
                    <a:cubicBezTo>
                      <a:pt x="37" y="63"/>
                      <a:pt x="40" y="64"/>
                      <a:pt x="43" y="64"/>
                    </a:cubicBezTo>
                    <a:cubicBezTo>
                      <a:pt x="57" y="64"/>
                      <a:pt x="70" y="53"/>
                      <a:pt x="70" y="38"/>
                    </a:cubicBezTo>
                    <a:cubicBezTo>
                      <a:pt x="76" y="20"/>
                      <a:pt x="64" y="2"/>
                      <a:pt x="45" y="2"/>
                    </a:cubicBezTo>
                    <a:cubicBezTo>
                      <a:pt x="43" y="1"/>
                      <a:pt x="40" y="0"/>
                      <a:pt x="38"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42"/>
              <p:cNvSpPr/>
              <p:nvPr/>
            </p:nvSpPr>
            <p:spPr>
              <a:xfrm>
                <a:off x="-1643158" y="3029519"/>
                <a:ext cx="12468" cy="10931"/>
              </a:xfrm>
              <a:custGeom>
                <a:avLst/>
                <a:gdLst/>
                <a:ahLst/>
                <a:cxnLst/>
                <a:rect l="l" t="t" r="r" b="b"/>
                <a:pathLst>
                  <a:path w="73" h="64" extrusionOk="0">
                    <a:moveTo>
                      <a:pt x="36" y="0"/>
                    </a:moveTo>
                    <a:cubicBezTo>
                      <a:pt x="24" y="0"/>
                      <a:pt x="11" y="11"/>
                      <a:pt x="6" y="26"/>
                    </a:cubicBezTo>
                    <a:cubicBezTo>
                      <a:pt x="0" y="44"/>
                      <a:pt x="12" y="56"/>
                      <a:pt x="30" y="62"/>
                    </a:cubicBezTo>
                    <a:cubicBezTo>
                      <a:pt x="34" y="63"/>
                      <a:pt x="37" y="64"/>
                      <a:pt x="40" y="64"/>
                    </a:cubicBezTo>
                    <a:cubicBezTo>
                      <a:pt x="54" y="64"/>
                      <a:pt x="67" y="53"/>
                      <a:pt x="67" y="38"/>
                    </a:cubicBezTo>
                    <a:cubicBezTo>
                      <a:pt x="73" y="20"/>
                      <a:pt x="61" y="2"/>
                      <a:pt x="42" y="2"/>
                    </a:cubicBezTo>
                    <a:cubicBezTo>
                      <a:pt x="40" y="1"/>
                      <a:pt x="38" y="0"/>
                      <a:pt x="36"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42"/>
              <p:cNvSpPr/>
              <p:nvPr/>
            </p:nvSpPr>
            <p:spPr>
              <a:xfrm>
                <a:off x="-1872367" y="2884171"/>
                <a:ext cx="12639" cy="11785"/>
              </a:xfrm>
              <a:custGeom>
                <a:avLst/>
                <a:gdLst/>
                <a:ahLst/>
                <a:cxnLst/>
                <a:rect l="l" t="t" r="r" b="b"/>
                <a:pathLst>
                  <a:path w="74" h="69" extrusionOk="0">
                    <a:moveTo>
                      <a:pt x="43" y="1"/>
                    </a:moveTo>
                    <a:cubicBezTo>
                      <a:pt x="25" y="1"/>
                      <a:pt x="7" y="13"/>
                      <a:pt x="7" y="25"/>
                    </a:cubicBezTo>
                    <a:cubicBezTo>
                      <a:pt x="1" y="43"/>
                      <a:pt x="13" y="61"/>
                      <a:pt x="31" y="67"/>
                    </a:cubicBezTo>
                    <a:cubicBezTo>
                      <a:pt x="34" y="68"/>
                      <a:pt x="37" y="69"/>
                      <a:pt x="41" y="69"/>
                    </a:cubicBezTo>
                    <a:cubicBezTo>
                      <a:pt x="55" y="69"/>
                      <a:pt x="67" y="58"/>
                      <a:pt x="67" y="43"/>
                    </a:cubicBezTo>
                    <a:cubicBezTo>
                      <a:pt x="73" y="25"/>
                      <a:pt x="61" y="7"/>
                      <a:pt x="43"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42"/>
              <p:cNvSpPr/>
              <p:nvPr/>
            </p:nvSpPr>
            <p:spPr>
              <a:xfrm>
                <a:off x="-2102429" y="2147181"/>
                <a:ext cx="1307626" cy="1122140"/>
              </a:xfrm>
              <a:custGeom>
                <a:avLst/>
                <a:gdLst/>
                <a:ahLst/>
                <a:cxnLst/>
                <a:rect l="l" t="t" r="r" b="b"/>
                <a:pathLst>
                  <a:path w="7656" h="6570" extrusionOk="0">
                    <a:moveTo>
                      <a:pt x="56" y="4102"/>
                    </a:moveTo>
                    <a:lnTo>
                      <a:pt x="56" y="4102"/>
                    </a:lnTo>
                    <a:cubicBezTo>
                      <a:pt x="56" y="4105"/>
                      <a:pt x="55" y="4107"/>
                      <a:pt x="55" y="4110"/>
                    </a:cubicBezTo>
                    <a:cubicBezTo>
                      <a:pt x="55" y="4107"/>
                      <a:pt x="56" y="4105"/>
                      <a:pt x="56" y="4102"/>
                    </a:cubicBezTo>
                    <a:close/>
                    <a:moveTo>
                      <a:pt x="4163" y="1"/>
                    </a:moveTo>
                    <a:cubicBezTo>
                      <a:pt x="3856" y="1"/>
                      <a:pt x="3553" y="185"/>
                      <a:pt x="3330" y="418"/>
                    </a:cubicBezTo>
                    <a:cubicBezTo>
                      <a:pt x="3185" y="195"/>
                      <a:pt x="2937" y="44"/>
                      <a:pt x="2665" y="20"/>
                    </a:cubicBezTo>
                    <a:cubicBezTo>
                      <a:pt x="2650" y="19"/>
                      <a:pt x="2636" y="19"/>
                      <a:pt x="2621" y="19"/>
                    </a:cubicBezTo>
                    <a:cubicBezTo>
                      <a:pt x="2359" y="19"/>
                      <a:pt x="2111" y="121"/>
                      <a:pt x="1928" y="316"/>
                    </a:cubicBezTo>
                    <a:cubicBezTo>
                      <a:pt x="1825" y="207"/>
                      <a:pt x="1686" y="147"/>
                      <a:pt x="1541" y="140"/>
                    </a:cubicBezTo>
                    <a:cubicBezTo>
                      <a:pt x="1432" y="147"/>
                      <a:pt x="1185" y="201"/>
                      <a:pt x="719" y="1156"/>
                    </a:cubicBezTo>
                    <a:cubicBezTo>
                      <a:pt x="617" y="1373"/>
                      <a:pt x="514" y="1585"/>
                      <a:pt x="417" y="1832"/>
                    </a:cubicBezTo>
                    <a:cubicBezTo>
                      <a:pt x="357" y="1995"/>
                      <a:pt x="302" y="2171"/>
                      <a:pt x="242" y="2382"/>
                    </a:cubicBezTo>
                    <a:lnTo>
                      <a:pt x="218" y="2479"/>
                    </a:lnTo>
                    <a:cubicBezTo>
                      <a:pt x="157" y="2733"/>
                      <a:pt x="115" y="2986"/>
                      <a:pt x="91" y="3240"/>
                    </a:cubicBezTo>
                    <a:cubicBezTo>
                      <a:pt x="73" y="3397"/>
                      <a:pt x="12" y="3548"/>
                      <a:pt x="6" y="3705"/>
                    </a:cubicBezTo>
                    <a:cubicBezTo>
                      <a:pt x="1" y="3823"/>
                      <a:pt x="75" y="3992"/>
                      <a:pt x="56" y="4102"/>
                    </a:cubicBezTo>
                    <a:lnTo>
                      <a:pt x="56" y="4102"/>
                    </a:lnTo>
                    <a:cubicBezTo>
                      <a:pt x="149" y="3635"/>
                      <a:pt x="443" y="3335"/>
                      <a:pt x="707" y="2974"/>
                    </a:cubicBezTo>
                    <a:cubicBezTo>
                      <a:pt x="725" y="2944"/>
                      <a:pt x="816" y="2823"/>
                      <a:pt x="889" y="2721"/>
                    </a:cubicBezTo>
                    <a:cubicBezTo>
                      <a:pt x="925" y="2666"/>
                      <a:pt x="967" y="2612"/>
                      <a:pt x="1009" y="2569"/>
                    </a:cubicBezTo>
                    <a:cubicBezTo>
                      <a:pt x="1457" y="2533"/>
                      <a:pt x="1831" y="2219"/>
                      <a:pt x="1940" y="1784"/>
                    </a:cubicBezTo>
                    <a:cubicBezTo>
                      <a:pt x="2067" y="1896"/>
                      <a:pt x="2234" y="1957"/>
                      <a:pt x="2402" y="1957"/>
                    </a:cubicBezTo>
                    <a:cubicBezTo>
                      <a:pt x="2441" y="1957"/>
                      <a:pt x="2481" y="1954"/>
                      <a:pt x="2520" y="1947"/>
                    </a:cubicBezTo>
                    <a:cubicBezTo>
                      <a:pt x="2653" y="1923"/>
                      <a:pt x="2738" y="1850"/>
                      <a:pt x="2852" y="1784"/>
                    </a:cubicBezTo>
                    <a:lnTo>
                      <a:pt x="2852" y="1784"/>
                    </a:lnTo>
                    <a:cubicBezTo>
                      <a:pt x="2774" y="1977"/>
                      <a:pt x="2762" y="2189"/>
                      <a:pt x="2816" y="2388"/>
                    </a:cubicBezTo>
                    <a:cubicBezTo>
                      <a:pt x="2925" y="2763"/>
                      <a:pt x="3251" y="3035"/>
                      <a:pt x="3638" y="3083"/>
                    </a:cubicBezTo>
                    <a:lnTo>
                      <a:pt x="3662" y="3083"/>
                    </a:lnTo>
                    <a:cubicBezTo>
                      <a:pt x="3535" y="3307"/>
                      <a:pt x="3493" y="3566"/>
                      <a:pt x="3529" y="3826"/>
                    </a:cubicBezTo>
                    <a:cubicBezTo>
                      <a:pt x="3553" y="3989"/>
                      <a:pt x="3614" y="4146"/>
                      <a:pt x="3704" y="4285"/>
                    </a:cubicBezTo>
                    <a:cubicBezTo>
                      <a:pt x="3927" y="4628"/>
                      <a:pt x="4307" y="4825"/>
                      <a:pt x="4715" y="4825"/>
                    </a:cubicBezTo>
                    <a:cubicBezTo>
                      <a:pt x="4739" y="4825"/>
                      <a:pt x="4762" y="4825"/>
                      <a:pt x="4786" y="4823"/>
                    </a:cubicBezTo>
                    <a:lnTo>
                      <a:pt x="4786" y="4823"/>
                    </a:lnTo>
                    <a:cubicBezTo>
                      <a:pt x="4652" y="5284"/>
                      <a:pt x="5008" y="5721"/>
                      <a:pt x="5457" y="5721"/>
                    </a:cubicBezTo>
                    <a:cubicBezTo>
                      <a:pt x="5514" y="5721"/>
                      <a:pt x="5572" y="5714"/>
                      <a:pt x="5632" y="5699"/>
                    </a:cubicBezTo>
                    <a:cubicBezTo>
                      <a:pt x="5771" y="6213"/>
                      <a:pt x="6200" y="6539"/>
                      <a:pt x="6242" y="6569"/>
                    </a:cubicBezTo>
                    <a:cubicBezTo>
                      <a:pt x="6520" y="6225"/>
                      <a:pt x="6762" y="5850"/>
                      <a:pt x="6967" y="5464"/>
                    </a:cubicBezTo>
                    <a:cubicBezTo>
                      <a:pt x="6985" y="5427"/>
                      <a:pt x="6997" y="5397"/>
                      <a:pt x="7015" y="5373"/>
                    </a:cubicBezTo>
                    <a:cubicBezTo>
                      <a:pt x="7142" y="5119"/>
                      <a:pt x="7251" y="4859"/>
                      <a:pt x="7342" y="4594"/>
                    </a:cubicBezTo>
                    <a:cubicBezTo>
                      <a:pt x="7360" y="4539"/>
                      <a:pt x="7378" y="4485"/>
                      <a:pt x="7390" y="4430"/>
                    </a:cubicBezTo>
                    <a:cubicBezTo>
                      <a:pt x="7493" y="4092"/>
                      <a:pt x="7553" y="3748"/>
                      <a:pt x="7577" y="3403"/>
                    </a:cubicBezTo>
                    <a:cubicBezTo>
                      <a:pt x="7644" y="3270"/>
                      <a:pt x="7656" y="3113"/>
                      <a:pt x="7614" y="2974"/>
                    </a:cubicBezTo>
                    <a:cubicBezTo>
                      <a:pt x="7589" y="2878"/>
                      <a:pt x="7523" y="2793"/>
                      <a:pt x="7432" y="2745"/>
                    </a:cubicBezTo>
                    <a:cubicBezTo>
                      <a:pt x="7400" y="2731"/>
                      <a:pt x="7364" y="2724"/>
                      <a:pt x="7327" y="2724"/>
                    </a:cubicBezTo>
                    <a:cubicBezTo>
                      <a:pt x="7221" y="2724"/>
                      <a:pt x="7104" y="2780"/>
                      <a:pt x="7009" y="2884"/>
                    </a:cubicBezTo>
                    <a:cubicBezTo>
                      <a:pt x="7148" y="2666"/>
                      <a:pt x="7227" y="2424"/>
                      <a:pt x="7245" y="2171"/>
                    </a:cubicBezTo>
                    <a:cubicBezTo>
                      <a:pt x="7257" y="1917"/>
                      <a:pt x="7148" y="1669"/>
                      <a:pt x="6955" y="1506"/>
                    </a:cubicBezTo>
                    <a:cubicBezTo>
                      <a:pt x="6843" y="1415"/>
                      <a:pt x="6683" y="1360"/>
                      <a:pt x="6529" y="1360"/>
                    </a:cubicBezTo>
                    <a:cubicBezTo>
                      <a:pt x="6418" y="1360"/>
                      <a:pt x="6310" y="1388"/>
                      <a:pt x="6224" y="1452"/>
                    </a:cubicBezTo>
                    <a:cubicBezTo>
                      <a:pt x="6212" y="1192"/>
                      <a:pt x="6061" y="962"/>
                      <a:pt x="5831" y="847"/>
                    </a:cubicBezTo>
                    <a:cubicBezTo>
                      <a:pt x="5753" y="808"/>
                      <a:pt x="5671" y="791"/>
                      <a:pt x="5588" y="791"/>
                    </a:cubicBezTo>
                    <a:cubicBezTo>
                      <a:pt x="5427" y="791"/>
                      <a:pt x="5264" y="856"/>
                      <a:pt x="5124" y="956"/>
                    </a:cubicBezTo>
                    <a:cubicBezTo>
                      <a:pt x="5082" y="539"/>
                      <a:pt x="4804" y="183"/>
                      <a:pt x="4411" y="44"/>
                    </a:cubicBezTo>
                    <a:cubicBezTo>
                      <a:pt x="4329" y="14"/>
                      <a:pt x="4246" y="1"/>
                      <a:pt x="41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42"/>
              <p:cNvSpPr/>
              <p:nvPr/>
            </p:nvSpPr>
            <p:spPr>
              <a:xfrm>
                <a:off x="-1229320" y="3073243"/>
                <a:ext cx="294455" cy="328444"/>
              </a:xfrm>
              <a:custGeom>
                <a:avLst/>
                <a:gdLst/>
                <a:ahLst/>
                <a:cxnLst/>
                <a:rect l="l" t="t" r="r" b="b"/>
                <a:pathLst>
                  <a:path w="1724" h="1923" extrusionOk="0">
                    <a:moveTo>
                      <a:pt x="985" y="1"/>
                    </a:moveTo>
                    <a:cubicBezTo>
                      <a:pt x="839" y="1"/>
                      <a:pt x="689" y="114"/>
                      <a:pt x="562" y="253"/>
                    </a:cubicBezTo>
                    <a:cubicBezTo>
                      <a:pt x="351" y="483"/>
                      <a:pt x="206" y="767"/>
                      <a:pt x="139" y="1075"/>
                    </a:cubicBezTo>
                    <a:lnTo>
                      <a:pt x="0" y="1685"/>
                    </a:lnTo>
                    <a:cubicBezTo>
                      <a:pt x="142" y="1848"/>
                      <a:pt x="337" y="1922"/>
                      <a:pt x="539" y="1922"/>
                    </a:cubicBezTo>
                    <a:cubicBezTo>
                      <a:pt x="1103" y="1922"/>
                      <a:pt x="1724" y="1341"/>
                      <a:pt x="1408" y="465"/>
                    </a:cubicBezTo>
                    <a:cubicBezTo>
                      <a:pt x="1288" y="123"/>
                      <a:pt x="1138" y="1"/>
                      <a:pt x="985"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42"/>
              <p:cNvSpPr/>
              <p:nvPr/>
            </p:nvSpPr>
            <p:spPr>
              <a:xfrm>
                <a:off x="-1161343" y="3172989"/>
                <a:ext cx="139542" cy="120071"/>
              </a:xfrm>
              <a:custGeom>
                <a:avLst/>
                <a:gdLst/>
                <a:ahLst/>
                <a:cxnLst/>
                <a:rect l="l" t="t" r="r" b="b"/>
                <a:pathLst>
                  <a:path w="817" h="703" extrusionOk="0">
                    <a:moveTo>
                      <a:pt x="442" y="1"/>
                    </a:moveTo>
                    <a:cubicBezTo>
                      <a:pt x="392" y="1"/>
                      <a:pt x="341" y="9"/>
                      <a:pt x="291" y="26"/>
                    </a:cubicBezTo>
                    <a:cubicBezTo>
                      <a:pt x="140" y="86"/>
                      <a:pt x="25" y="225"/>
                      <a:pt x="13" y="394"/>
                    </a:cubicBezTo>
                    <a:cubicBezTo>
                      <a:pt x="1" y="485"/>
                      <a:pt x="19" y="582"/>
                      <a:pt x="61" y="666"/>
                    </a:cubicBezTo>
                    <a:cubicBezTo>
                      <a:pt x="78" y="692"/>
                      <a:pt x="101" y="702"/>
                      <a:pt x="124" y="702"/>
                    </a:cubicBezTo>
                    <a:cubicBezTo>
                      <a:pt x="176" y="702"/>
                      <a:pt x="226" y="646"/>
                      <a:pt x="188" y="588"/>
                    </a:cubicBezTo>
                    <a:cubicBezTo>
                      <a:pt x="158" y="527"/>
                      <a:pt x="152" y="455"/>
                      <a:pt x="164" y="388"/>
                    </a:cubicBezTo>
                    <a:cubicBezTo>
                      <a:pt x="176" y="340"/>
                      <a:pt x="194" y="291"/>
                      <a:pt x="231" y="249"/>
                    </a:cubicBezTo>
                    <a:cubicBezTo>
                      <a:pt x="231" y="249"/>
                      <a:pt x="231" y="255"/>
                      <a:pt x="237" y="255"/>
                    </a:cubicBezTo>
                    <a:cubicBezTo>
                      <a:pt x="255" y="261"/>
                      <a:pt x="267" y="267"/>
                      <a:pt x="285" y="279"/>
                    </a:cubicBezTo>
                    <a:lnTo>
                      <a:pt x="309" y="291"/>
                    </a:lnTo>
                    <a:cubicBezTo>
                      <a:pt x="309" y="291"/>
                      <a:pt x="315" y="298"/>
                      <a:pt x="321" y="298"/>
                    </a:cubicBezTo>
                    <a:cubicBezTo>
                      <a:pt x="333" y="310"/>
                      <a:pt x="345" y="322"/>
                      <a:pt x="357" y="334"/>
                    </a:cubicBezTo>
                    <a:cubicBezTo>
                      <a:pt x="363" y="340"/>
                      <a:pt x="376" y="346"/>
                      <a:pt x="376" y="352"/>
                    </a:cubicBezTo>
                    <a:lnTo>
                      <a:pt x="376" y="346"/>
                    </a:lnTo>
                    <a:lnTo>
                      <a:pt x="382" y="352"/>
                    </a:lnTo>
                    <a:lnTo>
                      <a:pt x="388" y="364"/>
                    </a:lnTo>
                    <a:cubicBezTo>
                      <a:pt x="400" y="376"/>
                      <a:pt x="406" y="394"/>
                      <a:pt x="418" y="406"/>
                    </a:cubicBezTo>
                    <a:cubicBezTo>
                      <a:pt x="418" y="412"/>
                      <a:pt x="418" y="412"/>
                      <a:pt x="424" y="418"/>
                    </a:cubicBezTo>
                    <a:cubicBezTo>
                      <a:pt x="430" y="424"/>
                      <a:pt x="430" y="436"/>
                      <a:pt x="430" y="443"/>
                    </a:cubicBezTo>
                    <a:cubicBezTo>
                      <a:pt x="436" y="461"/>
                      <a:pt x="442" y="473"/>
                      <a:pt x="448" y="491"/>
                    </a:cubicBezTo>
                    <a:cubicBezTo>
                      <a:pt x="448" y="491"/>
                      <a:pt x="448" y="497"/>
                      <a:pt x="448" y="497"/>
                    </a:cubicBezTo>
                    <a:cubicBezTo>
                      <a:pt x="448" y="503"/>
                      <a:pt x="448" y="503"/>
                      <a:pt x="448" y="503"/>
                    </a:cubicBezTo>
                    <a:lnTo>
                      <a:pt x="448" y="533"/>
                    </a:lnTo>
                    <a:cubicBezTo>
                      <a:pt x="451" y="580"/>
                      <a:pt x="488" y="603"/>
                      <a:pt x="525" y="603"/>
                    </a:cubicBezTo>
                    <a:cubicBezTo>
                      <a:pt x="564" y="603"/>
                      <a:pt x="602" y="577"/>
                      <a:pt x="599" y="527"/>
                    </a:cubicBezTo>
                    <a:cubicBezTo>
                      <a:pt x="587" y="376"/>
                      <a:pt x="508" y="243"/>
                      <a:pt x="382" y="165"/>
                    </a:cubicBezTo>
                    <a:cubicBezTo>
                      <a:pt x="406" y="158"/>
                      <a:pt x="431" y="155"/>
                      <a:pt x="456" y="155"/>
                    </a:cubicBezTo>
                    <a:cubicBezTo>
                      <a:pt x="528" y="155"/>
                      <a:pt x="599" y="181"/>
                      <a:pt x="653" y="231"/>
                    </a:cubicBezTo>
                    <a:cubicBezTo>
                      <a:pt x="671" y="247"/>
                      <a:pt x="690" y="254"/>
                      <a:pt x="708" y="254"/>
                    </a:cubicBezTo>
                    <a:cubicBezTo>
                      <a:pt x="769" y="254"/>
                      <a:pt x="817" y="174"/>
                      <a:pt x="756" y="122"/>
                    </a:cubicBezTo>
                    <a:cubicBezTo>
                      <a:pt x="668" y="43"/>
                      <a:pt x="557" y="1"/>
                      <a:pt x="442"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42"/>
              <p:cNvSpPr/>
              <p:nvPr/>
            </p:nvSpPr>
            <p:spPr>
              <a:xfrm>
                <a:off x="-1086022" y="3257704"/>
                <a:ext cx="1366" cy="1196"/>
              </a:xfrm>
              <a:custGeom>
                <a:avLst/>
                <a:gdLst/>
                <a:ahLst/>
                <a:cxnLst/>
                <a:rect l="l" t="t" r="r" b="b"/>
                <a:pathLst>
                  <a:path w="8" h="7" extrusionOk="0">
                    <a:moveTo>
                      <a:pt x="7" y="1"/>
                    </a:moveTo>
                    <a:cubicBezTo>
                      <a:pt x="1" y="7"/>
                      <a:pt x="1" y="7"/>
                      <a:pt x="7" y="7"/>
                    </a:cubicBezTo>
                    <a:lnTo>
                      <a:pt x="7" y="1"/>
                    </a:ln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42"/>
              <p:cNvSpPr/>
              <p:nvPr/>
            </p:nvSpPr>
            <p:spPr>
              <a:xfrm>
                <a:off x="-1108567" y="3222690"/>
                <a:ext cx="171" cy="171"/>
              </a:xfrm>
              <a:custGeom>
                <a:avLst/>
                <a:gdLst/>
                <a:ahLst/>
                <a:cxnLst/>
                <a:rect l="l" t="t" r="r" b="b"/>
                <a:pathLst>
                  <a:path w="1" h="1" extrusionOk="0">
                    <a:moveTo>
                      <a:pt x="0" y="0"/>
                    </a:move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42"/>
              <p:cNvSpPr/>
              <p:nvPr/>
            </p:nvSpPr>
            <p:spPr>
              <a:xfrm>
                <a:off x="-2233600" y="3915975"/>
                <a:ext cx="854821" cy="588549"/>
              </a:xfrm>
              <a:custGeom>
                <a:avLst/>
                <a:gdLst/>
                <a:ahLst/>
                <a:cxnLst/>
                <a:rect l="l" t="t" r="r" b="b"/>
                <a:pathLst>
                  <a:path w="5042" h="3459" extrusionOk="0">
                    <a:moveTo>
                      <a:pt x="3665" y="1"/>
                    </a:moveTo>
                    <a:cubicBezTo>
                      <a:pt x="3623" y="1"/>
                      <a:pt x="3580" y="2"/>
                      <a:pt x="3536" y="3"/>
                    </a:cubicBezTo>
                    <a:lnTo>
                      <a:pt x="3282" y="541"/>
                    </a:lnTo>
                    <a:lnTo>
                      <a:pt x="2575" y="2039"/>
                    </a:lnTo>
                    <a:lnTo>
                      <a:pt x="895" y="2534"/>
                    </a:lnTo>
                    <a:lnTo>
                      <a:pt x="1" y="2800"/>
                    </a:lnTo>
                    <a:lnTo>
                      <a:pt x="267" y="3459"/>
                    </a:lnTo>
                    <a:lnTo>
                      <a:pt x="1052" y="3386"/>
                    </a:lnTo>
                    <a:lnTo>
                      <a:pt x="3179" y="3199"/>
                    </a:lnTo>
                    <a:cubicBezTo>
                      <a:pt x="3687" y="2456"/>
                      <a:pt x="4200" y="1719"/>
                      <a:pt x="4714" y="976"/>
                    </a:cubicBezTo>
                    <a:cubicBezTo>
                      <a:pt x="4726" y="951"/>
                      <a:pt x="4738" y="927"/>
                      <a:pt x="4756" y="897"/>
                    </a:cubicBezTo>
                    <a:cubicBezTo>
                      <a:pt x="4862" y="662"/>
                      <a:pt x="5041" y="1"/>
                      <a:pt x="3665"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42"/>
              <p:cNvSpPr/>
              <p:nvPr/>
            </p:nvSpPr>
            <p:spPr>
              <a:xfrm>
                <a:off x="-2087175" y="4005975"/>
                <a:ext cx="662970" cy="486253"/>
              </a:xfrm>
              <a:custGeom>
                <a:avLst/>
                <a:gdLst/>
                <a:ahLst/>
                <a:cxnLst/>
                <a:rect l="l" t="t" r="r" b="b"/>
                <a:pathLst>
                  <a:path w="3862" h="2847" extrusionOk="0">
                    <a:moveTo>
                      <a:pt x="2399" y="1"/>
                    </a:moveTo>
                    <a:lnTo>
                      <a:pt x="2054" y="732"/>
                    </a:lnTo>
                    <a:lnTo>
                      <a:pt x="2018" y="804"/>
                    </a:lnTo>
                    <a:lnTo>
                      <a:pt x="1867" y="1118"/>
                    </a:lnTo>
                    <a:lnTo>
                      <a:pt x="1837" y="1185"/>
                    </a:lnTo>
                    <a:lnTo>
                      <a:pt x="1686" y="1499"/>
                    </a:lnTo>
                    <a:lnTo>
                      <a:pt x="1662" y="1505"/>
                    </a:lnTo>
                    <a:lnTo>
                      <a:pt x="1589" y="1529"/>
                    </a:lnTo>
                    <a:lnTo>
                      <a:pt x="1009" y="1698"/>
                    </a:lnTo>
                    <a:lnTo>
                      <a:pt x="937" y="1723"/>
                    </a:lnTo>
                    <a:lnTo>
                      <a:pt x="465" y="1862"/>
                    </a:lnTo>
                    <a:lnTo>
                      <a:pt x="393" y="1880"/>
                    </a:lnTo>
                    <a:lnTo>
                      <a:pt x="0" y="1994"/>
                    </a:lnTo>
                    <a:lnTo>
                      <a:pt x="157" y="2846"/>
                    </a:lnTo>
                    <a:lnTo>
                      <a:pt x="562" y="2810"/>
                    </a:lnTo>
                    <a:lnTo>
                      <a:pt x="635" y="2804"/>
                    </a:lnTo>
                    <a:lnTo>
                      <a:pt x="1269" y="2750"/>
                    </a:lnTo>
                    <a:lnTo>
                      <a:pt x="1342" y="2744"/>
                    </a:lnTo>
                    <a:lnTo>
                      <a:pt x="2151" y="2671"/>
                    </a:lnTo>
                    <a:lnTo>
                      <a:pt x="2224" y="2665"/>
                    </a:lnTo>
                    <a:lnTo>
                      <a:pt x="2284" y="2659"/>
                    </a:lnTo>
                    <a:lnTo>
                      <a:pt x="2780" y="1934"/>
                    </a:lnTo>
                    <a:lnTo>
                      <a:pt x="2828" y="1868"/>
                    </a:lnTo>
                    <a:lnTo>
                      <a:pt x="3196" y="1336"/>
                    </a:lnTo>
                    <a:lnTo>
                      <a:pt x="3239" y="1275"/>
                    </a:lnTo>
                    <a:lnTo>
                      <a:pt x="3819" y="436"/>
                    </a:lnTo>
                    <a:cubicBezTo>
                      <a:pt x="3831" y="411"/>
                      <a:pt x="3843" y="387"/>
                      <a:pt x="3861" y="357"/>
                    </a:cubicBezTo>
                    <a:lnTo>
                      <a:pt x="239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42"/>
              <p:cNvSpPr/>
              <p:nvPr/>
            </p:nvSpPr>
            <p:spPr>
              <a:xfrm>
                <a:off x="-1753663" y="3794861"/>
                <a:ext cx="434680" cy="397104"/>
              </a:xfrm>
              <a:custGeom>
                <a:avLst/>
                <a:gdLst/>
                <a:ahLst/>
                <a:cxnLst/>
                <a:rect l="l" t="t" r="r" b="b"/>
                <a:pathLst>
                  <a:path w="2545" h="2325" extrusionOk="0">
                    <a:moveTo>
                      <a:pt x="1442" y="0"/>
                    </a:moveTo>
                    <a:cubicBezTo>
                      <a:pt x="1270" y="0"/>
                      <a:pt x="1106" y="72"/>
                      <a:pt x="973" y="264"/>
                    </a:cubicBezTo>
                    <a:cubicBezTo>
                      <a:pt x="448" y="1037"/>
                      <a:pt x="1" y="1768"/>
                      <a:pt x="1" y="1768"/>
                    </a:cubicBezTo>
                    <a:lnTo>
                      <a:pt x="1874" y="2324"/>
                    </a:lnTo>
                    <a:lnTo>
                      <a:pt x="2544" y="650"/>
                    </a:lnTo>
                    <a:cubicBezTo>
                      <a:pt x="2544" y="650"/>
                      <a:pt x="1959" y="0"/>
                      <a:pt x="144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2"/>
              <p:cNvSpPr/>
              <p:nvPr/>
            </p:nvSpPr>
            <p:spPr>
              <a:xfrm>
                <a:off x="-1352122" y="4618957"/>
                <a:ext cx="513076" cy="581053"/>
              </a:xfrm>
              <a:custGeom>
                <a:avLst/>
                <a:gdLst/>
                <a:ahLst/>
                <a:cxnLst/>
                <a:rect l="l" t="t" r="r" b="b"/>
                <a:pathLst>
                  <a:path w="3004" h="3402" extrusionOk="0">
                    <a:moveTo>
                      <a:pt x="1722" y="1"/>
                    </a:moveTo>
                    <a:cubicBezTo>
                      <a:pt x="1722" y="1"/>
                      <a:pt x="1553" y="67"/>
                      <a:pt x="1329" y="152"/>
                    </a:cubicBezTo>
                    <a:cubicBezTo>
                      <a:pt x="1094" y="242"/>
                      <a:pt x="792" y="357"/>
                      <a:pt x="568" y="448"/>
                    </a:cubicBezTo>
                    <a:lnTo>
                      <a:pt x="514" y="466"/>
                    </a:lnTo>
                    <a:cubicBezTo>
                      <a:pt x="453" y="490"/>
                      <a:pt x="0" y="496"/>
                      <a:pt x="0" y="496"/>
                    </a:cubicBezTo>
                    <a:lnTo>
                      <a:pt x="115" y="732"/>
                    </a:lnTo>
                    <a:lnTo>
                      <a:pt x="435" y="744"/>
                    </a:lnTo>
                    <a:cubicBezTo>
                      <a:pt x="858" y="1149"/>
                      <a:pt x="780" y="1735"/>
                      <a:pt x="780" y="1735"/>
                    </a:cubicBezTo>
                    <a:lnTo>
                      <a:pt x="230" y="1717"/>
                    </a:lnTo>
                    <a:lnTo>
                      <a:pt x="381" y="2442"/>
                    </a:lnTo>
                    <a:lnTo>
                      <a:pt x="949" y="2399"/>
                    </a:lnTo>
                    <a:lnTo>
                      <a:pt x="1710" y="2744"/>
                    </a:lnTo>
                    <a:lnTo>
                      <a:pt x="1825" y="2865"/>
                    </a:lnTo>
                    <a:lnTo>
                      <a:pt x="2230" y="3281"/>
                    </a:lnTo>
                    <a:cubicBezTo>
                      <a:pt x="2298" y="3358"/>
                      <a:pt x="2396" y="3402"/>
                      <a:pt x="2497" y="3402"/>
                    </a:cubicBezTo>
                    <a:cubicBezTo>
                      <a:pt x="2539" y="3402"/>
                      <a:pt x="2581" y="3394"/>
                      <a:pt x="2622" y="3378"/>
                    </a:cubicBezTo>
                    <a:lnTo>
                      <a:pt x="2653" y="3366"/>
                    </a:lnTo>
                    <a:lnTo>
                      <a:pt x="2822" y="3300"/>
                    </a:lnTo>
                    <a:cubicBezTo>
                      <a:pt x="2943" y="3257"/>
                      <a:pt x="3003" y="3118"/>
                      <a:pt x="2955" y="2998"/>
                    </a:cubicBezTo>
                    <a:lnTo>
                      <a:pt x="172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42"/>
              <p:cNvSpPr/>
              <p:nvPr/>
            </p:nvSpPr>
            <p:spPr>
              <a:xfrm>
                <a:off x="-1256135" y="4644747"/>
                <a:ext cx="181729" cy="138517"/>
              </a:xfrm>
              <a:custGeom>
                <a:avLst/>
                <a:gdLst/>
                <a:ahLst/>
                <a:cxnLst/>
                <a:rect l="l" t="t" r="r" b="b"/>
                <a:pathLst>
                  <a:path w="1064" h="811" extrusionOk="0">
                    <a:moveTo>
                      <a:pt x="761" y="1"/>
                    </a:moveTo>
                    <a:cubicBezTo>
                      <a:pt x="526" y="91"/>
                      <a:pt x="230" y="206"/>
                      <a:pt x="0" y="297"/>
                    </a:cubicBezTo>
                    <a:cubicBezTo>
                      <a:pt x="12" y="321"/>
                      <a:pt x="18" y="351"/>
                      <a:pt x="30" y="375"/>
                    </a:cubicBezTo>
                    <a:cubicBezTo>
                      <a:pt x="141" y="650"/>
                      <a:pt x="417" y="811"/>
                      <a:pt x="718" y="811"/>
                    </a:cubicBezTo>
                    <a:cubicBezTo>
                      <a:pt x="828" y="811"/>
                      <a:pt x="941" y="789"/>
                      <a:pt x="1051" y="744"/>
                    </a:cubicBezTo>
                    <a:lnTo>
                      <a:pt x="1063" y="738"/>
                    </a:lnTo>
                    <a:lnTo>
                      <a:pt x="761"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42"/>
              <p:cNvSpPr/>
              <p:nvPr/>
            </p:nvSpPr>
            <p:spPr>
              <a:xfrm>
                <a:off x="-1040590" y="4996760"/>
                <a:ext cx="140566" cy="203420"/>
              </a:xfrm>
              <a:custGeom>
                <a:avLst/>
                <a:gdLst/>
                <a:ahLst/>
                <a:cxnLst/>
                <a:rect l="l" t="t" r="r" b="b"/>
                <a:pathLst>
                  <a:path w="823" h="1191" extrusionOk="0">
                    <a:moveTo>
                      <a:pt x="351" y="0"/>
                    </a:moveTo>
                    <a:cubicBezTo>
                      <a:pt x="194" y="193"/>
                      <a:pt x="73" y="417"/>
                      <a:pt x="1" y="659"/>
                    </a:cubicBezTo>
                    <a:lnTo>
                      <a:pt x="400" y="1069"/>
                    </a:lnTo>
                    <a:cubicBezTo>
                      <a:pt x="467" y="1149"/>
                      <a:pt x="563" y="1191"/>
                      <a:pt x="662" y="1191"/>
                    </a:cubicBezTo>
                    <a:cubicBezTo>
                      <a:pt x="706" y="1191"/>
                      <a:pt x="750" y="1183"/>
                      <a:pt x="792" y="1166"/>
                    </a:cubicBezTo>
                    <a:lnTo>
                      <a:pt x="823" y="1154"/>
                    </a:lnTo>
                    <a:lnTo>
                      <a:pt x="35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42"/>
              <p:cNvSpPr/>
              <p:nvPr/>
            </p:nvSpPr>
            <p:spPr>
              <a:xfrm>
                <a:off x="-1220097" y="4907946"/>
                <a:ext cx="295309" cy="190098"/>
              </a:xfrm>
              <a:custGeom>
                <a:avLst/>
                <a:gdLst/>
                <a:ahLst/>
                <a:cxnLst/>
                <a:rect l="l" t="t" r="r" b="b"/>
                <a:pathLst>
                  <a:path w="1729" h="1113" extrusionOk="0">
                    <a:moveTo>
                      <a:pt x="25" y="0"/>
                    </a:moveTo>
                    <a:lnTo>
                      <a:pt x="0" y="73"/>
                    </a:lnTo>
                    <a:cubicBezTo>
                      <a:pt x="617" y="321"/>
                      <a:pt x="1185" y="671"/>
                      <a:pt x="1680" y="1112"/>
                    </a:cubicBezTo>
                    <a:lnTo>
                      <a:pt x="1729" y="1058"/>
                    </a:lnTo>
                    <a:cubicBezTo>
                      <a:pt x="1227" y="611"/>
                      <a:pt x="653" y="254"/>
                      <a:pt x="2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42"/>
              <p:cNvSpPr/>
              <p:nvPr/>
            </p:nvSpPr>
            <p:spPr>
              <a:xfrm>
                <a:off x="-1128209" y="5017939"/>
                <a:ext cx="36721" cy="78225"/>
              </a:xfrm>
              <a:custGeom>
                <a:avLst/>
                <a:gdLst/>
                <a:ahLst/>
                <a:cxnLst/>
                <a:rect l="l" t="t" r="r" b="b"/>
                <a:pathLst>
                  <a:path w="215" h="458" extrusionOk="0">
                    <a:moveTo>
                      <a:pt x="128" y="0"/>
                    </a:moveTo>
                    <a:cubicBezTo>
                      <a:pt x="104" y="0"/>
                      <a:pt x="81" y="11"/>
                      <a:pt x="67" y="33"/>
                    </a:cubicBezTo>
                    <a:cubicBezTo>
                      <a:pt x="24" y="94"/>
                      <a:pt x="0" y="166"/>
                      <a:pt x="0" y="239"/>
                    </a:cubicBezTo>
                    <a:cubicBezTo>
                      <a:pt x="6" y="305"/>
                      <a:pt x="24" y="365"/>
                      <a:pt x="55" y="420"/>
                    </a:cubicBezTo>
                    <a:cubicBezTo>
                      <a:pt x="70" y="446"/>
                      <a:pt x="93" y="458"/>
                      <a:pt x="116" y="458"/>
                    </a:cubicBezTo>
                    <a:cubicBezTo>
                      <a:pt x="166" y="458"/>
                      <a:pt x="215" y="405"/>
                      <a:pt x="182" y="347"/>
                    </a:cubicBezTo>
                    <a:cubicBezTo>
                      <a:pt x="163" y="311"/>
                      <a:pt x="151" y="275"/>
                      <a:pt x="151" y="239"/>
                    </a:cubicBezTo>
                    <a:cubicBezTo>
                      <a:pt x="151" y="196"/>
                      <a:pt x="163" y="154"/>
                      <a:pt x="188" y="124"/>
                    </a:cubicBezTo>
                    <a:cubicBezTo>
                      <a:pt x="206" y="100"/>
                      <a:pt x="212" y="69"/>
                      <a:pt x="200" y="45"/>
                    </a:cubicBezTo>
                    <a:cubicBezTo>
                      <a:pt x="194" y="33"/>
                      <a:pt x="188" y="21"/>
                      <a:pt x="175" y="15"/>
                    </a:cubicBezTo>
                    <a:cubicBezTo>
                      <a:pt x="161" y="5"/>
                      <a:pt x="145" y="0"/>
                      <a:pt x="1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42"/>
              <p:cNvSpPr/>
              <p:nvPr/>
            </p:nvSpPr>
            <p:spPr>
              <a:xfrm>
                <a:off x="-1097295" y="5029212"/>
                <a:ext cx="36892" cy="77884"/>
              </a:xfrm>
              <a:custGeom>
                <a:avLst/>
                <a:gdLst/>
                <a:ahLst/>
                <a:cxnLst/>
                <a:rect l="l" t="t" r="r" b="b"/>
                <a:pathLst>
                  <a:path w="216" h="456" extrusionOk="0">
                    <a:moveTo>
                      <a:pt x="127" y="1"/>
                    </a:moveTo>
                    <a:cubicBezTo>
                      <a:pt x="103" y="1"/>
                      <a:pt x="81" y="10"/>
                      <a:pt x="67" y="28"/>
                    </a:cubicBezTo>
                    <a:cubicBezTo>
                      <a:pt x="25" y="88"/>
                      <a:pt x="1" y="167"/>
                      <a:pt x="1" y="239"/>
                    </a:cubicBezTo>
                    <a:cubicBezTo>
                      <a:pt x="1" y="305"/>
                      <a:pt x="19" y="366"/>
                      <a:pt x="55" y="420"/>
                    </a:cubicBezTo>
                    <a:cubicBezTo>
                      <a:pt x="70" y="445"/>
                      <a:pt x="93" y="455"/>
                      <a:pt x="115" y="455"/>
                    </a:cubicBezTo>
                    <a:cubicBezTo>
                      <a:pt x="165" y="455"/>
                      <a:pt x="215" y="404"/>
                      <a:pt x="182" y="342"/>
                    </a:cubicBezTo>
                    <a:cubicBezTo>
                      <a:pt x="164" y="312"/>
                      <a:pt x="152" y="275"/>
                      <a:pt x="152" y="239"/>
                    </a:cubicBezTo>
                    <a:cubicBezTo>
                      <a:pt x="152" y="197"/>
                      <a:pt x="164" y="154"/>
                      <a:pt x="188" y="118"/>
                    </a:cubicBezTo>
                    <a:cubicBezTo>
                      <a:pt x="206" y="100"/>
                      <a:pt x="212" y="70"/>
                      <a:pt x="200" y="46"/>
                    </a:cubicBezTo>
                    <a:cubicBezTo>
                      <a:pt x="194" y="34"/>
                      <a:pt x="188" y="21"/>
                      <a:pt x="176" y="15"/>
                    </a:cubicBezTo>
                    <a:cubicBezTo>
                      <a:pt x="161" y="5"/>
                      <a:pt x="143" y="1"/>
                      <a:pt x="12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42"/>
              <p:cNvSpPr/>
              <p:nvPr/>
            </p:nvSpPr>
            <p:spPr>
              <a:xfrm>
                <a:off x="-1063306" y="5047829"/>
                <a:ext cx="35355" cy="78396"/>
              </a:xfrm>
              <a:custGeom>
                <a:avLst/>
                <a:gdLst/>
                <a:ahLst/>
                <a:cxnLst/>
                <a:rect l="l" t="t" r="r" b="b"/>
                <a:pathLst>
                  <a:path w="207" h="459" extrusionOk="0">
                    <a:moveTo>
                      <a:pt x="128" y="1"/>
                    </a:moveTo>
                    <a:cubicBezTo>
                      <a:pt x="105" y="1"/>
                      <a:pt x="82" y="12"/>
                      <a:pt x="67" y="33"/>
                    </a:cubicBezTo>
                    <a:cubicBezTo>
                      <a:pt x="25" y="94"/>
                      <a:pt x="1" y="166"/>
                      <a:pt x="1" y="239"/>
                    </a:cubicBezTo>
                    <a:cubicBezTo>
                      <a:pt x="1" y="305"/>
                      <a:pt x="19" y="366"/>
                      <a:pt x="49" y="420"/>
                    </a:cubicBezTo>
                    <a:cubicBezTo>
                      <a:pt x="66" y="445"/>
                      <a:pt x="94" y="459"/>
                      <a:pt x="120" y="459"/>
                    </a:cubicBezTo>
                    <a:cubicBezTo>
                      <a:pt x="132" y="459"/>
                      <a:pt x="143" y="456"/>
                      <a:pt x="152" y="450"/>
                    </a:cubicBezTo>
                    <a:cubicBezTo>
                      <a:pt x="188" y="426"/>
                      <a:pt x="200" y="378"/>
                      <a:pt x="182" y="348"/>
                    </a:cubicBezTo>
                    <a:cubicBezTo>
                      <a:pt x="164" y="311"/>
                      <a:pt x="152" y="275"/>
                      <a:pt x="152" y="239"/>
                    </a:cubicBezTo>
                    <a:cubicBezTo>
                      <a:pt x="152" y="196"/>
                      <a:pt x="164" y="154"/>
                      <a:pt x="188" y="118"/>
                    </a:cubicBezTo>
                    <a:cubicBezTo>
                      <a:pt x="206" y="100"/>
                      <a:pt x="206" y="70"/>
                      <a:pt x="200" y="45"/>
                    </a:cubicBezTo>
                    <a:cubicBezTo>
                      <a:pt x="194" y="33"/>
                      <a:pt x="182" y="21"/>
                      <a:pt x="170" y="15"/>
                    </a:cubicBezTo>
                    <a:cubicBezTo>
                      <a:pt x="158" y="6"/>
                      <a:pt x="143" y="1"/>
                      <a:pt x="12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2"/>
              <p:cNvSpPr/>
              <p:nvPr/>
            </p:nvSpPr>
            <p:spPr>
              <a:xfrm>
                <a:off x="-1126167" y="4618955"/>
                <a:ext cx="291781" cy="576100"/>
              </a:xfrm>
              <a:custGeom>
                <a:avLst/>
                <a:gdLst/>
                <a:ahLst/>
                <a:cxnLst/>
                <a:rect l="l" t="t" r="r" b="b"/>
                <a:pathLst>
                  <a:path w="1675" h="3373" extrusionOk="0">
                    <a:moveTo>
                      <a:pt x="393" y="1"/>
                    </a:moveTo>
                    <a:lnTo>
                      <a:pt x="0" y="152"/>
                    </a:lnTo>
                    <a:lnTo>
                      <a:pt x="1324" y="3372"/>
                    </a:lnTo>
                    <a:lnTo>
                      <a:pt x="1493" y="3306"/>
                    </a:lnTo>
                    <a:cubicBezTo>
                      <a:pt x="1614" y="3257"/>
                      <a:pt x="1674" y="3124"/>
                      <a:pt x="1632" y="3004"/>
                    </a:cubicBezTo>
                    <a:lnTo>
                      <a:pt x="39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2"/>
              <p:cNvSpPr/>
              <p:nvPr/>
            </p:nvSpPr>
            <p:spPr>
              <a:xfrm>
                <a:off x="-2564773" y="3534395"/>
                <a:ext cx="249877" cy="213838"/>
              </a:xfrm>
              <a:custGeom>
                <a:avLst/>
                <a:gdLst/>
                <a:ahLst/>
                <a:cxnLst/>
                <a:rect l="l" t="t" r="r" b="b"/>
                <a:pathLst>
                  <a:path w="1463" h="1252" extrusionOk="0">
                    <a:moveTo>
                      <a:pt x="662" y="0"/>
                    </a:moveTo>
                    <a:cubicBezTo>
                      <a:pt x="615" y="0"/>
                      <a:pt x="568" y="4"/>
                      <a:pt x="520" y="12"/>
                    </a:cubicBezTo>
                    <a:cubicBezTo>
                      <a:pt x="182" y="169"/>
                      <a:pt x="0" y="478"/>
                      <a:pt x="55" y="725"/>
                    </a:cubicBezTo>
                    <a:cubicBezTo>
                      <a:pt x="115" y="1003"/>
                      <a:pt x="442" y="1118"/>
                      <a:pt x="599" y="1172"/>
                    </a:cubicBezTo>
                    <a:cubicBezTo>
                      <a:pt x="702" y="1207"/>
                      <a:pt x="825" y="1251"/>
                      <a:pt x="946" y="1251"/>
                    </a:cubicBezTo>
                    <a:cubicBezTo>
                      <a:pt x="1015" y="1251"/>
                      <a:pt x="1084" y="1236"/>
                      <a:pt x="1148" y="1197"/>
                    </a:cubicBezTo>
                    <a:cubicBezTo>
                      <a:pt x="1390" y="1064"/>
                      <a:pt x="1463" y="683"/>
                      <a:pt x="1330" y="399"/>
                    </a:cubicBezTo>
                    <a:cubicBezTo>
                      <a:pt x="1220" y="159"/>
                      <a:pt x="957" y="0"/>
                      <a:pt x="662"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2"/>
              <p:cNvSpPr/>
              <p:nvPr/>
            </p:nvSpPr>
            <p:spPr>
              <a:xfrm>
                <a:off x="-2690308" y="3399978"/>
                <a:ext cx="419820" cy="411622"/>
              </a:xfrm>
              <a:custGeom>
                <a:avLst/>
                <a:gdLst/>
                <a:ahLst/>
                <a:cxnLst/>
                <a:rect l="l" t="t" r="r" b="b"/>
                <a:pathLst>
                  <a:path w="2458" h="2410" extrusionOk="0">
                    <a:moveTo>
                      <a:pt x="2162" y="0"/>
                    </a:moveTo>
                    <a:cubicBezTo>
                      <a:pt x="2146" y="0"/>
                      <a:pt x="2131" y="5"/>
                      <a:pt x="2119" y="14"/>
                    </a:cubicBezTo>
                    <a:lnTo>
                      <a:pt x="1944" y="189"/>
                    </a:lnTo>
                    <a:lnTo>
                      <a:pt x="210" y="1911"/>
                    </a:lnTo>
                    <a:lnTo>
                      <a:pt x="204" y="1917"/>
                    </a:lnTo>
                    <a:lnTo>
                      <a:pt x="174" y="1984"/>
                    </a:lnTo>
                    <a:lnTo>
                      <a:pt x="137" y="2062"/>
                    </a:lnTo>
                    <a:lnTo>
                      <a:pt x="65" y="2225"/>
                    </a:lnTo>
                    <a:lnTo>
                      <a:pt x="10" y="2358"/>
                    </a:lnTo>
                    <a:cubicBezTo>
                      <a:pt x="0" y="2384"/>
                      <a:pt x="16" y="2409"/>
                      <a:pt x="39" y="2409"/>
                    </a:cubicBezTo>
                    <a:cubicBezTo>
                      <a:pt x="43" y="2409"/>
                      <a:pt x="48" y="2408"/>
                      <a:pt x="53" y="2407"/>
                    </a:cubicBezTo>
                    <a:lnTo>
                      <a:pt x="167" y="2358"/>
                    </a:lnTo>
                    <a:lnTo>
                      <a:pt x="349" y="2280"/>
                    </a:lnTo>
                    <a:lnTo>
                      <a:pt x="421" y="2249"/>
                    </a:lnTo>
                    <a:lnTo>
                      <a:pt x="488" y="2219"/>
                    </a:lnTo>
                    <a:lnTo>
                      <a:pt x="506" y="2213"/>
                    </a:lnTo>
                    <a:lnTo>
                      <a:pt x="512" y="2213"/>
                    </a:lnTo>
                    <a:lnTo>
                      <a:pt x="2186" y="570"/>
                    </a:lnTo>
                    <a:lnTo>
                      <a:pt x="2186" y="564"/>
                    </a:lnTo>
                    <a:lnTo>
                      <a:pt x="2246" y="503"/>
                    </a:lnTo>
                    <a:lnTo>
                      <a:pt x="2427" y="328"/>
                    </a:lnTo>
                    <a:cubicBezTo>
                      <a:pt x="2457" y="298"/>
                      <a:pt x="2457" y="256"/>
                      <a:pt x="2427" y="231"/>
                    </a:cubicBezTo>
                    <a:lnTo>
                      <a:pt x="2210" y="14"/>
                    </a:lnTo>
                    <a:cubicBezTo>
                      <a:pt x="2195" y="5"/>
                      <a:pt x="2178" y="0"/>
                      <a:pt x="21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2"/>
              <p:cNvSpPr/>
              <p:nvPr/>
            </p:nvSpPr>
            <p:spPr>
              <a:xfrm>
                <a:off x="-2624723" y="3433283"/>
                <a:ext cx="319221" cy="314780"/>
              </a:xfrm>
              <a:custGeom>
                <a:avLst/>
                <a:gdLst/>
                <a:ahLst/>
                <a:cxnLst/>
                <a:rect l="l" t="t" r="r" b="b"/>
                <a:pathLst>
                  <a:path w="1869" h="1843" extrusionOk="0">
                    <a:moveTo>
                      <a:pt x="1554" y="0"/>
                    </a:moveTo>
                    <a:lnTo>
                      <a:pt x="1463" y="91"/>
                    </a:lnTo>
                    <a:lnTo>
                      <a:pt x="1354" y="199"/>
                    </a:lnTo>
                    <a:lnTo>
                      <a:pt x="206" y="1335"/>
                    </a:lnTo>
                    <a:lnTo>
                      <a:pt x="92" y="1450"/>
                    </a:lnTo>
                    <a:lnTo>
                      <a:pt x="1" y="1535"/>
                    </a:lnTo>
                    <a:lnTo>
                      <a:pt x="303" y="1843"/>
                    </a:lnTo>
                    <a:lnTo>
                      <a:pt x="394" y="1752"/>
                    </a:lnTo>
                    <a:lnTo>
                      <a:pt x="502" y="1644"/>
                    </a:lnTo>
                    <a:lnTo>
                      <a:pt x="1663" y="514"/>
                    </a:lnTo>
                    <a:lnTo>
                      <a:pt x="1771" y="405"/>
                    </a:lnTo>
                    <a:lnTo>
                      <a:pt x="1868" y="308"/>
                    </a:lnTo>
                    <a:lnTo>
                      <a:pt x="1554" y="0"/>
                    </a:lnTo>
                    <a:close/>
                  </a:path>
                </a:pathLst>
              </a:custGeom>
              <a:solidFill>
                <a:srgbClr val="E51F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42"/>
              <p:cNvSpPr/>
              <p:nvPr/>
            </p:nvSpPr>
            <p:spPr>
              <a:xfrm>
                <a:off x="-2393465" y="3448655"/>
                <a:ext cx="71393" cy="72418"/>
              </a:xfrm>
              <a:custGeom>
                <a:avLst/>
                <a:gdLst/>
                <a:ahLst/>
                <a:cxnLst/>
                <a:rect l="l" t="t" r="r" b="b"/>
                <a:pathLst>
                  <a:path w="418" h="424" extrusionOk="0">
                    <a:moveTo>
                      <a:pt x="109" y="1"/>
                    </a:moveTo>
                    <a:lnTo>
                      <a:pt x="0" y="109"/>
                    </a:lnTo>
                    <a:lnTo>
                      <a:pt x="309" y="424"/>
                    </a:lnTo>
                    <a:lnTo>
                      <a:pt x="417" y="315"/>
                    </a:lnTo>
                    <a:lnTo>
                      <a:pt x="10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42"/>
              <p:cNvSpPr/>
              <p:nvPr/>
            </p:nvSpPr>
            <p:spPr>
              <a:xfrm>
                <a:off x="-2609180" y="3661298"/>
                <a:ext cx="70369" cy="71393"/>
              </a:xfrm>
              <a:custGeom>
                <a:avLst/>
                <a:gdLst/>
                <a:ahLst/>
                <a:cxnLst/>
                <a:rect l="l" t="t" r="r" b="b"/>
                <a:pathLst>
                  <a:path w="412" h="418" extrusionOk="0">
                    <a:moveTo>
                      <a:pt x="115" y="0"/>
                    </a:moveTo>
                    <a:lnTo>
                      <a:pt x="1" y="115"/>
                    </a:lnTo>
                    <a:lnTo>
                      <a:pt x="303" y="417"/>
                    </a:lnTo>
                    <a:lnTo>
                      <a:pt x="411" y="309"/>
                    </a:lnTo>
                    <a:lnTo>
                      <a:pt x="115"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2"/>
              <p:cNvSpPr/>
              <p:nvPr/>
            </p:nvSpPr>
            <p:spPr>
              <a:xfrm>
                <a:off x="-2546157" y="3502115"/>
                <a:ext cx="172505" cy="166015"/>
              </a:xfrm>
              <a:custGeom>
                <a:avLst/>
                <a:gdLst/>
                <a:ahLst/>
                <a:cxnLst/>
                <a:rect l="l" t="t" r="r" b="b"/>
                <a:pathLst>
                  <a:path w="1010" h="972" extrusionOk="0">
                    <a:moveTo>
                      <a:pt x="898" y="0"/>
                    </a:moveTo>
                    <a:cubicBezTo>
                      <a:pt x="872" y="0"/>
                      <a:pt x="846" y="11"/>
                      <a:pt x="828" y="32"/>
                    </a:cubicBezTo>
                    <a:lnTo>
                      <a:pt x="36" y="799"/>
                    </a:lnTo>
                    <a:cubicBezTo>
                      <a:pt x="0" y="836"/>
                      <a:pt x="0" y="902"/>
                      <a:pt x="36" y="945"/>
                    </a:cubicBezTo>
                    <a:cubicBezTo>
                      <a:pt x="58" y="963"/>
                      <a:pt x="85" y="972"/>
                      <a:pt x="111" y="972"/>
                    </a:cubicBezTo>
                    <a:cubicBezTo>
                      <a:pt x="138" y="972"/>
                      <a:pt x="163" y="963"/>
                      <a:pt x="181" y="945"/>
                    </a:cubicBezTo>
                    <a:lnTo>
                      <a:pt x="973" y="177"/>
                    </a:lnTo>
                    <a:cubicBezTo>
                      <a:pt x="1009" y="135"/>
                      <a:pt x="1009" y="68"/>
                      <a:pt x="973" y="32"/>
                    </a:cubicBezTo>
                    <a:cubicBezTo>
                      <a:pt x="952" y="11"/>
                      <a:pt x="925" y="0"/>
                      <a:pt x="8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2"/>
              <p:cNvSpPr/>
              <p:nvPr/>
            </p:nvSpPr>
            <p:spPr>
              <a:xfrm>
                <a:off x="-2358452" y="3399124"/>
                <a:ext cx="87961" cy="86936"/>
              </a:xfrm>
              <a:custGeom>
                <a:avLst/>
                <a:gdLst/>
                <a:ahLst/>
                <a:cxnLst/>
                <a:rect l="l" t="t" r="r" b="b"/>
                <a:pathLst>
                  <a:path w="515" h="509" extrusionOk="0">
                    <a:moveTo>
                      <a:pt x="218" y="1"/>
                    </a:moveTo>
                    <a:cubicBezTo>
                      <a:pt x="202" y="1"/>
                      <a:pt x="185" y="7"/>
                      <a:pt x="170" y="19"/>
                    </a:cubicBezTo>
                    <a:lnTo>
                      <a:pt x="1" y="194"/>
                    </a:lnTo>
                    <a:lnTo>
                      <a:pt x="303" y="508"/>
                    </a:lnTo>
                    <a:lnTo>
                      <a:pt x="484" y="333"/>
                    </a:lnTo>
                    <a:cubicBezTo>
                      <a:pt x="514" y="303"/>
                      <a:pt x="514" y="261"/>
                      <a:pt x="484" y="236"/>
                    </a:cubicBezTo>
                    <a:lnTo>
                      <a:pt x="261" y="19"/>
                    </a:lnTo>
                    <a:cubicBezTo>
                      <a:pt x="249" y="7"/>
                      <a:pt x="234" y="1"/>
                      <a:pt x="218" y="1"/>
                    </a:cubicBezTo>
                    <a:close/>
                  </a:path>
                </a:pathLst>
              </a:custGeom>
              <a:solidFill>
                <a:srgbClr val="E51F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2"/>
              <p:cNvSpPr/>
              <p:nvPr/>
            </p:nvSpPr>
            <p:spPr>
              <a:xfrm>
                <a:off x="-2460588" y="3495112"/>
                <a:ext cx="199321" cy="217767"/>
              </a:xfrm>
              <a:custGeom>
                <a:avLst/>
                <a:gdLst/>
                <a:ahLst/>
                <a:cxnLst/>
                <a:rect l="l" t="t" r="r" b="b"/>
                <a:pathLst>
                  <a:path w="1167" h="1275" extrusionOk="0">
                    <a:moveTo>
                      <a:pt x="43" y="1"/>
                    </a:moveTo>
                    <a:cubicBezTo>
                      <a:pt x="19" y="55"/>
                      <a:pt x="7" y="115"/>
                      <a:pt x="7" y="176"/>
                    </a:cubicBezTo>
                    <a:cubicBezTo>
                      <a:pt x="1" y="254"/>
                      <a:pt x="19" y="333"/>
                      <a:pt x="61" y="399"/>
                    </a:cubicBezTo>
                    <a:cubicBezTo>
                      <a:pt x="152" y="538"/>
                      <a:pt x="285" y="484"/>
                      <a:pt x="387" y="581"/>
                    </a:cubicBezTo>
                    <a:cubicBezTo>
                      <a:pt x="563" y="750"/>
                      <a:pt x="357" y="1064"/>
                      <a:pt x="514" y="1209"/>
                    </a:cubicBezTo>
                    <a:cubicBezTo>
                      <a:pt x="558" y="1253"/>
                      <a:pt x="630" y="1275"/>
                      <a:pt x="708" y="1275"/>
                    </a:cubicBezTo>
                    <a:cubicBezTo>
                      <a:pt x="813" y="1275"/>
                      <a:pt x="928" y="1235"/>
                      <a:pt x="998" y="1155"/>
                    </a:cubicBezTo>
                    <a:cubicBezTo>
                      <a:pt x="1167" y="967"/>
                      <a:pt x="992" y="659"/>
                      <a:pt x="980" y="641"/>
                    </a:cubicBezTo>
                    <a:cubicBezTo>
                      <a:pt x="931" y="569"/>
                      <a:pt x="877" y="508"/>
                      <a:pt x="810" y="460"/>
                    </a:cubicBezTo>
                    <a:cubicBezTo>
                      <a:pt x="569" y="279"/>
                      <a:pt x="315" y="128"/>
                      <a:pt x="43"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2"/>
              <p:cNvSpPr/>
              <p:nvPr/>
            </p:nvSpPr>
            <p:spPr>
              <a:xfrm>
                <a:off x="-2591588" y="3581364"/>
                <a:ext cx="96159" cy="115630"/>
              </a:xfrm>
              <a:custGeom>
                <a:avLst/>
                <a:gdLst/>
                <a:ahLst/>
                <a:cxnLst/>
                <a:rect l="l" t="t" r="r" b="b"/>
                <a:pathLst>
                  <a:path w="563" h="677" extrusionOk="0">
                    <a:moveTo>
                      <a:pt x="175" y="0"/>
                    </a:moveTo>
                    <a:cubicBezTo>
                      <a:pt x="148" y="0"/>
                      <a:pt x="121" y="7"/>
                      <a:pt x="97" y="21"/>
                    </a:cubicBezTo>
                    <a:cubicBezTo>
                      <a:pt x="25" y="64"/>
                      <a:pt x="0" y="160"/>
                      <a:pt x="43" y="233"/>
                    </a:cubicBezTo>
                    <a:lnTo>
                      <a:pt x="254" y="601"/>
                    </a:lnTo>
                    <a:cubicBezTo>
                      <a:pt x="282" y="650"/>
                      <a:pt x="335" y="677"/>
                      <a:pt x="388" y="677"/>
                    </a:cubicBezTo>
                    <a:cubicBezTo>
                      <a:pt x="415" y="677"/>
                      <a:pt x="441" y="670"/>
                      <a:pt x="466" y="656"/>
                    </a:cubicBezTo>
                    <a:cubicBezTo>
                      <a:pt x="538" y="613"/>
                      <a:pt x="562" y="517"/>
                      <a:pt x="520" y="444"/>
                    </a:cubicBezTo>
                    <a:lnTo>
                      <a:pt x="308" y="76"/>
                    </a:lnTo>
                    <a:cubicBezTo>
                      <a:pt x="280" y="27"/>
                      <a:pt x="228" y="0"/>
                      <a:pt x="175" y="0"/>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42"/>
              <p:cNvSpPr/>
              <p:nvPr/>
            </p:nvSpPr>
            <p:spPr>
              <a:xfrm>
                <a:off x="-2550256" y="3550450"/>
                <a:ext cx="95988" cy="115288"/>
              </a:xfrm>
              <a:custGeom>
                <a:avLst/>
                <a:gdLst/>
                <a:ahLst/>
                <a:cxnLst/>
                <a:rect l="l" t="t" r="r" b="b"/>
                <a:pathLst>
                  <a:path w="562" h="675" extrusionOk="0">
                    <a:moveTo>
                      <a:pt x="174" y="0"/>
                    </a:moveTo>
                    <a:cubicBezTo>
                      <a:pt x="148" y="0"/>
                      <a:pt x="121" y="7"/>
                      <a:pt x="97" y="21"/>
                    </a:cubicBezTo>
                    <a:cubicBezTo>
                      <a:pt x="24" y="63"/>
                      <a:pt x="0" y="154"/>
                      <a:pt x="42" y="226"/>
                    </a:cubicBezTo>
                    <a:lnTo>
                      <a:pt x="254" y="595"/>
                    </a:lnTo>
                    <a:cubicBezTo>
                      <a:pt x="283" y="645"/>
                      <a:pt x="338" y="675"/>
                      <a:pt x="393" y="675"/>
                    </a:cubicBezTo>
                    <a:cubicBezTo>
                      <a:pt x="418" y="675"/>
                      <a:pt x="443" y="669"/>
                      <a:pt x="465" y="655"/>
                    </a:cubicBezTo>
                    <a:cubicBezTo>
                      <a:pt x="538" y="613"/>
                      <a:pt x="562" y="516"/>
                      <a:pt x="520" y="444"/>
                    </a:cubicBezTo>
                    <a:lnTo>
                      <a:pt x="308" y="75"/>
                    </a:lnTo>
                    <a:cubicBezTo>
                      <a:pt x="280" y="27"/>
                      <a:pt x="228" y="0"/>
                      <a:pt x="174" y="0"/>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42"/>
              <p:cNvSpPr/>
              <p:nvPr/>
            </p:nvSpPr>
            <p:spPr>
              <a:xfrm>
                <a:off x="-2520366" y="3520390"/>
                <a:ext cx="96159" cy="115630"/>
              </a:xfrm>
              <a:custGeom>
                <a:avLst/>
                <a:gdLst/>
                <a:ahLst/>
                <a:cxnLst/>
                <a:rect l="l" t="t" r="r" b="b"/>
                <a:pathLst>
                  <a:path w="563" h="677" extrusionOk="0">
                    <a:moveTo>
                      <a:pt x="174" y="1"/>
                    </a:moveTo>
                    <a:cubicBezTo>
                      <a:pt x="148" y="1"/>
                      <a:pt x="121" y="8"/>
                      <a:pt x="97" y="22"/>
                    </a:cubicBezTo>
                    <a:cubicBezTo>
                      <a:pt x="24" y="64"/>
                      <a:pt x="0" y="155"/>
                      <a:pt x="43" y="227"/>
                    </a:cubicBezTo>
                    <a:lnTo>
                      <a:pt x="254" y="596"/>
                    </a:lnTo>
                    <a:cubicBezTo>
                      <a:pt x="282" y="649"/>
                      <a:pt x="333" y="677"/>
                      <a:pt x="386" y="677"/>
                    </a:cubicBezTo>
                    <a:cubicBezTo>
                      <a:pt x="413" y="677"/>
                      <a:pt x="440" y="670"/>
                      <a:pt x="466" y="656"/>
                    </a:cubicBezTo>
                    <a:cubicBezTo>
                      <a:pt x="538" y="614"/>
                      <a:pt x="562" y="517"/>
                      <a:pt x="520" y="445"/>
                    </a:cubicBezTo>
                    <a:lnTo>
                      <a:pt x="302" y="76"/>
                    </a:lnTo>
                    <a:cubicBezTo>
                      <a:pt x="278" y="28"/>
                      <a:pt x="227" y="1"/>
                      <a:pt x="174"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2"/>
              <p:cNvSpPr/>
              <p:nvPr/>
            </p:nvSpPr>
            <p:spPr>
              <a:xfrm>
                <a:off x="-2558625" y="3575216"/>
                <a:ext cx="69344" cy="104186"/>
              </a:xfrm>
              <a:custGeom>
                <a:avLst/>
                <a:gdLst/>
                <a:ahLst/>
                <a:cxnLst/>
                <a:rect l="l" t="t" r="r" b="b"/>
                <a:pathLst>
                  <a:path w="406" h="610" extrusionOk="0">
                    <a:moveTo>
                      <a:pt x="48" y="1"/>
                    </a:moveTo>
                    <a:cubicBezTo>
                      <a:pt x="42" y="1"/>
                      <a:pt x="37" y="1"/>
                      <a:pt x="31" y="3"/>
                    </a:cubicBezTo>
                    <a:cubicBezTo>
                      <a:pt x="19" y="3"/>
                      <a:pt x="7" y="9"/>
                      <a:pt x="1" y="27"/>
                    </a:cubicBezTo>
                    <a:cubicBezTo>
                      <a:pt x="1" y="33"/>
                      <a:pt x="7" y="39"/>
                      <a:pt x="7" y="45"/>
                    </a:cubicBezTo>
                    <a:cubicBezTo>
                      <a:pt x="91" y="233"/>
                      <a:pt x="194" y="414"/>
                      <a:pt x="315" y="589"/>
                    </a:cubicBezTo>
                    <a:cubicBezTo>
                      <a:pt x="324" y="603"/>
                      <a:pt x="340" y="609"/>
                      <a:pt x="357" y="609"/>
                    </a:cubicBezTo>
                    <a:cubicBezTo>
                      <a:pt x="363" y="609"/>
                      <a:pt x="369" y="609"/>
                      <a:pt x="375" y="607"/>
                    </a:cubicBezTo>
                    <a:cubicBezTo>
                      <a:pt x="393" y="595"/>
                      <a:pt x="406" y="571"/>
                      <a:pt x="393" y="553"/>
                    </a:cubicBezTo>
                    <a:cubicBezTo>
                      <a:pt x="273" y="390"/>
                      <a:pt x="170" y="214"/>
                      <a:pt x="91" y="27"/>
                    </a:cubicBezTo>
                    <a:cubicBezTo>
                      <a:pt x="82" y="9"/>
                      <a:pt x="66" y="1"/>
                      <a:pt x="48"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2"/>
              <p:cNvSpPr/>
              <p:nvPr/>
            </p:nvSpPr>
            <p:spPr>
              <a:xfrm>
                <a:off x="-2520366" y="3541740"/>
                <a:ext cx="71393" cy="100941"/>
              </a:xfrm>
              <a:custGeom>
                <a:avLst/>
                <a:gdLst/>
                <a:ahLst/>
                <a:cxnLst/>
                <a:rect l="l" t="t" r="r" b="b"/>
                <a:pathLst>
                  <a:path w="418" h="591" extrusionOk="0">
                    <a:moveTo>
                      <a:pt x="49" y="1"/>
                    </a:moveTo>
                    <a:cubicBezTo>
                      <a:pt x="41" y="1"/>
                      <a:pt x="32" y="4"/>
                      <a:pt x="24" y="12"/>
                    </a:cubicBezTo>
                    <a:cubicBezTo>
                      <a:pt x="6" y="24"/>
                      <a:pt x="0" y="48"/>
                      <a:pt x="18" y="66"/>
                    </a:cubicBezTo>
                    <a:cubicBezTo>
                      <a:pt x="133" y="229"/>
                      <a:pt x="236" y="398"/>
                      <a:pt x="339" y="567"/>
                    </a:cubicBezTo>
                    <a:cubicBezTo>
                      <a:pt x="347" y="581"/>
                      <a:pt x="362" y="590"/>
                      <a:pt x="377" y="590"/>
                    </a:cubicBezTo>
                    <a:cubicBezTo>
                      <a:pt x="382" y="590"/>
                      <a:pt x="388" y="589"/>
                      <a:pt x="393" y="586"/>
                    </a:cubicBezTo>
                    <a:cubicBezTo>
                      <a:pt x="405" y="574"/>
                      <a:pt x="411" y="567"/>
                      <a:pt x="411" y="549"/>
                    </a:cubicBezTo>
                    <a:cubicBezTo>
                      <a:pt x="417" y="543"/>
                      <a:pt x="411" y="531"/>
                      <a:pt x="405" y="525"/>
                    </a:cubicBezTo>
                    <a:cubicBezTo>
                      <a:pt x="308" y="350"/>
                      <a:pt x="200" y="181"/>
                      <a:pt x="85" y="18"/>
                    </a:cubicBezTo>
                    <a:cubicBezTo>
                      <a:pt x="74" y="7"/>
                      <a:pt x="62" y="1"/>
                      <a:pt x="49"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2"/>
              <p:cNvSpPr/>
              <p:nvPr/>
            </p:nvSpPr>
            <p:spPr>
              <a:xfrm>
                <a:off x="-1728898" y="3905879"/>
                <a:ext cx="71393" cy="200345"/>
              </a:xfrm>
              <a:custGeom>
                <a:avLst/>
                <a:gdLst/>
                <a:ahLst/>
                <a:cxnLst/>
                <a:rect l="l" t="t" r="r" b="b"/>
                <a:pathLst>
                  <a:path w="418" h="1173" extrusionOk="0">
                    <a:moveTo>
                      <a:pt x="351" y="0"/>
                    </a:moveTo>
                    <a:cubicBezTo>
                      <a:pt x="164" y="363"/>
                      <a:pt x="43" y="756"/>
                      <a:pt x="1" y="1161"/>
                    </a:cubicBezTo>
                    <a:lnTo>
                      <a:pt x="73" y="1173"/>
                    </a:lnTo>
                    <a:cubicBezTo>
                      <a:pt x="115" y="774"/>
                      <a:pt x="230" y="387"/>
                      <a:pt x="418" y="31"/>
                    </a:cubicBezTo>
                    <a:lnTo>
                      <a:pt x="3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2"/>
              <p:cNvSpPr/>
              <p:nvPr/>
            </p:nvSpPr>
            <p:spPr>
              <a:xfrm>
                <a:off x="-1839232" y="3653099"/>
                <a:ext cx="64049" cy="487114"/>
              </a:xfrm>
              <a:custGeom>
                <a:avLst/>
                <a:gdLst/>
                <a:ahLst/>
                <a:cxnLst/>
                <a:rect l="l" t="t" r="r" b="b"/>
                <a:pathLst>
                  <a:path w="375" h="2852" extrusionOk="0">
                    <a:moveTo>
                      <a:pt x="187" y="0"/>
                    </a:moveTo>
                    <a:lnTo>
                      <a:pt x="133" y="54"/>
                    </a:lnTo>
                    <a:lnTo>
                      <a:pt x="151" y="73"/>
                    </a:lnTo>
                    <a:cubicBezTo>
                      <a:pt x="254" y="151"/>
                      <a:pt x="296" y="302"/>
                      <a:pt x="272" y="508"/>
                    </a:cubicBezTo>
                    <a:cubicBezTo>
                      <a:pt x="236" y="822"/>
                      <a:pt x="187" y="1251"/>
                      <a:pt x="139" y="1680"/>
                    </a:cubicBezTo>
                    <a:cubicBezTo>
                      <a:pt x="91" y="2109"/>
                      <a:pt x="36" y="2538"/>
                      <a:pt x="0" y="2846"/>
                    </a:cubicBezTo>
                    <a:lnTo>
                      <a:pt x="79" y="2852"/>
                    </a:lnTo>
                    <a:cubicBezTo>
                      <a:pt x="115" y="2544"/>
                      <a:pt x="163" y="2115"/>
                      <a:pt x="212" y="1686"/>
                    </a:cubicBezTo>
                    <a:cubicBezTo>
                      <a:pt x="260" y="1257"/>
                      <a:pt x="308" y="828"/>
                      <a:pt x="345" y="520"/>
                    </a:cubicBezTo>
                    <a:cubicBezTo>
                      <a:pt x="375" y="272"/>
                      <a:pt x="320" y="97"/>
                      <a:pt x="18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2"/>
              <p:cNvSpPr/>
              <p:nvPr/>
            </p:nvSpPr>
            <p:spPr>
              <a:xfrm>
                <a:off x="-2017885" y="4323820"/>
                <a:ext cx="42529" cy="162258"/>
              </a:xfrm>
              <a:custGeom>
                <a:avLst/>
                <a:gdLst/>
                <a:ahLst/>
                <a:cxnLst/>
                <a:rect l="l" t="t" r="r" b="b"/>
                <a:pathLst>
                  <a:path w="249" h="950" extrusionOk="0">
                    <a:moveTo>
                      <a:pt x="79" y="1"/>
                    </a:moveTo>
                    <a:lnTo>
                      <a:pt x="1" y="19"/>
                    </a:lnTo>
                    <a:cubicBezTo>
                      <a:pt x="91" y="321"/>
                      <a:pt x="152" y="635"/>
                      <a:pt x="176" y="949"/>
                    </a:cubicBezTo>
                    <a:lnTo>
                      <a:pt x="249" y="943"/>
                    </a:lnTo>
                    <a:cubicBezTo>
                      <a:pt x="224" y="623"/>
                      <a:pt x="170" y="309"/>
                      <a:pt x="7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2"/>
              <p:cNvSpPr/>
              <p:nvPr/>
            </p:nvSpPr>
            <p:spPr>
              <a:xfrm>
                <a:off x="-1925997" y="4295980"/>
                <a:ext cx="71393" cy="181729"/>
              </a:xfrm>
              <a:custGeom>
                <a:avLst/>
                <a:gdLst/>
                <a:ahLst/>
                <a:cxnLst/>
                <a:rect l="l" t="t" r="r" b="b"/>
                <a:pathLst>
                  <a:path w="418" h="1064" extrusionOk="0">
                    <a:moveTo>
                      <a:pt x="79" y="0"/>
                    </a:moveTo>
                    <a:lnTo>
                      <a:pt x="1" y="25"/>
                    </a:lnTo>
                    <a:cubicBezTo>
                      <a:pt x="152" y="351"/>
                      <a:pt x="266" y="695"/>
                      <a:pt x="339" y="1052"/>
                    </a:cubicBezTo>
                    <a:lnTo>
                      <a:pt x="339" y="1064"/>
                    </a:lnTo>
                    <a:lnTo>
                      <a:pt x="418" y="1046"/>
                    </a:lnTo>
                    <a:cubicBezTo>
                      <a:pt x="345" y="683"/>
                      <a:pt x="230" y="333"/>
                      <a:pt x="7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2"/>
              <p:cNvSpPr/>
              <p:nvPr/>
            </p:nvSpPr>
            <p:spPr>
              <a:xfrm>
                <a:off x="-1813442" y="4263016"/>
                <a:ext cx="109481" cy="199321"/>
              </a:xfrm>
              <a:custGeom>
                <a:avLst/>
                <a:gdLst/>
                <a:ahLst/>
                <a:cxnLst/>
                <a:rect l="l" t="t" r="r" b="b"/>
                <a:pathLst>
                  <a:path w="641" h="1167" extrusionOk="0">
                    <a:moveTo>
                      <a:pt x="79" y="0"/>
                    </a:moveTo>
                    <a:lnTo>
                      <a:pt x="0" y="24"/>
                    </a:lnTo>
                    <a:cubicBezTo>
                      <a:pt x="248" y="375"/>
                      <a:pt x="441" y="755"/>
                      <a:pt x="568" y="1166"/>
                    </a:cubicBezTo>
                    <a:lnTo>
                      <a:pt x="641" y="1160"/>
                    </a:lnTo>
                    <a:cubicBezTo>
                      <a:pt x="514" y="743"/>
                      <a:pt x="326" y="357"/>
                      <a:pt x="7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2"/>
              <p:cNvSpPr/>
              <p:nvPr/>
            </p:nvSpPr>
            <p:spPr>
              <a:xfrm>
                <a:off x="-1772280" y="4196917"/>
                <a:ext cx="171481" cy="139542"/>
              </a:xfrm>
              <a:custGeom>
                <a:avLst/>
                <a:gdLst/>
                <a:ahLst/>
                <a:cxnLst/>
                <a:rect l="l" t="t" r="r" b="b"/>
                <a:pathLst>
                  <a:path w="1004" h="817" extrusionOk="0">
                    <a:moveTo>
                      <a:pt x="31" y="0"/>
                    </a:moveTo>
                    <a:lnTo>
                      <a:pt x="1" y="67"/>
                    </a:lnTo>
                    <a:lnTo>
                      <a:pt x="7" y="67"/>
                    </a:lnTo>
                    <a:cubicBezTo>
                      <a:pt x="382" y="230"/>
                      <a:pt x="708" y="490"/>
                      <a:pt x="956" y="816"/>
                    </a:cubicBezTo>
                    <a:lnTo>
                      <a:pt x="1004" y="750"/>
                    </a:lnTo>
                    <a:cubicBezTo>
                      <a:pt x="750" y="423"/>
                      <a:pt x="418" y="163"/>
                      <a:pt x="3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2"/>
              <p:cNvSpPr/>
              <p:nvPr/>
            </p:nvSpPr>
            <p:spPr>
              <a:xfrm>
                <a:off x="-1740171" y="4130819"/>
                <a:ext cx="209569" cy="103332"/>
              </a:xfrm>
              <a:custGeom>
                <a:avLst/>
                <a:gdLst/>
                <a:ahLst/>
                <a:cxnLst/>
                <a:rect l="l" t="t" r="r" b="b"/>
                <a:pathLst>
                  <a:path w="1227" h="605" extrusionOk="0">
                    <a:moveTo>
                      <a:pt x="30" y="1"/>
                    </a:moveTo>
                    <a:lnTo>
                      <a:pt x="0" y="73"/>
                    </a:lnTo>
                    <a:cubicBezTo>
                      <a:pt x="411" y="200"/>
                      <a:pt x="810" y="381"/>
                      <a:pt x="1184" y="605"/>
                    </a:cubicBezTo>
                    <a:lnTo>
                      <a:pt x="1227" y="544"/>
                    </a:lnTo>
                    <a:cubicBezTo>
                      <a:pt x="852" y="315"/>
                      <a:pt x="447" y="134"/>
                      <a:pt x="3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2"/>
              <p:cNvSpPr/>
              <p:nvPr/>
            </p:nvSpPr>
            <p:spPr>
              <a:xfrm>
                <a:off x="-2285180" y="3728421"/>
                <a:ext cx="128269" cy="149789"/>
              </a:xfrm>
              <a:custGeom>
                <a:avLst/>
                <a:gdLst/>
                <a:ahLst/>
                <a:cxnLst/>
                <a:rect l="l" t="t" r="r" b="b"/>
                <a:pathLst>
                  <a:path w="751" h="877" extrusionOk="0">
                    <a:moveTo>
                      <a:pt x="690" y="0"/>
                    </a:moveTo>
                    <a:cubicBezTo>
                      <a:pt x="502" y="302"/>
                      <a:pt x="267" y="580"/>
                      <a:pt x="1" y="822"/>
                    </a:cubicBezTo>
                    <a:cubicBezTo>
                      <a:pt x="19" y="840"/>
                      <a:pt x="37" y="858"/>
                      <a:pt x="55" y="876"/>
                    </a:cubicBezTo>
                    <a:cubicBezTo>
                      <a:pt x="327" y="629"/>
                      <a:pt x="557" y="351"/>
                      <a:pt x="750" y="42"/>
                    </a:cubicBezTo>
                    <a:lnTo>
                      <a:pt x="69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2"/>
              <p:cNvSpPr/>
              <p:nvPr/>
            </p:nvSpPr>
            <p:spPr>
              <a:xfrm>
                <a:off x="-2204565" y="3789225"/>
                <a:ext cx="130148" cy="148765"/>
              </a:xfrm>
              <a:custGeom>
                <a:avLst/>
                <a:gdLst/>
                <a:ahLst/>
                <a:cxnLst/>
                <a:rect l="l" t="t" r="r" b="b"/>
                <a:pathLst>
                  <a:path w="762" h="871" extrusionOk="0">
                    <a:moveTo>
                      <a:pt x="701" y="1"/>
                    </a:moveTo>
                    <a:cubicBezTo>
                      <a:pt x="538" y="327"/>
                      <a:pt x="296" y="611"/>
                      <a:pt x="0" y="828"/>
                    </a:cubicBezTo>
                    <a:lnTo>
                      <a:pt x="73" y="871"/>
                    </a:lnTo>
                    <a:cubicBezTo>
                      <a:pt x="363" y="647"/>
                      <a:pt x="598" y="369"/>
                      <a:pt x="762" y="43"/>
                    </a:cubicBezTo>
                    <a:lnTo>
                      <a:pt x="70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2"/>
              <p:cNvSpPr/>
              <p:nvPr/>
            </p:nvSpPr>
            <p:spPr>
              <a:xfrm>
                <a:off x="-2091156" y="3804767"/>
                <a:ext cx="79762" cy="177629"/>
              </a:xfrm>
              <a:custGeom>
                <a:avLst/>
                <a:gdLst/>
                <a:ahLst/>
                <a:cxnLst/>
                <a:rect l="l" t="t" r="r" b="b"/>
                <a:pathLst>
                  <a:path w="467" h="1040" extrusionOk="0">
                    <a:moveTo>
                      <a:pt x="394" y="0"/>
                    </a:moveTo>
                    <a:lnTo>
                      <a:pt x="381" y="37"/>
                    </a:lnTo>
                    <a:cubicBezTo>
                      <a:pt x="285" y="375"/>
                      <a:pt x="158" y="701"/>
                      <a:pt x="1" y="1021"/>
                    </a:cubicBezTo>
                    <a:cubicBezTo>
                      <a:pt x="31" y="1027"/>
                      <a:pt x="55" y="1033"/>
                      <a:pt x="79" y="1040"/>
                    </a:cubicBezTo>
                    <a:cubicBezTo>
                      <a:pt x="236" y="713"/>
                      <a:pt x="369" y="375"/>
                      <a:pt x="466" y="24"/>
                    </a:cubicBezTo>
                    <a:lnTo>
                      <a:pt x="466" y="18"/>
                    </a:lnTo>
                    <a:lnTo>
                      <a:pt x="39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2"/>
              <p:cNvSpPr/>
              <p:nvPr/>
            </p:nvSpPr>
            <p:spPr>
              <a:xfrm>
                <a:off x="-1988849" y="3810916"/>
                <a:ext cx="21691" cy="182753"/>
              </a:xfrm>
              <a:custGeom>
                <a:avLst/>
                <a:gdLst/>
                <a:ahLst/>
                <a:cxnLst/>
                <a:rect l="l" t="t" r="r" b="b"/>
                <a:pathLst>
                  <a:path w="127" h="1070" extrusionOk="0">
                    <a:moveTo>
                      <a:pt x="109" y="1"/>
                    </a:moveTo>
                    <a:lnTo>
                      <a:pt x="30" y="7"/>
                    </a:lnTo>
                    <a:cubicBezTo>
                      <a:pt x="54" y="363"/>
                      <a:pt x="42" y="720"/>
                      <a:pt x="0" y="1070"/>
                    </a:cubicBezTo>
                    <a:lnTo>
                      <a:pt x="73" y="1070"/>
                    </a:lnTo>
                    <a:cubicBezTo>
                      <a:pt x="121" y="720"/>
                      <a:pt x="127" y="357"/>
                      <a:pt x="10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2"/>
              <p:cNvSpPr/>
              <p:nvPr/>
            </p:nvSpPr>
            <p:spPr>
              <a:xfrm>
                <a:off x="-1762886" y="3616890"/>
                <a:ext cx="341766" cy="124170"/>
              </a:xfrm>
              <a:custGeom>
                <a:avLst/>
                <a:gdLst/>
                <a:ahLst/>
                <a:cxnLst/>
                <a:rect l="l" t="t" r="r" b="b"/>
                <a:pathLst>
                  <a:path w="2001" h="727" extrusionOk="0">
                    <a:moveTo>
                      <a:pt x="0" y="1"/>
                    </a:moveTo>
                    <a:lnTo>
                      <a:pt x="0" y="1"/>
                    </a:lnTo>
                    <a:cubicBezTo>
                      <a:pt x="18" y="387"/>
                      <a:pt x="435" y="708"/>
                      <a:pt x="979" y="726"/>
                    </a:cubicBezTo>
                    <a:cubicBezTo>
                      <a:pt x="994" y="726"/>
                      <a:pt x="1010" y="726"/>
                      <a:pt x="1025" y="726"/>
                    </a:cubicBezTo>
                    <a:cubicBezTo>
                      <a:pt x="1542" y="726"/>
                      <a:pt x="1965" y="430"/>
                      <a:pt x="2000" y="49"/>
                    </a:cubicBezTo>
                    <a:cubicBezTo>
                      <a:pt x="1475" y="49"/>
                      <a:pt x="943" y="37"/>
                      <a:pt x="405" y="19"/>
                    </a:cubicBezTo>
                    <a:lnTo>
                      <a:pt x="0" y="1"/>
                    </a:lnTo>
                    <a:close/>
                  </a:path>
                </a:pathLst>
              </a:custGeom>
              <a:solidFill>
                <a:srgbClr val="AE57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2"/>
              <p:cNvSpPr/>
              <p:nvPr/>
            </p:nvSpPr>
            <p:spPr>
              <a:xfrm>
                <a:off x="-2449145" y="4346023"/>
                <a:ext cx="350989" cy="324515"/>
              </a:xfrm>
              <a:custGeom>
                <a:avLst/>
                <a:gdLst/>
                <a:ahLst/>
                <a:cxnLst/>
                <a:rect l="l" t="t" r="r" b="b"/>
                <a:pathLst>
                  <a:path w="2055" h="1900" extrusionOk="0">
                    <a:moveTo>
                      <a:pt x="432" y="1"/>
                    </a:moveTo>
                    <a:cubicBezTo>
                      <a:pt x="370" y="1"/>
                      <a:pt x="324" y="70"/>
                      <a:pt x="357" y="130"/>
                    </a:cubicBezTo>
                    <a:cubicBezTo>
                      <a:pt x="453" y="287"/>
                      <a:pt x="616" y="396"/>
                      <a:pt x="804" y="426"/>
                    </a:cubicBezTo>
                    <a:cubicBezTo>
                      <a:pt x="598" y="583"/>
                      <a:pt x="369" y="704"/>
                      <a:pt x="127" y="795"/>
                    </a:cubicBezTo>
                    <a:cubicBezTo>
                      <a:pt x="79" y="813"/>
                      <a:pt x="24" y="831"/>
                      <a:pt x="12" y="892"/>
                    </a:cubicBezTo>
                    <a:cubicBezTo>
                      <a:pt x="0" y="958"/>
                      <a:pt x="42" y="1025"/>
                      <a:pt x="109" y="1049"/>
                    </a:cubicBezTo>
                    <a:cubicBezTo>
                      <a:pt x="173" y="1075"/>
                      <a:pt x="238" y="1086"/>
                      <a:pt x="303" y="1086"/>
                    </a:cubicBezTo>
                    <a:cubicBezTo>
                      <a:pt x="445" y="1086"/>
                      <a:pt x="586" y="1031"/>
                      <a:pt x="717" y="952"/>
                    </a:cubicBezTo>
                    <a:lnTo>
                      <a:pt x="717" y="952"/>
                    </a:lnTo>
                    <a:cubicBezTo>
                      <a:pt x="589" y="1050"/>
                      <a:pt x="456" y="1157"/>
                      <a:pt x="345" y="1230"/>
                    </a:cubicBezTo>
                    <a:cubicBezTo>
                      <a:pt x="314" y="1248"/>
                      <a:pt x="284" y="1278"/>
                      <a:pt x="272" y="1315"/>
                    </a:cubicBezTo>
                    <a:cubicBezTo>
                      <a:pt x="260" y="1369"/>
                      <a:pt x="290" y="1429"/>
                      <a:pt x="345" y="1448"/>
                    </a:cubicBezTo>
                    <a:cubicBezTo>
                      <a:pt x="372" y="1457"/>
                      <a:pt x="400" y="1461"/>
                      <a:pt x="430" y="1461"/>
                    </a:cubicBezTo>
                    <a:cubicBezTo>
                      <a:pt x="459" y="1461"/>
                      <a:pt x="490" y="1457"/>
                      <a:pt x="520" y="1448"/>
                    </a:cubicBezTo>
                    <a:cubicBezTo>
                      <a:pt x="691" y="1413"/>
                      <a:pt x="854" y="1351"/>
                      <a:pt x="1005" y="1262"/>
                    </a:cubicBezTo>
                    <a:lnTo>
                      <a:pt x="1005" y="1262"/>
                    </a:lnTo>
                    <a:cubicBezTo>
                      <a:pt x="880" y="1368"/>
                      <a:pt x="755" y="1490"/>
                      <a:pt x="677" y="1574"/>
                    </a:cubicBezTo>
                    <a:cubicBezTo>
                      <a:pt x="592" y="1665"/>
                      <a:pt x="526" y="1822"/>
                      <a:pt x="641" y="1883"/>
                    </a:cubicBezTo>
                    <a:cubicBezTo>
                      <a:pt x="661" y="1894"/>
                      <a:pt x="685" y="1900"/>
                      <a:pt x="710" y="1900"/>
                    </a:cubicBezTo>
                    <a:cubicBezTo>
                      <a:pt x="737" y="1900"/>
                      <a:pt x="766" y="1892"/>
                      <a:pt x="792" y="1877"/>
                    </a:cubicBezTo>
                    <a:cubicBezTo>
                      <a:pt x="1221" y="1629"/>
                      <a:pt x="1613" y="1327"/>
                      <a:pt x="1964" y="976"/>
                    </a:cubicBezTo>
                    <a:cubicBezTo>
                      <a:pt x="2000" y="946"/>
                      <a:pt x="2012" y="855"/>
                      <a:pt x="2048" y="825"/>
                    </a:cubicBezTo>
                    <a:cubicBezTo>
                      <a:pt x="2055" y="614"/>
                      <a:pt x="1988" y="402"/>
                      <a:pt x="1861" y="227"/>
                    </a:cubicBezTo>
                    <a:cubicBezTo>
                      <a:pt x="1765" y="107"/>
                      <a:pt x="1594" y="24"/>
                      <a:pt x="1439" y="24"/>
                    </a:cubicBezTo>
                    <a:cubicBezTo>
                      <a:pt x="1361" y="24"/>
                      <a:pt x="1286" y="45"/>
                      <a:pt x="1227" y="94"/>
                    </a:cubicBezTo>
                    <a:cubicBezTo>
                      <a:pt x="967" y="88"/>
                      <a:pt x="707" y="58"/>
                      <a:pt x="453" y="3"/>
                    </a:cubicBezTo>
                    <a:cubicBezTo>
                      <a:pt x="446" y="2"/>
                      <a:pt x="439" y="1"/>
                      <a:pt x="432"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2"/>
              <p:cNvSpPr/>
              <p:nvPr/>
            </p:nvSpPr>
            <p:spPr>
              <a:xfrm>
                <a:off x="-2362551" y="4479587"/>
                <a:ext cx="79762" cy="54997"/>
              </a:xfrm>
              <a:custGeom>
                <a:avLst/>
                <a:gdLst/>
                <a:ahLst/>
                <a:cxnLst/>
                <a:rect l="l" t="t" r="r" b="b"/>
                <a:pathLst>
                  <a:path w="467" h="322" extrusionOk="0">
                    <a:moveTo>
                      <a:pt x="423" y="0"/>
                    </a:moveTo>
                    <a:cubicBezTo>
                      <a:pt x="417" y="0"/>
                      <a:pt x="411" y="2"/>
                      <a:pt x="406" y="7"/>
                    </a:cubicBezTo>
                    <a:cubicBezTo>
                      <a:pt x="285" y="104"/>
                      <a:pt x="158" y="188"/>
                      <a:pt x="19" y="261"/>
                    </a:cubicBezTo>
                    <a:cubicBezTo>
                      <a:pt x="7" y="267"/>
                      <a:pt x="1" y="285"/>
                      <a:pt x="7" y="303"/>
                    </a:cubicBezTo>
                    <a:cubicBezTo>
                      <a:pt x="13" y="309"/>
                      <a:pt x="19" y="315"/>
                      <a:pt x="31" y="321"/>
                    </a:cubicBezTo>
                    <a:cubicBezTo>
                      <a:pt x="37" y="321"/>
                      <a:pt x="43" y="315"/>
                      <a:pt x="49" y="315"/>
                    </a:cubicBezTo>
                    <a:cubicBezTo>
                      <a:pt x="188" y="243"/>
                      <a:pt x="321" y="152"/>
                      <a:pt x="442" y="55"/>
                    </a:cubicBezTo>
                    <a:cubicBezTo>
                      <a:pt x="466" y="36"/>
                      <a:pt x="447" y="0"/>
                      <a:pt x="423"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2"/>
              <p:cNvSpPr/>
              <p:nvPr/>
            </p:nvSpPr>
            <p:spPr>
              <a:xfrm>
                <a:off x="-2302602" y="4529972"/>
                <a:ext cx="73272" cy="53118"/>
              </a:xfrm>
              <a:custGeom>
                <a:avLst/>
                <a:gdLst/>
                <a:ahLst/>
                <a:cxnLst/>
                <a:rect l="l" t="t" r="r" b="b"/>
                <a:pathLst>
                  <a:path w="429" h="311" extrusionOk="0">
                    <a:moveTo>
                      <a:pt x="388" y="1"/>
                    </a:moveTo>
                    <a:cubicBezTo>
                      <a:pt x="382" y="1"/>
                      <a:pt x="375" y="3"/>
                      <a:pt x="369" y="8"/>
                    </a:cubicBezTo>
                    <a:cubicBezTo>
                      <a:pt x="260" y="93"/>
                      <a:pt x="139" y="177"/>
                      <a:pt x="18" y="256"/>
                    </a:cubicBezTo>
                    <a:cubicBezTo>
                      <a:pt x="6" y="262"/>
                      <a:pt x="0" y="280"/>
                      <a:pt x="6" y="298"/>
                    </a:cubicBezTo>
                    <a:cubicBezTo>
                      <a:pt x="12" y="304"/>
                      <a:pt x="24" y="310"/>
                      <a:pt x="30" y="310"/>
                    </a:cubicBezTo>
                    <a:cubicBezTo>
                      <a:pt x="36" y="310"/>
                      <a:pt x="42" y="310"/>
                      <a:pt x="49" y="304"/>
                    </a:cubicBezTo>
                    <a:cubicBezTo>
                      <a:pt x="175" y="226"/>
                      <a:pt x="290" y="141"/>
                      <a:pt x="405" y="50"/>
                    </a:cubicBezTo>
                    <a:cubicBezTo>
                      <a:pt x="429" y="31"/>
                      <a:pt x="411" y="1"/>
                      <a:pt x="388"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2"/>
              <p:cNvSpPr/>
              <p:nvPr/>
            </p:nvSpPr>
            <p:spPr>
              <a:xfrm>
                <a:off x="-3016870" y="3782051"/>
                <a:ext cx="274813" cy="467644"/>
              </a:xfrm>
              <a:custGeom>
                <a:avLst/>
                <a:gdLst/>
                <a:ahLst/>
                <a:cxnLst/>
                <a:rect l="l" t="t" r="r" b="b"/>
                <a:pathLst>
                  <a:path w="1609" h="2738" extrusionOk="0">
                    <a:moveTo>
                      <a:pt x="1608" y="0"/>
                    </a:moveTo>
                    <a:lnTo>
                      <a:pt x="400" y="218"/>
                    </a:lnTo>
                    <a:cubicBezTo>
                      <a:pt x="297" y="224"/>
                      <a:pt x="194" y="266"/>
                      <a:pt x="116" y="333"/>
                    </a:cubicBezTo>
                    <a:cubicBezTo>
                      <a:pt x="7" y="435"/>
                      <a:pt x="1" y="592"/>
                      <a:pt x="7" y="738"/>
                    </a:cubicBezTo>
                    <a:lnTo>
                      <a:pt x="55" y="2550"/>
                    </a:lnTo>
                    <a:lnTo>
                      <a:pt x="128" y="2550"/>
                    </a:lnTo>
                    <a:lnTo>
                      <a:pt x="79" y="738"/>
                    </a:lnTo>
                    <a:cubicBezTo>
                      <a:pt x="79" y="605"/>
                      <a:pt x="79" y="472"/>
                      <a:pt x="164" y="387"/>
                    </a:cubicBezTo>
                    <a:cubicBezTo>
                      <a:pt x="237" y="333"/>
                      <a:pt x="321" y="302"/>
                      <a:pt x="412" y="290"/>
                    </a:cubicBezTo>
                    <a:lnTo>
                      <a:pt x="1530" y="91"/>
                    </a:lnTo>
                    <a:lnTo>
                      <a:pt x="1487" y="2520"/>
                    </a:lnTo>
                    <a:cubicBezTo>
                      <a:pt x="1487" y="2556"/>
                      <a:pt x="1487" y="2599"/>
                      <a:pt x="1493" y="2635"/>
                    </a:cubicBezTo>
                    <a:cubicBezTo>
                      <a:pt x="1493" y="2671"/>
                      <a:pt x="1499" y="2701"/>
                      <a:pt x="1499" y="2737"/>
                    </a:cubicBezTo>
                    <a:lnTo>
                      <a:pt x="1572" y="2737"/>
                    </a:lnTo>
                    <a:cubicBezTo>
                      <a:pt x="1572" y="2701"/>
                      <a:pt x="1572" y="2665"/>
                      <a:pt x="1566" y="2623"/>
                    </a:cubicBezTo>
                    <a:cubicBezTo>
                      <a:pt x="1560" y="2586"/>
                      <a:pt x="1560" y="2550"/>
                      <a:pt x="1560" y="2514"/>
                    </a:cubicBezTo>
                    <a:lnTo>
                      <a:pt x="160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2"/>
              <p:cNvSpPr/>
              <p:nvPr/>
            </p:nvSpPr>
            <p:spPr>
              <a:xfrm>
                <a:off x="-2685526" y="3980176"/>
                <a:ext cx="319050" cy="259271"/>
              </a:xfrm>
              <a:custGeom>
                <a:avLst/>
                <a:gdLst/>
                <a:ahLst/>
                <a:cxnLst/>
                <a:rect l="l" t="t" r="r" b="b"/>
                <a:pathLst>
                  <a:path w="1868" h="1518" extrusionOk="0">
                    <a:moveTo>
                      <a:pt x="1855" y="0"/>
                    </a:moveTo>
                    <a:lnTo>
                      <a:pt x="1" y="73"/>
                    </a:lnTo>
                    <a:lnTo>
                      <a:pt x="1" y="103"/>
                    </a:lnTo>
                    <a:cubicBezTo>
                      <a:pt x="7" y="339"/>
                      <a:pt x="13" y="574"/>
                      <a:pt x="19" y="810"/>
                    </a:cubicBezTo>
                    <a:cubicBezTo>
                      <a:pt x="25" y="1046"/>
                      <a:pt x="31" y="1287"/>
                      <a:pt x="37" y="1511"/>
                    </a:cubicBezTo>
                    <a:lnTo>
                      <a:pt x="115" y="1517"/>
                    </a:lnTo>
                    <a:cubicBezTo>
                      <a:pt x="109" y="1287"/>
                      <a:pt x="103" y="1040"/>
                      <a:pt x="97" y="816"/>
                    </a:cubicBezTo>
                    <a:cubicBezTo>
                      <a:pt x="91" y="587"/>
                      <a:pt x="85" y="363"/>
                      <a:pt x="79" y="145"/>
                    </a:cubicBezTo>
                    <a:lnTo>
                      <a:pt x="1777" y="79"/>
                    </a:lnTo>
                    <a:cubicBezTo>
                      <a:pt x="1777" y="297"/>
                      <a:pt x="1783" y="538"/>
                      <a:pt x="1783" y="780"/>
                    </a:cubicBezTo>
                    <a:cubicBezTo>
                      <a:pt x="1783" y="1028"/>
                      <a:pt x="1789" y="1287"/>
                      <a:pt x="1783" y="1511"/>
                    </a:cubicBezTo>
                    <a:lnTo>
                      <a:pt x="1862" y="1511"/>
                    </a:lnTo>
                    <a:cubicBezTo>
                      <a:pt x="1868" y="1287"/>
                      <a:pt x="1862" y="1028"/>
                      <a:pt x="1862" y="774"/>
                    </a:cubicBezTo>
                    <a:cubicBezTo>
                      <a:pt x="1855" y="526"/>
                      <a:pt x="1849" y="266"/>
                      <a:pt x="1855" y="43"/>
                    </a:cubicBezTo>
                    <a:lnTo>
                      <a:pt x="185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2"/>
              <p:cNvSpPr/>
              <p:nvPr/>
            </p:nvSpPr>
            <p:spPr>
              <a:xfrm>
                <a:off x="-2688600" y="3793324"/>
                <a:ext cx="313926" cy="183949"/>
              </a:xfrm>
              <a:custGeom>
                <a:avLst/>
                <a:gdLst/>
                <a:ahLst/>
                <a:cxnLst/>
                <a:rect l="l" t="t" r="r" b="b"/>
                <a:pathLst>
                  <a:path w="1838" h="1077" extrusionOk="0">
                    <a:moveTo>
                      <a:pt x="1148" y="110"/>
                    </a:moveTo>
                    <a:cubicBezTo>
                      <a:pt x="1257" y="249"/>
                      <a:pt x="1348" y="400"/>
                      <a:pt x="1414" y="563"/>
                    </a:cubicBezTo>
                    <a:cubicBezTo>
                      <a:pt x="1481" y="720"/>
                      <a:pt x="1571" y="865"/>
                      <a:pt x="1668" y="998"/>
                    </a:cubicBezTo>
                    <a:cubicBezTo>
                      <a:pt x="1620" y="999"/>
                      <a:pt x="1571" y="999"/>
                      <a:pt x="1523" y="999"/>
                    </a:cubicBezTo>
                    <a:cubicBezTo>
                      <a:pt x="1318" y="999"/>
                      <a:pt x="1115" y="991"/>
                      <a:pt x="925" y="986"/>
                    </a:cubicBezTo>
                    <a:cubicBezTo>
                      <a:pt x="695" y="980"/>
                      <a:pt x="454" y="974"/>
                      <a:pt x="206" y="974"/>
                    </a:cubicBezTo>
                    <a:lnTo>
                      <a:pt x="200" y="974"/>
                    </a:lnTo>
                    <a:lnTo>
                      <a:pt x="1148" y="110"/>
                    </a:lnTo>
                    <a:close/>
                    <a:moveTo>
                      <a:pt x="1154" y="1"/>
                    </a:moveTo>
                    <a:lnTo>
                      <a:pt x="0" y="1046"/>
                    </a:lnTo>
                    <a:lnTo>
                      <a:pt x="103" y="1046"/>
                    </a:lnTo>
                    <a:cubicBezTo>
                      <a:pt x="387" y="1046"/>
                      <a:pt x="659" y="1052"/>
                      <a:pt x="925" y="1064"/>
                    </a:cubicBezTo>
                    <a:cubicBezTo>
                      <a:pt x="1160" y="1070"/>
                      <a:pt x="1396" y="1076"/>
                      <a:pt x="1644" y="1076"/>
                    </a:cubicBezTo>
                    <a:lnTo>
                      <a:pt x="1837" y="1076"/>
                    </a:lnTo>
                    <a:lnTo>
                      <a:pt x="1783" y="1016"/>
                    </a:lnTo>
                    <a:cubicBezTo>
                      <a:pt x="1662" y="865"/>
                      <a:pt x="1559" y="702"/>
                      <a:pt x="1487" y="526"/>
                    </a:cubicBezTo>
                    <a:cubicBezTo>
                      <a:pt x="1408" y="345"/>
                      <a:pt x="1305" y="176"/>
                      <a:pt x="1179" y="31"/>
                    </a:cubicBezTo>
                    <a:lnTo>
                      <a:pt x="115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42"/>
              <p:cNvSpPr/>
              <p:nvPr/>
            </p:nvSpPr>
            <p:spPr>
              <a:xfrm>
                <a:off x="-2644193" y="4048324"/>
                <a:ext cx="103332" cy="83691"/>
              </a:xfrm>
              <a:custGeom>
                <a:avLst/>
                <a:gdLst/>
                <a:ahLst/>
                <a:cxnLst/>
                <a:rect l="l" t="t" r="r" b="b"/>
                <a:pathLst>
                  <a:path w="605" h="490" extrusionOk="0">
                    <a:moveTo>
                      <a:pt x="532" y="73"/>
                    </a:moveTo>
                    <a:lnTo>
                      <a:pt x="532" y="399"/>
                    </a:lnTo>
                    <a:lnTo>
                      <a:pt x="85" y="411"/>
                    </a:lnTo>
                    <a:lnTo>
                      <a:pt x="85" y="411"/>
                    </a:lnTo>
                    <a:lnTo>
                      <a:pt x="121" y="91"/>
                    </a:lnTo>
                    <a:cubicBezTo>
                      <a:pt x="194" y="91"/>
                      <a:pt x="266" y="85"/>
                      <a:pt x="333" y="85"/>
                    </a:cubicBezTo>
                    <a:cubicBezTo>
                      <a:pt x="399" y="79"/>
                      <a:pt x="465" y="73"/>
                      <a:pt x="532" y="73"/>
                    </a:cubicBezTo>
                    <a:close/>
                    <a:moveTo>
                      <a:pt x="568" y="0"/>
                    </a:moveTo>
                    <a:cubicBezTo>
                      <a:pt x="490" y="0"/>
                      <a:pt x="405" y="6"/>
                      <a:pt x="326" y="6"/>
                    </a:cubicBezTo>
                    <a:cubicBezTo>
                      <a:pt x="248" y="12"/>
                      <a:pt x="163" y="18"/>
                      <a:pt x="91" y="18"/>
                    </a:cubicBezTo>
                    <a:lnTo>
                      <a:pt x="55" y="18"/>
                    </a:lnTo>
                    <a:lnTo>
                      <a:pt x="0" y="490"/>
                    </a:lnTo>
                    <a:lnTo>
                      <a:pt x="604" y="472"/>
                    </a:lnTo>
                    <a:lnTo>
                      <a:pt x="60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42"/>
              <p:cNvSpPr/>
              <p:nvPr/>
            </p:nvSpPr>
            <p:spPr>
              <a:xfrm>
                <a:off x="-2556575" y="4164978"/>
                <a:ext cx="78567" cy="76517"/>
              </a:xfrm>
              <a:custGeom>
                <a:avLst/>
                <a:gdLst/>
                <a:ahLst/>
                <a:cxnLst/>
                <a:rect l="l" t="t" r="r" b="b"/>
                <a:pathLst>
                  <a:path w="460" h="448" extrusionOk="0">
                    <a:moveTo>
                      <a:pt x="25" y="0"/>
                    </a:moveTo>
                    <a:lnTo>
                      <a:pt x="1" y="429"/>
                    </a:lnTo>
                    <a:lnTo>
                      <a:pt x="73" y="435"/>
                    </a:lnTo>
                    <a:lnTo>
                      <a:pt x="97" y="79"/>
                    </a:lnTo>
                    <a:cubicBezTo>
                      <a:pt x="146" y="79"/>
                      <a:pt x="182" y="79"/>
                      <a:pt x="230" y="85"/>
                    </a:cubicBezTo>
                    <a:cubicBezTo>
                      <a:pt x="273" y="91"/>
                      <a:pt x="315" y="97"/>
                      <a:pt x="369" y="97"/>
                    </a:cubicBezTo>
                    <a:lnTo>
                      <a:pt x="369" y="369"/>
                    </a:lnTo>
                    <a:cubicBezTo>
                      <a:pt x="369" y="393"/>
                      <a:pt x="369" y="411"/>
                      <a:pt x="381" y="429"/>
                    </a:cubicBezTo>
                    <a:lnTo>
                      <a:pt x="387" y="447"/>
                    </a:lnTo>
                    <a:lnTo>
                      <a:pt x="460" y="417"/>
                    </a:lnTo>
                    <a:lnTo>
                      <a:pt x="454" y="393"/>
                    </a:lnTo>
                    <a:cubicBezTo>
                      <a:pt x="448" y="387"/>
                      <a:pt x="448" y="375"/>
                      <a:pt x="448" y="369"/>
                    </a:cubicBezTo>
                    <a:lnTo>
                      <a:pt x="442" y="18"/>
                    </a:lnTo>
                    <a:lnTo>
                      <a:pt x="406" y="18"/>
                    </a:lnTo>
                    <a:cubicBezTo>
                      <a:pt x="345" y="18"/>
                      <a:pt x="291" y="12"/>
                      <a:pt x="236" y="6"/>
                    </a:cubicBezTo>
                    <a:cubicBezTo>
                      <a:pt x="182" y="6"/>
                      <a:pt x="122" y="0"/>
                      <a:pt x="6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82" name="Google Shape;871;p42">
            <a:extLst>
              <a:ext uri="{FF2B5EF4-FFF2-40B4-BE49-F238E27FC236}">
                <a16:creationId xmlns:a16="http://schemas.microsoft.com/office/drawing/2014/main" id="{59356E10-3823-43E9-B439-2E2EA88BD59A}"/>
              </a:ext>
            </a:extLst>
          </p:cNvPr>
          <p:cNvSpPr txBox="1">
            <a:spLocks/>
          </p:cNvSpPr>
          <p:nvPr/>
        </p:nvSpPr>
        <p:spPr>
          <a:xfrm>
            <a:off x="4597150" y="3274303"/>
            <a:ext cx="3455888" cy="77779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200"/>
              <a:buFont typeface="Barrio"/>
              <a:buNone/>
              <a:defRPr sz="6267" b="0" i="0" u="none" strike="noStrike" cap="none">
                <a:solidFill>
                  <a:schemeClr val="accent2"/>
                </a:solidFill>
                <a:latin typeface="Barrio"/>
                <a:ea typeface="Barrio"/>
                <a:cs typeface="Barrio"/>
                <a:sym typeface="Barrio"/>
              </a:defRPr>
            </a:lvl1pPr>
            <a:lvl2pPr marR="0" lvl="1"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9pPr>
          </a:lstStyle>
          <a:p>
            <a:r>
              <a:rPr lang="en-US" sz="3200" b="1" kern="0" dirty="0">
                <a:latin typeface="Times New Roman" panose="02020603050405020304" pitchFamily="18" charset="0"/>
                <a:cs typeface="Times New Roman" panose="02020603050405020304" pitchFamily="18" charset="0"/>
              </a:rPr>
              <a:t>Minh </a:t>
            </a:r>
            <a:r>
              <a:rPr lang="en-US" sz="3200" b="1" kern="0" dirty="0" err="1">
                <a:latin typeface="Times New Roman" panose="02020603050405020304" pitchFamily="18" charset="0"/>
                <a:cs typeface="Times New Roman" panose="02020603050405020304" pitchFamily="18" charset="0"/>
              </a:rPr>
              <a:t>Đăng</a:t>
            </a:r>
            <a:r>
              <a:rPr lang="en-US" sz="3200" b="1" kern="0" dirty="0">
                <a:latin typeface="Times New Roman" panose="02020603050405020304" pitchFamily="18" charset="0"/>
                <a:cs typeface="Times New Roman" panose="02020603050405020304" pitchFamily="18" charset="0"/>
              </a:rPr>
              <a:t> </a:t>
            </a:r>
            <a:endParaRPr lang="en-US" sz="3200" kern="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73"/>
                                        </p:tgtEl>
                                        <p:attrNameLst>
                                          <p:attrName>style.visibility</p:attrName>
                                        </p:attrNameLst>
                                      </p:cBhvr>
                                      <p:to>
                                        <p:strVal val="visible"/>
                                      </p:to>
                                    </p:set>
                                    <p:anim calcmode="lin" valueType="num">
                                      <p:cBhvr additive="base">
                                        <p:cTn id="7" dur="500" fill="hold"/>
                                        <p:tgtEl>
                                          <p:spTgt spid="873"/>
                                        </p:tgtEl>
                                        <p:attrNameLst>
                                          <p:attrName>ppt_x</p:attrName>
                                        </p:attrNameLst>
                                      </p:cBhvr>
                                      <p:tavLst>
                                        <p:tav tm="0">
                                          <p:val>
                                            <p:strVal val="#ppt_x"/>
                                          </p:val>
                                        </p:tav>
                                        <p:tav tm="100000">
                                          <p:val>
                                            <p:strVal val="#ppt_x"/>
                                          </p:val>
                                        </p:tav>
                                      </p:tavLst>
                                    </p:anim>
                                    <p:anim calcmode="lin" valueType="num">
                                      <p:cBhvr additive="base">
                                        <p:cTn id="8" dur="500" fill="hold"/>
                                        <p:tgtEl>
                                          <p:spTgt spid="8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2"/>
                                        </p:tgtEl>
                                        <p:attrNameLst>
                                          <p:attrName>style.visibility</p:attrName>
                                        </p:attrNameLst>
                                      </p:cBhvr>
                                      <p:to>
                                        <p:strVal val="visible"/>
                                      </p:to>
                                    </p:set>
                                    <p:anim calcmode="lin" valueType="num">
                                      <p:cBhvr additive="base">
                                        <p:cTn id="11" dur="500" fill="hold"/>
                                        <p:tgtEl>
                                          <p:spTgt spid="882"/>
                                        </p:tgtEl>
                                        <p:attrNameLst>
                                          <p:attrName>ppt_x</p:attrName>
                                        </p:attrNameLst>
                                      </p:cBhvr>
                                      <p:tavLst>
                                        <p:tav tm="0">
                                          <p:val>
                                            <p:strVal val="#ppt_x"/>
                                          </p:val>
                                        </p:tav>
                                        <p:tav tm="100000">
                                          <p:val>
                                            <p:strVal val="#ppt_x"/>
                                          </p:val>
                                        </p:tav>
                                      </p:tavLst>
                                    </p:anim>
                                    <p:anim calcmode="lin" valueType="num">
                                      <p:cBhvr additive="base">
                                        <p:cTn id="12" dur="500" fill="hold"/>
                                        <p:tgtEl>
                                          <p:spTgt spid="88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83"/>
                                        </p:tgtEl>
                                        <p:attrNameLst>
                                          <p:attrName>style.visibility</p:attrName>
                                        </p:attrNameLst>
                                      </p:cBhvr>
                                      <p:to>
                                        <p:strVal val="visible"/>
                                      </p:to>
                                    </p:set>
                                    <p:anim calcmode="lin" valueType="num">
                                      <p:cBhvr additive="base">
                                        <p:cTn id="15" dur="500" fill="hold"/>
                                        <p:tgtEl>
                                          <p:spTgt spid="883"/>
                                        </p:tgtEl>
                                        <p:attrNameLst>
                                          <p:attrName>ppt_x</p:attrName>
                                        </p:attrNameLst>
                                      </p:cBhvr>
                                      <p:tavLst>
                                        <p:tav tm="0">
                                          <p:val>
                                            <p:strVal val="#ppt_x"/>
                                          </p:val>
                                        </p:tav>
                                        <p:tav tm="100000">
                                          <p:val>
                                            <p:strVal val="#ppt_x"/>
                                          </p:val>
                                        </p:tav>
                                      </p:tavLst>
                                    </p:anim>
                                    <p:anim calcmode="lin" valueType="num">
                                      <p:cBhvr additive="base">
                                        <p:cTn id="16" dur="500" fill="hold"/>
                                        <p:tgtEl>
                                          <p:spTgt spid="88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56"/>
                                        </p:tgtEl>
                                        <p:attrNameLst>
                                          <p:attrName>style.visibility</p:attrName>
                                        </p:attrNameLst>
                                      </p:cBhvr>
                                      <p:to>
                                        <p:strVal val="visible"/>
                                      </p:to>
                                    </p:set>
                                    <p:anim calcmode="lin" valueType="num">
                                      <p:cBhvr additive="base">
                                        <p:cTn id="19" dur="500" fill="hold"/>
                                        <p:tgtEl>
                                          <p:spTgt spid="956"/>
                                        </p:tgtEl>
                                        <p:attrNameLst>
                                          <p:attrName>ppt_x</p:attrName>
                                        </p:attrNameLst>
                                      </p:cBhvr>
                                      <p:tavLst>
                                        <p:tav tm="0">
                                          <p:val>
                                            <p:strVal val="#ppt_x"/>
                                          </p:val>
                                        </p:tav>
                                        <p:tav tm="100000">
                                          <p:val>
                                            <p:strVal val="#ppt_x"/>
                                          </p:val>
                                        </p:tav>
                                      </p:tavLst>
                                    </p:anim>
                                    <p:anim calcmode="lin" valueType="num">
                                      <p:cBhvr additive="base">
                                        <p:cTn id="20" dur="500" fill="hold"/>
                                        <p:tgtEl>
                                          <p:spTgt spid="9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1929236" y="1832610"/>
            <a:ext cx="3273629" cy="1999279"/>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2306239"/>
              <a:ext cx="2100326" cy="1441964"/>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933" kern="0" dirty="0">
                  <a:solidFill>
                    <a:srgbClr val="000000"/>
                  </a:solidFill>
                  <a:latin typeface="Times New Roman" panose="02020603050405020304" pitchFamily="18" charset="0"/>
                  <a:cs typeface="Times New Roman" panose="02020603050405020304" pitchFamily="18" charset="0"/>
                  <a:sym typeface="Arial"/>
                </a:rPr>
                <a:t>Có tiếng cười trao gửi một niềm tin yêu</a:t>
              </a:r>
              <a:r>
                <a:rPr kumimoji="0" lang="vi-VN"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91740" y="2839770"/>
              <a:ext cx="1972336" cy="1172070"/>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800" kern="0" dirty="0">
                  <a:solidFill>
                    <a:srgbClr val="000000"/>
                  </a:solidFill>
                  <a:latin typeface="Times New Roman" panose="02020603050405020304" pitchFamily="18" charset="0"/>
                  <a:cs typeface="Times New Roman" panose="02020603050405020304" pitchFamily="18" charset="0"/>
                  <a:sym typeface="Arial"/>
                </a:rPr>
                <a:t>Có tiếng cười thay cho một lời  cảm ơn, một tình cảm chân thành muốn nói. </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49" y="3493414"/>
            <a:ext cx="3897624" cy="2752497"/>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2" name="Picture 1">
            <a:extLst>
              <a:ext uri="{FF2B5EF4-FFF2-40B4-BE49-F238E27FC236}">
                <a16:creationId xmlns:a16="http://schemas.microsoft.com/office/drawing/2014/main" id="{B7DD8C9C-8E29-45AC-AA1C-BABAEA3FCA65}"/>
              </a:ext>
            </a:extLst>
          </p:cNvPr>
          <p:cNvPicPr>
            <a:picLocks noChangeAspect="1"/>
          </p:cNvPicPr>
          <p:nvPr/>
        </p:nvPicPr>
        <p:blipFill>
          <a:blip r:embed="rId4"/>
          <a:stretch>
            <a:fillRect/>
          </a:stretch>
        </p:blipFill>
        <p:spPr>
          <a:xfrm>
            <a:off x="3709992" y="4396424"/>
            <a:ext cx="4008010" cy="2223713"/>
          </a:xfrm>
          <a:prstGeom prst="rect">
            <a:avLst/>
          </a:prstGeom>
        </p:spPr>
      </p:pic>
    </p:spTree>
    <p:extLst>
      <p:ext uri="{BB962C8B-B14F-4D97-AF65-F5344CB8AC3E}">
        <p14:creationId xmlns:p14="http://schemas.microsoft.com/office/powerpoint/2010/main" val="4236851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1929236" y="1832610"/>
            <a:ext cx="3273629" cy="1999279"/>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1998024"/>
              <a:ext cx="2100326" cy="1893305"/>
            </a:xfrm>
            <a:prstGeom prst="rect">
              <a:avLst/>
            </a:prstGeom>
            <a:noFill/>
            <a:ln w="9525">
              <a:noFill/>
              <a:miter lim="800000"/>
              <a:headEnd/>
              <a:tailEnd/>
            </a:ln>
            <a:effectLst/>
          </p:spPr>
          <p:txBody>
            <a:bodyPr wrap="square" lIns="87089" tIns="43544" rIns="87089" bIns="43544">
              <a:spAutoFit/>
            </a:bodyPr>
            <a:lstStyle/>
            <a:p>
              <a:pPr lvl="0" algn="ctr" defTabSz="1219170">
                <a:buClr>
                  <a:srgbClr val="000000"/>
                </a:buClr>
              </a:pPr>
              <a:r>
                <a:rPr lang="vi-VN" sz="2933" kern="0" dirty="0">
                  <a:solidFill>
                    <a:srgbClr val="000000"/>
                  </a:solidFill>
                  <a:latin typeface="Times New Roman" panose="02020603050405020304" pitchFamily="18" charset="0"/>
                  <a:cs typeface="Times New Roman" panose="02020603050405020304" pitchFamily="18" charset="0"/>
                  <a:sym typeface="Arial"/>
                </a:rPr>
                <a:t>Có tiếng cười hài hước, dí dỏm khiến người ta quên cả</a:t>
              </a:r>
              <a:r>
                <a:rPr lang="en-US" sz="2933" kern="0" dirty="0">
                  <a:solidFill>
                    <a:srgbClr val="000000"/>
                  </a:solidFill>
                  <a:latin typeface="Times New Roman" panose="02020603050405020304" pitchFamily="18" charset="0"/>
                  <a:cs typeface="Times New Roman" panose="02020603050405020304" pitchFamily="18" charset="0"/>
                  <a:sym typeface="Arial"/>
                </a:rPr>
                <a:t> </a:t>
              </a:r>
              <a:r>
                <a:rPr lang="vi-VN" sz="2933" kern="0" dirty="0">
                  <a:solidFill>
                    <a:srgbClr val="000000"/>
                  </a:solidFill>
                  <a:latin typeface="Times New Roman" panose="02020603050405020304" pitchFamily="18" charset="0"/>
                  <a:cs typeface="Times New Roman" panose="02020603050405020304" pitchFamily="18" charset="0"/>
                  <a:sym typeface="Arial"/>
                </a:rPr>
                <a:t>mệt nhọc</a:t>
              </a:r>
              <a:endParaRPr kumimoji="0" lang="en-US"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91740" y="2839770"/>
              <a:ext cx="1972336" cy="910781"/>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Có tiếng cười phê phán những thói hư tật xấu.</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49" y="3493414"/>
            <a:ext cx="3897624" cy="2752497"/>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2" name="Picture 41">
            <a:extLst>
              <a:ext uri="{FF2B5EF4-FFF2-40B4-BE49-F238E27FC236}">
                <a16:creationId xmlns:a16="http://schemas.microsoft.com/office/drawing/2014/main" id="{79D8D889-6447-48A7-A21D-F54489405DBF}"/>
              </a:ext>
            </a:extLst>
          </p:cNvPr>
          <p:cNvPicPr>
            <a:picLocks noChangeAspect="1"/>
          </p:cNvPicPr>
          <p:nvPr/>
        </p:nvPicPr>
        <p:blipFill>
          <a:blip r:embed="rId4"/>
          <a:stretch>
            <a:fillRect/>
          </a:stretch>
        </p:blipFill>
        <p:spPr>
          <a:xfrm>
            <a:off x="3709992" y="4396424"/>
            <a:ext cx="4008010" cy="2223713"/>
          </a:xfrm>
          <a:prstGeom prst="rect">
            <a:avLst/>
          </a:prstGeom>
        </p:spPr>
      </p:pic>
    </p:spTree>
    <p:extLst>
      <p:ext uri="{BB962C8B-B14F-4D97-AF65-F5344CB8AC3E}">
        <p14:creationId xmlns:p14="http://schemas.microsoft.com/office/powerpoint/2010/main" val="1275339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555970" y="1562822"/>
            <a:ext cx="4685778" cy="2897960"/>
            <a:chOff x="1851897" y="1675249"/>
            <a:chExt cx="2281403" cy="2897962"/>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51897" y="1675249"/>
              <a:ext cx="2281403" cy="2897962"/>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1998024"/>
              <a:ext cx="2100326" cy="2344647"/>
            </a:xfrm>
            <a:prstGeom prst="rect">
              <a:avLst/>
            </a:prstGeom>
            <a:noFill/>
            <a:ln w="9525">
              <a:noFill/>
              <a:miter lim="800000"/>
              <a:headEnd/>
              <a:tailEnd/>
            </a:ln>
            <a:effectLst/>
          </p:spPr>
          <p:txBody>
            <a:bodyPr wrap="square" lIns="87089" tIns="43544" rIns="87089" bIns="43544">
              <a:spAutoFit/>
            </a:bodyPr>
            <a:lstStyle/>
            <a:p>
              <a:pPr lvl="0" algn="ctr" defTabSz="1219170">
                <a:buClr>
                  <a:srgbClr val="000000"/>
                </a:buClr>
              </a:pPr>
              <a:r>
                <a:rPr lang="vi-VN" sz="2933" kern="0" dirty="0">
                  <a:solidFill>
                    <a:srgbClr val="000000"/>
                  </a:solidFill>
                  <a:latin typeface="Times New Roman" panose="02020603050405020304" pitchFamily="18" charset="0"/>
                  <a:cs typeface="Times New Roman" panose="02020603050405020304" pitchFamily="18" charset="0"/>
                  <a:sym typeface="Arial"/>
                </a:rPr>
                <a:t>Nhưng tiếng cười được bàn luận trong bài viết này là tiếng cười "</a:t>
              </a:r>
              <a:r>
                <a:rPr lang="vi-VN" sz="2933" b="1" i="1" kern="0" dirty="0">
                  <a:solidFill>
                    <a:srgbClr val="000000"/>
                  </a:solidFill>
                  <a:latin typeface="Times New Roman" panose="02020603050405020304" pitchFamily="18" charset="0"/>
                  <a:cs typeface="Times New Roman" panose="02020603050405020304" pitchFamily="18" charset="0"/>
                  <a:sym typeface="Arial"/>
                </a:rPr>
                <a:t>ta không bao giờ muốn nghe, không bao giờ chờ đợi</a:t>
              </a:r>
              <a:r>
                <a:rPr lang="vi-VN" sz="2933" kern="0" dirty="0">
                  <a:solidFill>
                    <a:srgbClr val="000000"/>
                  </a:solidFill>
                  <a:latin typeface="Times New Roman" panose="02020603050405020304" pitchFamily="18" charset="0"/>
                  <a:cs typeface="Times New Roman" panose="02020603050405020304" pitchFamily="18" charset="0"/>
                  <a:sym typeface="Arial"/>
                </a:rPr>
                <a:t>.”</a:t>
              </a:r>
              <a:endParaRPr kumimoji="0" lang="en-US"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4"/>
            <a:ext cx="4890425" cy="2752497"/>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91740" y="2839770"/>
              <a:ext cx="1972336" cy="779246"/>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Đó là sự cười nhạo, chê bai người khác. </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49" y="3493414"/>
            <a:ext cx="3897624" cy="2752497"/>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id="{9B28A532-1869-446F-A64A-2A16B7A57B86}"/>
              </a:ext>
            </a:extLst>
          </p:cNvPr>
          <p:cNvPicPr>
            <a:picLocks noChangeAspect="1"/>
          </p:cNvPicPr>
          <p:nvPr/>
        </p:nvPicPr>
        <p:blipFill>
          <a:blip r:embed="rId4"/>
          <a:stretch>
            <a:fillRect/>
          </a:stretch>
        </p:blipFill>
        <p:spPr>
          <a:xfrm>
            <a:off x="4399591" y="33335"/>
            <a:ext cx="2915723" cy="1861509"/>
          </a:xfrm>
          <a:prstGeom prst="rect">
            <a:avLst/>
          </a:prstGeom>
        </p:spPr>
      </p:pic>
      <p:grpSp>
        <p:nvGrpSpPr>
          <p:cNvPr id="33" name="组合 10">
            <a:extLst>
              <a:ext uri="{FF2B5EF4-FFF2-40B4-BE49-F238E27FC236}">
                <a16:creationId xmlns:a16="http://schemas.microsoft.com/office/drawing/2014/main" id="{3838989B-6B4C-4B52-BFD0-4CB8C2BD63F5}"/>
              </a:ext>
            </a:extLst>
          </p:cNvPr>
          <p:cNvGrpSpPr/>
          <p:nvPr/>
        </p:nvGrpSpPr>
        <p:grpSpPr>
          <a:xfrm rot="15281405">
            <a:off x="3384359" y="3999264"/>
            <a:ext cx="1582195" cy="1019107"/>
            <a:chOff x="6584951" y="3543301"/>
            <a:chExt cx="1900237" cy="1223962"/>
          </a:xfrm>
          <a:solidFill>
            <a:srgbClr val="A6A6A6"/>
          </a:solidFill>
        </p:grpSpPr>
        <p:sp>
          <p:nvSpPr>
            <p:cNvPr id="34" name="Freeform 3586">
              <a:extLst>
                <a:ext uri="{FF2B5EF4-FFF2-40B4-BE49-F238E27FC236}">
                  <a16:creationId xmlns:a16="http://schemas.microsoft.com/office/drawing/2014/main" id="{6C906F16-7CC1-4825-9E3B-DF1E25BFB6A2}"/>
                </a:ext>
              </a:extLst>
            </p:cNvPr>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a:solidFill>
                  <a:prstClr val="black"/>
                </a:solidFill>
                <a:latin typeface="Calibri" panose="020F0502020204030204"/>
                <a:ea typeface="宋体" panose="02010600030101010101" pitchFamily="2" charset="-122"/>
                <a:cs typeface="Arial"/>
                <a:sym typeface="Arial"/>
              </a:endParaRPr>
            </a:p>
          </p:txBody>
        </p:sp>
        <p:sp>
          <p:nvSpPr>
            <p:cNvPr id="35" name="Freeform 3587">
              <a:extLst>
                <a:ext uri="{FF2B5EF4-FFF2-40B4-BE49-F238E27FC236}">
                  <a16:creationId xmlns:a16="http://schemas.microsoft.com/office/drawing/2014/main" id="{9771C30A-8847-4FC1-B18B-CB1DC15A20DA}"/>
                </a:ext>
              </a:extLst>
            </p:cNvPr>
            <p:cNvSpPr>
              <a:spLocks/>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a:solidFill>
                  <a:prstClr val="black"/>
                </a:solidFill>
                <a:latin typeface="Calibri" panose="020F0502020204030204"/>
                <a:ea typeface="宋体" panose="02010600030101010101" pitchFamily="2" charset="-122"/>
                <a:cs typeface="Arial"/>
                <a:sym typeface="Arial"/>
              </a:endParaRPr>
            </a:p>
          </p:txBody>
        </p:sp>
      </p:grpSp>
      <p:grpSp>
        <p:nvGrpSpPr>
          <p:cNvPr id="36" name="组合 13">
            <a:extLst>
              <a:ext uri="{FF2B5EF4-FFF2-40B4-BE49-F238E27FC236}">
                <a16:creationId xmlns:a16="http://schemas.microsoft.com/office/drawing/2014/main" id="{E15338E2-233E-4430-B7D6-6438806A796F}"/>
              </a:ext>
            </a:extLst>
          </p:cNvPr>
          <p:cNvGrpSpPr/>
          <p:nvPr/>
        </p:nvGrpSpPr>
        <p:grpSpPr>
          <a:xfrm rot="6318595" flipH="1">
            <a:off x="7054308" y="3994471"/>
            <a:ext cx="1582195" cy="1019107"/>
            <a:chOff x="6584951" y="3543301"/>
            <a:chExt cx="1900237" cy="1223962"/>
          </a:xfrm>
          <a:solidFill>
            <a:srgbClr val="A6A6A6"/>
          </a:solidFill>
        </p:grpSpPr>
        <p:sp>
          <p:nvSpPr>
            <p:cNvPr id="37" name="Freeform 3586">
              <a:extLst>
                <a:ext uri="{FF2B5EF4-FFF2-40B4-BE49-F238E27FC236}">
                  <a16:creationId xmlns:a16="http://schemas.microsoft.com/office/drawing/2014/main" id="{47AD246C-A569-4E75-95A5-7D59F41F0412}"/>
                </a:ext>
              </a:extLst>
            </p:cNvPr>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a:solidFill>
                  <a:prstClr val="black"/>
                </a:solidFill>
                <a:latin typeface="Calibri" panose="020F0502020204030204"/>
                <a:ea typeface="宋体" panose="02010600030101010101" pitchFamily="2" charset="-122"/>
                <a:cs typeface="Arial"/>
                <a:sym typeface="Arial"/>
              </a:endParaRPr>
            </a:p>
          </p:txBody>
        </p:sp>
        <p:sp>
          <p:nvSpPr>
            <p:cNvPr id="38" name="Freeform 3587">
              <a:extLst>
                <a:ext uri="{FF2B5EF4-FFF2-40B4-BE49-F238E27FC236}">
                  <a16:creationId xmlns:a16="http://schemas.microsoft.com/office/drawing/2014/main" id="{DBFC3FF4-C40E-464C-A9DA-A6EA3E281350}"/>
                </a:ext>
              </a:extLst>
            </p:cNvPr>
            <p:cNvSpPr>
              <a:spLocks/>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a:solidFill>
                  <a:prstClr val="black"/>
                </a:solidFill>
                <a:latin typeface="Calibri" panose="020F0502020204030204"/>
                <a:ea typeface="宋体" panose="02010600030101010101" pitchFamily="2" charset="-122"/>
                <a:cs typeface="Arial"/>
                <a:sym typeface="Arial"/>
              </a:endParaRPr>
            </a:p>
          </p:txBody>
        </p:sp>
      </p:grpSp>
      <p:grpSp>
        <p:nvGrpSpPr>
          <p:cNvPr id="39" name="组合 25">
            <a:extLst>
              <a:ext uri="{FF2B5EF4-FFF2-40B4-BE49-F238E27FC236}">
                <a16:creationId xmlns:a16="http://schemas.microsoft.com/office/drawing/2014/main" id="{BB9E639D-7B55-4E85-9953-CEAF90016E98}"/>
              </a:ext>
            </a:extLst>
          </p:cNvPr>
          <p:cNvGrpSpPr/>
          <p:nvPr/>
        </p:nvGrpSpPr>
        <p:grpSpPr>
          <a:xfrm>
            <a:off x="2319676" y="4819140"/>
            <a:ext cx="7443141" cy="1116019"/>
            <a:chOff x="3225881" y="5541379"/>
            <a:chExt cx="5762898" cy="1116018"/>
          </a:xfrm>
        </p:grpSpPr>
        <p:sp>
          <p:nvSpPr>
            <p:cNvPr id="40" name="椭圆 31">
              <a:extLst>
                <a:ext uri="{FF2B5EF4-FFF2-40B4-BE49-F238E27FC236}">
                  <a16:creationId xmlns:a16="http://schemas.microsoft.com/office/drawing/2014/main" id="{E47AFE34-5939-4FD6-A11F-13F14647B48F}"/>
                </a:ext>
              </a:extLst>
            </p:cNvPr>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sz="2933" noProof="1">
                <a:solidFill>
                  <a:prstClr val="black">
                    <a:lumMod val="65000"/>
                    <a:lumOff val="35000"/>
                  </a:prstClr>
                </a:solidFill>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sp>
          <p:nvSpPr>
            <p:cNvPr id="41" name="Text Box 21">
              <a:extLst>
                <a:ext uri="{FF2B5EF4-FFF2-40B4-BE49-F238E27FC236}">
                  <a16:creationId xmlns:a16="http://schemas.microsoft.com/office/drawing/2014/main" id="{2D878E32-55C8-4426-859D-630662B57A5C}"/>
                </a:ext>
              </a:extLst>
            </p:cNvPr>
            <p:cNvSpPr txBox="1">
              <a:spLocks noChangeArrowheads="1"/>
            </p:cNvSpPr>
            <p:nvPr/>
          </p:nvSpPr>
          <p:spPr bwMode="auto">
            <a:xfrm>
              <a:off x="4114369" y="5776534"/>
              <a:ext cx="3960898" cy="669260"/>
            </a:xfrm>
            <a:prstGeom prst="rect">
              <a:avLst/>
            </a:prstGeom>
            <a:noFill/>
            <a:ln w="9525">
              <a:noFill/>
              <a:miter lim="800000"/>
              <a:headEnd/>
              <a:tailEnd/>
            </a:ln>
            <a:effectLst/>
          </p:spPr>
          <p:txBody>
            <a:bodyPr wrap="square" lIns="93891" tIns="46945" rIns="93891" bIns="46945">
              <a:spAutoFit/>
            </a:bodyPr>
            <a:lstStyle/>
            <a:p>
              <a:pPr algn="ctr" defTabSz="914377">
                <a:defRPr/>
              </a:pPr>
              <a:r>
                <a:rPr lang="en-US" altLang="zh-CN" sz="3733" b="1" kern="0"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có</a:t>
              </a:r>
              <a:r>
                <a:rPr lang="en-US" altLang="zh-CN" sz="3733" b="1" kern="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 </a:t>
              </a:r>
              <a:r>
                <a:rPr lang="en-US" altLang="zh-CN" sz="3733" b="1" kern="0"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sức</a:t>
              </a:r>
              <a:r>
                <a:rPr lang="en-US" altLang="zh-CN" sz="3733" b="1" kern="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 </a:t>
              </a:r>
              <a:r>
                <a:rPr lang="en-US" altLang="zh-CN" sz="3733" b="1" kern="0"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thuyết</a:t>
              </a:r>
              <a:r>
                <a:rPr lang="en-US" altLang="zh-CN" sz="3733" b="1" kern="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 </a:t>
              </a:r>
              <a:r>
                <a:rPr lang="en-US" altLang="zh-CN" sz="3733" b="1" kern="0"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phục</a:t>
              </a:r>
              <a:endParaRPr lang="zh-CN" altLang="en-US" sz="3733" b="1" kern="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grpSp>
    </p:spTree>
    <p:extLst>
      <p:ext uri="{BB962C8B-B14F-4D97-AF65-F5344CB8AC3E}">
        <p14:creationId xmlns:p14="http://schemas.microsoft.com/office/powerpoint/2010/main" val="297829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par>
                                <p:cTn id="25" presetID="16" presetClass="entr" presetSubtype="2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672303"/>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2224270" y="1464188"/>
            <a:ext cx="4572066"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Để chứng minh các lý lẽ đó, tác giả đã đưa ra các bằng chứng, ví dụ cụ thể cho vấn đề cười nhạo người khác là xấu xa như thế nào?</a:t>
            </a:r>
            <a:endParaRPr kumimoji="0" lang="vi-VN"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867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672303"/>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2224270" y="1248745"/>
            <a:ext cx="4572066"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 Người viết có thái độ, suy nghĩ thế nào trước những hiện tượng cười cợt khiếm khuyết của người khác? Thái độ suy nghĩ đó dựa trên những lý lẽ nào?</a:t>
            </a:r>
            <a:endParaRPr kumimoji="0" lang="vi-VN"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5369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312441" y="1464152"/>
            <a:ext cx="4890425" cy="2261179"/>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2053834" y="1961758"/>
              <a:ext cx="1852784" cy="1674014"/>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933" kern="0" dirty="0">
                  <a:solidFill>
                    <a:srgbClr val="000000"/>
                  </a:solidFill>
                  <a:latin typeface="Times New Roman" panose="02020603050405020304" pitchFamily="18" charset="0"/>
                  <a:cs typeface="Times New Roman" panose="02020603050405020304" pitchFamily="18" charset="0"/>
                  <a:sym typeface="Arial"/>
                </a:rPr>
                <a:t>Tác giả cho rằng lý do cười nhạo người khác đơn giản vì người khác có điều không giống ta</a:t>
              </a:r>
              <a:endParaRPr kumimoji="0" lang="en-US"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91740" y="2667548"/>
              <a:ext cx="1972336" cy="1642390"/>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Tác giả nhận xét trên đời này không có ai là hoàn hảo. Điều quan trọng là biết tự nhận ra điểm yếu của mình để khắc phục. </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033" y="3145148"/>
            <a:ext cx="5069859" cy="3580328"/>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endParaRPr sz="3200" b="1" dirty="0">
              <a:latin typeface="Times New Roman" panose="02020603050405020304" pitchFamily="18" charset="0"/>
              <a:cs typeface="Times New Roman" panose="02020603050405020304" pitchFamily="18" charset="0"/>
            </a:endParaRPr>
          </a:p>
        </p:txBody>
      </p:sp>
      <p:pic>
        <p:nvPicPr>
          <p:cNvPr id="31" name="图片 2">
            <a:extLst>
              <a:ext uri="{FF2B5EF4-FFF2-40B4-BE49-F238E27FC236}">
                <a16:creationId xmlns:a16="http://schemas.microsoft.com/office/drawing/2014/main" id="{DF0A3A90-522E-48CD-B2F7-636517804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058" y="3797529"/>
            <a:ext cx="3897624" cy="2752497"/>
          </a:xfrm>
          <a:prstGeom prst="rect">
            <a:avLst/>
          </a:prstGeom>
        </p:spPr>
      </p:pic>
    </p:spTree>
    <p:extLst>
      <p:ext uri="{BB962C8B-B14F-4D97-AF65-F5344CB8AC3E}">
        <p14:creationId xmlns:p14="http://schemas.microsoft.com/office/powerpoint/2010/main" val="3309690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517088" y="1832610"/>
            <a:ext cx="4685778" cy="1999278"/>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2107492"/>
              <a:ext cx="2100326" cy="1565267"/>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Những người đi chê bai không nghĩ rằng khi họ cũng vướng phải những sai lầm đó thì họ có đáng bị chê cười hay không.</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318126" y="2857142"/>
              <a:ext cx="1972336" cy="1015296"/>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Sự khác biệt của mỗi người chính là yếu tố quyết định giá trị của mỗi con người. </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033" y="3145148"/>
            <a:ext cx="5069859" cy="3580328"/>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endParaRPr sz="3200" b="1" dirty="0">
              <a:latin typeface="Times New Roman" panose="02020603050405020304" pitchFamily="18" charset="0"/>
              <a:cs typeface="Times New Roman" panose="02020603050405020304" pitchFamily="18" charset="0"/>
            </a:endParaRPr>
          </a:p>
        </p:txBody>
      </p:sp>
      <p:pic>
        <p:nvPicPr>
          <p:cNvPr id="31" name="图片 2">
            <a:extLst>
              <a:ext uri="{FF2B5EF4-FFF2-40B4-BE49-F238E27FC236}">
                <a16:creationId xmlns:a16="http://schemas.microsoft.com/office/drawing/2014/main" id="{DF0A3A90-522E-48CD-B2F7-636517804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058" y="3797529"/>
            <a:ext cx="3897624" cy="2752497"/>
          </a:xfrm>
          <a:prstGeom prst="rect">
            <a:avLst/>
          </a:prstGeom>
        </p:spPr>
      </p:pic>
    </p:spTree>
    <p:extLst>
      <p:ext uri="{BB962C8B-B14F-4D97-AF65-F5344CB8AC3E}">
        <p14:creationId xmlns:p14="http://schemas.microsoft.com/office/powerpoint/2010/main" val="1246357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517088" y="1832610"/>
            <a:ext cx="4685778" cy="1999278"/>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2004587" y="2299872"/>
              <a:ext cx="1634561" cy="1195935"/>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Hãy</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đặt</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mình</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vào</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vị</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trí</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của</a:t>
              </a:r>
              <a:r>
                <a:rPr lang="en-US" sz="2400" kern="0" dirty="0">
                  <a:solidFill>
                    <a:srgbClr val="000000"/>
                  </a:solidFill>
                  <a:latin typeface="Times New Roman" panose="02020603050405020304" pitchFamily="18" charset="0"/>
                  <a:cs typeface="Times New Roman" panose="02020603050405020304" pitchFamily="18" charset="0"/>
                  <a:sym typeface="Arial"/>
                </a:rPr>
                <a:t> ng</a:t>
              </a:r>
              <a:r>
                <a:rPr lang="vi-VN" sz="2400" kern="0" dirty="0">
                  <a:solidFill>
                    <a:srgbClr val="000000"/>
                  </a:solidFill>
                  <a:latin typeface="Times New Roman" panose="02020603050405020304" pitchFamily="18" charset="0"/>
                  <a:cs typeface="Times New Roman" panose="02020603050405020304" pitchFamily="18" charset="0"/>
                  <a:sym typeface="Arial"/>
                </a:rPr>
                <a:t>ư</a:t>
              </a:r>
              <a:r>
                <a:rPr lang="en-US" sz="2400" kern="0" dirty="0" err="1">
                  <a:solidFill>
                    <a:srgbClr val="000000"/>
                  </a:solidFill>
                  <a:latin typeface="Times New Roman" panose="02020603050405020304" pitchFamily="18" charset="0"/>
                  <a:cs typeface="Times New Roman" panose="02020603050405020304" pitchFamily="18" charset="0"/>
                  <a:sym typeface="Arial"/>
                </a:rPr>
                <a:t>ời</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khác</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để</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nhìn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nhận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vấn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đề</a:t>
              </a:r>
              <a:r>
                <a:rPr lang="en-US" sz="2400" kern="0" dirty="0">
                  <a:solidFill>
                    <a:srgbClr val="000000"/>
                  </a:solidFill>
                  <a:latin typeface="Times New Roman" panose="02020603050405020304" pitchFamily="18" charset="0"/>
                  <a:cs typeface="Times New Roman" panose="02020603050405020304" pitchFamily="18" charset="0"/>
                  <a:sym typeface="Arial"/>
                </a:rPr>
                <a: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318126" y="2857142"/>
              <a:ext cx="1972336" cy="701750"/>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Tôn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trọng</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mọi</a:t>
              </a:r>
              <a:r>
                <a:rPr lang="en-US" sz="2400" kern="0" dirty="0">
                  <a:solidFill>
                    <a:srgbClr val="000000"/>
                  </a:solidFill>
                  <a:latin typeface="Times New Roman" panose="02020603050405020304" pitchFamily="18" charset="0"/>
                  <a:cs typeface="Times New Roman" panose="02020603050405020304" pitchFamily="18" charset="0"/>
                  <a:sym typeface="Arial"/>
                </a:rPr>
                <a:t> ng</a:t>
              </a:r>
              <a:r>
                <a:rPr lang="vi-VN" sz="2400" kern="0" dirty="0">
                  <a:solidFill>
                    <a:srgbClr val="000000"/>
                  </a:solidFill>
                  <a:latin typeface="Times New Roman" panose="02020603050405020304" pitchFamily="18" charset="0"/>
                  <a:cs typeface="Times New Roman" panose="02020603050405020304" pitchFamily="18" charset="0"/>
                  <a:sym typeface="Arial"/>
                </a:rPr>
                <a:t>ư</a:t>
              </a:r>
              <a:r>
                <a:rPr lang="en-US" sz="2400" kern="0" dirty="0" err="1">
                  <a:solidFill>
                    <a:srgbClr val="000000"/>
                  </a:solidFill>
                  <a:latin typeface="Times New Roman" panose="02020603050405020304" pitchFamily="18" charset="0"/>
                  <a:cs typeface="Times New Roman" panose="02020603050405020304" pitchFamily="18" charset="0"/>
                  <a:sym typeface="Arial"/>
                </a:rPr>
                <a:t>ời</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là</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tôn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trọng</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chính</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mình</a:t>
              </a:r>
              <a:r>
                <a:rPr lang="en-US" sz="2400" kern="0" dirty="0">
                  <a:solidFill>
                    <a:srgbClr val="000000"/>
                  </a:solidFill>
                  <a:latin typeface="Times New Roman" panose="02020603050405020304" pitchFamily="18" charset="0"/>
                  <a:cs typeface="Times New Roman" panose="02020603050405020304" pitchFamily="18" charset="0"/>
                  <a:sym typeface="Arial"/>
                </a:rPr>
                <a: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033" y="3145148"/>
            <a:ext cx="5069859" cy="3580328"/>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endParaRPr sz="3200" b="1" dirty="0">
              <a:latin typeface="Times New Roman" panose="02020603050405020304" pitchFamily="18" charset="0"/>
              <a:cs typeface="Times New Roman" panose="02020603050405020304" pitchFamily="18" charset="0"/>
            </a:endParaRPr>
          </a:p>
        </p:txBody>
      </p:sp>
      <p:pic>
        <p:nvPicPr>
          <p:cNvPr id="31" name="图片 2">
            <a:extLst>
              <a:ext uri="{FF2B5EF4-FFF2-40B4-BE49-F238E27FC236}">
                <a16:creationId xmlns:a16="http://schemas.microsoft.com/office/drawing/2014/main" id="{DF0A3A90-522E-48CD-B2F7-636517804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058" y="3797529"/>
            <a:ext cx="3897624" cy="2752497"/>
          </a:xfrm>
          <a:prstGeom prst="rect">
            <a:avLst/>
          </a:prstGeom>
        </p:spPr>
      </p:pic>
    </p:spTree>
    <p:extLst>
      <p:ext uri="{BB962C8B-B14F-4D97-AF65-F5344CB8AC3E}">
        <p14:creationId xmlns:p14="http://schemas.microsoft.com/office/powerpoint/2010/main" val="4276925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672303"/>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2224270" y="1895074"/>
            <a:ext cx="4572066" cy="1384995"/>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4. Nhận xét các bằng chứng tác giả sử dụng để chứng minh cho lý lẽ đã nêu? </a:t>
            </a:r>
            <a:endParaRPr kumimoji="0" lang="vi-VN"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24405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5638561" y="2212684"/>
            <a:ext cx="3722559" cy="1938992"/>
          </a:xfrm>
          <a:prstGeom prst="rect">
            <a:avLst/>
          </a:prstGeom>
          <a:noFill/>
        </p:spPr>
        <p:txBody>
          <a:bodyPr wrap="square" rtlCol="0">
            <a:spAutoFit/>
            <a:scene3d>
              <a:camera prst="orthographicFront"/>
              <a:lightRig rig="threePt" dir="t"/>
            </a:scene3d>
            <a:sp3d contourW="12700"/>
          </a:bodyPr>
          <a:lstStyle/>
          <a:p>
            <a:pPr lvl="0" algn="ctr" defTabSz="1219170">
              <a:defRPr/>
            </a:pPr>
            <a:r>
              <a:rPr lang="vi-VN" sz="2400" b="1" kern="0" dirty="0">
                <a:solidFill>
                  <a:srgbClr val="C00000"/>
                </a:solidFill>
                <a:latin typeface="Times New Roman" panose="02020603050405020304" pitchFamily="18" charset="0"/>
                <a:cs typeface="Times New Roman" panose="02020603050405020304" pitchFamily="18" charset="0"/>
                <a:sym typeface="Arial"/>
              </a:rPr>
              <a:t>Tác giả đưa ra bằng chứng, ví dụ cụ thể là hình ảnh của chú Nam - một người dị tật có bước đi khập khiễng và khó khăn. </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307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sp>
        <p:nvSpPr>
          <p:cNvPr id="1688" name="Google Shape;1688;p58"/>
          <p:cNvSpPr txBox="1">
            <a:spLocks noGrp="1"/>
          </p:cNvSpPr>
          <p:nvPr>
            <p:ph type="title" idx="2"/>
          </p:nvPr>
        </p:nvSpPr>
        <p:spPr>
          <a:xfrm>
            <a:off x="6203884" y="2802666"/>
            <a:ext cx="4342000" cy="1757257"/>
          </a:xfrm>
          <a:prstGeom prst="rect">
            <a:avLst/>
          </a:prstGeom>
        </p:spPr>
        <p:txBody>
          <a:bodyPr spcFirstLastPara="1" wrap="square" lIns="121900" tIns="121900" rIns="121900" bIns="121900" anchor="ctr" anchorCtr="0">
            <a:noAutofit/>
          </a:bodyPr>
          <a:lstStyle/>
          <a:p>
            <a:r>
              <a:rPr lang="en-US" sz="5867" b="1" dirty="0">
                <a:latin typeface="Times New Roman" panose="02020603050405020304" pitchFamily="18" charset="0"/>
                <a:cs typeface="Times New Roman" panose="02020603050405020304" pitchFamily="18" charset="0"/>
              </a:rPr>
              <a:t>KHỞI ĐỘNG</a:t>
            </a:r>
            <a:endParaRPr sz="5867" b="1" dirty="0">
              <a:latin typeface="Times New Roman" panose="02020603050405020304" pitchFamily="18" charset="0"/>
              <a:cs typeface="Times New Roman" panose="02020603050405020304" pitchFamily="18" charset="0"/>
            </a:endParaRPr>
          </a:p>
        </p:txBody>
      </p:sp>
      <p:grpSp>
        <p:nvGrpSpPr>
          <p:cNvPr id="1690" name="Google Shape;1690;p58"/>
          <p:cNvGrpSpPr/>
          <p:nvPr/>
        </p:nvGrpSpPr>
        <p:grpSpPr>
          <a:xfrm>
            <a:off x="2292976" y="2360461"/>
            <a:ext cx="2736995" cy="4359544"/>
            <a:chOff x="1719732" y="1770346"/>
            <a:chExt cx="2052746" cy="3269658"/>
          </a:xfrm>
        </p:grpSpPr>
        <p:sp>
          <p:nvSpPr>
            <p:cNvPr id="1691" name="Google Shape;1691;p58"/>
            <p:cNvSpPr/>
            <p:nvPr/>
          </p:nvSpPr>
          <p:spPr>
            <a:xfrm>
              <a:off x="1719732" y="4767853"/>
              <a:ext cx="2052746" cy="272151"/>
            </a:xfrm>
            <a:custGeom>
              <a:avLst/>
              <a:gdLst/>
              <a:ahLst/>
              <a:cxnLst/>
              <a:rect l="l" t="t" r="r" b="b"/>
              <a:pathLst>
                <a:path w="11306" h="1499" extrusionOk="0">
                  <a:moveTo>
                    <a:pt x="5656" y="0"/>
                  </a:moveTo>
                  <a:cubicBezTo>
                    <a:pt x="2532" y="0"/>
                    <a:pt x="0" y="339"/>
                    <a:pt x="0" y="750"/>
                  </a:cubicBezTo>
                  <a:cubicBezTo>
                    <a:pt x="0" y="1167"/>
                    <a:pt x="2532" y="1499"/>
                    <a:pt x="5656" y="1499"/>
                  </a:cubicBezTo>
                  <a:cubicBezTo>
                    <a:pt x="8773" y="1499"/>
                    <a:pt x="11305" y="1167"/>
                    <a:pt x="11305" y="750"/>
                  </a:cubicBezTo>
                  <a:cubicBezTo>
                    <a:pt x="11305" y="339"/>
                    <a:pt x="8773" y="0"/>
                    <a:pt x="5656"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92" name="Google Shape;1692;p58"/>
            <p:cNvGrpSpPr/>
            <p:nvPr/>
          </p:nvGrpSpPr>
          <p:grpSpPr>
            <a:xfrm flipH="1">
              <a:off x="1783915" y="1770346"/>
              <a:ext cx="1848573" cy="3179881"/>
              <a:chOff x="109573" y="71963"/>
              <a:chExt cx="1561559" cy="2999039"/>
            </a:xfrm>
          </p:grpSpPr>
          <p:sp>
            <p:nvSpPr>
              <p:cNvPr id="1693" name="Google Shape;1693;p58"/>
              <p:cNvSpPr/>
              <p:nvPr/>
            </p:nvSpPr>
            <p:spPr>
              <a:xfrm>
                <a:off x="681272" y="1808726"/>
                <a:ext cx="631214" cy="1105996"/>
              </a:xfrm>
              <a:custGeom>
                <a:avLst/>
                <a:gdLst/>
                <a:ahLst/>
                <a:cxnLst/>
                <a:rect l="l" t="t" r="r" b="b"/>
                <a:pathLst>
                  <a:path w="4370" h="7657" extrusionOk="0">
                    <a:moveTo>
                      <a:pt x="3741" y="1"/>
                    </a:moveTo>
                    <a:lnTo>
                      <a:pt x="949" y="369"/>
                    </a:lnTo>
                    <a:lnTo>
                      <a:pt x="182" y="6249"/>
                    </a:lnTo>
                    <a:lnTo>
                      <a:pt x="152" y="6472"/>
                    </a:lnTo>
                    <a:lnTo>
                      <a:pt x="128" y="6690"/>
                    </a:lnTo>
                    <a:lnTo>
                      <a:pt x="128" y="6696"/>
                    </a:lnTo>
                    <a:lnTo>
                      <a:pt x="1" y="7656"/>
                    </a:lnTo>
                    <a:lnTo>
                      <a:pt x="1215" y="7433"/>
                    </a:lnTo>
                    <a:cubicBezTo>
                      <a:pt x="1215" y="7433"/>
                      <a:pt x="1282" y="7215"/>
                      <a:pt x="1384" y="6877"/>
                    </a:cubicBezTo>
                    <a:lnTo>
                      <a:pt x="1396" y="6823"/>
                    </a:lnTo>
                    <a:cubicBezTo>
                      <a:pt x="1451" y="6641"/>
                      <a:pt x="1517" y="6424"/>
                      <a:pt x="1584" y="6188"/>
                    </a:cubicBezTo>
                    <a:lnTo>
                      <a:pt x="1602" y="6134"/>
                    </a:lnTo>
                    <a:cubicBezTo>
                      <a:pt x="1958" y="4895"/>
                      <a:pt x="2387" y="3608"/>
                      <a:pt x="2412" y="2315"/>
                    </a:cubicBezTo>
                    <a:cubicBezTo>
                      <a:pt x="2405" y="2273"/>
                      <a:pt x="2412" y="2230"/>
                      <a:pt x="2418" y="2194"/>
                    </a:cubicBezTo>
                    <a:cubicBezTo>
                      <a:pt x="2466" y="2200"/>
                      <a:pt x="2460" y="2249"/>
                      <a:pt x="2466" y="2291"/>
                    </a:cubicBezTo>
                    <a:cubicBezTo>
                      <a:pt x="2496" y="2496"/>
                      <a:pt x="2544" y="2696"/>
                      <a:pt x="2593" y="2901"/>
                    </a:cubicBezTo>
                    <a:cubicBezTo>
                      <a:pt x="2804" y="3874"/>
                      <a:pt x="2907" y="4877"/>
                      <a:pt x="3064" y="5856"/>
                    </a:cubicBezTo>
                    <a:lnTo>
                      <a:pt x="3106" y="6128"/>
                    </a:lnTo>
                    <a:lnTo>
                      <a:pt x="3203" y="6744"/>
                    </a:lnTo>
                    <a:lnTo>
                      <a:pt x="3203" y="6774"/>
                    </a:lnTo>
                    <a:lnTo>
                      <a:pt x="3270" y="7167"/>
                    </a:lnTo>
                    <a:lnTo>
                      <a:pt x="4194" y="7022"/>
                    </a:lnTo>
                    <a:lnTo>
                      <a:pt x="4218" y="6575"/>
                    </a:lnTo>
                    <a:lnTo>
                      <a:pt x="4224" y="6388"/>
                    </a:lnTo>
                    <a:lnTo>
                      <a:pt x="4242" y="6079"/>
                    </a:lnTo>
                    <a:lnTo>
                      <a:pt x="4260" y="5650"/>
                    </a:lnTo>
                    <a:lnTo>
                      <a:pt x="4369" y="3548"/>
                    </a:lnTo>
                    <a:cubicBezTo>
                      <a:pt x="4345" y="2883"/>
                      <a:pt x="4327" y="2218"/>
                      <a:pt x="4309" y="1554"/>
                    </a:cubicBezTo>
                    <a:cubicBezTo>
                      <a:pt x="4279" y="1270"/>
                      <a:pt x="4218" y="992"/>
                      <a:pt x="4128" y="720"/>
                    </a:cubicBezTo>
                    <a:cubicBezTo>
                      <a:pt x="4055" y="502"/>
                      <a:pt x="3958" y="291"/>
                      <a:pt x="3850" y="92"/>
                    </a:cubicBezTo>
                    <a:lnTo>
                      <a:pt x="3741"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58"/>
              <p:cNvSpPr/>
              <p:nvPr/>
            </p:nvSpPr>
            <p:spPr>
              <a:xfrm>
                <a:off x="1129907" y="2686786"/>
                <a:ext cx="164231" cy="95188"/>
              </a:xfrm>
              <a:custGeom>
                <a:avLst/>
                <a:gdLst/>
                <a:ahLst/>
                <a:cxnLst/>
                <a:rect l="l" t="t" r="r" b="b"/>
                <a:pathLst>
                  <a:path w="1137" h="659" extrusionOk="0">
                    <a:moveTo>
                      <a:pt x="1136" y="0"/>
                    </a:moveTo>
                    <a:lnTo>
                      <a:pt x="0" y="43"/>
                    </a:lnTo>
                    <a:lnTo>
                      <a:pt x="97" y="659"/>
                    </a:lnTo>
                    <a:cubicBezTo>
                      <a:pt x="532" y="599"/>
                      <a:pt x="901" y="538"/>
                      <a:pt x="1112" y="496"/>
                    </a:cubicBezTo>
                    <a:lnTo>
                      <a:pt x="1118" y="309"/>
                    </a:lnTo>
                    <a:lnTo>
                      <a:pt x="1136" y="0"/>
                    </a:ln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58"/>
              <p:cNvSpPr/>
              <p:nvPr/>
            </p:nvSpPr>
            <p:spPr>
              <a:xfrm>
                <a:off x="699616" y="2701663"/>
                <a:ext cx="210453" cy="99521"/>
              </a:xfrm>
              <a:custGeom>
                <a:avLst/>
                <a:gdLst/>
                <a:ahLst/>
                <a:cxnLst/>
                <a:rect l="l" t="t" r="r" b="b"/>
                <a:pathLst>
                  <a:path w="1457" h="689" extrusionOk="0">
                    <a:moveTo>
                      <a:pt x="1457" y="0"/>
                    </a:moveTo>
                    <a:lnTo>
                      <a:pt x="55" y="61"/>
                    </a:lnTo>
                    <a:lnTo>
                      <a:pt x="31" y="284"/>
                    </a:lnTo>
                    <a:lnTo>
                      <a:pt x="1" y="502"/>
                    </a:lnTo>
                    <a:lnTo>
                      <a:pt x="1" y="508"/>
                    </a:lnTo>
                    <a:cubicBezTo>
                      <a:pt x="327" y="635"/>
                      <a:pt x="774" y="683"/>
                      <a:pt x="1257" y="689"/>
                    </a:cubicBezTo>
                    <a:lnTo>
                      <a:pt x="1269" y="635"/>
                    </a:lnTo>
                    <a:cubicBezTo>
                      <a:pt x="1324" y="453"/>
                      <a:pt x="1390" y="236"/>
                      <a:pt x="1457"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58"/>
              <p:cNvSpPr/>
              <p:nvPr/>
            </p:nvSpPr>
            <p:spPr>
              <a:xfrm>
                <a:off x="676939" y="1844548"/>
                <a:ext cx="689568" cy="910132"/>
              </a:xfrm>
              <a:custGeom>
                <a:avLst/>
                <a:gdLst/>
                <a:ahLst/>
                <a:cxnLst/>
                <a:rect l="l" t="t" r="r" b="b"/>
                <a:pathLst>
                  <a:path w="4774" h="6301" extrusionOk="0">
                    <a:moveTo>
                      <a:pt x="4176" y="1"/>
                    </a:moveTo>
                    <a:lnTo>
                      <a:pt x="961" y="67"/>
                    </a:lnTo>
                    <a:cubicBezTo>
                      <a:pt x="798" y="1064"/>
                      <a:pt x="145" y="5076"/>
                      <a:pt x="0" y="6013"/>
                    </a:cubicBezTo>
                    <a:cubicBezTo>
                      <a:pt x="238" y="6196"/>
                      <a:pt x="826" y="6301"/>
                      <a:pt x="1314" y="6301"/>
                    </a:cubicBezTo>
                    <a:cubicBezTo>
                      <a:pt x="1583" y="6301"/>
                      <a:pt x="1821" y="6269"/>
                      <a:pt x="1952" y="6200"/>
                    </a:cubicBezTo>
                    <a:cubicBezTo>
                      <a:pt x="2236" y="4834"/>
                      <a:pt x="2429" y="3421"/>
                      <a:pt x="2442" y="2001"/>
                    </a:cubicBezTo>
                    <a:cubicBezTo>
                      <a:pt x="2574" y="3300"/>
                      <a:pt x="2744" y="4895"/>
                      <a:pt x="2877" y="6200"/>
                    </a:cubicBezTo>
                    <a:lnTo>
                      <a:pt x="4701" y="5970"/>
                    </a:lnTo>
                    <a:cubicBezTo>
                      <a:pt x="4774" y="3964"/>
                      <a:pt x="4599" y="1958"/>
                      <a:pt x="4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58"/>
              <p:cNvSpPr/>
              <p:nvPr/>
            </p:nvSpPr>
            <p:spPr>
              <a:xfrm>
                <a:off x="1074008" y="2526167"/>
                <a:ext cx="286429" cy="65288"/>
              </a:xfrm>
              <a:custGeom>
                <a:avLst/>
                <a:gdLst/>
                <a:ahLst/>
                <a:cxnLst/>
                <a:rect l="l" t="t" r="r" b="b"/>
                <a:pathLst>
                  <a:path w="1983" h="452" extrusionOk="0">
                    <a:moveTo>
                      <a:pt x="1934" y="1"/>
                    </a:moveTo>
                    <a:cubicBezTo>
                      <a:pt x="1596" y="249"/>
                      <a:pt x="1193" y="377"/>
                      <a:pt x="786" y="377"/>
                    </a:cubicBezTo>
                    <a:cubicBezTo>
                      <a:pt x="530" y="377"/>
                      <a:pt x="273" y="327"/>
                      <a:pt x="31" y="224"/>
                    </a:cubicBezTo>
                    <a:lnTo>
                      <a:pt x="1" y="291"/>
                    </a:lnTo>
                    <a:cubicBezTo>
                      <a:pt x="244" y="396"/>
                      <a:pt x="505" y="451"/>
                      <a:pt x="769" y="451"/>
                    </a:cubicBezTo>
                    <a:cubicBezTo>
                      <a:pt x="807" y="451"/>
                      <a:pt x="845" y="450"/>
                      <a:pt x="883" y="448"/>
                    </a:cubicBezTo>
                    <a:cubicBezTo>
                      <a:pt x="1282" y="436"/>
                      <a:pt x="1662" y="297"/>
                      <a:pt x="1983" y="61"/>
                    </a:cubicBezTo>
                    <a:lnTo>
                      <a:pt x="193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58"/>
              <p:cNvSpPr/>
              <p:nvPr/>
            </p:nvSpPr>
            <p:spPr>
              <a:xfrm>
                <a:off x="703083" y="2536711"/>
                <a:ext cx="287296" cy="62544"/>
              </a:xfrm>
              <a:custGeom>
                <a:avLst/>
                <a:gdLst/>
                <a:ahLst/>
                <a:cxnLst/>
                <a:rect l="l" t="t" r="r" b="b"/>
                <a:pathLst>
                  <a:path w="1989" h="433" extrusionOk="0">
                    <a:moveTo>
                      <a:pt x="13" y="0"/>
                    </a:moveTo>
                    <a:lnTo>
                      <a:pt x="1" y="79"/>
                    </a:lnTo>
                    <a:cubicBezTo>
                      <a:pt x="394" y="311"/>
                      <a:pt x="843" y="432"/>
                      <a:pt x="1296" y="432"/>
                    </a:cubicBezTo>
                    <a:cubicBezTo>
                      <a:pt x="1338" y="432"/>
                      <a:pt x="1379" y="431"/>
                      <a:pt x="1421" y="429"/>
                    </a:cubicBezTo>
                    <a:cubicBezTo>
                      <a:pt x="1608" y="417"/>
                      <a:pt x="1795" y="387"/>
                      <a:pt x="1977" y="332"/>
                    </a:cubicBezTo>
                    <a:lnTo>
                      <a:pt x="1989" y="254"/>
                    </a:lnTo>
                    <a:lnTo>
                      <a:pt x="1989" y="254"/>
                    </a:lnTo>
                    <a:cubicBezTo>
                      <a:pt x="1760" y="322"/>
                      <a:pt x="1525" y="356"/>
                      <a:pt x="1291" y="356"/>
                    </a:cubicBezTo>
                    <a:cubicBezTo>
                      <a:pt x="844" y="356"/>
                      <a:pt x="401" y="234"/>
                      <a:pt x="1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58"/>
              <p:cNvSpPr/>
              <p:nvPr/>
            </p:nvSpPr>
            <p:spPr>
              <a:xfrm>
                <a:off x="1229427" y="1951001"/>
                <a:ext cx="87388" cy="622403"/>
              </a:xfrm>
              <a:custGeom>
                <a:avLst/>
                <a:gdLst/>
                <a:ahLst/>
                <a:cxnLst/>
                <a:rect l="l" t="t" r="r" b="b"/>
                <a:pathLst>
                  <a:path w="605" h="4309" extrusionOk="0">
                    <a:moveTo>
                      <a:pt x="79" y="1"/>
                    </a:moveTo>
                    <a:lnTo>
                      <a:pt x="0" y="7"/>
                    </a:lnTo>
                    <a:lnTo>
                      <a:pt x="363" y="2931"/>
                    </a:lnTo>
                    <a:lnTo>
                      <a:pt x="375" y="2943"/>
                    </a:lnTo>
                    <a:cubicBezTo>
                      <a:pt x="471" y="3010"/>
                      <a:pt x="526" y="3125"/>
                      <a:pt x="508" y="3239"/>
                    </a:cubicBezTo>
                    <a:cubicBezTo>
                      <a:pt x="502" y="3288"/>
                      <a:pt x="465" y="3330"/>
                      <a:pt x="411" y="3342"/>
                    </a:cubicBezTo>
                    <a:lnTo>
                      <a:pt x="381" y="3348"/>
                    </a:lnTo>
                    <a:lnTo>
                      <a:pt x="381" y="3378"/>
                    </a:lnTo>
                    <a:cubicBezTo>
                      <a:pt x="387" y="3529"/>
                      <a:pt x="399" y="3693"/>
                      <a:pt x="411" y="3850"/>
                    </a:cubicBezTo>
                    <a:cubicBezTo>
                      <a:pt x="429" y="4007"/>
                      <a:pt x="441" y="4158"/>
                      <a:pt x="447" y="4309"/>
                    </a:cubicBezTo>
                    <a:lnTo>
                      <a:pt x="526" y="4309"/>
                    </a:lnTo>
                    <a:cubicBezTo>
                      <a:pt x="520" y="4158"/>
                      <a:pt x="502" y="3995"/>
                      <a:pt x="490" y="3844"/>
                    </a:cubicBezTo>
                    <a:cubicBezTo>
                      <a:pt x="478" y="3687"/>
                      <a:pt x="465" y="3548"/>
                      <a:pt x="459" y="3403"/>
                    </a:cubicBezTo>
                    <a:cubicBezTo>
                      <a:pt x="526" y="3378"/>
                      <a:pt x="574" y="3324"/>
                      <a:pt x="586" y="3251"/>
                    </a:cubicBezTo>
                    <a:cubicBezTo>
                      <a:pt x="604" y="3113"/>
                      <a:pt x="544" y="2974"/>
                      <a:pt x="435" y="2889"/>
                    </a:cubicBezTo>
                    <a:lnTo>
                      <a:pt x="7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58"/>
              <p:cNvSpPr/>
              <p:nvPr/>
            </p:nvSpPr>
            <p:spPr>
              <a:xfrm>
                <a:off x="987632" y="2110753"/>
                <a:ext cx="69910" cy="254941"/>
              </a:xfrm>
              <a:custGeom>
                <a:avLst/>
                <a:gdLst/>
                <a:ahLst/>
                <a:cxnLst/>
                <a:rect l="l" t="t" r="r" b="b"/>
                <a:pathLst>
                  <a:path w="484" h="1765" extrusionOk="0">
                    <a:moveTo>
                      <a:pt x="49" y="1"/>
                    </a:moveTo>
                    <a:lnTo>
                      <a:pt x="0" y="55"/>
                    </a:lnTo>
                    <a:lnTo>
                      <a:pt x="369" y="351"/>
                    </a:lnTo>
                    <a:cubicBezTo>
                      <a:pt x="381" y="575"/>
                      <a:pt x="387" y="816"/>
                      <a:pt x="387" y="1046"/>
                    </a:cubicBezTo>
                    <a:cubicBezTo>
                      <a:pt x="393" y="1275"/>
                      <a:pt x="393" y="1523"/>
                      <a:pt x="411" y="1765"/>
                    </a:cubicBezTo>
                    <a:lnTo>
                      <a:pt x="484" y="1759"/>
                    </a:lnTo>
                    <a:cubicBezTo>
                      <a:pt x="472" y="1523"/>
                      <a:pt x="466" y="1281"/>
                      <a:pt x="466" y="1046"/>
                    </a:cubicBezTo>
                    <a:cubicBezTo>
                      <a:pt x="460" y="810"/>
                      <a:pt x="460" y="562"/>
                      <a:pt x="442" y="327"/>
                    </a:cubicBezTo>
                    <a:lnTo>
                      <a:pt x="442" y="309"/>
                    </a:lnTo>
                    <a:lnTo>
                      <a:pt x="4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58"/>
              <p:cNvSpPr/>
              <p:nvPr/>
            </p:nvSpPr>
            <p:spPr>
              <a:xfrm>
                <a:off x="833225" y="2370892"/>
                <a:ext cx="31488" cy="57633"/>
              </a:xfrm>
              <a:custGeom>
                <a:avLst/>
                <a:gdLst/>
                <a:ahLst/>
                <a:cxnLst/>
                <a:rect l="l" t="t" r="r" b="b"/>
                <a:pathLst>
                  <a:path w="218" h="399" extrusionOk="0">
                    <a:moveTo>
                      <a:pt x="73" y="0"/>
                    </a:moveTo>
                    <a:lnTo>
                      <a:pt x="0" y="24"/>
                    </a:lnTo>
                    <a:lnTo>
                      <a:pt x="145" y="399"/>
                    </a:lnTo>
                    <a:lnTo>
                      <a:pt x="218" y="375"/>
                    </a:lnTo>
                    <a:lnTo>
                      <a:pt x="7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58"/>
              <p:cNvSpPr/>
              <p:nvPr/>
            </p:nvSpPr>
            <p:spPr>
              <a:xfrm>
                <a:off x="804336" y="2397036"/>
                <a:ext cx="30766" cy="57777"/>
              </a:xfrm>
              <a:custGeom>
                <a:avLst/>
                <a:gdLst/>
                <a:ahLst/>
                <a:cxnLst/>
                <a:rect l="l" t="t" r="r" b="b"/>
                <a:pathLst>
                  <a:path w="213" h="400" extrusionOk="0">
                    <a:moveTo>
                      <a:pt x="67" y="0"/>
                    </a:moveTo>
                    <a:lnTo>
                      <a:pt x="1" y="25"/>
                    </a:lnTo>
                    <a:lnTo>
                      <a:pt x="146" y="399"/>
                    </a:lnTo>
                    <a:lnTo>
                      <a:pt x="212" y="369"/>
                    </a:lnTo>
                    <a:lnTo>
                      <a:pt x="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58"/>
              <p:cNvSpPr/>
              <p:nvPr/>
            </p:nvSpPr>
            <p:spPr>
              <a:xfrm>
                <a:off x="1133374" y="1828804"/>
                <a:ext cx="169431" cy="122343"/>
              </a:xfrm>
              <a:custGeom>
                <a:avLst/>
                <a:gdLst/>
                <a:ahLst/>
                <a:cxnLst/>
                <a:rect l="l" t="t" r="r" b="b"/>
                <a:pathLst>
                  <a:path w="1173" h="847" extrusionOk="0">
                    <a:moveTo>
                      <a:pt x="1" y="1"/>
                    </a:moveTo>
                    <a:cubicBezTo>
                      <a:pt x="1" y="37"/>
                      <a:pt x="1" y="67"/>
                      <a:pt x="1" y="104"/>
                    </a:cubicBezTo>
                    <a:cubicBezTo>
                      <a:pt x="7" y="291"/>
                      <a:pt x="79" y="478"/>
                      <a:pt x="206" y="617"/>
                    </a:cubicBezTo>
                    <a:cubicBezTo>
                      <a:pt x="327" y="750"/>
                      <a:pt x="496" y="835"/>
                      <a:pt x="677" y="847"/>
                    </a:cubicBezTo>
                    <a:lnTo>
                      <a:pt x="744" y="847"/>
                    </a:lnTo>
                    <a:cubicBezTo>
                      <a:pt x="768" y="841"/>
                      <a:pt x="786" y="841"/>
                      <a:pt x="810" y="835"/>
                    </a:cubicBezTo>
                    <a:cubicBezTo>
                      <a:pt x="949" y="817"/>
                      <a:pt x="1082" y="738"/>
                      <a:pt x="1173" y="629"/>
                    </a:cubicBezTo>
                    <a:cubicBezTo>
                      <a:pt x="1167" y="593"/>
                      <a:pt x="1161" y="563"/>
                      <a:pt x="1155" y="527"/>
                    </a:cubicBezTo>
                    <a:cubicBezTo>
                      <a:pt x="1076" y="653"/>
                      <a:pt x="949" y="738"/>
                      <a:pt x="798" y="762"/>
                    </a:cubicBezTo>
                    <a:cubicBezTo>
                      <a:pt x="770" y="766"/>
                      <a:pt x="741" y="769"/>
                      <a:pt x="713" y="769"/>
                    </a:cubicBezTo>
                    <a:cubicBezTo>
                      <a:pt x="543" y="769"/>
                      <a:pt x="380" y="692"/>
                      <a:pt x="260" y="563"/>
                    </a:cubicBezTo>
                    <a:cubicBezTo>
                      <a:pt x="146" y="436"/>
                      <a:pt x="79" y="273"/>
                      <a:pt x="79" y="98"/>
                    </a:cubicBezTo>
                    <a:lnTo>
                      <a:pt x="79" y="7"/>
                    </a:lnTo>
                    <a:lnTo>
                      <a:pt x="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58"/>
              <p:cNvSpPr/>
              <p:nvPr/>
            </p:nvSpPr>
            <p:spPr>
              <a:xfrm>
                <a:off x="1013632" y="2809850"/>
                <a:ext cx="277907" cy="165820"/>
              </a:xfrm>
              <a:custGeom>
                <a:avLst/>
                <a:gdLst/>
                <a:ahLst/>
                <a:cxnLst/>
                <a:rect l="l" t="t" r="r" b="b"/>
                <a:pathLst>
                  <a:path w="1924" h="1148" extrusionOk="0">
                    <a:moveTo>
                      <a:pt x="1887" y="0"/>
                    </a:moveTo>
                    <a:lnTo>
                      <a:pt x="1083" y="97"/>
                    </a:lnTo>
                    <a:lnTo>
                      <a:pt x="135" y="1009"/>
                    </a:lnTo>
                    <a:cubicBezTo>
                      <a:pt x="135" y="1009"/>
                      <a:pt x="1" y="1147"/>
                      <a:pt x="388" y="1147"/>
                    </a:cubicBezTo>
                    <a:cubicBezTo>
                      <a:pt x="473" y="1147"/>
                      <a:pt x="584" y="1141"/>
                      <a:pt x="727" y="1124"/>
                    </a:cubicBezTo>
                    <a:cubicBezTo>
                      <a:pt x="1132" y="1082"/>
                      <a:pt x="1530" y="1015"/>
                      <a:pt x="1923" y="925"/>
                    </a:cubicBezTo>
                    <a:lnTo>
                      <a:pt x="1887" y="0"/>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58"/>
              <p:cNvSpPr/>
              <p:nvPr/>
            </p:nvSpPr>
            <p:spPr>
              <a:xfrm>
                <a:off x="905012" y="2845671"/>
                <a:ext cx="397795" cy="222730"/>
              </a:xfrm>
              <a:custGeom>
                <a:avLst/>
                <a:gdLst/>
                <a:ahLst/>
                <a:cxnLst/>
                <a:rect l="l" t="t" r="r" b="b"/>
                <a:pathLst>
                  <a:path w="2754" h="1542" extrusionOk="0">
                    <a:moveTo>
                      <a:pt x="1298" y="0"/>
                    </a:moveTo>
                    <a:lnTo>
                      <a:pt x="1298" y="0"/>
                    </a:lnTo>
                    <a:cubicBezTo>
                      <a:pt x="1340" y="133"/>
                      <a:pt x="222" y="918"/>
                      <a:pt x="222" y="918"/>
                    </a:cubicBezTo>
                    <a:cubicBezTo>
                      <a:pt x="39" y="989"/>
                      <a:pt x="0" y="1542"/>
                      <a:pt x="10" y="1542"/>
                    </a:cubicBezTo>
                    <a:cubicBezTo>
                      <a:pt x="10" y="1542"/>
                      <a:pt x="10" y="1541"/>
                      <a:pt x="11" y="1541"/>
                    </a:cubicBezTo>
                    <a:lnTo>
                      <a:pt x="2754" y="1293"/>
                    </a:lnTo>
                    <a:lnTo>
                      <a:pt x="2748" y="1160"/>
                    </a:lnTo>
                    <a:lnTo>
                      <a:pt x="2681" y="459"/>
                    </a:lnTo>
                    <a:lnTo>
                      <a:pt x="2669" y="302"/>
                    </a:lnTo>
                    <a:lnTo>
                      <a:pt x="1509" y="653"/>
                    </a:lnTo>
                    <a:lnTo>
                      <a:pt x="1847" y="36"/>
                    </a:lnTo>
                    <a:lnTo>
                      <a:pt x="1298"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58"/>
              <p:cNvSpPr/>
              <p:nvPr/>
            </p:nvSpPr>
            <p:spPr>
              <a:xfrm>
                <a:off x="976222" y="2924970"/>
                <a:ext cx="73521" cy="42899"/>
              </a:xfrm>
              <a:custGeom>
                <a:avLst/>
                <a:gdLst/>
                <a:ahLst/>
                <a:cxnLst/>
                <a:rect l="l" t="t" r="r" b="b"/>
                <a:pathLst>
                  <a:path w="509" h="297" extrusionOk="0">
                    <a:moveTo>
                      <a:pt x="37" y="1"/>
                    </a:moveTo>
                    <a:cubicBezTo>
                      <a:pt x="19" y="1"/>
                      <a:pt x="1" y="19"/>
                      <a:pt x="1" y="37"/>
                    </a:cubicBezTo>
                    <a:cubicBezTo>
                      <a:pt x="1" y="55"/>
                      <a:pt x="13" y="73"/>
                      <a:pt x="37" y="79"/>
                    </a:cubicBezTo>
                    <a:cubicBezTo>
                      <a:pt x="194" y="85"/>
                      <a:pt x="333" y="164"/>
                      <a:pt x="430" y="285"/>
                    </a:cubicBezTo>
                    <a:cubicBezTo>
                      <a:pt x="442" y="291"/>
                      <a:pt x="454" y="297"/>
                      <a:pt x="466" y="297"/>
                    </a:cubicBezTo>
                    <a:cubicBezTo>
                      <a:pt x="472" y="297"/>
                      <a:pt x="478" y="291"/>
                      <a:pt x="484" y="291"/>
                    </a:cubicBezTo>
                    <a:cubicBezTo>
                      <a:pt x="502" y="279"/>
                      <a:pt x="508" y="255"/>
                      <a:pt x="490" y="237"/>
                    </a:cubicBezTo>
                    <a:cubicBezTo>
                      <a:pt x="382" y="98"/>
                      <a:pt x="218" y="13"/>
                      <a:pt x="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58"/>
              <p:cNvSpPr/>
              <p:nvPr/>
            </p:nvSpPr>
            <p:spPr>
              <a:xfrm>
                <a:off x="1005110" y="2903881"/>
                <a:ext cx="73377" cy="42177"/>
              </a:xfrm>
              <a:custGeom>
                <a:avLst/>
                <a:gdLst/>
                <a:ahLst/>
                <a:cxnLst/>
                <a:rect l="l" t="t" r="r" b="b"/>
                <a:pathLst>
                  <a:path w="508" h="292" extrusionOk="0">
                    <a:moveTo>
                      <a:pt x="33" y="1"/>
                    </a:moveTo>
                    <a:cubicBezTo>
                      <a:pt x="14" y="1"/>
                      <a:pt x="0" y="16"/>
                      <a:pt x="0" y="32"/>
                    </a:cubicBezTo>
                    <a:cubicBezTo>
                      <a:pt x="0" y="56"/>
                      <a:pt x="12" y="74"/>
                      <a:pt x="37" y="74"/>
                    </a:cubicBezTo>
                    <a:cubicBezTo>
                      <a:pt x="188" y="80"/>
                      <a:pt x="333" y="159"/>
                      <a:pt x="429" y="280"/>
                    </a:cubicBezTo>
                    <a:cubicBezTo>
                      <a:pt x="441" y="292"/>
                      <a:pt x="453" y="292"/>
                      <a:pt x="466" y="292"/>
                    </a:cubicBezTo>
                    <a:cubicBezTo>
                      <a:pt x="472" y="292"/>
                      <a:pt x="478" y="292"/>
                      <a:pt x="490" y="286"/>
                    </a:cubicBezTo>
                    <a:cubicBezTo>
                      <a:pt x="502" y="274"/>
                      <a:pt x="508" y="250"/>
                      <a:pt x="496" y="231"/>
                    </a:cubicBezTo>
                    <a:cubicBezTo>
                      <a:pt x="381" y="93"/>
                      <a:pt x="218" y="8"/>
                      <a:pt x="43" y="2"/>
                    </a:cubicBezTo>
                    <a:cubicBezTo>
                      <a:pt x="39" y="1"/>
                      <a:pt x="36" y="1"/>
                      <a:pt x="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58"/>
              <p:cNvSpPr/>
              <p:nvPr/>
            </p:nvSpPr>
            <p:spPr>
              <a:xfrm>
                <a:off x="1028654" y="2882215"/>
                <a:ext cx="73521" cy="42899"/>
              </a:xfrm>
              <a:custGeom>
                <a:avLst/>
                <a:gdLst/>
                <a:ahLst/>
                <a:cxnLst/>
                <a:rect l="l" t="t" r="r" b="b"/>
                <a:pathLst>
                  <a:path w="509" h="297" extrusionOk="0">
                    <a:moveTo>
                      <a:pt x="43" y="1"/>
                    </a:moveTo>
                    <a:cubicBezTo>
                      <a:pt x="25" y="1"/>
                      <a:pt x="7" y="19"/>
                      <a:pt x="7" y="37"/>
                    </a:cubicBezTo>
                    <a:cubicBezTo>
                      <a:pt x="0" y="61"/>
                      <a:pt x="19" y="73"/>
                      <a:pt x="37" y="79"/>
                    </a:cubicBezTo>
                    <a:cubicBezTo>
                      <a:pt x="194" y="85"/>
                      <a:pt x="339" y="164"/>
                      <a:pt x="436" y="285"/>
                    </a:cubicBezTo>
                    <a:cubicBezTo>
                      <a:pt x="442" y="291"/>
                      <a:pt x="454" y="297"/>
                      <a:pt x="466" y="297"/>
                    </a:cubicBezTo>
                    <a:cubicBezTo>
                      <a:pt x="478" y="297"/>
                      <a:pt x="484" y="297"/>
                      <a:pt x="490" y="291"/>
                    </a:cubicBezTo>
                    <a:cubicBezTo>
                      <a:pt x="508" y="279"/>
                      <a:pt x="508" y="255"/>
                      <a:pt x="496" y="236"/>
                    </a:cubicBezTo>
                    <a:cubicBezTo>
                      <a:pt x="387" y="97"/>
                      <a:pt x="218" y="13"/>
                      <a:pt x="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58"/>
              <p:cNvSpPr/>
              <p:nvPr/>
            </p:nvSpPr>
            <p:spPr>
              <a:xfrm>
                <a:off x="902990" y="2996613"/>
                <a:ext cx="405017" cy="47233"/>
              </a:xfrm>
              <a:custGeom>
                <a:avLst/>
                <a:gdLst/>
                <a:ahLst/>
                <a:cxnLst/>
                <a:rect l="l" t="t" r="r" b="b"/>
                <a:pathLst>
                  <a:path w="2804" h="327" extrusionOk="0">
                    <a:moveTo>
                      <a:pt x="2762" y="0"/>
                    </a:moveTo>
                    <a:lnTo>
                      <a:pt x="37" y="248"/>
                    </a:lnTo>
                    <a:cubicBezTo>
                      <a:pt x="12" y="254"/>
                      <a:pt x="0" y="272"/>
                      <a:pt x="0" y="290"/>
                    </a:cubicBezTo>
                    <a:cubicBezTo>
                      <a:pt x="6" y="315"/>
                      <a:pt x="19" y="327"/>
                      <a:pt x="43" y="327"/>
                    </a:cubicBezTo>
                    <a:lnTo>
                      <a:pt x="2768" y="73"/>
                    </a:lnTo>
                    <a:cubicBezTo>
                      <a:pt x="2792" y="73"/>
                      <a:pt x="2804" y="55"/>
                      <a:pt x="2804" y="37"/>
                    </a:cubicBezTo>
                    <a:cubicBezTo>
                      <a:pt x="2804" y="12"/>
                      <a:pt x="2786" y="0"/>
                      <a:pt x="276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58"/>
              <p:cNvSpPr/>
              <p:nvPr/>
            </p:nvSpPr>
            <p:spPr>
              <a:xfrm>
                <a:off x="581174" y="2859538"/>
                <a:ext cx="280941" cy="125809"/>
              </a:xfrm>
              <a:custGeom>
                <a:avLst/>
                <a:gdLst/>
                <a:ahLst/>
                <a:cxnLst/>
                <a:rect l="l" t="t" r="r" b="b"/>
                <a:pathLst>
                  <a:path w="1945" h="871" extrusionOk="0">
                    <a:moveTo>
                      <a:pt x="1250" y="1"/>
                    </a:moveTo>
                    <a:lnTo>
                      <a:pt x="150" y="726"/>
                    </a:lnTo>
                    <a:cubicBezTo>
                      <a:pt x="150" y="726"/>
                      <a:pt x="1" y="870"/>
                      <a:pt x="469" y="870"/>
                    </a:cubicBezTo>
                    <a:cubicBezTo>
                      <a:pt x="542" y="870"/>
                      <a:pt x="630" y="867"/>
                      <a:pt x="736" y="859"/>
                    </a:cubicBezTo>
                    <a:cubicBezTo>
                      <a:pt x="1147" y="835"/>
                      <a:pt x="1546" y="786"/>
                      <a:pt x="1944" y="708"/>
                    </a:cubicBezTo>
                    <a:lnTo>
                      <a:pt x="1932" y="43"/>
                    </a:lnTo>
                    <a:lnTo>
                      <a:pt x="1250"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58"/>
              <p:cNvSpPr/>
              <p:nvPr/>
            </p:nvSpPr>
            <p:spPr>
              <a:xfrm>
                <a:off x="470532" y="2856938"/>
                <a:ext cx="399384" cy="214064"/>
              </a:xfrm>
              <a:custGeom>
                <a:avLst/>
                <a:gdLst/>
                <a:ahLst/>
                <a:cxnLst/>
                <a:rect l="l" t="t" r="r" b="b"/>
                <a:pathLst>
                  <a:path w="2765" h="1482" extrusionOk="0">
                    <a:moveTo>
                      <a:pt x="1363" y="1"/>
                    </a:moveTo>
                    <a:lnTo>
                      <a:pt x="1363" y="1"/>
                    </a:lnTo>
                    <a:cubicBezTo>
                      <a:pt x="1393" y="134"/>
                      <a:pt x="251" y="871"/>
                      <a:pt x="251" y="871"/>
                    </a:cubicBezTo>
                    <a:cubicBezTo>
                      <a:pt x="68" y="930"/>
                      <a:pt x="0" y="1482"/>
                      <a:pt x="9" y="1482"/>
                    </a:cubicBezTo>
                    <a:cubicBezTo>
                      <a:pt x="9" y="1482"/>
                      <a:pt x="9" y="1481"/>
                      <a:pt x="10" y="1481"/>
                    </a:cubicBezTo>
                    <a:lnTo>
                      <a:pt x="2765" y="1348"/>
                    </a:lnTo>
                    <a:lnTo>
                      <a:pt x="2765" y="1215"/>
                    </a:lnTo>
                    <a:lnTo>
                      <a:pt x="2729" y="514"/>
                    </a:lnTo>
                    <a:lnTo>
                      <a:pt x="2722" y="357"/>
                    </a:lnTo>
                    <a:lnTo>
                      <a:pt x="1544" y="659"/>
                    </a:lnTo>
                    <a:lnTo>
                      <a:pt x="1544" y="659"/>
                    </a:lnTo>
                    <a:lnTo>
                      <a:pt x="1907" y="61"/>
                    </a:lnTo>
                    <a:lnTo>
                      <a:pt x="1363"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2" name="Google Shape;1712;p58"/>
              <p:cNvSpPr/>
              <p:nvPr/>
            </p:nvSpPr>
            <p:spPr>
              <a:xfrm>
                <a:off x="547808" y="2930892"/>
                <a:ext cx="70777" cy="45788"/>
              </a:xfrm>
              <a:custGeom>
                <a:avLst/>
                <a:gdLst/>
                <a:ahLst/>
                <a:cxnLst/>
                <a:rect l="l" t="t" r="r" b="b"/>
                <a:pathLst>
                  <a:path w="490" h="317" extrusionOk="0">
                    <a:moveTo>
                      <a:pt x="33" y="1"/>
                    </a:moveTo>
                    <a:cubicBezTo>
                      <a:pt x="14" y="1"/>
                      <a:pt x="0" y="17"/>
                      <a:pt x="0" y="32"/>
                    </a:cubicBezTo>
                    <a:cubicBezTo>
                      <a:pt x="0" y="57"/>
                      <a:pt x="12" y="75"/>
                      <a:pt x="36" y="75"/>
                    </a:cubicBezTo>
                    <a:cubicBezTo>
                      <a:pt x="188" y="93"/>
                      <a:pt x="326" y="171"/>
                      <a:pt x="423" y="298"/>
                    </a:cubicBezTo>
                    <a:cubicBezTo>
                      <a:pt x="429" y="310"/>
                      <a:pt x="441" y="316"/>
                      <a:pt x="453" y="316"/>
                    </a:cubicBezTo>
                    <a:cubicBezTo>
                      <a:pt x="459" y="316"/>
                      <a:pt x="465" y="310"/>
                      <a:pt x="471" y="304"/>
                    </a:cubicBezTo>
                    <a:cubicBezTo>
                      <a:pt x="490" y="292"/>
                      <a:pt x="490" y="268"/>
                      <a:pt x="484" y="250"/>
                    </a:cubicBezTo>
                    <a:cubicBezTo>
                      <a:pt x="375" y="111"/>
                      <a:pt x="218" y="20"/>
                      <a:pt x="42" y="2"/>
                    </a:cubicBezTo>
                    <a:cubicBezTo>
                      <a:pt x="39" y="1"/>
                      <a:pt x="36" y="1"/>
                      <a:pt x="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3" name="Google Shape;1713;p58"/>
              <p:cNvSpPr/>
              <p:nvPr/>
            </p:nvSpPr>
            <p:spPr>
              <a:xfrm>
                <a:off x="577419" y="2910237"/>
                <a:ext cx="70921" cy="46366"/>
              </a:xfrm>
              <a:custGeom>
                <a:avLst/>
                <a:gdLst/>
                <a:ahLst/>
                <a:cxnLst/>
                <a:rect l="l" t="t" r="r" b="b"/>
                <a:pathLst>
                  <a:path w="491" h="321" extrusionOk="0">
                    <a:moveTo>
                      <a:pt x="43" y="0"/>
                    </a:moveTo>
                    <a:cubicBezTo>
                      <a:pt x="19" y="0"/>
                      <a:pt x="1" y="12"/>
                      <a:pt x="1" y="36"/>
                    </a:cubicBezTo>
                    <a:cubicBezTo>
                      <a:pt x="1" y="55"/>
                      <a:pt x="13" y="73"/>
                      <a:pt x="31" y="79"/>
                    </a:cubicBezTo>
                    <a:cubicBezTo>
                      <a:pt x="188" y="91"/>
                      <a:pt x="327" y="175"/>
                      <a:pt x="424" y="302"/>
                    </a:cubicBezTo>
                    <a:cubicBezTo>
                      <a:pt x="430" y="314"/>
                      <a:pt x="442" y="320"/>
                      <a:pt x="454" y="320"/>
                    </a:cubicBezTo>
                    <a:cubicBezTo>
                      <a:pt x="460" y="314"/>
                      <a:pt x="466" y="314"/>
                      <a:pt x="472" y="308"/>
                    </a:cubicBezTo>
                    <a:cubicBezTo>
                      <a:pt x="490" y="296"/>
                      <a:pt x="490" y="272"/>
                      <a:pt x="478" y="254"/>
                    </a:cubicBezTo>
                    <a:cubicBezTo>
                      <a:pt x="375" y="115"/>
                      <a:pt x="218" y="18"/>
                      <a:pt x="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4" name="Google Shape;1714;p58"/>
              <p:cNvSpPr/>
              <p:nvPr/>
            </p:nvSpPr>
            <p:spPr>
              <a:xfrm>
                <a:off x="600385" y="2890015"/>
                <a:ext cx="73232" cy="46510"/>
              </a:xfrm>
              <a:custGeom>
                <a:avLst/>
                <a:gdLst/>
                <a:ahLst/>
                <a:cxnLst/>
                <a:rect l="l" t="t" r="r" b="b"/>
                <a:pathLst>
                  <a:path w="507" h="322" extrusionOk="0">
                    <a:moveTo>
                      <a:pt x="48" y="1"/>
                    </a:moveTo>
                    <a:cubicBezTo>
                      <a:pt x="4" y="1"/>
                      <a:pt x="1" y="74"/>
                      <a:pt x="47" y="80"/>
                    </a:cubicBezTo>
                    <a:cubicBezTo>
                      <a:pt x="204" y="92"/>
                      <a:pt x="343" y="176"/>
                      <a:pt x="434" y="303"/>
                    </a:cubicBezTo>
                    <a:cubicBezTo>
                      <a:pt x="440" y="315"/>
                      <a:pt x="452" y="321"/>
                      <a:pt x="464" y="321"/>
                    </a:cubicBezTo>
                    <a:cubicBezTo>
                      <a:pt x="476" y="315"/>
                      <a:pt x="482" y="315"/>
                      <a:pt x="488" y="309"/>
                    </a:cubicBezTo>
                    <a:cubicBezTo>
                      <a:pt x="500" y="297"/>
                      <a:pt x="506" y="273"/>
                      <a:pt x="494" y="255"/>
                    </a:cubicBezTo>
                    <a:cubicBezTo>
                      <a:pt x="391" y="110"/>
                      <a:pt x="228" y="19"/>
                      <a:pt x="53" y="1"/>
                    </a:cubicBezTo>
                    <a:cubicBezTo>
                      <a:pt x="51" y="1"/>
                      <a:pt x="50" y="1"/>
                      <a:pt x="4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5" name="Google Shape;1715;p58"/>
              <p:cNvSpPr/>
              <p:nvPr/>
            </p:nvSpPr>
            <p:spPr>
              <a:xfrm>
                <a:off x="468366" y="3015823"/>
                <a:ext cx="410361" cy="30622"/>
              </a:xfrm>
              <a:custGeom>
                <a:avLst/>
                <a:gdLst/>
                <a:ahLst/>
                <a:cxnLst/>
                <a:rect l="l" t="t" r="r" b="b"/>
                <a:pathLst>
                  <a:path w="2841" h="212" extrusionOk="0">
                    <a:moveTo>
                      <a:pt x="2786" y="0"/>
                    </a:moveTo>
                    <a:lnTo>
                      <a:pt x="55" y="139"/>
                    </a:lnTo>
                    <a:cubicBezTo>
                      <a:pt x="0" y="139"/>
                      <a:pt x="0" y="212"/>
                      <a:pt x="55" y="212"/>
                    </a:cubicBezTo>
                    <a:lnTo>
                      <a:pt x="2786" y="79"/>
                    </a:lnTo>
                    <a:cubicBezTo>
                      <a:pt x="2840" y="79"/>
                      <a:pt x="2840" y="0"/>
                      <a:pt x="27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6" name="Google Shape;1716;p58"/>
              <p:cNvSpPr/>
              <p:nvPr/>
            </p:nvSpPr>
            <p:spPr>
              <a:xfrm>
                <a:off x="1263371" y="1602753"/>
                <a:ext cx="276896" cy="452249"/>
              </a:xfrm>
              <a:custGeom>
                <a:avLst/>
                <a:gdLst/>
                <a:ahLst/>
                <a:cxnLst/>
                <a:rect l="l" t="t" r="r" b="b"/>
                <a:pathLst>
                  <a:path w="1917" h="3131" extrusionOk="0">
                    <a:moveTo>
                      <a:pt x="768" y="1"/>
                    </a:moveTo>
                    <a:lnTo>
                      <a:pt x="1" y="502"/>
                    </a:lnTo>
                    <a:cubicBezTo>
                      <a:pt x="164" y="968"/>
                      <a:pt x="333" y="1433"/>
                      <a:pt x="502" y="1898"/>
                    </a:cubicBezTo>
                    <a:cubicBezTo>
                      <a:pt x="714" y="2261"/>
                      <a:pt x="1052" y="2768"/>
                      <a:pt x="1264" y="3131"/>
                    </a:cubicBezTo>
                    <a:cubicBezTo>
                      <a:pt x="1542" y="2913"/>
                      <a:pt x="1638" y="2738"/>
                      <a:pt x="1916" y="2521"/>
                    </a:cubicBezTo>
                    <a:cubicBezTo>
                      <a:pt x="1693" y="2285"/>
                      <a:pt x="1451" y="1741"/>
                      <a:pt x="1197" y="1246"/>
                    </a:cubicBezTo>
                    <a:cubicBezTo>
                      <a:pt x="992" y="859"/>
                      <a:pt x="847" y="436"/>
                      <a:pt x="768"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7" name="Google Shape;1717;p58"/>
              <p:cNvSpPr/>
              <p:nvPr/>
            </p:nvSpPr>
            <p:spPr>
              <a:xfrm>
                <a:off x="1430057" y="1958801"/>
                <a:ext cx="241075" cy="248152"/>
              </a:xfrm>
              <a:custGeom>
                <a:avLst/>
                <a:gdLst/>
                <a:ahLst/>
                <a:cxnLst/>
                <a:rect l="l" t="t" r="r" b="b"/>
                <a:pathLst>
                  <a:path w="1669" h="1718" extrusionOk="0">
                    <a:moveTo>
                      <a:pt x="706" y="1"/>
                    </a:moveTo>
                    <a:cubicBezTo>
                      <a:pt x="529" y="1"/>
                      <a:pt x="363" y="61"/>
                      <a:pt x="224" y="170"/>
                    </a:cubicBezTo>
                    <a:cubicBezTo>
                      <a:pt x="73" y="297"/>
                      <a:pt x="1" y="563"/>
                      <a:pt x="122" y="708"/>
                    </a:cubicBezTo>
                    <a:cubicBezTo>
                      <a:pt x="122" y="932"/>
                      <a:pt x="104" y="1149"/>
                      <a:pt x="61" y="1367"/>
                    </a:cubicBezTo>
                    <a:cubicBezTo>
                      <a:pt x="57" y="1413"/>
                      <a:pt x="92" y="1449"/>
                      <a:pt x="133" y="1449"/>
                    </a:cubicBezTo>
                    <a:cubicBezTo>
                      <a:pt x="145" y="1449"/>
                      <a:pt x="158" y="1446"/>
                      <a:pt x="170" y="1439"/>
                    </a:cubicBezTo>
                    <a:cubicBezTo>
                      <a:pt x="303" y="1355"/>
                      <a:pt x="394" y="1216"/>
                      <a:pt x="412" y="1059"/>
                    </a:cubicBezTo>
                    <a:cubicBezTo>
                      <a:pt x="545" y="1228"/>
                      <a:pt x="653" y="1415"/>
                      <a:pt x="738" y="1620"/>
                    </a:cubicBezTo>
                    <a:cubicBezTo>
                      <a:pt x="750" y="1663"/>
                      <a:pt x="768" y="1705"/>
                      <a:pt x="823" y="1717"/>
                    </a:cubicBezTo>
                    <a:cubicBezTo>
                      <a:pt x="827" y="1718"/>
                      <a:pt x="831" y="1718"/>
                      <a:pt x="835" y="1718"/>
                    </a:cubicBezTo>
                    <a:cubicBezTo>
                      <a:pt x="885" y="1718"/>
                      <a:pt x="933" y="1683"/>
                      <a:pt x="950" y="1633"/>
                    </a:cubicBezTo>
                    <a:cubicBezTo>
                      <a:pt x="1019" y="1460"/>
                      <a:pt x="961" y="1281"/>
                      <a:pt x="861" y="1124"/>
                    </a:cubicBezTo>
                    <a:lnTo>
                      <a:pt x="861" y="1124"/>
                    </a:lnTo>
                    <a:cubicBezTo>
                      <a:pt x="945" y="1228"/>
                      <a:pt x="1036" y="1336"/>
                      <a:pt x="1101" y="1427"/>
                    </a:cubicBezTo>
                    <a:cubicBezTo>
                      <a:pt x="1119" y="1457"/>
                      <a:pt x="1143" y="1482"/>
                      <a:pt x="1173" y="1494"/>
                    </a:cubicBezTo>
                    <a:cubicBezTo>
                      <a:pt x="1180" y="1495"/>
                      <a:pt x="1188" y="1496"/>
                      <a:pt x="1195" y="1496"/>
                    </a:cubicBezTo>
                    <a:cubicBezTo>
                      <a:pt x="1235" y="1496"/>
                      <a:pt x="1272" y="1468"/>
                      <a:pt x="1288" y="1427"/>
                    </a:cubicBezTo>
                    <a:cubicBezTo>
                      <a:pt x="1300" y="1379"/>
                      <a:pt x="1300" y="1324"/>
                      <a:pt x="1288" y="1282"/>
                    </a:cubicBezTo>
                    <a:cubicBezTo>
                      <a:pt x="1253" y="1133"/>
                      <a:pt x="1195" y="993"/>
                      <a:pt x="1117" y="867"/>
                    </a:cubicBezTo>
                    <a:lnTo>
                      <a:pt x="1117" y="867"/>
                    </a:lnTo>
                    <a:cubicBezTo>
                      <a:pt x="1200" y="967"/>
                      <a:pt x="1292" y="1059"/>
                      <a:pt x="1391" y="1143"/>
                    </a:cubicBezTo>
                    <a:cubicBezTo>
                      <a:pt x="1435" y="1188"/>
                      <a:pt x="1503" y="1225"/>
                      <a:pt x="1561" y="1225"/>
                    </a:cubicBezTo>
                    <a:cubicBezTo>
                      <a:pt x="1597" y="1225"/>
                      <a:pt x="1629" y="1211"/>
                      <a:pt x="1650" y="1173"/>
                    </a:cubicBezTo>
                    <a:cubicBezTo>
                      <a:pt x="1669" y="1131"/>
                      <a:pt x="1669" y="1083"/>
                      <a:pt x="1644" y="1040"/>
                    </a:cubicBezTo>
                    <a:cubicBezTo>
                      <a:pt x="1427" y="684"/>
                      <a:pt x="1161" y="358"/>
                      <a:pt x="859" y="68"/>
                    </a:cubicBezTo>
                    <a:cubicBezTo>
                      <a:pt x="829" y="37"/>
                      <a:pt x="756" y="31"/>
                      <a:pt x="732" y="1"/>
                    </a:cubicBezTo>
                    <a:cubicBezTo>
                      <a:pt x="723" y="1"/>
                      <a:pt x="715" y="1"/>
                      <a:pt x="706"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8" name="Google Shape;1718;p58"/>
              <p:cNvSpPr/>
              <p:nvPr/>
            </p:nvSpPr>
            <p:spPr>
              <a:xfrm>
                <a:off x="1531166" y="2091109"/>
                <a:ext cx="41311" cy="54455"/>
              </a:xfrm>
              <a:custGeom>
                <a:avLst/>
                <a:gdLst/>
                <a:ahLst/>
                <a:cxnLst/>
                <a:rect l="l" t="t" r="r" b="b"/>
                <a:pathLst>
                  <a:path w="286" h="377" extrusionOk="0">
                    <a:moveTo>
                      <a:pt x="36" y="1"/>
                    </a:moveTo>
                    <a:cubicBezTo>
                      <a:pt x="17" y="1"/>
                      <a:pt x="0" y="23"/>
                      <a:pt x="14" y="46"/>
                    </a:cubicBezTo>
                    <a:cubicBezTo>
                      <a:pt x="98" y="143"/>
                      <a:pt x="171" y="251"/>
                      <a:pt x="237" y="366"/>
                    </a:cubicBezTo>
                    <a:cubicBezTo>
                      <a:pt x="241" y="373"/>
                      <a:pt x="247" y="376"/>
                      <a:pt x="253" y="376"/>
                    </a:cubicBezTo>
                    <a:cubicBezTo>
                      <a:pt x="258" y="376"/>
                      <a:pt x="263" y="375"/>
                      <a:pt x="268" y="372"/>
                    </a:cubicBezTo>
                    <a:cubicBezTo>
                      <a:pt x="280" y="372"/>
                      <a:pt x="286" y="360"/>
                      <a:pt x="286" y="354"/>
                    </a:cubicBezTo>
                    <a:cubicBezTo>
                      <a:pt x="286" y="348"/>
                      <a:pt x="286" y="342"/>
                      <a:pt x="280" y="342"/>
                    </a:cubicBezTo>
                    <a:cubicBezTo>
                      <a:pt x="219" y="221"/>
                      <a:pt x="141" y="112"/>
                      <a:pt x="56" y="10"/>
                    </a:cubicBezTo>
                    <a:cubicBezTo>
                      <a:pt x="50" y="3"/>
                      <a:pt x="43" y="1"/>
                      <a:pt x="36"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9" name="Google Shape;1719;p58"/>
              <p:cNvSpPr/>
              <p:nvPr/>
            </p:nvSpPr>
            <p:spPr>
              <a:xfrm>
                <a:off x="1567131" y="2051821"/>
                <a:ext cx="39433" cy="50410"/>
              </a:xfrm>
              <a:custGeom>
                <a:avLst/>
                <a:gdLst/>
                <a:ahLst/>
                <a:cxnLst/>
                <a:rect l="l" t="t" r="r" b="b"/>
                <a:pathLst>
                  <a:path w="273" h="349" extrusionOk="0">
                    <a:moveTo>
                      <a:pt x="27" y="1"/>
                    </a:moveTo>
                    <a:cubicBezTo>
                      <a:pt x="20" y="1"/>
                      <a:pt x="13" y="4"/>
                      <a:pt x="7" y="10"/>
                    </a:cubicBezTo>
                    <a:cubicBezTo>
                      <a:pt x="1" y="16"/>
                      <a:pt x="1" y="34"/>
                      <a:pt x="7" y="46"/>
                    </a:cubicBezTo>
                    <a:cubicBezTo>
                      <a:pt x="85" y="137"/>
                      <a:pt x="158" y="233"/>
                      <a:pt x="230" y="336"/>
                    </a:cubicBezTo>
                    <a:cubicBezTo>
                      <a:pt x="234" y="343"/>
                      <a:pt x="242" y="349"/>
                      <a:pt x="251" y="349"/>
                    </a:cubicBezTo>
                    <a:cubicBezTo>
                      <a:pt x="256" y="349"/>
                      <a:pt x="262" y="347"/>
                      <a:pt x="266" y="342"/>
                    </a:cubicBezTo>
                    <a:cubicBezTo>
                      <a:pt x="272" y="336"/>
                      <a:pt x="272" y="330"/>
                      <a:pt x="272" y="324"/>
                    </a:cubicBezTo>
                    <a:cubicBezTo>
                      <a:pt x="272" y="318"/>
                      <a:pt x="272" y="312"/>
                      <a:pt x="266" y="306"/>
                    </a:cubicBezTo>
                    <a:cubicBezTo>
                      <a:pt x="200" y="203"/>
                      <a:pt x="121" y="100"/>
                      <a:pt x="43" y="10"/>
                    </a:cubicBezTo>
                    <a:cubicBezTo>
                      <a:pt x="40" y="4"/>
                      <a:pt x="34" y="1"/>
                      <a:pt x="27"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0" name="Google Shape;1720;p58"/>
              <p:cNvSpPr/>
              <p:nvPr/>
            </p:nvSpPr>
            <p:spPr>
              <a:xfrm>
                <a:off x="1140307" y="1421623"/>
                <a:ext cx="301307" cy="331496"/>
              </a:xfrm>
              <a:custGeom>
                <a:avLst/>
                <a:gdLst/>
                <a:ahLst/>
                <a:cxnLst/>
                <a:rect l="l" t="t" r="r" b="b"/>
                <a:pathLst>
                  <a:path w="2086" h="2295" extrusionOk="0">
                    <a:moveTo>
                      <a:pt x="370" y="0"/>
                    </a:moveTo>
                    <a:cubicBezTo>
                      <a:pt x="317" y="0"/>
                      <a:pt x="263" y="9"/>
                      <a:pt x="212" y="28"/>
                    </a:cubicBezTo>
                    <a:cubicBezTo>
                      <a:pt x="128" y="65"/>
                      <a:pt x="55" y="125"/>
                      <a:pt x="1" y="204"/>
                    </a:cubicBezTo>
                    <a:cubicBezTo>
                      <a:pt x="170" y="548"/>
                      <a:pt x="339" y="923"/>
                      <a:pt x="496" y="1321"/>
                    </a:cubicBezTo>
                    <a:cubicBezTo>
                      <a:pt x="629" y="1660"/>
                      <a:pt x="750" y="1986"/>
                      <a:pt x="847" y="2294"/>
                    </a:cubicBezTo>
                    <a:cubicBezTo>
                      <a:pt x="992" y="2270"/>
                      <a:pt x="1125" y="2228"/>
                      <a:pt x="1258" y="2167"/>
                    </a:cubicBezTo>
                    <a:cubicBezTo>
                      <a:pt x="1626" y="1986"/>
                      <a:pt x="2001" y="1750"/>
                      <a:pt x="2085" y="1599"/>
                    </a:cubicBezTo>
                    <a:cubicBezTo>
                      <a:pt x="1977" y="1358"/>
                      <a:pt x="1614" y="947"/>
                      <a:pt x="1270" y="596"/>
                    </a:cubicBezTo>
                    <a:cubicBezTo>
                      <a:pt x="1046" y="367"/>
                      <a:pt x="792" y="173"/>
                      <a:pt x="514" y="22"/>
                    </a:cubicBezTo>
                    <a:cubicBezTo>
                      <a:pt x="468" y="8"/>
                      <a:pt x="419" y="0"/>
                      <a:pt x="37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58"/>
              <p:cNvSpPr/>
              <p:nvPr/>
            </p:nvSpPr>
            <p:spPr>
              <a:xfrm>
                <a:off x="807803" y="1420323"/>
                <a:ext cx="469727" cy="485760"/>
              </a:xfrm>
              <a:custGeom>
                <a:avLst/>
                <a:gdLst/>
                <a:ahLst/>
                <a:cxnLst/>
                <a:rect l="l" t="t" r="r" b="b"/>
                <a:pathLst>
                  <a:path w="3252" h="3363" extrusionOk="0">
                    <a:moveTo>
                      <a:pt x="2223" y="0"/>
                    </a:moveTo>
                    <a:cubicBezTo>
                      <a:pt x="2197" y="0"/>
                      <a:pt x="2171" y="3"/>
                      <a:pt x="2146" y="7"/>
                    </a:cubicBezTo>
                    <a:cubicBezTo>
                      <a:pt x="1928" y="92"/>
                      <a:pt x="1705" y="134"/>
                      <a:pt x="1475" y="146"/>
                    </a:cubicBezTo>
                    <a:cubicBezTo>
                      <a:pt x="1464" y="146"/>
                      <a:pt x="1453" y="146"/>
                      <a:pt x="1442" y="146"/>
                    </a:cubicBezTo>
                    <a:cubicBezTo>
                      <a:pt x="1136" y="146"/>
                      <a:pt x="870" y="67"/>
                      <a:pt x="671" y="62"/>
                    </a:cubicBezTo>
                    <a:cubicBezTo>
                      <a:pt x="641" y="59"/>
                      <a:pt x="610" y="57"/>
                      <a:pt x="578" y="57"/>
                    </a:cubicBezTo>
                    <a:cubicBezTo>
                      <a:pt x="546" y="57"/>
                      <a:pt x="514" y="59"/>
                      <a:pt x="484" y="62"/>
                    </a:cubicBezTo>
                    <a:lnTo>
                      <a:pt x="406" y="68"/>
                    </a:lnTo>
                    <a:cubicBezTo>
                      <a:pt x="406" y="86"/>
                      <a:pt x="400" y="116"/>
                      <a:pt x="400" y="146"/>
                    </a:cubicBezTo>
                    <a:cubicBezTo>
                      <a:pt x="357" y="678"/>
                      <a:pt x="285" y="944"/>
                      <a:pt x="218" y="1324"/>
                    </a:cubicBezTo>
                    <a:cubicBezTo>
                      <a:pt x="146" y="1765"/>
                      <a:pt x="188" y="1723"/>
                      <a:pt x="67" y="2611"/>
                    </a:cubicBezTo>
                    <a:cubicBezTo>
                      <a:pt x="43" y="2811"/>
                      <a:pt x="19" y="2974"/>
                      <a:pt x="1" y="3083"/>
                    </a:cubicBezTo>
                    <a:cubicBezTo>
                      <a:pt x="469" y="3270"/>
                      <a:pt x="961" y="3362"/>
                      <a:pt x="1452" y="3362"/>
                    </a:cubicBezTo>
                    <a:cubicBezTo>
                      <a:pt x="2072" y="3362"/>
                      <a:pt x="2689" y="3215"/>
                      <a:pt x="3252" y="2926"/>
                    </a:cubicBezTo>
                    <a:cubicBezTo>
                      <a:pt x="2998" y="1814"/>
                      <a:pt x="2810" y="998"/>
                      <a:pt x="2786" y="895"/>
                    </a:cubicBezTo>
                    <a:cubicBezTo>
                      <a:pt x="2774" y="835"/>
                      <a:pt x="2744" y="720"/>
                      <a:pt x="2744" y="720"/>
                    </a:cubicBezTo>
                    <a:cubicBezTo>
                      <a:pt x="2732" y="684"/>
                      <a:pt x="2726" y="648"/>
                      <a:pt x="2714" y="611"/>
                    </a:cubicBezTo>
                    <a:cubicBezTo>
                      <a:pt x="2696" y="527"/>
                      <a:pt x="2671" y="442"/>
                      <a:pt x="2653" y="358"/>
                    </a:cubicBezTo>
                    <a:lnTo>
                      <a:pt x="2641" y="315"/>
                    </a:lnTo>
                    <a:cubicBezTo>
                      <a:pt x="2635" y="297"/>
                      <a:pt x="2629" y="285"/>
                      <a:pt x="2623" y="267"/>
                    </a:cubicBezTo>
                    <a:cubicBezTo>
                      <a:pt x="2555" y="104"/>
                      <a:pt x="2395" y="0"/>
                      <a:pt x="222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2" name="Google Shape;1722;p58"/>
              <p:cNvSpPr/>
              <p:nvPr/>
            </p:nvSpPr>
            <p:spPr>
              <a:xfrm>
                <a:off x="880313" y="1415124"/>
                <a:ext cx="262741" cy="103710"/>
              </a:xfrm>
              <a:custGeom>
                <a:avLst/>
                <a:gdLst/>
                <a:ahLst/>
                <a:cxnLst/>
                <a:rect l="l" t="t" r="r" b="b"/>
                <a:pathLst>
                  <a:path w="1819" h="718" extrusionOk="0">
                    <a:moveTo>
                      <a:pt x="1813" y="1"/>
                    </a:moveTo>
                    <a:lnTo>
                      <a:pt x="1813" y="1"/>
                    </a:lnTo>
                    <a:cubicBezTo>
                      <a:pt x="1342" y="55"/>
                      <a:pt x="858" y="98"/>
                      <a:pt x="363" y="134"/>
                    </a:cubicBezTo>
                    <a:lnTo>
                      <a:pt x="0" y="158"/>
                    </a:lnTo>
                    <a:cubicBezTo>
                      <a:pt x="51" y="480"/>
                      <a:pt x="413" y="717"/>
                      <a:pt x="860" y="717"/>
                    </a:cubicBezTo>
                    <a:cubicBezTo>
                      <a:pt x="891" y="717"/>
                      <a:pt x="923" y="716"/>
                      <a:pt x="955" y="714"/>
                    </a:cubicBezTo>
                    <a:cubicBezTo>
                      <a:pt x="1444" y="678"/>
                      <a:pt x="1819" y="357"/>
                      <a:pt x="1813"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58"/>
              <p:cNvSpPr/>
              <p:nvPr/>
            </p:nvSpPr>
            <p:spPr>
              <a:xfrm>
                <a:off x="1205883" y="1546999"/>
                <a:ext cx="55899" cy="210453"/>
              </a:xfrm>
              <a:custGeom>
                <a:avLst/>
                <a:gdLst/>
                <a:ahLst/>
                <a:cxnLst/>
                <a:rect l="l" t="t" r="r" b="b"/>
                <a:pathLst>
                  <a:path w="387" h="1457" extrusionOk="0">
                    <a:moveTo>
                      <a:pt x="91" y="0"/>
                    </a:moveTo>
                    <a:cubicBezTo>
                      <a:pt x="73" y="61"/>
                      <a:pt x="60" y="121"/>
                      <a:pt x="42" y="182"/>
                    </a:cubicBezTo>
                    <a:cubicBezTo>
                      <a:pt x="30" y="248"/>
                      <a:pt x="12" y="308"/>
                      <a:pt x="0" y="369"/>
                    </a:cubicBezTo>
                    <a:lnTo>
                      <a:pt x="0" y="375"/>
                    </a:lnTo>
                    <a:lnTo>
                      <a:pt x="314" y="1456"/>
                    </a:lnTo>
                    <a:lnTo>
                      <a:pt x="387" y="1432"/>
                    </a:lnTo>
                    <a:lnTo>
                      <a:pt x="79" y="375"/>
                    </a:lnTo>
                    <a:cubicBezTo>
                      <a:pt x="97" y="320"/>
                      <a:pt x="109" y="260"/>
                      <a:pt x="127" y="206"/>
                    </a:cubicBezTo>
                    <a:cubicBezTo>
                      <a:pt x="139" y="145"/>
                      <a:pt x="157" y="79"/>
                      <a:pt x="169" y="18"/>
                    </a:cubicBezTo>
                    <a:lnTo>
                      <a:pt x="9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58"/>
              <p:cNvSpPr/>
              <p:nvPr/>
            </p:nvSpPr>
            <p:spPr>
              <a:xfrm>
                <a:off x="878579" y="1243238"/>
                <a:ext cx="254074" cy="252341"/>
              </a:xfrm>
              <a:custGeom>
                <a:avLst/>
                <a:gdLst/>
                <a:ahLst/>
                <a:cxnLst/>
                <a:rect l="l" t="t" r="r" b="b"/>
                <a:pathLst>
                  <a:path w="1759" h="1747" extrusionOk="0">
                    <a:moveTo>
                      <a:pt x="1541" y="1"/>
                    </a:moveTo>
                    <a:lnTo>
                      <a:pt x="0" y="272"/>
                    </a:lnTo>
                    <a:cubicBezTo>
                      <a:pt x="0" y="321"/>
                      <a:pt x="194" y="1010"/>
                      <a:pt x="314" y="1427"/>
                    </a:cubicBezTo>
                    <a:lnTo>
                      <a:pt x="405" y="1747"/>
                    </a:lnTo>
                    <a:lnTo>
                      <a:pt x="1758" y="1451"/>
                    </a:lnTo>
                    <a:lnTo>
                      <a:pt x="1607" y="436"/>
                    </a:lnTo>
                    <a:lnTo>
                      <a:pt x="1541"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58"/>
              <p:cNvSpPr/>
              <p:nvPr/>
            </p:nvSpPr>
            <p:spPr>
              <a:xfrm>
                <a:off x="883779" y="1305204"/>
                <a:ext cx="219264" cy="144154"/>
              </a:xfrm>
              <a:custGeom>
                <a:avLst/>
                <a:gdLst/>
                <a:ahLst/>
                <a:cxnLst/>
                <a:rect l="l" t="t" r="r" b="b"/>
                <a:pathLst>
                  <a:path w="1518" h="998" extrusionOk="0">
                    <a:moveTo>
                      <a:pt x="0" y="1"/>
                    </a:moveTo>
                    <a:cubicBezTo>
                      <a:pt x="61" y="236"/>
                      <a:pt x="188" y="689"/>
                      <a:pt x="278" y="998"/>
                    </a:cubicBezTo>
                    <a:cubicBezTo>
                      <a:pt x="629" y="985"/>
                      <a:pt x="1191" y="846"/>
                      <a:pt x="1517" y="127"/>
                    </a:cubicBezTo>
                    <a:lnTo>
                      <a:pt x="1517" y="127"/>
                    </a:lnTo>
                    <a:cubicBezTo>
                      <a:pt x="1434" y="131"/>
                      <a:pt x="1351" y="133"/>
                      <a:pt x="1268" y="133"/>
                    </a:cubicBezTo>
                    <a:cubicBezTo>
                      <a:pt x="904" y="133"/>
                      <a:pt x="541" y="100"/>
                      <a:pt x="182" y="31"/>
                    </a:cubicBezTo>
                    <a:cubicBezTo>
                      <a:pt x="133" y="25"/>
                      <a:pt x="73" y="13"/>
                      <a:pt x="0"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6" name="Google Shape;1726;p58"/>
              <p:cNvSpPr/>
              <p:nvPr/>
            </p:nvSpPr>
            <p:spPr>
              <a:xfrm>
                <a:off x="590563" y="388867"/>
                <a:ext cx="144" cy="1011"/>
              </a:xfrm>
              <a:custGeom>
                <a:avLst/>
                <a:gdLst/>
                <a:ahLst/>
                <a:cxnLst/>
                <a:rect l="l" t="t" r="r" b="b"/>
                <a:pathLst>
                  <a:path w="1" h="7" extrusionOk="0">
                    <a:moveTo>
                      <a:pt x="0" y="6"/>
                    </a:moveTo>
                    <a:cubicBezTo>
                      <a:pt x="0" y="6"/>
                      <a:pt x="0" y="0"/>
                      <a:pt x="0" y="0"/>
                    </a:cubicBezTo>
                    <a:cubicBezTo>
                      <a:pt x="0" y="0"/>
                      <a:pt x="0" y="6"/>
                      <a:pt x="0" y="6"/>
                    </a:cubicBezTo>
                    <a:close/>
                  </a:path>
                </a:pathLst>
              </a:custGeom>
              <a:solidFill>
                <a:srgbClr val="0011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7" name="Google Shape;1727;p58"/>
              <p:cNvSpPr/>
              <p:nvPr/>
            </p:nvSpPr>
            <p:spPr>
              <a:xfrm>
                <a:off x="461721" y="780737"/>
                <a:ext cx="220564" cy="257252"/>
              </a:xfrm>
              <a:custGeom>
                <a:avLst/>
                <a:gdLst/>
                <a:ahLst/>
                <a:cxnLst/>
                <a:rect l="l" t="t" r="r" b="b"/>
                <a:pathLst>
                  <a:path w="1527" h="1781" extrusionOk="0">
                    <a:moveTo>
                      <a:pt x="1074" y="0"/>
                    </a:moveTo>
                    <a:cubicBezTo>
                      <a:pt x="966" y="0"/>
                      <a:pt x="833" y="68"/>
                      <a:pt x="669" y="242"/>
                    </a:cubicBezTo>
                    <a:cubicBezTo>
                      <a:pt x="0" y="942"/>
                      <a:pt x="529" y="1780"/>
                      <a:pt x="1108" y="1780"/>
                    </a:cubicBezTo>
                    <a:cubicBezTo>
                      <a:pt x="1193" y="1780"/>
                      <a:pt x="1280" y="1762"/>
                      <a:pt x="1364" y="1722"/>
                    </a:cubicBezTo>
                    <a:lnTo>
                      <a:pt x="1466" y="1184"/>
                    </a:lnTo>
                    <a:cubicBezTo>
                      <a:pt x="1527" y="913"/>
                      <a:pt x="1509" y="635"/>
                      <a:pt x="1424" y="375"/>
                    </a:cubicBezTo>
                    <a:cubicBezTo>
                      <a:pt x="1357" y="177"/>
                      <a:pt x="1248" y="0"/>
                      <a:pt x="1074"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8" name="Google Shape;1728;p58"/>
              <p:cNvSpPr/>
              <p:nvPr/>
            </p:nvSpPr>
            <p:spPr>
              <a:xfrm>
                <a:off x="571352" y="854980"/>
                <a:ext cx="80454" cy="99810"/>
              </a:xfrm>
              <a:custGeom>
                <a:avLst/>
                <a:gdLst/>
                <a:ahLst/>
                <a:cxnLst/>
                <a:rect l="l" t="t" r="r" b="b"/>
                <a:pathLst>
                  <a:path w="557" h="691" extrusionOk="0">
                    <a:moveTo>
                      <a:pt x="148" y="0"/>
                    </a:moveTo>
                    <a:cubicBezTo>
                      <a:pt x="109" y="0"/>
                      <a:pt x="69" y="6"/>
                      <a:pt x="31" y="18"/>
                    </a:cubicBezTo>
                    <a:cubicBezTo>
                      <a:pt x="0" y="54"/>
                      <a:pt x="25" y="103"/>
                      <a:pt x="67" y="109"/>
                    </a:cubicBezTo>
                    <a:cubicBezTo>
                      <a:pt x="94" y="100"/>
                      <a:pt x="122" y="96"/>
                      <a:pt x="151" y="96"/>
                    </a:cubicBezTo>
                    <a:cubicBezTo>
                      <a:pt x="222" y="96"/>
                      <a:pt x="294" y="123"/>
                      <a:pt x="351" y="175"/>
                    </a:cubicBezTo>
                    <a:cubicBezTo>
                      <a:pt x="212" y="181"/>
                      <a:pt x="91" y="260"/>
                      <a:pt x="25" y="380"/>
                    </a:cubicBezTo>
                    <a:cubicBezTo>
                      <a:pt x="0" y="424"/>
                      <a:pt x="35" y="461"/>
                      <a:pt x="71" y="461"/>
                    </a:cubicBezTo>
                    <a:cubicBezTo>
                      <a:pt x="90" y="461"/>
                      <a:pt x="109" y="451"/>
                      <a:pt x="121" y="429"/>
                    </a:cubicBezTo>
                    <a:cubicBezTo>
                      <a:pt x="121" y="423"/>
                      <a:pt x="127" y="417"/>
                      <a:pt x="133" y="411"/>
                    </a:cubicBezTo>
                    <a:lnTo>
                      <a:pt x="133" y="405"/>
                    </a:lnTo>
                    <a:cubicBezTo>
                      <a:pt x="133" y="405"/>
                      <a:pt x="133" y="399"/>
                      <a:pt x="139" y="399"/>
                    </a:cubicBezTo>
                    <a:cubicBezTo>
                      <a:pt x="145" y="386"/>
                      <a:pt x="157" y="374"/>
                      <a:pt x="170" y="362"/>
                    </a:cubicBezTo>
                    <a:lnTo>
                      <a:pt x="182" y="350"/>
                    </a:lnTo>
                    <a:lnTo>
                      <a:pt x="188" y="344"/>
                    </a:lnTo>
                    <a:lnTo>
                      <a:pt x="194" y="338"/>
                    </a:lnTo>
                    <a:cubicBezTo>
                      <a:pt x="206" y="326"/>
                      <a:pt x="218" y="320"/>
                      <a:pt x="236" y="314"/>
                    </a:cubicBezTo>
                    <a:lnTo>
                      <a:pt x="242" y="308"/>
                    </a:lnTo>
                    <a:lnTo>
                      <a:pt x="248" y="308"/>
                    </a:lnTo>
                    <a:lnTo>
                      <a:pt x="266" y="296"/>
                    </a:lnTo>
                    <a:cubicBezTo>
                      <a:pt x="284" y="296"/>
                      <a:pt x="296" y="290"/>
                      <a:pt x="315" y="284"/>
                    </a:cubicBezTo>
                    <a:lnTo>
                      <a:pt x="417" y="284"/>
                    </a:lnTo>
                    <a:cubicBezTo>
                      <a:pt x="454" y="393"/>
                      <a:pt x="417" y="519"/>
                      <a:pt x="327" y="592"/>
                    </a:cubicBezTo>
                    <a:cubicBezTo>
                      <a:pt x="276" y="622"/>
                      <a:pt x="306" y="691"/>
                      <a:pt x="353" y="691"/>
                    </a:cubicBezTo>
                    <a:cubicBezTo>
                      <a:pt x="362" y="691"/>
                      <a:pt x="371" y="688"/>
                      <a:pt x="381" y="683"/>
                    </a:cubicBezTo>
                    <a:cubicBezTo>
                      <a:pt x="447" y="634"/>
                      <a:pt x="496" y="562"/>
                      <a:pt x="520" y="489"/>
                    </a:cubicBezTo>
                    <a:cubicBezTo>
                      <a:pt x="556" y="350"/>
                      <a:pt x="520" y="205"/>
                      <a:pt x="423" y="109"/>
                    </a:cubicBezTo>
                    <a:cubicBezTo>
                      <a:pt x="349" y="39"/>
                      <a:pt x="250" y="0"/>
                      <a:pt x="148"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9" name="Google Shape;1729;p58"/>
              <p:cNvSpPr/>
              <p:nvPr/>
            </p:nvSpPr>
            <p:spPr>
              <a:xfrm>
                <a:off x="595763" y="431622"/>
                <a:ext cx="917354" cy="902477"/>
              </a:xfrm>
              <a:custGeom>
                <a:avLst/>
                <a:gdLst/>
                <a:ahLst/>
                <a:cxnLst/>
                <a:rect l="l" t="t" r="r" b="b"/>
                <a:pathLst>
                  <a:path w="6351" h="6248" extrusionOk="0">
                    <a:moveTo>
                      <a:pt x="3138" y="0"/>
                    </a:moveTo>
                    <a:cubicBezTo>
                      <a:pt x="3132" y="0"/>
                      <a:pt x="3125" y="0"/>
                      <a:pt x="3118" y="0"/>
                    </a:cubicBezTo>
                    <a:cubicBezTo>
                      <a:pt x="2991" y="0"/>
                      <a:pt x="2865" y="12"/>
                      <a:pt x="2738" y="43"/>
                    </a:cubicBezTo>
                    <a:cubicBezTo>
                      <a:pt x="2381" y="109"/>
                      <a:pt x="2037" y="248"/>
                      <a:pt x="1729" y="441"/>
                    </a:cubicBezTo>
                    <a:cubicBezTo>
                      <a:pt x="1650" y="496"/>
                      <a:pt x="1572" y="556"/>
                      <a:pt x="1499" y="623"/>
                    </a:cubicBezTo>
                    <a:cubicBezTo>
                      <a:pt x="1348" y="774"/>
                      <a:pt x="1203" y="931"/>
                      <a:pt x="1082" y="1106"/>
                    </a:cubicBezTo>
                    <a:cubicBezTo>
                      <a:pt x="859" y="1408"/>
                      <a:pt x="671" y="1728"/>
                      <a:pt x="520" y="2067"/>
                    </a:cubicBezTo>
                    <a:cubicBezTo>
                      <a:pt x="454" y="2218"/>
                      <a:pt x="387" y="2387"/>
                      <a:pt x="321" y="2568"/>
                    </a:cubicBezTo>
                    <a:cubicBezTo>
                      <a:pt x="266" y="2725"/>
                      <a:pt x="218" y="2888"/>
                      <a:pt x="170" y="3064"/>
                    </a:cubicBezTo>
                    <a:cubicBezTo>
                      <a:pt x="164" y="3100"/>
                      <a:pt x="152" y="3136"/>
                      <a:pt x="146" y="3166"/>
                    </a:cubicBezTo>
                    <a:cubicBezTo>
                      <a:pt x="85" y="3402"/>
                      <a:pt x="43" y="3638"/>
                      <a:pt x="19" y="3879"/>
                    </a:cubicBezTo>
                    <a:cubicBezTo>
                      <a:pt x="1" y="4049"/>
                      <a:pt x="1" y="4224"/>
                      <a:pt x="13" y="4393"/>
                    </a:cubicBezTo>
                    <a:cubicBezTo>
                      <a:pt x="25" y="4532"/>
                      <a:pt x="49" y="4665"/>
                      <a:pt x="85" y="4798"/>
                    </a:cubicBezTo>
                    <a:cubicBezTo>
                      <a:pt x="103" y="4852"/>
                      <a:pt x="121" y="4901"/>
                      <a:pt x="146" y="4961"/>
                    </a:cubicBezTo>
                    <a:cubicBezTo>
                      <a:pt x="478" y="5765"/>
                      <a:pt x="1656" y="6012"/>
                      <a:pt x="2031" y="6091"/>
                    </a:cubicBezTo>
                    <a:cubicBezTo>
                      <a:pt x="2346" y="6158"/>
                      <a:pt x="2771" y="6248"/>
                      <a:pt x="3247" y="6248"/>
                    </a:cubicBezTo>
                    <a:cubicBezTo>
                      <a:pt x="3794" y="6248"/>
                      <a:pt x="4407" y="6129"/>
                      <a:pt x="4991" y="5722"/>
                    </a:cubicBezTo>
                    <a:cubicBezTo>
                      <a:pt x="6272" y="4828"/>
                      <a:pt x="6345" y="3293"/>
                      <a:pt x="6351" y="2943"/>
                    </a:cubicBezTo>
                    <a:lnTo>
                      <a:pt x="6351" y="2895"/>
                    </a:lnTo>
                    <a:cubicBezTo>
                      <a:pt x="6345" y="2605"/>
                      <a:pt x="6309" y="2308"/>
                      <a:pt x="6236" y="2024"/>
                    </a:cubicBezTo>
                    <a:cubicBezTo>
                      <a:pt x="5953" y="880"/>
                      <a:pt x="5070" y="0"/>
                      <a:pt x="3138"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0" name="Google Shape;1730;p58"/>
              <p:cNvSpPr/>
              <p:nvPr/>
            </p:nvSpPr>
            <p:spPr>
              <a:xfrm>
                <a:off x="575686" y="270570"/>
                <a:ext cx="1029153" cy="825922"/>
              </a:xfrm>
              <a:custGeom>
                <a:avLst/>
                <a:gdLst/>
                <a:ahLst/>
                <a:cxnLst/>
                <a:rect l="l" t="t" r="r" b="b"/>
                <a:pathLst>
                  <a:path w="7125" h="5718" extrusionOk="0">
                    <a:moveTo>
                      <a:pt x="2742" y="1"/>
                    </a:moveTo>
                    <a:cubicBezTo>
                      <a:pt x="2620" y="1"/>
                      <a:pt x="2495" y="32"/>
                      <a:pt x="2363" y="118"/>
                    </a:cubicBezTo>
                    <a:cubicBezTo>
                      <a:pt x="2272" y="179"/>
                      <a:pt x="2200" y="263"/>
                      <a:pt x="2158" y="360"/>
                    </a:cubicBezTo>
                    <a:cubicBezTo>
                      <a:pt x="2029" y="301"/>
                      <a:pt x="1891" y="272"/>
                      <a:pt x="1753" y="272"/>
                    </a:cubicBezTo>
                    <a:cubicBezTo>
                      <a:pt x="1580" y="272"/>
                      <a:pt x="1409" y="318"/>
                      <a:pt x="1257" y="408"/>
                    </a:cubicBezTo>
                    <a:cubicBezTo>
                      <a:pt x="1245" y="414"/>
                      <a:pt x="1227" y="427"/>
                      <a:pt x="1209" y="439"/>
                    </a:cubicBezTo>
                    <a:cubicBezTo>
                      <a:pt x="925" y="668"/>
                      <a:pt x="786" y="1037"/>
                      <a:pt x="859" y="1393"/>
                    </a:cubicBezTo>
                    <a:cubicBezTo>
                      <a:pt x="877" y="1490"/>
                      <a:pt x="907" y="1581"/>
                      <a:pt x="955" y="1665"/>
                    </a:cubicBezTo>
                    <a:cubicBezTo>
                      <a:pt x="695" y="1816"/>
                      <a:pt x="472" y="2016"/>
                      <a:pt x="297" y="2257"/>
                    </a:cubicBezTo>
                    <a:cubicBezTo>
                      <a:pt x="164" y="2451"/>
                      <a:pt x="13" y="2662"/>
                      <a:pt x="7" y="2958"/>
                    </a:cubicBezTo>
                    <a:cubicBezTo>
                      <a:pt x="1" y="3121"/>
                      <a:pt x="43" y="3393"/>
                      <a:pt x="176" y="3556"/>
                    </a:cubicBezTo>
                    <a:cubicBezTo>
                      <a:pt x="239" y="3636"/>
                      <a:pt x="339" y="3684"/>
                      <a:pt x="441" y="3684"/>
                    </a:cubicBezTo>
                    <a:cubicBezTo>
                      <a:pt x="448" y="3684"/>
                      <a:pt x="454" y="3684"/>
                      <a:pt x="460" y="3683"/>
                    </a:cubicBezTo>
                    <a:cubicBezTo>
                      <a:pt x="478" y="3683"/>
                      <a:pt x="502" y="3683"/>
                      <a:pt x="526" y="3677"/>
                    </a:cubicBezTo>
                    <a:cubicBezTo>
                      <a:pt x="653" y="3641"/>
                      <a:pt x="774" y="3574"/>
                      <a:pt x="871" y="3478"/>
                    </a:cubicBezTo>
                    <a:cubicBezTo>
                      <a:pt x="907" y="3448"/>
                      <a:pt x="1118" y="3242"/>
                      <a:pt x="1082" y="2988"/>
                    </a:cubicBezTo>
                    <a:cubicBezTo>
                      <a:pt x="1064" y="2819"/>
                      <a:pt x="937" y="2723"/>
                      <a:pt x="931" y="2656"/>
                    </a:cubicBezTo>
                    <a:cubicBezTo>
                      <a:pt x="931" y="2644"/>
                      <a:pt x="937" y="2632"/>
                      <a:pt x="943" y="2626"/>
                    </a:cubicBezTo>
                    <a:cubicBezTo>
                      <a:pt x="943" y="2620"/>
                      <a:pt x="949" y="2614"/>
                      <a:pt x="961" y="2614"/>
                    </a:cubicBezTo>
                    <a:cubicBezTo>
                      <a:pt x="972" y="2608"/>
                      <a:pt x="985" y="2607"/>
                      <a:pt x="1001" y="2607"/>
                    </a:cubicBezTo>
                    <a:cubicBezTo>
                      <a:pt x="1045" y="2607"/>
                      <a:pt x="1106" y="2621"/>
                      <a:pt x="1168" y="2621"/>
                    </a:cubicBezTo>
                    <a:cubicBezTo>
                      <a:pt x="1211" y="2621"/>
                      <a:pt x="1255" y="2614"/>
                      <a:pt x="1294" y="2590"/>
                    </a:cubicBezTo>
                    <a:cubicBezTo>
                      <a:pt x="1402" y="2523"/>
                      <a:pt x="1420" y="2360"/>
                      <a:pt x="1420" y="2209"/>
                    </a:cubicBezTo>
                    <a:cubicBezTo>
                      <a:pt x="1525" y="2535"/>
                      <a:pt x="1813" y="2704"/>
                      <a:pt x="2103" y="2704"/>
                    </a:cubicBezTo>
                    <a:cubicBezTo>
                      <a:pt x="2352" y="2704"/>
                      <a:pt x="2601" y="2580"/>
                      <a:pt x="2738" y="2324"/>
                    </a:cubicBezTo>
                    <a:cubicBezTo>
                      <a:pt x="2869" y="2783"/>
                      <a:pt x="3275" y="3033"/>
                      <a:pt x="3685" y="3033"/>
                    </a:cubicBezTo>
                    <a:cubicBezTo>
                      <a:pt x="3991" y="3033"/>
                      <a:pt x="4300" y="2895"/>
                      <a:pt x="4499" y="2600"/>
                    </a:cubicBezTo>
                    <a:lnTo>
                      <a:pt x="4499" y="2600"/>
                    </a:lnTo>
                    <a:cubicBezTo>
                      <a:pt x="4359" y="2813"/>
                      <a:pt x="4472" y="3201"/>
                      <a:pt x="4532" y="3423"/>
                    </a:cubicBezTo>
                    <a:cubicBezTo>
                      <a:pt x="4611" y="3750"/>
                      <a:pt x="4762" y="4058"/>
                      <a:pt x="4985" y="4312"/>
                    </a:cubicBezTo>
                    <a:cubicBezTo>
                      <a:pt x="5187" y="4535"/>
                      <a:pt x="5590" y="4831"/>
                      <a:pt x="5926" y="4831"/>
                    </a:cubicBezTo>
                    <a:cubicBezTo>
                      <a:pt x="5950" y="4831"/>
                      <a:pt x="5974" y="4830"/>
                      <a:pt x="5997" y="4827"/>
                    </a:cubicBezTo>
                    <a:lnTo>
                      <a:pt x="5997" y="4827"/>
                    </a:lnTo>
                    <a:cubicBezTo>
                      <a:pt x="5820" y="4854"/>
                      <a:pt x="5673" y="4986"/>
                      <a:pt x="5626" y="5164"/>
                    </a:cubicBezTo>
                    <a:cubicBezTo>
                      <a:pt x="5596" y="5284"/>
                      <a:pt x="5620" y="5417"/>
                      <a:pt x="5692" y="5520"/>
                    </a:cubicBezTo>
                    <a:cubicBezTo>
                      <a:pt x="5741" y="5599"/>
                      <a:pt x="5819" y="5665"/>
                      <a:pt x="5910" y="5701"/>
                    </a:cubicBezTo>
                    <a:cubicBezTo>
                      <a:pt x="5948" y="5713"/>
                      <a:pt x="5986" y="5717"/>
                      <a:pt x="6025" y="5717"/>
                    </a:cubicBezTo>
                    <a:cubicBezTo>
                      <a:pt x="6047" y="5717"/>
                      <a:pt x="6069" y="5716"/>
                      <a:pt x="6091" y="5713"/>
                    </a:cubicBezTo>
                    <a:cubicBezTo>
                      <a:pt x="6176" y="5695"/>
                      <a:pt x="6248" y="5665"/>
                      <a:pt x="6321" y="5623"/>
                    </a:cubicBezTo>
                    <a:cubicBezTo>
                      <a:pt x="6357" y="5599"/>
                      <a:pt x="6387" y="5581"/>
                      <a:pt x="6417" y="5556"/>
                    </a:cubicBezTo>
                    <a:cubicBezTo>
                      <a:pt x="6774" y="5278"/>
                      <a:pt x="6883" y="4753"/>
                      <a:pt x="6991" y="4173"/>
                    </a:cubicBezTo>
                    <a:cubicBezTo>
                      <a:pt x="7034" y="3967"/>
                      <a:pt x="7064" y="3804"/>
                      <a:pt x="7088" y="3659"/>
                    </a:cubicBezTo>
                    <a:cubicBezTo>
                      <a:pt x="7124" y="3442"/>
                      <a:pt x="7118" y="3218"/>
                      <a:pt x="7064" y="3000"/>
                    </a:cubicBezTo>
                    <a:cubicBezTo>
                      <a:pt x="6949" y="2596"/>
                      <a:pt x="6695" y="2239"/>
                      <a:pt x="6351" y="1991"/>
                    </a:cubicBezTo>
                    <a:cubicBezTo>
                      <a:pt x="6339" y="1871"/>
                      <a:pt x="6321" y="1750"/>
                      <a:pt x="6297" y="1635"/>
                    </a:cubicBezTo>
                    <a:cubicBezTo>
                      <a:pt x="6188" y="1115"/>
                      <a:pt x="5958" y="668"/>
                      <a:pt x="5451" y="372"/>
                    </a:cubicBezTo>
                    <a:cubicBezTo>
                      <a:pt x="5203" y="232"/>
                      <a:pt x="4980" y="192"/>
                      <a:pt x="4760" y="192"/>
                    </a:cubicBezTo>
                    <a:cubicBezTo>
                      <a:pt x="4465" y="192"/>
                      <a:pt x="4176" y="265"/>
                      <a:pt x="3843" y="265"/>
                    </a:cubicBezTo>
                    <a:cubicBezTo>
                      <a:pt x="3816" y="265"/>
                      <a:pt x="3787" y="264"/>
                      <a:pt x="3759" y="263"/>
                    </a:cubicBezTo>
                    <a:cubicBezTo>
                      <a:pt x="3394" y="250"/>
                      <a:pt x="3081" y="1"/>
                      <a:pt x="2742"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1" name="Google Shape;1731;p58"/>
              <p:cNvSpPr/>
              <p:nvPr/>
            </p:nvSpPr>
            <p:spPr>
              <a:xfrm>
                <a:off x="905590" y="832014"/>
                <a:ext cx="58644" cy="124221"/>
              </a:xfrm>
              <a:custGeom>
                <a:avLst/>
                <a:gdLst/>
                <a:ahLst/>
                <a:cxnLst/>
                <a:rect l="l" t="t" r="r" b="b"/>
                <a:pathLst>
                  <a:path w="406" h="860" extrusionOk="0">
                    <a:moveTo>
                      <a:pt x="326" y="0"/>
                    </a:moveTo>
                    <a:cubicBezTo>
                      <a:pt x="315" y="0"/>
                      <a:pt x="304" y="6"/>
                      <a:pt x="297" y="20"/>
                    </a:cubicBezTo>
                    <a:cubicBezTo>
                      <a:pt x="266" y="135"/>
                      <a:pt x="321" y="249"/>
                      <a:pt x="297" y="364"/>
                    </a:cubicBezTo>
                    <a:cubicBezTo>
                      <a:pt x="291" y="419"/>
                      <a:pt x="248" y="461"/>
                      <a:pt x="194" y="467"/>
                    </a:cubicBezTo>
                    <a:cubicBezTo>
                      <a:pt x="146" y="467"/>
                      <a:pt x="97" y="479"/>
                      <a:pt x="55" y="509"/>
                    </a:cubicBezTo>
                    <a:cubicBezTo>
                      <a:pt x="1" y="576"/>
                      <a:pt x="1" y="672"/>
                      <a:pt x="49" y="745"/>
                    </a:cubicBezTo>
                    <a:cubicBezTo>
                      <a:pt x="121" y="842"/>
                      <a:pt x="260" y="854"/>
                      <a:pt x="369" y="860"/>
                    </a:cubicBezTo>
                    <a:cubicBezTo>
                      <a:pt x="405" y="854"/>
                      <a:pt x="405" y="799"/>
                      <a:pt x="369" y="793"/>
                    </a:cubicBezTo>
                    <a:cubicBezTo>
                      <a:pt x="272" y="787"/>
                      <a:pt x="127" y="787"/>
                      <a:pt x="85" y="678"/>
                    </a:cubicBezTo>
                    <a:cubicBezTo>
                      <a:pt x="73" y="642"/>
                      <a:pt x="73" y="600"/>
                      <a:pt x="91" y="570"/>
                    </a:cubicBezTo>
                    <a:cubicBezTo>
                      <a:pt x="115" y="527"/>
                      <a:pt x="170" y="533"/>
                      <a:pt x="212" y="527"/>
                    </a:cubicBezTo>
                    <a:cubicBezTo>
                      <a:pt x="297" y="509"/>
                      <a:pt x="357" y="437"/>
                      <a:pt x="363" y="352"/>
                    </a:cubicBezTo>
                    <a:cubicBezTo>
                      <a:pt x="381" y="249"/>
                      <a:pt x="333" y="141"/>
                      <a:pt x="357" y="38"/>
                    </a:cubicBezTo>
                    <a:cubicBezTo>
                      <a:pt x="361" y="16"/>
                      <a:pt x="344" y="0"/>
                      <a:pt x="326" y="0"/>
                    </a:cubicBezTo>
                    <a:close/>
                  </a:path>
                </a:pathLst>
              </a:custGeom>
              <a:solidFill>
                <a:srgbClr val="DD5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2" name="Google Shape;1732;p58"/>
              <p:cNvSpPr/>
              <p:nvPr/>
            </p:nvSpPr>
            <p:spPr>
              <a:xfrm>
                <a:off x="758548" y="765570"/>
                <a:ext cx="130576" cy="81754"/>
              </a:xfrm>
              <a:custGeom>
                <a:avLst/>
                <a:gdLst/>
                <a:ahLst/>
                <a:cxnLst/>
                <a:rect l="l" t="t" r="r" b="b"/>
                <a:pathLst>
                  <a:path w="904" h="566" extrusionOk="0">
                    <a:moveTo>
                      <a:pt x="470" y="1"/>
                    </a:moveTo>
                    <a:cubicBezTo>
                      <a:pt x="222" y="1"/>
                      <a:pt x="0" y="268"/>
                      <a:pt x="22" y="311"/>
                    </a:cubicBezTo>
                    <a:cubicBezTo>
                      <a:pt x="23" y="314"/>
                      <a:pt x="27" y="315"/>
                      <a:pt x="33" y="315"/>
                    </a:cubicBezTo>
                    <a:cubicBezTo>
                      <a:pt x="69" y="315"/>
                      <a:pt x="184" y="252"/>
                      <a:pt x="335" y="252"/>
                    </a:cubicBezTo>
                    <a:cubicBezTo>
                      <a:pt x="375" y="252"/>
                      <a:pt x="418" y="257"/>
                      <a:pt x="463" y="268"/>
                    </a:cubicBezTo>
                    <a:cubicBezTo>
                      <a:pt x="707" y="332"/>
                      <a:pt x="812" y="565"/>
                      <a:pt x="851" y="565"/>
                    </a:cubicBezTo>
                    <a:cubicBezTo>
                      <a:pt x="853" y="565"/>
                      <a:pt x="854" y="565"/>
                      <a:pt x="855" y="564"/>
                    </a:cubicBezTo>
                    <a:cubicBezTo>
                      <a:pt x="904" y="534"/>
                      <a:pt x="849" y="105"/>
                      <a:pt x="565" y="15"/>
                    </a:cubicBezTo>
                    <a:cubicBezTo>
                      <a:pt x="534" y="5"/>
                      <a:pt x="502" y="1"/>
                      <a:pt x="47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58"/>
              <p:cNvSpPr/>
              <p:nvPr/>
            </p:nvSpPr>
            <p:spPr>
              <a:xfrm>
                <a:off x="1097986" y="844147"/>
                <a:ext cx="130720" cy="81754"/>
              </a:xfrm>
              <a:custGeom>
                <a:avLst/>
                <a:gdLst/>
                <a:ahLst/>
                <a:cxnLst/>
                <a:rect l="l" t="t" r="r" b="b"/>
                <a:pathLst>
                  <a:path w="905" h="566" extrusionOk="0">
                    <a:moveTo>
                      <a:pt x="471" y="1"/>
                    </a:moveTo>
                    <a:cubicBezTo>
                      <a:pt x="222" y="1"/>
                      <a:pt x="1" y="268"/>
                      <a:pt x="22" y="310"/>
                    </a:cubicBezTo>
                    <a:cubicBezTo>
                      <a:pt x="24" y="315"/>
                      <a:pt x="29" y="317"/>
                      <a:pt x="35" y="317"/>
                    </a:cubicBezTo>
                    <a:cubicBezTo>
                      <a:pt x="75" y="317"/>
                      <a:pt x="190" y="253"/>
                      <a:pt x="339" y="253"/>
                    </a:cubicBezTo>
                    <a:cubicBezTo>
                      <a:pt x="378" y="253"/>
                      <a:pt x="420" y="257"/>
                      <a:pt x="463" y="268"/>
                    </a:cubicBezTo>
                    <a:cubicBezTo>
                      <a:pt x="708" y="332"/>
                      <a:pt x="807" y="565"/>
                      <a:pt x="851" y="565"/>
                    </a:cubicBezTo>
                    <a:cubicBezTo>
                      <a:pt x="853" y="565"/>
                      <a:pt x="854" y="565"/>
                      <a:pt x="856" y="564"/>
                    </a:cubicBezTo>
                    <a:cubicBezTo>
                      <a:pt x="904" y="534"/>
                      <a:pt x="850" y="105"/>
                      <a:pt x="566" y="14"/>
                    </a:cubicBezTo>
                    <a:cubicBezTo>
                      <a:pt x="534" y="5"/>
                      <a:pt x="502" y="1"/>
                      <a:pt x="471" y="1"/>
                    </a:cubicBezTo>
                    <a:close/>
                  </a:path>
                </a:pathLst>
              </a:custGeom>
              <a:solidFill>
                <a:srgbClr val="0011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58"/>
              <p:cNvSpPr/>
              <p:nvPr/>
            </p:nvSpPr>
            <p:spPr>
              <a:xfrm>
                <a:off x="769382" y="923012"/>
                <a:ext cx="371073" cy="238619"/>
              </a:xfrm>
              <a:custGeom>
                <a:avLst/>
                <a:gdLst/>
                <a:ahLst/>
                <a:cxnLst/>
                <a:rect l="l" t="t" r="r" b="b"/>
                <a:pathLst>
                  <a:path w="2569" h="1652" extrusionOk="0">
                    <a:moveTo>
                      <a:pt x="86" y="0"/>
                    </a:moveTo>
                    <a:cubicBezTo>
                      <a:pt x="79" y="18"/>
                      <a:pt x="73" y="48"/>
                      <a:pt x="67" y="79"/>
                    </a:cubicBezTo>
                    <a:cubicBezTo>
                      <a:pt x="55" y="127"/>
                      <a:pt x="43" y="175"/>
                      <a:pt x="37" y="218"/>
                    </a:cubicBezTo>
                    <a:cubicBezTo>
                      <a:pt x="1" y="465"/>
                      <a:pt x="37" y="719"/>
                      <a:pt x="146" y="943"/>
                    </a:cubicBezTo>
                    <a:cubicBezTo>
                      <a:pt x="182" y="1021"/>
                      <a:pt x="224" y="1088"/>
                      <a:pt x="279" y="1154"/>
                    </a:cubicBezTo>
                    <a:cubicBezTo>
                      <a:pt x="285" y="1160"/>
                      <a:pt x="291" y="1166"/>
                      <a:pt x="297" y="1172"/>
                    </a:cubicBezTo>
                    <a:cubicBezTo>
                      <a:pt x="448" y="1360"/>
                      <a:pt x="653" y="1499"/>
                      <a:pt x="883" y="1577"/>
                    </a:cubicBezTo>
                    <a:cubicBezTo>
                      <a:pt x="1031" y="1626"/>
                      <a:pt x="1187" y="1651"/>
                      <a:pt x="1346" y="1651"/>
                    </a:cubicBezTo>
                    <a:cubicBezTo>
                      <a:pt x="1459" y="1651"/>
                      <a:pt x="1573" y="1639"/>
                      <a:pt x="1687" y="1613"/>
                    </a:cubicBezTo>
                    <a:cubicBezTo>
                      <a:pt x="1747" y="1595"/>
                      <a:pt x="1808" y="1577"/>
                      <a:pt x="1874" y="1547"/>
                    </a:cubicBezTo>
                    <a:cubicBezTo>
                      <a:pt x="1959" y="1511"/>
                      <a:pt x="2043" y="1462"/>
                      <a:pt x="2116" y="1402"/>
                    </a:cubicBezTo>
                    <a:cubicBezTo>
                      <a:pt x="2333" y="1233"/>
                      <a:pt x="2496" y="991"/>
                      <a:pt x="2569" y="719"/>
                    </a:cubicBezTo>
                    <a:lnTo>
                      <a:pt x="2527" y="707"/>
                    </a:lnTo>
                    <a:cubicBezTo>
                      <a:pt x="2340" y="747"/>
                      <a:pt x="2153" y="766"/>
                      <a:pt x="1967" y="766"/>
                    </a:cubicBezTo>
                    <a:cubicBezTo>
                      <a:pt x="1271" y="766"/>
                      <a:pt x="596" y="496"/>
                      <a:pt x="86"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5" name="Google Shape;1735;p58"/>
              <p:cNvSpPr/>
              <p:nvPr/>
            </p:nvSpPr>
            <p:spPr>
              <a:xfrm>
                <a:off x="812136" y="1087097"/>
                <a:ext cx="200920" cy="74532"/>
              </a:xfrm>
              <a:custGeom>
                <a:avLst/>
                <a:gdLst/>
                <a:ahLst/>
                <a:cxnLst/>
                <a:rect l="l" t="t" r="r" b="b"/>
                <a:pathLst>
                  <a:path w="1391" h="516" extrusionOk="0">
                    <a:moveTo>
                      <a:pt x="220" y="0"/>
                    </a:moveTo>
                    <a:cubicBezTo>
                      <a:pt x="146" y="0"/>
                      <a:pt x="72" y="12"/>
                      <a:pt x="1" y="36"/>
                    </a:cubicBezTo>
                    <a:cubicBezTo>
                      <a:pt x="152" y="224"/>
                      <a:pt x="357" y="363"/>
                      <a:pt x="587" y="441"/>
                    </a:cubicBezTo>
                    <a:cubicBezTo>
                      <a:pt x="735" y="490"/>
                      <a:pt x="891" y="515"/>
                      <a:pt x="1050" y="515"/>
                    </a:cubicBezTo>
                    <a:cubicBezTo>
                      <a:pt x="1163" y="515"/>
                      <a:pt x="1277" y="503"/>
                      <a:pt x="1391" y="477"/>
                    </a:cubicBezTo>
                    <a:cubicBezTo>
                      <a:pt x="1342" y="393"/>
                      <a:pt x="1282" y="320"/>
                      <a:pt x="1203" y="272"/>
                    </a:cubicBezTo>
                    <a:cubicBezTo>
                      <a:pt x="1109" y="209"/>
                      <a:pt x="1000" y="177"/>
                      <a:pt x="890" y="177"/>
                    </a:cubicBezTo>
                    <a:cubicBezTo>
                      <a:pt x="831" y="177"/>
                      <a:pt x="771" y="186"/>
                      <a:pt x="714" y="205"/>
                    </a:cubicBezTo>
                    <a:cubicBezTo>
                      <a:pt x="581" y="72"/>
                      <a:pt x="401" y="0"/>
                      <a:pt x="220" y="0"/>
                    </a:cubicBezTo>
                    <a:close/>
                  </a:path>
                </a:pathLst>
              </a:custGeom>
              <a:solidFill>
                <a:srgbClr val="E51F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6" name="Google Shape;1736;p58"/>
              <p:cNvSpPr/>
              <p:nvPr/>
            </p:nvSpPr>
            <p:spPr>
              <a:xfrm>
                <a:off x="782526" y="923012"/>
                <a:ext cx="357929" cy="151376"/>
              </a:xfrm>
              <a:custGeom>
                <a:avLst/>
                <a:gdLst/>
                <a:ahLst/>
                <a:cxnLst/>
                <a:rect l="l" t="t" r="r" b="b"/>
                <a:pathLst>
                  <a:path w="2478" h="1048" extrusionOk="0">
                    <a:moveTo>
                      <a:pt x="1" y="0"/>
                    </a:moveTo>
                    <a:cubicBezTo>
                      <a:pt x="19" y="46"/>
                      <a:pt x="501" y="1048"/>
                      <a:pt x="1468" y="1048"/>
                    </a:cubicBezTo>
                    <a:cubicBezTo>
                      <a:pt x="1760" y="1048"/>
                      <a:pt x="2096" y="956"/>
                      <a:pt x="2478" y="719"/>
                    </a:cubicBezTo>
                    <a:lnTo>
                      <a:pt x="2436" y="713"/>
                    </a:lnTo>
                    <a:cubicBezTo>
                      <a:pt x="2254" y="751"/>
                      <a:pt x="2072" y="769"/>
                      <a:pt x="1890" y="769"/>
                    </a:cubicBezTo>
                    <a:cubicBezTo>
                      <a:pt x="1192" y="769"/>
                      <a:pt x="509" y="499"/>
                      <a:pt x="1" y="0"/>
                    </a:cubicBezTo>
                    <a:close/>
                  </a:path>
                </a:pathLst>
              </a:custGeom>
              <a:solidFill>
                <a:srgbClr val="FFF7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7" name="Google Shape;1737;p58"/>
              <p:cNvSpPr/>
              <p:nvPr/>
            </p:nvSpPr>
            <p:spPr>
              <a:xfrm>
                <a:off x="1323603" y="1030765"/>
                <a:ext cx="220130" cy="241363"/>
              </a:xfrm>
              <a:custGeom>
                <a:avLst/>
                <a:gdLst/>
                <a:ahLst/>
                <a:cxnLst/>
                <a:rect l="l" t="t" r="r" b="b"/>
                <a:pathLst>
                  <a:path w="1524" h="1671" extrusionOk="0">
                    <a:moveTo>
                      <a:pt x="927" y="1"/>
                    </a:moveTo>
                    <a:cubicBezTo>
                      <a:pt x="802" y="1"/>
                      <a:pt x="671" y="91"/>
                      <a:pt x="557" y="203"/>
                    </a:cubicBezTo>
                    <a:cubicBezTo>
                      <a:pt x="363" y="396"/>
                      <a:pt x="224" y="638"/>
                      <a:pt x="152" y="904"/>
                    </a:cubicBezTo>
                    <a:lnTo>
                      <a:pt x="1" y="1435"/>
                    </a:lnTo>
                    <a:cubicBezTo>
                      <a:pt x="127" y="1596"/>
                      <a:pt x="312" y="1671"/>
                      <a:pt x="504" y="1671"/>
                    </a:cubicBezTo>
                    <a:cubicBezTo>
                      <a:pt x="989" y="1671"/>
                      <a:pt x="1523" y="1193"/>
                      <a:pt x="1294" y="426"/>
                    </a:cubicBezTo>
                    <a:cubicBezTo>
                      <a:pt x="1198" y="112"/>
                      <a:pt x="1066" y="1"/>
                      <a:pt x="927"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8" name="Google Shape;1738;p58"/>
              <p:cNvSpPr/>
              <p:nvPr/>
            </p:nvSpPr>
            <p:spPr>
              <a:xfrm>
                <a:off x="1379502" y="1105441"/>
                <a:ext cx="100821" cy="83343"/>
              </a:xfrm>
              <a:custGeom>
                <a:avLst/>
                <a:gdLst/>
                <a:ahLst/>
                <a:cxnLst/>
                <a:rect l="l" t="t" r="r" b="b"/>
                <a:pathLst>
                  <a:path w="698" h="577" extrusionOk="0">
                    <a:moveTo>
                      <a:pt x="389" y="1"/>
                    </a:moveTo>
                    <a:cubicBezTo>
                      <a:pt x="350" y="1"/>
                      <a:pt x="311" y="6"/>
                      <a:pt x="272" y="18"/>
                    </a:cubicBezTo>
                    <a:cubicBezTo>
                      <a:pt x="133" y="60"/>
                      <a:pt x="37" y="175"/>
                      <a:pt x="19" y="314"/>
                    </a:cubicBezTo>
                    <a:cubicBezTo>
                      <a:pt x="0" y="393"/>
                      <a:pt x="13" y="477"/>
                      <a:pt x="49" y="550"/>
                    </a:cubicBezTo>
                    <a:cubicBezTo>
                      <a:pt x="60" y="568"/>
                      <a:pt x="76" y="576"/>
                      <a:pt x="92" y="576"/>
                    </a:cubicBezTo>
                    <a:cubicBezTo>
                      <a:pt x="129" y="576"/>
                      <a:pt x="165" y="537"/>
                      <a:pt x="139" y="495"/>
                    </a:cubicBezTo>
                    <a:cubicBezTo>
                      <a:pt x="91" y="387"/>
                      <a:pt x="115" y="260"/>
                      <a:pt x="200" y="175"/>
                    </a:cubicBezTo>
                    <a:cubicBezTo>
                      <a:pt x="206" y="181"/>
                      <a:pt x="206" y="187"/>
                      <a:pt x="212" y="187"/>
                    </a:cubicBezTo>
                    <a:cubicBezTo>
                      <a:pt x="230" y="193"/>
                      <a:pt x="242" y="205"/>
                      <a:pt x="254" y="211"/>
                    </a:cubicBezTo>
                    <a:lnTo>
                      <a:pt x="272" y="223"/>
                    </a:lnTo>
                    <a:lnTo>
                      <a:pt x="278" y="223"/>
                    </a:lnTo>
                    <a:lnTo>
                      <a:pt x="284" y="230"/>
                    </a:lnTo>
                    <a:cubicBezTo>
                      <a:pt x="297" y="242"/>
                      <a:pt x="309" y="248"/>
                      <a:pt x="321" y="260"/>
                    </a:cubicBezTo>
                    <a:lnTo>
                      <a:pt x="333" y="278"/>
                    </a:lnTo>
                    <a:lnTo>
                      <a:pt x="339" y="290"/>
                    </a:lnTo>
                    <a:cubicBezTo>
                      <a:pt x="345" y="302"/>
                      <a:pt x="357" y="314"/>
                      <a:pt x="363" y="326"/>
                    </a:cubicBezTo>
                    <a:lnTo>
                      <a:pt x="369" y="338"/>
                    </a:lnTo>
                    <a:cubicBezTo>
                      <a:pt x="369" y="338"/>
                      <a:pt x="369" y="344"/>
                      <a:pt x="369" y="344"/>
                    </a:cubicBezTo>
                    <a:cubicBezTo>
                      <a:pt x="369" y="350"/>
                      <a:pt x="369" y="356"/>
                      <a:pt x="375" y="362"/>
                    </a:cubicBezTo>
                    <a:cubicBezTo>
                      <a:pt x="375" y="375"/>
                      <a:pt x="381" y="393"/>
                      <a:pt x="387" y="405"/>
                    </a:cubicBezTo>
                    <a:cubicBezTo>
                      <a:pt x="387" y="411"/>
                      <a:pt x="387" y="411"/>
                      <a:pt x="387" y="417"/>
                    </a:cubicBezTo>
                    <a:cubicBezTo>
                      <a:pt x="387" y="417"/>
                      <a:pt x="387" y="417"/>
                      <a:pt x="387" y="423"/>
                    </a:cubicBezTo>
                    <a:lnTo>
                      <a:pt x="387" y="447"/>
                    </a:lnTo>
                    <a:cubicBezTo>
                      <a:pt x="387" y="480"/>
                      <a:pt x="413" y="497"/>
                      <a:pt x="439" y="497"/>
                    </a:cubicBezTo>
                    <a:cubicBezTo>
                      <a:pt x="464" y="497"/>
                      <a:pt x="490" y="480"/>
                      <a:pt x="490" y="447"/>
                    </a:cubicBezTo>
                    <a:cubicBezTo>
                      <a:pt x="484" y="308"/>
                      <a:pt x="411" y="181"/>
                      <a:pt x="297" y="109"/>
                    </a:cubicBezTo>
                    <a:cubicBezTo>
                      <a:pt x="320" y="103"/>
                      <a:pt x="345" y="100"/>
                      <a:pt x="369" y="100"/>
                    </a:cubicBezTo>
                    <a:cubicBezTo>
                      <a:pt x="445" y="100"/>
                      <a:pt x="520" y="128"/>
                      <a:pt x="574" y="187"/>
                    </a:cubicBezTo>
                    <a:cubicBezTo>
                      <a:pt x="589" y="198"/>
                      <a:pt x="603" y="203"/>
                      <a:pt x="617" y="203"/>
                    </a:cubicBezTo>
                    <a:cubicBezTo>
                      <a:pt x="662" y="203"/>
                      <a:pt x="698" y="152"/>
                      <a:pt x="665" y="115"/>
                    </a:cubicBezTo>
                    <a:cubicBezTo>
                      <a:pt x="591" y="40"/>
                      <a:pt x="491" y="1"/>
                      <a:pt x="389"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9" name="Google Shape;1739;p58"/>
              <p:cNvSpPr/>
              <p:nvPr/>
            </p:nvSpPr>
            <p:spPr>
              <a:xfrm>
                <a:off x="333024" y="1046076"/>
                <a:ext cx="526493" cy="581670"/>
              </a:xfrm>
              <a:custGeom>
                <a:avLst/>
                <a:gdLst/>
                <a:ahLst/>
                <a:cxnLst/>
                <a:rect l="l" t="t" r="r" b="b"/>
                <a:pathLst>
                  <a:path w="3645" h="4027" extrusionOk="0">
                    <a:moveTo>
                      <a:pt x="762" y="0"/>
                    </a:moveTo>
                    <a:cubicBezTo>
                      <a:pt x="665" y="30"/>
                      <a:pt x="424" y="375"/>
                      <a:pt x="327" y="411"/>
                    </a:cubicBezTo>
                    <a:cubicBezTo>
                      <a:pt x="182" y="459"/>
                      <a:pt x="140" y="616"/>
                      <a:pt x="1" y="665"/>
                    </a:cubicBezTo>
                    <a:cubicBezTo>
                      <a:pt x="31" y="888"/>
                      <a:pt x="85" y="1208"/>
                      <a:pt x="176" y="1583"/>
                    </a:cubicBezTo>
                    <a:cubicBezTo>
                      <a:pt x="303" y="2109"/>
                      <a:pt x="369" y="2375"/>
                      <a:pt x="490" y="2586"/>
                    </a:cubicBezTo>
                    <a:cubicBezTo>
                      <a:pt x="702" y="2955"/>
                      <a:pt x="1028" y="3172"/>
                      <a:pt x="1681" y="3601"/>
                    </a:cubicBezTo>
                    <a:cubicBezTo>
                      <a:pt x="2085" y="3873"/>
                      <a:pt x="2291" y="4006"/>
                      <a:pt x="2508" y="4024"/>
                    </a:cubicBezTo>
                    <a:cubicBezTo>
                      <a:pt x="2532" y="4026"/>
                      <a:pt x="2556" y="4027"/>
                      <a:pt x="2580" y="4027"/>
                    </a:cubicBezTo>
                    <a:cubicBezTo>
                      <a:pt x="3107" y="4027"/>
                      <a:pt x="3517" y="3588"/>
                      <a:pt x="3644" y="3438"/>
                    </a:cubicBezTo>
                    <a:cubicBezTo>
                      <a:pt x="2871" y="3051"/>
                      <a:pt x="2236" y="2574"/>
                      <a:pt x="1469" y="2175"/>
                    </a:cubicBezTo>
                    <a:lnTo>
                      <a:pt x="1415" y="2145"/>
                    </a:lnTo>
                    <a:lnTo>
                      <a:pt x="1409" y="2127"/>
                    </a:lnTo>
                    <a:cubicBezTo>
                      <a:pt x="1221" y="1517"/>
                      <a:pt x="943" y="604"/>
                      <a:pt x="762"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0" name="Google Shape;1740;p58"/>
              <p:cNvSpPr/>
              <p:nvPr/>
            </p:nvSpPr>
            <p:spPr>
              <a:xfrm>
                <a:off x="163739" y="951322"/>
                <a:ext cx="246274" cy="198320"/>
              </a:xfrm>
              <a:custGeom>
                <a:avLst/>
                <a:gdLst/>
                <a:ahLst/>
                <a:cxnLst/>
                <a:rect l="l" t="t" r="r" b="b"/>
                <a:pathLst>
                  <a:path w="1705" h="1373" extrusionOk="0">
                    <a:moveTo>
                      <a:pt x="827" y="0"/>
                    </a:moveTo>
                    <a:cubicBezTo>
                      <a:pt x="709" y="0"/>
                      <a:pt x="589" y="23"/>
                      <a:pt x="472" y="70"/>
                    </a:cubicBezTo>
                    <a:cubicBezTo>
                      <a:pt x="134" y="330"/>
                      <a:pt x="1" y="722"/>
                      <a:pt x="127" y="988"/>
                    </a:cubicBezTo>
                    <a:cubicBezTo>
                      <a:pt x="260" y="1278"/>
                      <a:pt x="659" y="1333"/>
                      <a:pt x="847" y="1351"/>
                    </a:cubicBezTo>
                    <a:cubicBezTo>
                      <a:pt x="924" y="1361"/>
                      <a:pt x="1012" y="1372"/>
                      <a:pt x="1101" y="1372"/>
                    </a:cubicBezTo>
                    <a:cubicBezTo>
                      <a:pt x="1234" y="1372"/>
                      <a:pt x="1370" y="1346"/>
                      <a:pt x="1475" y="1248"/>
                    </a:cubicBezTo>
                    <a:cubicBezTo>
                      <a:pt x="1705" y="1037"/>
                      <a:pt x="1692" y="590"/>
                      <a:pt x="1481" y="306"/>
                    </a:cubicBezTo>
                    <a:cubicBezTo>
                      <a:pt x="1331" y="110"/>
                      <a:pt x="1087" y="0"/>
                      <a:pt x="827"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1" name="Google Shape;1741;p58"/>
              <p:cNvSpPr/>
              <p:nvPr/>
            </p:nvSpPr>
            <p:spPr>
              <a:xfrm>
                <a:off x="178616" y="71963"/>
                <a:ext cx="461783" cy="1133007"/>
              </a:xfrm>
              <a:custGeom>
                <a:avLst/>
                <a:gdLst/>
                <a:ahLst/>
                <a:cxnLst/>
                <a:rect l="l" t="t" r="r" b="b"/>
                <a:pathLst>
                  <a:path w="3197" h="7844" extrusionOk="0">
                    <a:moveTo>
                      <a:pt x="3142" y="1"/>
                    </a:moveTo>
                    <a:lnTo>
                      <a:pt x="2768" y="303"/>
                    </a:lnTo>
                    <a:lnTo>
                      <a:pt x="2707" y="345"/>
                    </a:lnTo>
                    <a:lnTo>
                      <a:pt x="2375" y="611"/>
                    </a:lnTo>
                    <a:lnTo>
                      <a:pt x="2308" y="666"/>
                    </a:lnTo>
                    <a:lnTo>
                      <a:pt x="2097" y="835"/>
                    </a:lnTo>
                    <a:lnTo>
                      <a:pt x="2024" y="889"/>
                    </a:lnTo>
                    <a:lnTo>
                      <a:pt x="1595" y="1228"/>
                    </a:lnTo>
                    <a:lnTo>
                      <a:pt x="1547" y="1264"/>
                    </a:lnTo>
                    <a:lnTo>
                      <a:pt x="1541" y="1270"/>
                    </a:lnTo>
                    <a:lnTo>
                      <a:pt x="562" y="5342"/>
                    </a:lnTo>
                    <a:lnTo>
                      <a:pt x="484" y="5656"/>
                    </a:lnTo>
                    <a:lnTo>
                      <a:pt x="423" y="5928"/>
                    </a:lnTo>
                    <a:lnTo>
                      <a:pt x="284" y="6496"/>
                    </a:lnTo>
                    <a:lnTo>
                      <a:pt x="0" y="7662"/>
                    </a:lnTo>
                    <a:lnTo>
                      <a:pt x="79" y="7687"/>
                    </a:lnTo>
                    <a:lnTo>
                      <a:pt x="127" y="7705"/>
                    </a:lnTo>
                    <a:lnTo>
                      <a:pt x="248" y="7747"/>
                    </a:lnTo>
                    <a:lnTo>
                      <a:pt x="296" y="7765"/>
                    </a:lnTo>
                    <a:lnTo>
                      <a:pt x="441" y="7820"/>
                    </a:lnTo>
                    <a:lnTo>
                      <a:pt x="496" y="7838"/>
                    </a:lnTo>
                    <a:lnTo>
                      <a:pt x="508" y="7844"/>
                    </a:lnTo>
                    <a:cubicBezTo>
                      <a:pt x="689" y="7433"/>
                      <a:pt x="870" y="7028"/>
                      <a:pt x="1058" y="6617"/>
                    </a:cubicBezTo>
                    <a:cubicBezTo>
                      <a:pt x="1088" y="6545"/>
                      <a:pt x="1118" y="6472"/>
                      <a:pt x="1154" y="6400"/>
                    </a:cubicBezTo>
                    <a:lnTo>
                      <a:pt x="1293" y="6085"/>
                    </a:lnTo>
                    <a:cubicBezTo>
                      <a:pt x="1378" y="5892"/>
                      <a:pt x="1469" y="5699"/>
                      <a:pt x="1553" y="5505"/>
                    </a:cubicBezTo>
                    <a:cubicBezTo>
                      <a:pt x="1704" y="5167"/>
                      <a:pt x="1855" y="4829"/>
                      <a:pt x="2006" y="4490"/>
                    </a:cubicBezTo>
                    <a:cubicBezTo>
                      <a:pt x="2018" y="4466"/>
                      <a:pt x="2031" y="4442"/>
                      <a:pt x="2043" y="4418"/>
                    </a:cubicBezTo>
                    <a:lnTo>
                      <a:pt x="2133" y="4212"/>
                    </a:lnTo>
                    <a:cubicBezTo>
                      <a:pt x="2139" y="4194"/>
                      <a:pt x="2151" y="4176"/>
                      <a:pt x="2157" y="4164"/>
                    </a:cubicBezTo>
                    <a:cubicBezTo>
                      <a:pt x="2182" y="4104"/>
                      <a:pt x="2212" y="4037"/>
                      <a:pt x="2242" y="3977"/>
                    </a:cubicBezTo>
                    <a:cubicBezTo>
                      <a:pt x="2248" y="3959"/>
                      <a:pt x="2254" y="3946"/>
                      <a:pt x="2260" y="3928"/>
                    </a:cubicBezTo>
                    <a:cubicBezTo>
                      <a:pt x="2351" y="3729"/>
                      <a:pt x="2435" y="3536"/>
                      <a:pt x="2526" y="3336"/>
                    </a:cubicBezTo>
                    <a:lnTo>
                      <a:pt x="2574" y="3234"/>
                    </a:lnTo>
                    <a:lnTo>
                      <a:pt x="2744" y="2859"/>
                    </a:lnTo>
                    <a:lnTo>
                      <a:pt x="2744" y="2853"/>
                    </a:lnTo>
                    <a:lnTo>
                      <a:pt x="3027" y="2218"/>
                    </a:lnTo>
                    <a:cubicBezTo>
                      <a:pt x="3034" y="2200"/>
                      <a:pt x="3040" y="2188"/>
                      <a:pt x="3046" y="2170"/>
                    </a:cubicBezTo>
                    <a:cubicBezTo>
                      <a:pt x="3100" y="2061"/>
                      <a:pt x="3148" y="1947"/>
                      <a:pt x="3197" y="1832"/>
                    </a:cubicBezTo>
                    <a:lnTo>
                      <a:pt x="3197" y="1826"/>
                    </a:lnTo>
                    <a:cubicBezTo>
                      <a:pt x="3197" y="1795"/>
                      <a:pt x="3197" y="1765"/>
                      <a:pt x="3185" y="1729"/>
                    </a:cubicBezTo>
                    <a:lnTo>
                      <a:pt x="3148" y="351"/>
                    </a:lnTo>
                    <a:lnTo>
                      <a:pt x="3148" y="279"/>
                    </a:lnTo>
                    <a:cubicBezTo>
                      <a:pt x="3148" y="182"/>
                      <a:pt x="3142" y="92"/>
                      <a:pt x="31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2" name="Google Shape;1742;p58"/>
              <p:cNvSpPr/>
              <p:nvPr/>
            </p:nvSpPr>
            <p:spPr>
              <a:xfrm>
                <a:off x="258926" y="842702"/>
                <a:ext cx="152820" cy="32355"/>
              </a:xfrm>
              <a:custGeom>
                <a:avLst/>
                <a:gdLst/>
                <a:ahLst/>
                <a:cxnLst/>
                <a:rect l="l" t="t" r="r" b="b"/>
                <a:pathLst>
                  <a:path w="1058" h="224" extrusionOk="0">
                    <a:moveTo>
                      <a:pt x="0" y="0"/>
                    </a:moveTo>
                    <a:lnTo>
                      <a:pt x="949" y="224"/>
                    </a:lnTo>
                    <a:lnTo>
                      <a:pt x="1058" y="12"/>
                    </a:lnTo>
                    <a:cubicBezTo>
                      <a:pt x="1058" y="12"/>
                      <a:pt x="109" y="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3" name="Google Shape;1743;p58"/>
              <p:cNvSpPr/>
              <p:nvPr/>
            </p:nvSpPr>
            <p:spPr>
              <a:xfrm>
                <a:off x="231771" y="72829"/>
                <a:ext cx="408628" cy="1133007"/>
              </a:xfrm>
              <a:custGeom>
                <a:avLst/>
                <a:gdLst/>
                <a:ahLst/>
                <a:cxnLst/>
                <a:rect l="l" t="t" r="r" b="b"/>
                <a:pathLst>
                  <a:path w="2829" h="7844" extrusionOk="0">
                    <a:moveTo>
                      <a:pt x="2780" y="1"/>
                    </a:moveTo>
                    <a:lnTo>
                      <a:pt x="2629" y="116"/>
                    </a:lnTo>
                    <a:lnTo>
                      <a:pt x="2690" y="1850"/>
                    </a:lnTo>
                    <a:lnTo>
                      <a:pt x="1" y="7795"/>
                    </a:lnTo>
                    <a:lnTo>
                      <a:pt x="134" y="7844"/>
                    </a:lnTo>
                    <a:lnTo>
                      <a:pt x="2829" y="1826"/>
                    </a:lnTo>
                    <a:lnTo>
                      <a:pt x="278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4" name="Google Shape;1744;p58"/>
              <p:cNvSpPr/>
              <p:nvPr/>
            </p:nvSpPr>
            <p:spPr>
              <a:xfrm>
                <a:off x="109573" y="818292"/>
                <a:ext cx="379884" cy="154553"/>
              </a:xfrm>
              <a:custGeom>
                <a:avLst/>
                <a:gdLst/>
                <a:ahLst/>
                <a:cxnLst/>
                <a:rect l="l" t="t" r="r" b="b"/>
                <a:pathLst>
                  <a:path w="2630" h="1070" extrusionOk="0">
                    <a:moveTo>
                      <a:pt x="1" y="0"/>
                    </a:moveTo>
                    <a:lnTo>
                      <a:pt x="7" y="30"/>
                    </a:lnTo>
                    <a:lnTo>
                      <a:pt x="19" y="211"/>
                    </a:lnTo>
                    <a:lnTo>
                      <a:pt x="19" y="266"/>
                    </a:lnTo>
                    <a:lnTo>
                      <a:pt x="43" y="616"/>
                    </a:lnTo>
                    <a:lnTo>
                      <a:pt x="188" y="640"/>
                    </a:lnTo>
                    <a:lnTo>
                      <a:pt x="249" y="653"/>
                    </a:lnTo>
                    <a:lnTo>
                      <a:pt x="370" y="671"/>
                    </a:lnTo>
                    <a:lnTo>
                      <a:pt x="430" y="683"/>
                    </a:lnTo>
                    <a:lnTo>
                      <a:pt x="714" y="731"/>
                    </a:lnTo>
                    <a:lnTo>
                      <a:pt x="768" y="743"/>
                    </a:lnTo>
                    <a:lnTo>
                      <a:pt x="865" y="761"/>
                    </a:lnTo>
                    <a:lnTo>
                      <a:pt x="901" y="767"/>
                    </a:lnTo>
                    <a:lnTo>
                      <a:pt x="919" y="767"/>
                    </a:lnTo>
                    <a:lnTo>
                      <a:pt x="986" y="779"/>
                    </a:lnTo>
                    <a:lnTo>
                      <a:pt x="1040" y="792"/>
                    </a:lnTo>
                    <a:lnTo>
                      <a:pt x="1173" y="816"/>
                    </a:lnTo>
                    <a:lnTo>
                      <a:pt x="1222" y="822"/>
                    </a:lnTo>
                    <a:lnTo>
                      <a:pt x="1373" y="852"/>
                    </a:lnTo>
                    <a:lnTo>
                      <a:pt x="1427" y="858"/>
                    </a:lnTo>
                    <a:lnTo>
                      <a:pt x="1644" y="900"/>
                    </a:lnTo>
                    <a:lnTo>
                      <a:pt x="1699" y="906"/>
                    </a:lnTo>
                    <a:lnTo>
                      <a:pt x="1771" y="924"/>
                    </a:lnTo>
                    <a:lnTo>
                      <a:pt x="1983" y="961"/>
                    </a:lnTo>
                    <a:lnTo>
                      <a:pt x="2037" y="967"/>
                    </a:lnTo>
                    <a:lnTo>
                      <a:pt x="2364" y="1027"/>
                    </a:lnTo>
                    <a:lnTo>
                      <a:pt x="2418" y="1039"/>
                    </a:lnTo>
                    <a:lnTo>
                      <a:pt x="2587" y="1069"/>
                    </a:lnTo>
                    <a:lnTo>
                      <a:pt x="2593" y="1045"/>
                    </a:lnTo>
                    <a:lnTo>
                      <a:pt x="2629" y="447"/>
                    </a:lnTo>
                    <a:lnTo>
                      <a:pt x="2629" y="441"/>
                    </a:lnTo>
                    <a:lnTo>
                      <a:pt x="2617" y="441"/>
                    </a:lnTo>
                    <a:lnTo>
                      <a:pt x="2575" y="435"/>
                    </a:lnTo>
                    <a:lnTo>
                      <a:pt x="2303" y="387"/>
                    </a:lnTo>
                    <a:lnTo>
                      <a:pt x="2255" y="381"/>
                    </a:lnTo>
                    <a:lnTo>
                      <a:pt x="2031" y="344"/>
                    </a:lnTo>
                    <a:lnTo>
                      <a:pt x="1832" y="308"/>
                    </a:lnTo>
                    <a:lnTo>
                      <a:pt x="1777" y="302"/>
                    </a:lnTo>
                    <a:lnTo>
                      <a:pt x="1578" y="266"/>
                    </a:lnTo>
                    <a:lnTo>
                      <a:pt x="1524" y="260"/>
                    </a:lnTo>
                    <a:lnTo>
                      <a:pt x="1373" y="236"/>
                    </a:lnTo>
                    <a:lnTo>
                      <a:pt x="1318" y="224"/>
                    </a:lnTo>
                    <a:lnTo>
                      <a:pt x="1185" y="199"/>
                    </a:lnTo>
                    <a:lnTo>
                      <a:pt x="1137" y="193"/>
                    </a:lnTo>
                    <a:lnTo>
                      <a:pt x="1040" y="175"/>
                    </a:lnTo>
                    <a:lnTo>
                      <a:pt x="992" y="169"/>
                    </a:lnTo>
                    <a:lnTo>
                      <a:pt x="938" y="157"/>
                    </a:lnTo>
                    <a:lnTo>
                      <a:pt x="720" y="121"/>
                    </a:lnTo>
                    <a:lnTo>
                      <a:pt x="654" y="109"/>
                    </a:lnTo>
                    <a:lnTo>
                      <a:pt x="267" y="48"/>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5" name="Google Shape;1745;p58"/>
              <p:cNvSpPr/>
              <p:nvPr/>
            </p:nvSpPr>
            <p:spPr>
              <a:xfrm>
                <a:off x="476165" y="881990"/>
                <a:ext cx="29900" cy="88254"/>
              </a:xfrm>
              <a:custGeom>
                <a:avLst/>
                <a:gdLst/>
                <a:ahLst/>
                <a:cxnLst/>
                <a:rect l="l" t="t" r="r" b="b"/>
                <a:pathLst>
                  <a:path w="207" h="611" extrusionOk="0">
                    <a:moveTo>
                      <a:pt x="43" y="0"/>
                    </a:moveTo>
                    <a:lnTo>
                      <a:pt x="31" y="175"/>
                    </a:lnTo>
                    <a:lnTo>
                      <a:pt x="1" y="610"/>
                    </a:lnTo>
                    <a:lnTo>
                      <a:pt x="55" y="604"/>
                    </a:lnTo>
                    <a:lnTo>
                      <a:pt x="170" y="592"/>
                    </a:lnTo>
                    <a:lnTo>
                      <a:pt x="206" y="6"/>
                    </a:lnTo>
                    <a:lnTo>
                      <a:pt x="9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6" name="Google Shape;1746;p58"/>
              <p:cNvSpPr/>
              <p:nvPr/>
            </p:nvSpPr>
            <p:spPr>
              <a:xfrm>
                <a:off x="114917" y="892390"/>
                <a:ext cx="363128" cy="77855"/>
              </a:xfrm>
              <a:custGeom>
                <a:avLst/>
                <a:gdLst/>
                <a:ahLst/>
                <a:cxnLst/>
                <a:rect l="l" t="t" r="r" b="b"/>
                <a:pathLst>
                  <a:path w="2514" h="539" extrusionOk="0">
                    <a:moveTo>
                      <a:pt x="0" y="1"/>
                    </a:moveTo>
                    <a:lnTo>
                      <a:pt x="6" y="97"/>
                    </a:lnTo>
                    <a:lnTo>
                      <a:pt x="2502" y="538"/>
                    </a:lnTo>
                    <a:lnTo>
                      <a:pt x="2514" y="436"/>
                    </a:lnTo>
                    <a:lnTo>
                      <a:pt x="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7" name="Google Shape;1747;p58"/>
              <p:cNvSpPr/>
              <p:nvPr/>
            </p:nvSpPr>
            <p:spPr>
              <a:xfrm>
                <a:off x="573952" y="483910"/>
                <a:ext cx="1011" cy="1011"/>
              </a:xfrm>
              <a:custGeom>
                <a:avLst/>
                <a:gdLst/>
                <a:ahLst/>
                <a:cxnLst/>
                <a:rect l="l" t="t" r="r" b="b"/>
                <a:pathLst>
                  <a:path w="7" h="7" extrusionOk="0">
                    <a:moveTo>
                      <a:pt x="0" y="1"/>
                    </a:moveTo>
                    <a:lnTo>
                      <a:pt x="7" y="7"/>
                    </a:lnTo>
                    <a:lnTo>
                      <a:pt x="7" y="1"/>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8" name="Google Shape;1748;p58"/>
              <p:cNvSpPr/>
              <p:nvPr/>
            </p:nvSpPr>
            <p:spPr>
              <a:xfrm>
                <a:off x="243181" y="916801"/>
                <a:ext cx="218253" cy="185320"/>
              </a:xfrm>
              <a:custGeom>
                <a:avLst/>
                <a:gdLst/>
                <a:ahLst/>
                <a:cxnLst/>
                <a:rect l="l" t="t" r="r" b="b"/>
                <a:pathLst>
                  <a:path w="1511" h="1283" extrusionOk="0">
                    <a:moveTo>
                      <a:pt x="13" y="1"/>
                    </a:moveTo>
                    <a:cubicBezTo>
                      <a:pt x="0" y="73"/>
                      <a:pt x="0" y="140"/>
                      <a:pt x="13" y="212"/>
                    </a:cubicBezTo>
                    <a:cubicBezTo>
                      <a:pt x="31" y="303"/>
                      <a:pt x="67" y="381"/>
                      <a:pt x="133" y="454"/>
                    </a:cubicBezTo>
                    <a:cubicBezTo>
                      <a:pt x="266" y="581"/>
                      <a:pt x="399" y="484"/>
                      <a:pt x="544" y="575"/>
                    </a:cubicBezTo>
                    <a:cubicBezTo>
                      <a:pt x="786" y="720"/>
                      <a:pt x="629" y="1125"/>
                      <a:pt x="840" y="1245"/>
                    </a:cubicBezTo>
                    <a:cubicBezTo>
                      <a:pt x="880" y="1270"/>
                      <a:pt x="930" y="1282"/>
                      <a:pt x="984" y="1282"/>
                    </a:cubicBezTo>
                    <a:cubicBezTo>
                      <a:pt x="1125" y="1282"/>
                      <a:pt x="1292" y="1202"/>
                      <a:pt x="1366" y="1070"/>
                    </a:cubicBezTo>
                    <a:cubicBezTo>
                      <a:pt x="1511" y="810"/>
                      <a:pt x="1233" y="508"/>
                      <a:pt x="1215" y="490"/>
                    </a:cubicBezTo>
                    <a:cubicBezTo>
                      <a:pt x="1148" y="424"/>
                      <a:pt x="1070" y="369"/>
                      <a:pt x="979" y="333"/>
                    </a:cubicBezTo>
                    <a:cubicBezTo>
                      <a:pt x="671" y="188"/>
                      <a:pt x="345" y="79"/>
                      <a:pt x="13"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9" name="Google Shape;1749;p58"/>
              <p:cNvSpPr/>
              <p:nvPr/>
            </p:nvSpPr>
            <p:spPr>
              <a:xfrm>
                <a:off x="136728" y="1021810"/>
                <a:ext cx="103999" cy="102843"/>
              </a:xfrm>
              <a:custGeom>
                <a:avLst/>
                <a:gdLst/>
                <a:ahLst/>
                <a:cxnLst/>
                <a:rect l="l" t="t" r="r" b="b"/>
                <a:pathLst>
                  <a:path w="720" h="712" extrusionOk="0">
                    <a:moveTo>
                      <a:pt x="196" y="1"/>
                    </a:moveTo>
                    <a:cubicBezTo>
                      <a:pt x="155" y="1"/>
                      <a:pt x="113" y="16"/>
                      <a:pt x="79" y="47"/>
                    </a:cubicBezTo>
                    <a:cubicBezTo>
                      <a:pt x="6" y="114"/>
                      <a:pt x="0" y="222"/>
                      <a:pt x="67" y="295"/>
                    </a:cubicBezTo>
                    <a:lnTo>
                      <a:pt x="399" y="657"/>
                    </a:lnTo>
                    <a:cubicBezTo>
                      <a:pt x="435" y="693"/>
                      <a:pt x="482" y="711"/>
                      <a:pt x="530" y="711"/>
                    </a:cubicBezTo>
                    <a:cubicBezTo>
                      <a:pt x="572" y="711"/>
                      <a:pt x="613" y="698"/>
                      <a:pt x="647" y="670"/>
                    </a:cubicBezTo>
                    <a:cubicBezTo>
                      <a:pt x="719" y="603"/>
                      <a:pt x="719" y="488"/>
                      <a:pt x="659" y="422"/>
                    </a:cubicBezTo>
                    <a:lnTo>
                      <a:pt x="327" y="59"/>
                    </a:lnTo>
                    <a:cubicBezTo>
                      <a:pt x="291" y="21"/>
                      <a:pt x="244" y="1"/>
                      <a:pt x="196"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0" name="Google Shape;1750;p58"/>
              <p:cNvSpPr/>
              <p:nvPr/>
            </p:nvSpPr>
            <p:spPr>
              <a:xfrm>
                <a:off x="169805" y="983533"/>
                <a:ext cx="103999" cy="102699"/>
              </a:xfrm>
              <a:custGeom>
                <a:avLst/>
                <a:gdLst/>
                <a:ahLst/>
                <a:cxnLst/>
                <a:rect l="l" t="t" r="r" b="b"/>
                <a:pathLst>
                  <a:path w="720" h="711" extrusionOk="0">
                    <a:moveTo>
                      <a:pt x="194" y="0"/>
                    </a:moveTo>
                    <a:cubicBezTo>
                      <a:pt x="152" y="0"/>
                      <a:pt x="111" y="15"/>
                      <a:pt x="79" y="46"/>
                    </a:cubicBezTo>
                    <a:cubicBezTo>
                      <a:pt x="7" y="113"/>
                      <a:pt x="1" y="222"/>
                      <a:pt x="67" y="294"/>
                    </a:cubicBezTo>
                    <a:lnTo>
                      <a:pt x="394" y="657"/>
                    </a:lnTo>
                    <a:cubicBezTo>
                      <a:pt x="429" y="692"/>
                      <a:pt x="477" y="710"/>
                      <a:pt x="525" y="710"/>
                    </a:cubicBezTo>
                    <a:cubicBezTo>
                      <a:pt x="566" y="710"/>
                      <a:pt x="608" y="697"/>
                      <a:pt x="641" y="669"/>
                    </a:cubicBezTo>
                    <a:cubicBezTo>
                      <a:pt x="714" y="602"/>
                      <a:pt x="720" y="487"/>
                      <a:pt x="653" y="421"/>
                    </a:cubicBezTo>
                    <a:lnTo>
                      <a:pt x="327" y="58"/>
                    </a:lnTo>
                    <a:cubicBezTo>
                      <a:pt x="292" y="20"/>
                      <a:pt x="243" y="0"/>
                      <a:pt x="194"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1" name="Google Shape;1751;p58"/>
              <p:cNvSpPr/>
              <p:nvPr/>
            </p:nvSpPr>
            <p:spPr>
              <a:xfrm>
                <a:off x="191616" y="948867"/>
                <a:ext cx="103999" cy="103132"/>
              </a:xfrm>
              <a:custGeom>
                <a:avLst/>
                <a:gdLst/>
                <a:ahLst/>
                <a:cxnLst/>
                <a:rect l="l" t="t" r="r" b="b"/>
                <a:pathLst>
                  <a:path w="720" h="714" extrusionOk="0">
                    <a:moveTo>
                      <a:pt x="200" y="1"/>
                    </a:moveTo>
                    <a:cubicBezTo>
                      <a:pt x="157" y="1"/>
                      <a:pt x="114" y="16"/>
                      <a:pt x="80" y="45"/>
                    </a:cubicBezTo>
                    <a:cubicBezTo>
                      <a:pt x="7" y="111"/>
                      <a:pt x="1" y="220"/>
                      <a:pt x="67" y="292"/>
                    </a:cubicBezTo>
                    <a:lnTo>
                      <a:pt x="400" y="655"/>
                    </a:lnTo>
                    <a:cubicBezTo>
                      <a:pt x="432" y="694"/>
                      <a:pt x="480" y="713"/>
                      <a:pt x="528" y="713"/>
                    </a:cubicBezTo>
                    <a:cubicBezTo>
                      <a:pt x="570" y="713"/>
                      <a:pt x="614" y="698"/>
                      <a:pt x="647" y="667"/>
                    </a:cubicBezTo>
                    <a:cubicBezTo>
                      <a:pt x="714" y="601"/>
                      <a:pt x="720" y="492"/>
                      <a:pt x="654" y="419"/>
                    </a:cubicBezTo>
                    <a:lnTo>
                      <a:pt x="327" y="57"/>
                    </a:lnTo>
                    <a:cubicBezTo>
                      <a:pt x="292" y="19"/>
                      <a:pt x="246" y="1"/>
                      <a:pt x="200"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2" name="Google Shape;1752;p58"/>
              <p:cNvSpPr/>
              <p:nvPr/>
            </p:nvSpPr>
            <p:spPr>
              <a:xfrm>
                <a:off x="162872" y="1013432"/>
                <a:ext cx="83921" cy="88399"/>
              </a:xfrm>
              <a:custGeom>
                <a:avLst/>
                <a:gdLst/>
                <a:ahLst/>
                <a:cxnLst/>
                <a:rect l="l" t="t" r="r" b="b"/>
                <a:pathLst>
                  <a:path w="581" h="612" extrusionOk="0">
                    <a:moveTo>
                      <a:pt x="44" y="0"/>
                    </a:moveTo>
                    <a:cubicBezTo>
                      <a:pt x="37" y="0"/>
                      <a:pt x="31" y="1"/>
                      <a:pt x="25" y="2"/>
                    </a:cubicBezTo>
                    <a:cubicBezTo>
                      <a:pt x="13" y="9"/>
                      <a:pt x="1" y="27"/>
                      <a:pt x="1" y="39"/>
                    </a:cubicBezTo>
                    <a:cubicBezTo>
                      <a:pt x="1" y="51"/>
                      <a:pt x="1" y="57"/>
                      <a:pt x="7" y="63"/>
                    </a:cubicBezTo>
                    <a:cubicBezTo>
                      <a:pt x="152" y="256"/>
                      <a:pt x="309" y="438"/>
                      <a:pt x="484" y="595"/>
                    </a:cubicBezTo>
                    <a:cubicBezTo>
                      <a:pt x="498" y="605"/>
                      <a:pt x="514" y="612"/>
                      <a:pt x="530" y="612"/>
                    </a:cubicBezTo>
                    <a:cubicBezTo>
                      <a:pt x="541" y="612"/>
                      <a:pt x="552" y="608"/>
                      <a:pt x="562" y="601"/>
                    </a:cubicBezTo>
                    <a:cubicBezTo>
                      <a:pt x="581" y="589"/>
                      <a:pt x="581" y="558"/>
                      <a:pt x="562" y="540"/>
                    </a:cubicBezTo>
                    <a:cubicBezTo>
                      <a:pt x="387" y="383"/>
                      <a:pt x="230" y="208"/>
                      <a:pt x="97" y="21"/>
                    </a:cubicBezTo>
                    <a:cubicBezTo>
                      <a:pt x="84" y="7"/>
                      <a:pt x="63" y="0"/>
                      <a:pt x="44"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3" name="Google Shape;1753;p58"/>
              <p:cNvSpPr/>
              <p:nvPr/>
            </p:nvSpPr>
            <p:spPr>
              <a:xfrm>
                <a:off x="192482" y="974288"/>
                <a:ext cx="84932" cy="84354"/>
              </a:xfrm>
              <a:custGeom>
                <a:avLst/>
                <a:gdLst/>
                <a:ahLst/>
                <a:cxnLst/>
                <a:rect l="l" t="t" r="r" b="b"/>
                <a:pathLst>
                  <a:path w="588" h="584" extrusionOk="0">
                    <a:moveTo>
                      <a:pt x="55" y="1"/>
                    </a:moveTo>
                    <a:cubicBezTo>
                      <a:pt x="42" y="1"/>
                      <a:pt x="29" y="7"/>
                      <a:pt x="19" y="20"/>
                    </a:cubicBezTo>
                    <a:cubicBezTo>
                      <a:pt x="1" y="38"/>
                      <a:pt x="1" y="68"/>
                      <a:pt x="25" y="86"/>
                    </a:cubicBezTo>
                    <a:cubicBezTo>
                      <a:pt x="188" y="237"/>
                      <a:pt x="357" y="400"/>
                      <a:pt x="509" y="570"/>
                    </a:cubicBezTo>
                    <a:cubicBezTo>
                      <a:pt x="518" y="579"/>
                      <a:pt x="530" y="583"/>
                      <a:pt x="542" y="583"/>
                    </a:cubicBezTo>
                    <a:cubicBezTo>
                      <a:pt x="554" y="583"/>
                      <a:pt x="566" y="579"/>
                      <a:pt x="575" y="570"/>
                    </a:cubicBezTo>
                    <a:cubicBezTo>
                      <a:pt x="587" y="557"/>
                      <a:pt x="587" y="545"/>
                      <a:pt x="587" y="527"/>
                    </a:cubicBezTo>
                    <a:cubicBezTo>
                      <a:pt x="587" y="521"/>
                      <a:pt x="581" y="509"/>
                      <a:pt x="575" y="503"/>
                    </a:cubicBezTo>
                    <a:cubicBezTo>
                      <a:pt x="418" y="328"/>
                      <a:pt x="255" y="165"/>
                      <a:pt x="86" y="14"/>
                    </a:cubicBezTo>
                    <a:cubicBezTo>
                      <a:pt x="77" y="5"/>
                      <a:pt x="66" y="1"/>
                      <a:pt x="55"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4" name="Google Shape;1754;p58"/>
              <p:cNvSpPr/>
              <p:nvPr/>
            </p:nvSpPr>
            <p:spPr>
              <a:xfrm>
                <a:off x="910790" y="1553932"/>
                <a:ext cx="241075" cy="268085"/>
              </a:xfrm>
              <a:custGeom>
                <a:avLst/>
                <a:gdLst/>
                <a:ahLst/>
                <a:cxnLst/>
                <a:rect l="l" t="t" r="r" b="b"/>
                <a:pathLst>
                  <a:path w="1669" h="1856" extrusionOk="0">
                    <a:moveTo>
                      <a:pt x="659" y="1"/>
                    </a:moveTo>
                    <a:lnTo>
                      <a:pt x="659" y="1402"/>
                    </a:lnTo>
                    <a:lnTo>
                      <a:pt x="1" y="1402"/>
                    </a:lnTo>
                    <a:lnTo>
                      <a:pt x="158" y="1759"/>
                    </a:lnTo>
                    <a:cubicBezTo>
                      <a:pt x="182" y="1819"/>
                      <a:pt x="242" y="1856"/>
                      <a:pt x="309" y="1856"/>
                    </a:cubicBezTo>
                    <a:lnTo>
                      <a:pt x="1366" y="1856"/>
                    </a:lnTo>
                    <a:cubicBezTo>
                      <a:pt x="1427" y="1856"/>
                      <a:pt x="1487" y="1813"/>
                      <a:pt x="1517" y="1759"/>
                    </a:cubicBezTo>
                    <a:lnTo>
                      <a:pt x="1668" y="1402"/>
                    </a:lnTo>
                    <a:lnTo>
                      <a:pt x="750" y="1402"/>
                    </a:lnTo>
                    <a:lnTo>
                      <a:pt x="750" y="1016"/>
                    </a:lnTo>
                    <a:lnTo>
                      <a:pt x="1348" y="1016"/>
                    </a:lnTo>
                    <a:lnTo>
                      <a:pt x="750" y="97"/>
                    </a:lnTo>
                    <a:lnTo>
                      <a:pt x="75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5" name="Google Shape;1755;p58"/>
              <p:cNvSpPr/>
              <p:nvPr/>
            </p:nvSpPr>
            <p:spPr>
              <a:xfrm>
                <a:off x="616707" y="1394180"/>
                <a:ext cx="292496" cy="242808"/>
              </a:xfrm>
              <a:custGeom>
                <a:avLst/>
                <a:gdLst/>
                <a:ahLst/>
                <a:cxnLst/>
                <a:rect l="l" t="t" r="r" b="b"/>
                <a:pathLst>
                  <a:path w="2025" h="1681" extrusionOk="0">
                    <a:moveTo>
                      <a:pt x="158" y="1"/>
                    </a:moveTo>
                    <a:lnTo>
                      <a:pt x="1" y="1681"/>
                    </a:lnTo>
                    <a:cubicBezTo>
                      <a:pt x="272" y="1669"/>
                      <a:pt x="484" y="1662"/>
                      <a:pt x="623" y="1656"/>
                    </a:cubicBezTo>
                    <a:cubicBezTo>
                      <a:pt x="1245" y="1638"/>
                      <a:pt x="1469" y="1662"/>
                      <a:pt x="1668" y="1493"/>
                    </a:cubicBezTo>
                    <a:cubicBezTo>
                      <a:pt x="1753" y="1421"/>
                      <a:pt x="1819" y="1330"/>
                      <a:pt x="1862" y="1227"/>
                    </a:cubicBezTo>
                    <a:cubicBezTo>
                      <a:pt x="2025" y="817"/>
                      <a:pt x="1741" y="273"/>
                      <a:pt x="1759" y="267"/>
                    </a:cubicBezTo>
                    <a:cubicBezTo>
                      <a:pt x="1759" y="261"/>
                      <a:pt x="158"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6" name="Google Shape;1756;p58"/>
              <p:cNvSpPr/>
              <p:nvPr/>
            </p:nvSpPr>
            <p:spPr>
              <a:xfrm>
                <a:off x="835825" y="1554798"/>
                <a:ext cx="48966" cy="76988"/>
              </a:xfrm>
              <a:custGeom>
                <a:avLst/>
                <a:gdLst/>
                <a:ahLst/>
                <a:cxnLst/>
                <a:rect l="l" t="t" r="r" b="b"/>
                <a:pathLst>
                  <a:path w="339" h="533" extrusionOk="0">
                    <a:moveTo>
                      <a:pt x="284" y="1"/>
                    </a:moveTo>
                    <a:cubicBezTo>
                      <a:pt x="278" y="31"/>
                      <a:pt x="103" y="327"/>
                      <a:pt x="0" y="508"/>
                    </a:cubicBezTo>
                    <a:lnTo>
                      <a:pt x="48" y="532"/>
                    </a:lnTo>
                    <a:cubicBezTo>
                      <a:pt x="97" y="442"/>
                      <a:pt x="320" y="55"/>
                      <a:pt x="339" y="19"/>
                    </a:cubicBezTo>
                    <a:lnTo>
                      <a:pt x="2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8" name="Google Shape;1758;p58"/>
              <p:cNvSpPr/>
              <p:nvPr/>
            </p:nvSpPr>
            <p:spPr>
              <a:xfrm>
                <a:off x="1231161" y="938611"/>
                <a:ext cx="254074" cy="105732"/>
              </a:xfrm>
              <a:custGeom>
                <a:avLst/>
                <a:gdLst/>
                <a:ahLst/>
                <a:cxnLst/>
                <a:rect l="l" t="t" r="r" b="b"/>
                <a:pathLst>
                  <a:path w="1759" h="732" fill="none" extrusionOk="0">
                    <a:moveTo>
                      <a:pt x="0" y="1"/>
                    </a:moveTo>
                    <a:cubicBezTo>
                      <a:pt x="0" y="1"/>
                      <a:pt x="592" y="678"/>
                      <a:pt x="1759" y="732"/>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0"/>
                                        </p:tgtEl>
                                        <p:attrNameLst>
                                          <p:attrName>style.visibility</p:attrName>
                                        </p:attrNameLst>
                                      </p:cBhvr>
                                      <p:to>
                                        <p:strVal val="visible"/>
                                      </p:to>
                                    </p:set>
                                    <p:anim calcmode="lin" valueType="num">
                                      <p:cBhvr additive="base">
                                        <p:cTn id="7" dur="500" fill="hold"/>
                                        <p:tgtEl>
                                          <p:spTgt spid="1690"/>
                                        </p:tgtEl>
                                        <p:attrNameLst>
                                          <p:attrName>ppt_x</p:attrName>
                                        </p:attrNameLst>
                                      </p:cBhvr>
                                      <p:tavLst>
                                        <p:tav tm="0">
                                          <p:val>
                                            <p:strVal val="#ppt_x"/>
                                          </p:val>
                                        </p:tav>
                                        <p:tav tm="100000">
                                          <p:val>
                                            <p:strVal val="#ppt_x"/>
                                          </p:val>
                                        </p:tav>
                                      </p:tavLst>
                                    </p:anim>
                                    <p:anim calcmode="lin" valueType="num">
                                      <p:cBhvr additive="base">
                                        <p:cTn id="8" dur="500" fill="hold"/>
                                        <p:tgtEl>
                                          <p:spTgt spid="1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5638562" y="2212684"/>
            <a:ext cx="3129424" cy="1569660"/>
          </a:xfrm>
          <a:prstGeom prst="rect">
            <a:avLst/>
          </a:prstGeom>
          <a:noFill/>
        </p:spPr>
        <p:txBody>
          <a:bodyPr wrap="square" rtlCol="0">
            <a:spAutoFit/>
            <a:scene3d>
              <a:camera prst="orthographicFront"/>
              <a:lightRig rig="threePt" dir="t"/>
            </a:scene3d>
            <a:sp3d contourW="12700"/>
          </a:bodyPr>
          <a:lstStyle/>
          <a:p>
            <a:pPr lvl="0" algn="ctr" defTabSz="1219170">
              <a:defRPr/>
            </a:pPr>
            <a:r>
              <a:rPr lang="vi-VN" sz="2400" b="1" kern="0" dirty="0">
                <a:solidFill>
                  <a:srgbClr val="C00000"/>
                </a:solidFill>
                <a:latin typeface="Times New Roman" panose="02020603050405020304" pitchFamily="18" charset="0"/>
                <a:cs typeface="Times New Roman" panose="02020603050405020304" pitchFamily="18" charset="0"/>
                <a:sym typeface="Arial"/>
              </a:rPr>
              <a:t>Mọi người chế nhạo chú, bắt trước dáng đi nghiêng nghiêng của chú để làm hề. </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064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1850500"/>
            <a:ext cx="3129424" cy="2677656"/>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400" b="1" kern="0" dirty="0">
                <a:solidFill>
                  <a:srgbClr val="C00000"/>
                </a:solidFill>
                <a:latin typeface="Times New Roman" panose="02020603050405020304" pitchFamily="18" charset="0"/>
                <a:cs typeface="Times New Roman" panose="02020603050405020304" pitchFamily="18" charset="0"/>
                <a:sym typeface="Arial"/>
              </a:rPr>
              <a:t>Chú dự thi vào trường trung cấp âm nhạc thì mọi người lại cười nhạo nói "</a:t>
            </a:r>
            <a:r>
              <a:rPr lang="vi-VN" sz="2400" b="1" i="1" kern="0" dirty="0">
                <a:solidFill>
                  <a:srgbClr val="C00000"/>
                </a:solidFill>
                <a:latin typeface="Times New Roman" panose="02020603050405020304" pitchFamily="18" charset="0"/>
                <a:cs typeface="Times New Roman" panose="02020603050405020304" pitchFamily="18" charset="0"/>
                <a:sym typeface="Arial"/>
              </a:rPr>
              <a:t>Chuông khánh còn chẳng ăn ai/Nữa là mảnh chĩnh vứt ngoài bờ tre</a:t>
            </a:r>
            <a:r>
              <a:rPr lang="vi-VN" sz="2400" b="1" kern="0" dirty="0">
                <a:solidFill>
                  <a:srgbClr val="C00000"/>
                </a:solidFill>
                <a:latin typeface="Times New Roman" panose="02020603050405020304" pitchFamily="18" charset="0"/>
                <a:cs typeface="Times New Roman" panose="02020603050405020304" pitchFamily="18" charset="0"/>
                <a:sym typeface="Arial"/>
              </a:rPr>
              <a:t>. </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35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1975164"/>
            <a:ext cx="3129424" cy="2246769"/>
          </a:xfrm>
          <a:prstGeom prst="rect">
            <a:avLst/>
          </a:prstGeom>
          <a:noFill/>
        </p:spPr>
        <p:txBody>
          <a:bodyPr wrap="square" rtlCol="0">
            <a:spAutoFit/>
            <a:scene3d>
              <a:camera prst="orthographicFront"/>
              <a:lightRig rig="threePt" dir="t"/>
            </a:scene3d>
            <a:sp3d contourW="12700"/>
          </a:bodyPr>
          <a:lstStyle/>
          <a:p>
            <a:pPr lvl="0" algn="just" defTabSz="1219170">
              <a:defRPr/>
            </a:pPr>
            <a:r>
              <a:rPr lang="en-US" sz="2000" b="1" kern="0" dirty="0">
                <a:solidFill>
                  <a:srgbClr val="C00000"/>
                </a:solidFill>
                <a:latin typeface="Times New Roman" panose="02020603050405020304" pitchFamily="18" charset="0"/>
                <a:cs typeface="Times New Roman" panose="02020603050405020304" pitchFamily="18" charset="0"/>
                <a:sym typeface="Arial"/>
              </a:rPr>
              <a:t>N</a:t>
            </a:r>
            <a:r>
              <a:rPr lang="vi-VN" sz="2000" b="1" kern="0" dirty="0">
                <a:solidFill>
                  <a:srgbClr val="C00000"/>
                </a:solidFill>
                <a:latin typeface="Times New Roman" panose="02020603050405020304" pitchFamily="18" charset="0"/>
                <a:cs typeface="Times New Roman" panose="02020603050405020304" pitchFamily="18" charset="0"/>
                <a:sym typeface="Arial"/>
              </a:rPr>
              <a:t>hờ vào sự kiên trì, thái độ khiêm nhường, kiên nhẫn của bản thân và sự khích kệ, động viên của người bố, chú Nam đã là cây độc tấu có hạng trong một đoàn nghệ thuật.</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50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2311069"/>
            <a:ext cx="3129424" cy="1323439"/>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000" b="1" kern="0" dirty="0">
                <a:solidFill>
                  <a:srgbClr val="C00000"/>
                </a:solidFill>
                <a:latin typeface="Times New Roman" panose="02020603050405020304" pitchFamily="18" charset="0"/>
                <a:cs typeface="Times New Roman" panose="02020603050405020304" pitchFamily="18" charset="0"/>
                <a:sym typeface="Arial"/>
              </a:rPr>
              <a:t>Sự chê bai, nhạo báng chú Nam đã phải trả giá bằng việc giờ đây mọi người đã phải thán phục chú</a:t>
            </a:r>
            <a:r>
              <a:rPr lang="en-US" sz="2000" b="1" kern="0" dirty="0">
                <a:solidFill>
                  <a:srgbClr val="C00000"/>
                </a:solidFill>
                <a:latin typeface="Times New Roman" panose="02020603050405020304" pitchFamily="18" charset="0"/>
                <a:cs typeface="Times New Roman" panose="02020603050405020304" pitchFamily="18" charset="0"/>
                <a:sym typeface="Arial"/>
              </a:rPr>
              <a:t>.</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900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2129053"/>
            <a:ext cx="3129424" cy="1938992"/>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000" b="1" kern="0" dirty="0">
                <a:solidFill>
                  <a:srgbClr val="C00000"/>
                </a:solidFill>
                <a:latin typeface="Times New Roman" panose="02020603050405020304" pitchFamily="18" charset="0"/>
                <a:cs typeface="Times New Roman" panose="02020603050405020304" pitchFamily="18" charset="0"/>
                <a:sym typeface="Arial"/>
              </a:rPr>
              <a:t>5. Lòng nhân ái, sự cảm thông là "phương thuốc" hữu hiệu để trị "căn bệnh" cười nhạo người khác. Em có đồng ý với kiến đó không? Vì sao?</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5</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668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49946" y="655212"/>
            <a:ext cx="4703924"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1646531" y="1603700"/>
            <a:ext cx="3553636" cy="2308324"/>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vi-VN" sz="2400" b="1" i="1" dirty="0">
                <a:solidFill>
                  <a:srgbClr val="C00000"/>
                </a:solidFill>
                <a:latin typeface="Times New Roman" panose="02020603050405020304" pitchFamily="18" charset="0"/>
                <a:cs typeface="Times New Roman" panose="02020603050405020304" pitchFamily="18" charset="0"/>
              </a:rPr>
              <a:t>Em đồng ý với ý kiến lòng nhân ái, sự cảm thông là "phương thuốc" hữu hiệu để trị "căn bệnh" cười nhạo người khác.</a:t>
            </a:r>
            <a:endParaRPr kumimoji="0" 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4" name="图片 5">
            <a:extLst>
              <a:ext uri="{FF2B5EF4-FFF2-40B4-BE49-F238E27FC236}">
                <a16:creationId xmlns:a16="http://schemas.microsoft.com/office/drawing/2014/main" id="{AB8CB87F-6AFC-4843-8425-86971B1FEBA3}"/>
              </a:ext>
            </a:extLst>
          </p:cNvPr>
          <p:cNvPicPr>
            <a:picLocks noChangeAspect="1"/>
          </p:cNvPicPr>
          <p:nvPr/>
        </p:nvPicPr>
        <p:blipFill>
          <a:blip r:embed="rId2"/>
          <a:stretch>
            <a:fillRect/>
          </a:stretch>
        </p:blipFill>
        <p:spPr>
          <a:xfrm>
            <a:off x="6164645" y="962861"/>
            <a:ext cx="4703924" cy="4344078"/>
          </a:xfrm>
          <a:prstGeom prst="rect">
            <a:avLst/>
          </a:prstGeom>
        </p:spPr>
      </p:pic>
      <p:sp>
        <p:nvSpPr>
          <p:cNvPr id="7" name="文本框 7">
            <a:extLst>
              <a:ext uri="{FF2B5EF4-FFF2-40B4-BE49-F238E27FC236}">
                <a16:creationId xmlns:a16="http://schemas.microsoft.com/office/drawing/2014/main" id="{2E7BD9F9-4EAB-4A11-A46C-8E6BCD24DCA9}"/>
              </a:ext>
            </a:extLst>
          </p:cNvPr>
          <p:cNvSpPr txBox="1"/>
          <p:nvPr/>
        </p:nvSpPr>
        <p:spPr>
          <a:xfrm rot="21065765">
            <a:off x="6891966" y="1973032"/>
            <a:ext cx="3553636" cy="1569660"/>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vi-VN" sz="2400" b="1" i="1" dirty="0">
                <a:solidFill>
                  <a:srgbClr val="C00000"/>
                </a:solidFill>
                <a:latin typeface="Times New Roman" panose="02020603050405020304" pitchFamily="18" charset="0"/>
                <a:cs typeface="Times New Roman" panose="02020603050405020304" pitchFamily="18" charset="0"/>
              </a:rPr>
              <a:t>Bởi vì, trong mỗi chúng ta đều tồn tại sự cảm thông chia sẻ, tấm lòng nhân ái. </a:t>
            </a:r>
            <a:endParaRPr kumimoji="0" 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12774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3414582" y="1185051"/>
            <a:ext cx="4703924"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3851081" y="1881344"/>
            <a:ext cx="3830926" cy="2308324"/>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en-US" sz="2400" b="1" i="1" dirty="0">
                <a:solidFill>
                  <a:srgbClr val="C00000"/>
                </a:solidFill>
                <a:latin typeface="Times New Roman" panose="02020603050405020304" pitchFamily="18" charset="0"/>
                <a:cs typeface="Times New Roman" panose="02020603050405020304" pitchFamily="18" charset="0"/>
              </a:rPr>
              <a:t>M</a:t>
            </a:r>
            <a:r>
              <a:rPr lang="vi-VN" sz="2400" b="1" i="1" dirty="0">
                <a:solidFill>
                  <a:srgbClr val="C00000"/>
                </a:solidFill>
                <a:latin typeface="Times New Roman" panose="02020603050405020304" pitchFamily="18" charset="0"/>
                <a:cs typeface="Times New Roman" panose="02020603050405020304" pitchFamily="18" charset="0"/>
              </a:rPr>
              <a:t>ỗi người hãy đặt mình vào vị trí, hoàn cảnh của người khác để để suy nghĩ, thức tỉnh thì sẽ không bao giờ có chỗ cho sự cười chê, nhạo báng xuất hiện. </a:t>
            </a:r>
            <a:endParaRPr kumimoji="0" 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15123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5942321" y="2318373"/>
            <a:ext cx="3528258" cy="1815882"/>
          </a:xfrm>
          <a:prstGeom prst="rect">
            <a:avLst/>
          </a:prstGeom>
          <a:noFill/>
        </p:spPr>
        <p:txBody>
          <a:bodyPr wrap="square" rtlCol="0">
            <a:spAutoFit/>
            <a:scene3d>
              <a:camera prst="orthographicFront"/>
              <a:lightRig rig="threePt" dir="t"/>
            </a:scene3d>
            <a:sp3d contourW="12700"/>
          </a:bodyPr>
          <a:lstStyle/>
          <a:p>
            <a:pPr lvl="0" algn="ctr" defTabSz="1219170">
              <a:defRPr/>
            </a:pPr>
            <a:r>
              <a:rPr lang="vi-VN" sz="2800" b="1" i="1" kern="0" dirty="0">
                <a:solidFill>
                  <a:srgbClr val="C00000"/>
                </a:solidFill>
                <a:latin typeface="Times New Roman" panose="02020603050405020304" pitchFamily="18" charset="0"/>
                <a:cs typeface="Times New Roman" panose="02020603050405020304" pitchFamily="18" charset="0"/>
                <a:sym typeface="Arial"/>
              </a:rPr>
              <a:t>Chim khôn kêu tiếng rảnh rang/Người khôn nói tiếng dịu dàng dễ nghe</a:t>
            </a:r>
            <a:endParaRPr kumimoji="0" lang="en-US" sz="28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0"/>
            <a:ext cx="7914226" cy="971183"/>
          </a:xfrm>
          <a:prstGeom prst="rect">
            <a:avLst/>
          </a:prstGeom>
          <a:solidFill>
            <a:schemeClr val="accent3"/>
          </a:solidFill>
        </p:spPr>
        <p:txBody>
          <a:bodyPr spcFirstLastPara="1" wrap="square" lIns="121900" tIns="121900" rIns="121900" bIns="121900" anchor="ctr" anchorCtr="0">
            <a:noAutofit/>
          </a:bodyPr>
          <a:lstStyle/>
          <a:p>
            <a:r>
              <a:rPr lang="en-US" sz="3200" b="1" dirty="0">
                <a:solidFill>
                  <a:srgbClr val="0070C0"/>
                </a:solidFill>
                <a:latin typeface="Times New Roman" panose="02020603050405020304" pitchFamily="18" charset="0"/>
                <a:cs typeface="Times New Roman" panose="02020603050405020304" pitchFamily="18" charset="0"/>
              </a:rPr>
              <a:t>6. </a:t>
            </a:r>
            <a:r>
              <a:rPr lang="en-US" sz="3200" b="1" dirty="0" err="1">
                <a:solidFill>
                  <a:srgbClr val="0070C0"/>
                </a:solidFill>
                <a:latin typeface="Times New Roman" panose="02020603050405020304" pitchFamily="18" charset="0"/>
                <a:cs typeface="Times New Roman" panose="02020603050405020304" pitchFamily="18" charset="0"/>
              </a:rPr>
              <a:t>Một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tục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ngữ</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ứng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xử</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cuộc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591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5719919" y="2447633"/>
            <a:ext cx="3978439" cy="707886"/>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000" b="1" kern="0" dirty="0">
                <a:solidFill>
                  <a:srgbClr val="C00000"/>
                </a:solidFill>
                <a:latin typeface="Times New Roman" panose="02020603050405020304" pitchFamily="18" charset="0"/>
                <a:cs typeface="Times New Roman" panose="02020603050405020304" pitchFamily="18" charset="0"/>
                <a:sym typeface="Arial"/>
              </a:rPr>
              <a:t>      </a:t>
            </a:r>
            <a:r>
              <a:rPr lang="vi-VN" sz="2000" b="1" i="1" kern="0" dirty="0">
                <a:solidFill>
                  <a:srgbClr val="C00000"/>
                </a:solidFill>
                <a:latin typeface="Times New Roman" panose="02020603050405020304" pitchFamily="18" charset="0"/>
                <a:cs typeface="Times New Roman" panose="02020603050405020304" pitchFamily="18" charset="0"/>
                <a:sym typeface="Arial"/>
              </a:rPr>
              <a:t>Lời nói chẳng mất tiền mua</a:t>
            </a:r>
          </a:p>
          <a:p>
            <a:pPr lvl="0" algn="just" defTabSz="1219170">
              <a:defRPr/>
            </a:pPr>
            <a:r>
              <a:rPr lang="vi-VN" sz="2000" b="1" i="1" kern="0" dirty="0">
                <a:solidFill>
                  <a:srgbClr val="C00000"/>
                </a:solidFill>
                <a:latin typeface="Times New Roman" panose="02020603050405020304" pitchFamily="18" charset="0"/>
                <a:cs typeface="Times New Roman" panose="02020603050405020304" pitchFamily="18" charset="0"/>
                <a:sym typeface="Arial"/>
              </a:rPr>
              <a:t>Lựa lời mà nói cho vừa lòng nhau</a:t>
            </a:r>
            <a:r>
              <a:rPr lang="en-US" sz="2000" b="1" i="1" kern="0" dirty="0">
                <a:solidFill>
                  <a:srgbClr val="C00000"/>
                </a:solidFill>
                <a:latin typeface="Times New Roman" panose="02020603050405020304" pitchFamily="18" charset="0"/>
                <a:cs typeface="Times New Roman" panose="02020603050405020304" pitchFamily="18" charset="0"/>
                <a:sym typeface="Arial"/>
              </a:rPr>
              <a:t>.</a:t>
            </a:r>
            <a:endPar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7914226" cy="763600"/>
          </a:xfrm>
          <a:prstGeom prst="rect">
            <a:avLst/>
          </a:prstGeom>
          <a:solidFill>
            <a:schemeClr val="accent3"/>
          </a:solidFill>
        </p:spPr>
        <p:txBody>
          <a:bodyPr spcFirstLastPara="1" wrap="square" lIns="121900" tIns="121900" rIns="121900" bIns="121900" anchor="ctr" anchorCtr="0">
            <a:noAutofit/>
          </a:bodyPr>
          <a:lstStyle/>
          <a:p>
            <a:r>
              <a:rPr lang="en-US" sz="3200" b="1" dirty="0">
                <a:solidFill>
                  <a:srgbClr val="0070C0"/>
                </a:solidFill>
                <a:latin typeface="Times New Roman" panose="02020603050405020304" pitchFamily="18" charset="0"/>
                <a:cs typeface="Times New Roman" panose="02020603050405020304" pitchFamily="18" charset="0"/>
              </a:rPr>
              <a:t>6. </a:t>
            </a:r>
            <a:r>
              <a:rPr lang="en-US" sz="3200" b="1" dirty="0" err="1">
                <a:solidFill>
                  <a:srgbClr val="0070C0"/>
                </a:solidFill>
                <a:latin typeface="Times New Roman" panose="02020603050405020304" pitchFamily="18" charset="0"/>
                <a:cs typeface="Times New Roman" panose="02020603050405020304" pitchFamily="18" charset="0"/>
              </a:rPr>
              <a:t>Một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tục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ngữ</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ứng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xử</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cuộc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884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858142" y="1033164"/>
            <a:ext cx="7084778" cy="4409681"/>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321286" y="2390663"/>
            <a:ext cx="4759131" cy="707886"/>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000" b="1" kern="0" dirty="0">
                <a:solidFill>
                  <a:srgbClr val="C00000"/>
                </a:solidFill>
                <a:latin typeface="Times New Roman" panose="02020603050405020304" pitchFamily="18" charset="0"/>
                <a:cs typeface="Times New Roman" panose="02020603050405020304" pitchFamily="18" charset="0"/>
                <a:sym typeface="Arial"/>
              </a:rPr>
              <a:t>            </a:t>
            </a:r>
            <a:r>
              <a:rPr lang="vi-VN" sz="2000" b="1" i="1" kern="0" dirty="0">
                <a:solidFill>
                  <a:srgbClr val="C00000"/>
                </a:solidFill>
                <a:latin typeface="Times New Roman" panose="02020603050405020304" pitchFamily="18" charset="0"/>
                <a:cs typeface="Times New Roman" panose="02020603050405020304" pitchFamily="18" charset="0"/>
                <a:sym typeface="Arial"/>
              </a:rPr>
              <a:t>Kim vàng ai nỡ uốn câu</a:t>
            </a:r>
          </a:p>
          <a:p>
            <a:pPr lvl="0" algn="just" defTabSz="1219170">
              <a:defRPr/>
            </a:pPr>
            <a:r>
              <a:rPr lang="vi-VN" sz="2000" b="1" i="1" kern="0" dirty="0">
                <a:solidFill>
                  <a:srgbClr val="C00000"/>
                </a:solidFill>
                <a:latin typeface="Times New Roman" panose="02020603050405020304" pitchFamily="18" charset="0"/>
                <a:cs typeface="Times New Roman" panose="02020603050405020304" pitchFamily="18" charset="0"/>
                <a:sym typeface="Arial"/>
              </a:rPr>
              <a:t>Người khôn ai nỡ nói nhau nặng lời</a:t>
            </a:r>
            <a:endPar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7914226" cy="763600"/>
          </a:xfrm>
          <a:prstGeom prst="rect">
            <a:avLst/>
          </a:prstGeom>
          <a:solidFill>
            <a:schemeClr val="accent3"/>
          </a:solidFill>
        </p:spPr>
        <p:txBody>
          <a:bodyPr spcFirstLastPara="1" wrap="square" lIns="121900" tIns="121900" rIns="121900" bIns="121900" anchor="ctr" anchorCtr="0">
            <a:noAutofit/>
          </a:bodyPr>
          <a:lstStyle/>
          <a:p>
            <a:r>
              <a:rPr lang="en-US" sz="3200" b="1" dirty="0">
                <a:solidFill>
                  <a:srgbClr val="0070C0"/>
                </a:solidFill>
                <a:latin typeface="Times New Roman" panose="02020603050405020304" pitchFamily="18" charset="0"/>
                <a:cs typeface="Times New Roman" panose="02020603050405020304" pitchFamily="18" charset="0"/>
              </a:rPr>
              <a:t>6. </a:t>
            </a:r>
            <a:r>
              <a:rPr lang="en-US" sz="3200" b="1" dirty="0" err="1">
                <a:solidFill>
                  <a:srgbClr val="0070C0"/>
                </a:solidFill>
                <a:latin typeface="Times New Roman" panose="02020603050405020304" pitchFamily="18" charset="0"/>
                <a:cs typeface="Times New Roman" panose="02020603050405020304" pitchFamily="18" charset="0"/>
              </a:rPr>
              <a:t>Một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tục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ngữ</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ứng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xử</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cuộc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899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394011"/>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1687316" y="1111663"/>
            <a:ext cx="5317363" cy="2246769"/>
          </a:xfrm>
          <a:prstGeom prst="rect">
            <a:avLst/>
          </a:prstGeom>
          <a:noFill/>
        </p:spPr>
        <p:txBody>
          <a:bodyPr wrap="square" rtlCol="0">
            <a:spAutoFit/>
          </a:bodyPr>
          <a:lstStyle/>
          <a:p>
            <a:pPr algn="just"/>
            <a:r>
              <a:rPr lang="en-US" sz="2000" b="1" i="1" dirty="0">
                <a:solidFill>
                  <a:srgbClr val="C00000"/>
                </a:solidFill>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1. Em đã từng bị cười nhạo hay chứng kiến cảnh bạn mình bị cười nhạo chưa? Lí do bị cười nhạo là gì? Em suy nghĩ như thế nào về hành động cười nhạo người khác?</a:t>
            </a:r>
            <a:endParaRPr lang="vi-VN" sz="2000" b="1" i="1" dirty="0">
              <a:solidFill>
                <a:srgbClr val="C00000"/>
              </a:solidFill>
              <a:latin typeface="Times New Roman" panose="02020603050405020304" pitchFamily="18" charset="0"/>
              <a:cs typeface="Times New Roman" panose="02020603050405020304" pitchFamily="18" charset="0"/>
            </a:endParaRPr>
          </a:p>
        </p:txBody>
      </p:sp>
      <p:pic>
        <p:nvPicPr>
          <p:cNvPr id="7" name="图片 5">
            <a:extLst>
              <a:ext uri="{FF2B5EF4-FFF2-40B4-BE49-F238E27FC236}">
                <a16:creationId xmlns:a16="http://schemas.microsoft.com/office/drawing/2014/main" id="{FD658942-91B3-4FB5-8EF4-CCFD591482DE}"/>
              </a:ext>
            </a:extLst>
          </p:cNvPr>
          <p:cNvPicPr>
            <a:picLocks noChangeAspect="1"/>
          </p:cNvPicPr>
          <p:nvPr/>
        </p:nvPicPr>
        <p:blipFill>
          <a:blip r:embed="rId2"/>
          <a:stretch>
            <a:fillRect/>
          </a:stretch>
        </p:blipFill>
        <p:spPr>
          <a:xfrm>
            <a:off x="4885058" y="2964371"/>
            <a:ext cx="5324468" cy="3179933"/>
          </a:xfrm>
          <a:prstGeom prst="rect">
            <a:avLst/>
          </a:prstGeom>
        </p:spPr>
      </p:pic>
      <p:sp>
        <p:nvSpPr>
          <p:cNvPr id="8" name="文本框 7">
            <a:extLst>
              <a:ext uri="{FF2B5EF4-FFF2-40B4-BE49-F238E27FC236}">
                <a16:creationId xmlns:a16="http://schemas.microsoft.com/office/drawing/2014/main" id="{B702D37C-15C8-4270-8432-74F273ABEBBC}"/>
              </a:ext>
            </a:extLst>
          </p:cNvPr>
          <p:cNvSpPr txBox="1"/>
          <p:nvPr/>
        </p:nvSpPr>
        <p:spPr>
          <a:xfrm rot="21065765">
            <a:off x="5205610" y="3646368"/>
            <a:ext cx="3881810" cy="1384995"/>
          </a:xfrm>
          <a:prstGeom prst="rect">
            <a:avLst/>
          </a:prstGeom>
          <a:noFill/>
        </p:spPr>
        <p:txBody>
          <a:bodyPr wrap="square" rtlCol="0">
            <a:spAutoFit/>
          </a:bodyPr>
          <a:lstStyle/>
          <a:p>
            <a:pPr algn="just"/>
            <a:r>
              <a:rPr lang="en-US" sz="2000" b="1" i="1" dirty="0">
                <a:solidFill>
                  <a:srgbClr val="C00000"/>
                </a:solidFill>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2. Cần ứng xử như thế nào khi bị người ta cười nhạo?</a:t>
            </a:r>
            <a:endParaRPr lang="vi-VN" sz="20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788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6"/>
        <p:cNvGrpSpPr/>
        <p:nvPr/>
      </p:nvGrpSpPr>
      <p:grpSpPr>
        <a:xfrm>
          <a:off x="0" y="0"/>
          <a:ext cx="0" cy="0"/>
          <a:chOff x="0" y="0"/>
          <a:chExt cx="0" cy="0"/>
        </a:xfrm>
      </p:grpSpPr>
      <p:grpSp>
        <p:nvGrpSpPr>
          <p:cNvPr id="1337" name="Google Shape;1337;p49"/>
          <p:cNvGrpSpPr/>
          <p:nvPr/>
        </p:nvGrpSpPr>
        <p:grpSpPr>
          <a:xfrm flipH="1">
            <a:off x="3206900" y="6055434"/>
            <a:ext cx="1019848" cy="700983"/>
            <a:chOff x="7445675" y="4337363"/>
            <a:chExt cx="764886" cy="525737"/>
          </a:xfrm>
        </p:grpSpPr>
        <p:sp>
          <p:nvSpPr>
            <p:cNvPr id="1338" name="Google Shape;1338;p49"/>
            <p:cNvSpPr/>
            <p:nvPr/>
          </p:nvSpPr>
          <p:spPr>
            <a:xfrm>
              <a:off x="7445675" y="4684850"/>
              <a:ext cx="764886" cy="178250"/>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39" name="Google Shape;1339;p49"/>
            <p:cNvGrpSpPr/>
            <p:nvPr/>
          </p:nvGrpSpPr>
          <p:grpSpPr>
            <a:xfrm>
              <a:off x="7627550" y="4337363"/>
              <a:ext cx="485880" cy="474899"/>
              <a:chOff x="7786525" y="4184963"/>
              <a:chExt cx="485880" cy="474899"/>
            </a:xfrm>
          </p:grpSpPr>
          <p:sp>
            <p:nvSpPr>
              <p:cNvPr id="1340" name="Google Shape;1340;p49"/>
              <p:cNvSpPr/>
              <p:nvPr/>
            </p:nvSpPr>
            <p:spPr>
              <a:xfrm>
                <a:off x="8146866" y="4651114"/>
                <a:ext cx="1424" cy="203"/>
              </a:xfrm>
              <a:custGeom>
                <a:avLst/>
                <a:gdLst/>
                <a:ahLst/>
                <a:cxnLst/>
                <a:rect l="l" t="t" r="r" b="b"/>
                <a:pathLst>
                  <a:path w="7" h="1" extrusionOk="0">
                    <a:moveTo>
                      <a:pt x="0" y="0"/>
                    </a:moveTo>
                    <a:lnTo>
                      <a:pt x="6" y="0"/>
                    </a:lnTo>
                    <a:lnTo>
                      <a:pt x="6" y="0"/>
                    </a:lnTo>
                    <a:close/>
                  </a:path>
                </a:pathLst>
              </a:custGeom>
              <a:solidFill>
                <a:srgbClr val="FC46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341;p49"/>
              <p:cNvSpPr/>
              <p:nvPr/>
            </p:nvSpPr>
            <p:spPr>
              <a:xfrm>
                <a:off x="7786525" y="4295863"/>
                <a:ext cx="374902" cy="363999"/>
              </a:xfrm>
              <a:custGeom>
                <a:avLst/>
                <a:gdLst/>
                <a:ahLst/>
                <a:cxnLst/>
                <a:rect l="l" t="t" r="r" b="b"/>
                <a:pathLst>
                  <a:path w="1802" h="1789" extrusionOk="0">
                    <a:moveTo>
                      <a:pt x="55" y="0"/>
                    </a:moveTo>
                    <a:cubicBezTo>
                      <a:pt x="37" y="36"/>
                      <a:pt x="31" y="73"/>
                      <a:pt x="25" y="109"/>
                    </a:cubicBezTo>
                    <a:lnTo>
                      <a:pt x="25" y="115"/>
                    </a:lnTo>
                    <a:lnTo>
                      <a:pt x="1" y="1499"/>
                    </a:lnTo>
                    <a:cubicBezTo>
                      <a:pt x="1" y="1644"/>
                      <a:pt x="110" y="1770"/>
                      <a:pt x="255" y="1789"/>
                    </a:cubicBezTo>
                    <a:lnTo>
                      <a:pt x="303" y="1789"/>
                    </a:lnTo>
                    <a:lnTo>
                      <a:pt x="1662" y="1764"/>
                    </a:lnTo>
                    <a:cubicBezTo>
                      <a:pt x="1699" y="1764"/>
                      <a:pt x="1735" y="1758"/>
                      <a:pt x="1771" y="1740"/>
                    </a:cubicBezTo>
                    <a:lnTo>
                      <a:pt x="1777" y="1740"/>
                    </a:lnTo>
                    <a:lnTo>
                      <a:pt x="1801" y="42"/>
                    </a:lnTo>
                    <a:lnTo>
                      <a:pt x="1801" y="30"/>
                    </a:lnTo>
                    <a:lnTo>
                      <a:pt x="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342;p49"/>
              <p:cNvSpPr/>
              <p:nvPr/>
            </p:nvSpPr>
            <p:spPr>
              <a:xfrm>
                <a:off x="7797716" y="4184963"/>
                <a:ext cx="474690" cy="465132"/>
              </a:xfrm>
              <a:custGeom>
                <a:avLst/>
                <a:gdLst/>
                <a:ahLst/>
                <a:cxnLst/>
                <a:rect l="l" t="t" r="r" b="b"/>
                <a:pathLst>
                  <a:path w="2333" h="2286" extrusionOk="0">
                    <a:moveTo>
                      <a:pt x="646" y="1"/>
                    </a:moveTo>
                    <a:cubicBezTo>
                      <a:pt x="579" y="1"/>
                      <a:pt x="509" y="30"/>
                      <a:pt x="459" y="74"/>
                    </a:cubicBezTo>
                    <a:lnTo>
                      <a:pt x="61" y="473"/>
                    </a:lnTo>
                    <a:cubicBezTo>
                      <a:pt x="36" y="497"/>
                      <a:pt x="18" y="527"/>
                      <a:pt x="0" y="557"/>
                    </a:cubicBezTo>
                    <a:lnTo>
                      <a:pt x="1746" y="587"/>
                    </a:lnTo>
                    <a:lnTo>
                      <a:pt x="1740" y="587"/>
                    </a:lnTo>
                    <a:lnTo>
                      <a:pt x="1722" y="2285"/>
                    </a:lnTo>
                    <a:cubicBezTo>
                      <a:pt x="1746" y="2273"/>
                      <a:pt x="1777" y="2261"/>
                      <a:pt x="1795" y="2243"/>
                    </a:cubicBezTo>
                    <a:lnTo>
                      <a:pt x="1813" y="2231"/>
                    </a:lnTo>
                    <a:lnTo>
                      <a:pt x="1849" y="2189"/>
                    </a:lnTo>
                    <a:lnTo>
                      <a:pt x="2012" y="2044"/>
                    </a:lnTo>
                    <a:lnTo>
                      <a:pt x="2055" y="2007"/>
                    </a:lnTo>
                    <a:lnTo>
                      <a:pt x="2193" y="1880"/>
                    </a:lnTo>
                    <a:lnTo>
                      <a:pt x="2236" y="1844"/>
                    </a:lnTo>
                    <a:lnTo>
                      <a:pt x="2242" y="1838"/>
                    </a:lnTo>
                    <a:cubicBezTo>
                      <a:pt x="2302" y="1784"/>
                      <a:pt x="2332" y="1705"/>
                      <a:pt x="2332" y="1621"/>
                    </a:cubicBezTo>
                    <a:lnTo>
                      <a:pt x="2332" y="352"/>
                    </a:lnTo>
                    <a:cubicBezTo>
                      <a:pt x="2332" y="273"/>
                      <a:pt x="2308" y="201"/>
                      <a:pt x="2254" y="146"/>
                    </a:cubicBezTo>
                    <a:lnTo>
                      <a:pt x="2236" y="128"/>
                    </a:lnTo>
                    <a:lnTo>
                      <a:pt x="2212" y="110"/>
                    </a:lnTo>
                    <a:lnTo>
                      <a:pt x="2193" y="98"/>
                    </a:lnTo>
                    <a:cubicBezTo>
                      <a:pt x="2193" y="98"/>
                      <a:pt x="2187" y="98"/>
                      <a:pt x="2181" y="92"/>
                    </a:cubicBezTo>
                    <a:lnTo>
                      <a:pt x="2175" y="92"/>
                    </a:lnTo>
                    <a:lnTo>
                      <a:pt x="2163" y="86"/>
                    </a:lnTo>
                    <a:cubicBezTo>
                      <a:pt x="2151" y="80"/>
                      <a:pt x="2139" y="74"/>
                      <a:pt x="2121" y="68"/>
                    </a:cubicBezTo>
                    <a:lnTo>
                      <a:pt x="2061" y="68"/>
                    </a:lnTo>
                    <a:lnTo>
                      <a:pt x="665" y="1"/>
                    </a:lnTo>
                    <a:cubicBezTo>
                      <a:pt x="659" y="1"/>
                      <a:pt x="652" y="1"/>
                      <a:pt x="64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3" name="Google Shape;1343;p49"/>
              <p:cNvSpPr/>
              <p:nvPr/>
            </p:nvSpPr>
            <p:spPr>
              <a:xfrm>
                <a:off x="7830881" y="4340007"/>
                <a:ext cx="287907" cy="283027"/>
              </a:xfrm>
              <a:custGeom>
                <a:avLst/>
                <a:gdLst/>
                <a:ahLst/>
                <a:cxnLst/>
                <a:rect l="l" t="t" r="r" b="b"/>
                <a:pathLst>
                  <a:path w="1415" h="1391" extrusionOk="0">
                    <a:moveTo>
                      <a:pt x="0" y="1"/>
                    </a:moveTo>
                    <a:lnTo>
                      <a:pt x="0" y="1390"/>
                    </a:lnTo>
                    <a:lnTo>
                      <a:pt x="1414" y="1390"/>
                    </a:lnTo>
                    <a:lnTo>
                      <a:pt x="141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4" name="Google Shape;1344;p49"/>
              <p:cNvSpPr/>
              <p:nvPr/>
            </p:nvSpPr>
            <p:spPr>
              <a:xfrm>
                <a:off x="7797716" y="4184963"/>
                <a:ext cx="457395" cy="119640"/>
              </a:xfrm>
              <a:custGeom>
                <a:avLst/>
                <a:gdLst/>
                <a:ahLst/>
                <a:cxnLst/>
                <a:rect l="l" t="t" r="r" b="b"/>
                <a:pathLst>
                  <a:path w="2248" h="588" extrusionOk="0">
                    <a:moveTo>
                      <a:pt x="645" y="1"/>
                    </a:moveTo>
                    <a:cubicBezTo>
                      <a:pt x="574" y="1"/>
                      <a:pt x="509" y="30"/>
                      <a:pt x="453" y="74"/>
                    </a:cubicBezTo>
                    <a:lnTo>
                      <a:pt x="55" y="473"/>
                    </a:lnTo>
                    <a:cubicBezTo>
                      <a:pt x="39" y="494"/>
                      <a:pt x="19" y="519"/>
                      <a:pt x="6" y="545"/>
                    </a:cubicBezTo>
                    <a:lnTo>
                      <a:pt x="6" y="545"/>
                    </a:lnTo>
                    <a:lnTo>
                      <a:pt x="0" y="545"/>
                    </a:lnTo>
                    <a:lnTo>
                      <a:pt x="0" y="557"/>
                    </a:lnTo>
                    <a:cubicBezTo>
                      <a:pt x="2" y="553"/>
                      <a:pt x="4" y="549"/>
                      <a:pt x="6" y="545"/>
                    </a:cubicBezTo>
                    <a:lnTo>
                      <a:pt x="6" y="545"/>
                    </a:lnTo>
                    <a:lnTo>
                      <a:pt x="1740" y="587"/>
                    </a:lnTo>
                    <a:lnTo>
                      <a:pt x="1758" y="587"/>
                    </a:lnTo>
                    <a:lnTo>
                      <a:pt x="2187" y="201"/>
                    </a:lnTo>
                    <a:lnTo>
                      <a:pt x="2230" y="164"/>
                    </a:lnTo>
                    <a:lnTo>
                      <a:pt x="2248" y="146"/>
                    </a:lnTo>
                    <a:lnTo>
                      <a:pt x="2230" y="128"/>
                    </a:lnTo>
                    <a:lnTo>
                      <a:pt x="2206" y="110"/>
                    </a:lnTo>
                    <a:lnTo>
                      <a:pt x="2193" y="98"/>
                    </a:lnTo>
                    <a:cubicBezTo>
                      <a:pt x="2187" y="98"/>
                      <a:pt x="2181" y="98"/>
                      <a:pt x="2181" y="92"/>
                    </a:cubicBezTo>
                    <a:lnTo>
                      <a:pt x="2175" y="92"/>
                    </a:lnTo>
                    <a:lnTo>
                      <a:pt x="2163" y="86"/>
                    </a:lnTo>
                    <a:cubicBezTo>
                      <a:pt x="2145" y="80"/>
                      <a:pt x="2133" y="74"/>
                      <a:pt x="2121" y="68"/>
                    </a:cubicBezTo>
                    <a:lnTo>
                      <a:pt x="2055" y="68"/>
                    </a:lnTo>
                    <a:lnTo>
                      <a:pt x="665" y="1"/>
                    </a:lnTo>
                    <a:cubicBezTo>
                      <a:pt x="658" y="1"/>
                      <a:pt x="651" y="1"/>
                      <a:pt x="64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1345;p49"/>
              <p:cNvSpPr/>
              <p:nvPr/>
            </p:nvSpPr>
            <p:spPr>
              <a:xfrm>
                <a:off x="7879917" y="4387823"/>
                <a:ext cx="181086" cy="183530"/>
              </a:xfrm>
              <a:custGeom>
                <a:avLst/>
                <a:gdLst/>
                <a:ahLst/>
                <a:cxnLst/>
                <a:rect l="l" t="t" r="r" b="b"/>
                <a:pathLst>
                  <a:path w="890" h="902" extrusionOk="0">
                    <a:moveTo>
                      <a:pt x="448" y="358"/>
                    </a:moveTo>
                    <a:lnTo>
                      <a:pt x="527" y="521"/>
                    </a:lnTo>
                    <a:lnTo>
                      <a:pt x="364" y="521"/>
                    </a:lnTo>
                    <a:lnTo>
                      <a:pt x="448" y="358"/>
                    </a:lnTo>
                    <a:close/>
                    <a:moveTo>
                      <a:pt x="431" y="0"/>
                    </a:moveTo>
                    <a:cubicBezTo>
                      <a:pt x="394" y="0"/>
                      <a:pt x="362" y="29"/>
                      <a:pt x="345" y="62"/>
                    </a:cubicBezTo>
                    <a:lnTo>
                      <a:pt x="19" y="744"/>
                    </a:lnTo>
                    <a:cubicBezTo>
                      <a:pt x="7" y="763"/>
                      <a:pt x="1" y="781"/>
                      <a:pt x="1" y="805"/>
                    </a:cubicBezTo>
                    <a:cubicBezTo>
                      <a:pt x="1" y="829"/>
                      <a:pt x="25" y="853"/>
                      <a:pt x="67" y="877"/>
                    </a:cubicBezTo>
                    <a:cubicBezTo>
                      <a:pt x="92" y="889"/>
                      <a:pt x="116" y="896"/>
                      <a:pt x="140" y="902"/>
                    </a:cubicBezTo>
                    <a:cubicBezTo>
                      <a:pt x="152" y="902"/>
                      <a:pt x="164" y="896"/>
                      <a:pt x="176" y="889"/>
                    </a:cubicBezTo>
                    <a:cubicBezTo>
                      <a:pt x="182" y="883"/>
                      <a:pt x="188" y="877"/>
                      <a:pt x="194" y="865"/>
                    </a:cubicBezTo>
                    <a:lnTo>
                      <a:pt x="212" y="829"/>
                    </a:lnTo>
                    <a:lnTo>
                      <a:pt x="279" y="696"/>
                    </a:lnTo>
                    <a:lnTo>
                      <a:pt x="611" y="696"/>
                    </a:lnTo>
                    <a:lnTo>
                      <a:pt x="678" y="829"/>
                    </a:lnTo>
                    <a:cubicBezTo>
                      <a:pt x="684" y="847"/>
                      <a:pt x="690" y="859"/>
                      <a:pt x="696" y="865"/>
                    </a:cubicBezTo>
                    <a:cubicBezTo>
                      <a:pt x="702" y="871"/>
                      <a:pt x="708" y="883"/>
                      <a:pt x="714" y="883"/>
                    </a:cubicBezTo>
                    <a:cubicBezTo>
                      <a:pt x="726" y="896"/>
                      <a:pt x="738" y="896"/>
                      <a:pt x="750" y="896"/>
                    </a:cubicBezTo>
                    <a:cubicBezTo>
                      <a:pt x="774" y="896"/>
                      <a:pt x="799" y="889"/>
                      <a:pt x="823" y="877"/>
                    </a:cubicBezTo>
                    <a:cubicBezTo>
                      <a:pt x="865" y="859"/>
                      <a:pt x="889" y="829"/>
                      <a:pt x="889" y="805"/>
                    </a:cubicBezTo>
                    <a:cubicBezTo>
                      <a:pt x="889" y="781"/>
                      <a:pt x="883" y="757"/>
                      <a:pt x="871" y="738"/>
                    </a:cubicBezTo>
                    <a:lnTo>
                      <a:pt x="545" y="62"/>
                    </a:lnTo>
                    <a:cubicBezTo>
                      <a:pt x="533" y="44"/>
                      <a:pt x="521" y="25"/>
                      <a:pt x="503" y="13"/>
                    </a:cubicBezTo>
                    <a:cubicBezTo>
                      <a:pt x="484" y="7"/>
                      <a:pt x="466" y="1"/>
                      <a:pt x="442" y="1"/>
                    </a:cubicBezTo>
                    <a:cubicBezTo>
                      <a:pt x="438" y="1"/>
                      <a:pt x="435" y="0"/>
                      <a:pt x="43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1346;p49"/>
              <p:cNvSpPr/>
              <p:nvPr/>
            </p:nvSpPr>
            <p:spPr>
              <a:xfrm>
                <a:off x="7797716" y="4184963"/>
                <a:ext cx="457395" cy="119640"/>
              </a:xfrm>
              <a:custGeom>
                <a:avLst/>
                <a:gdLst/>
                <a:ahLst/>
                <a:cxnLst/>
                <a:rect l="l" t="t" r="r" b="b"/>
                <a:pathLst>
                  <a:path w="2248" h="588" extrusionOk="0">
                    <a:moveTo>
                      <a:pt x="645" y="1"/>
                    </a:moveTo>
                    <a:cubicBezTo>
                      <a:pt x="574" y="1"/>
                      <a:pt x="509" y="30"/>
                      <a:pt x="453" y="74"/>
                    </a:cubicBezTo>
                    <a:lnTo>
                      <a:pt x="55" y="473"/>
                    </a:lnTo>
                    <a:cubicBezTo>
                      <a:pt x="39" y="494"/>
                      <a:pt x="19" y="519"/>
                      <a:pt x="6" y="545"/>
                    </a:cubicBezTo>
                    <a:lnTo>
                      <a:pt x="6" y="545"/>
                    </a:lnTo>
                    <a:lnTo>
                      <a:pt x="0" y="545"/>
                    </a:lnTo>
                    <a:lnTo>
                      <a:pt x="0" y="557"/>
                    </a:lnTo>
                    <a:cubicBezTo>
                      <a:pt x="2" y="553"/>
                      <a:pt x="4" y="549"/>
                      <a:pt x="6" y="545"/>
                    </a:cubicBezTo>
                    <a:lnTo>
                      <a:pt x="6" y="545"/>
                    </a:lnTo>
                    <a:lnTo>
                      <a:pt x="1740" y="587"/>
                    </a:lnTo>
                    <a:lnTo>
                      <a:pt x="1758" y="587"/>
                    </a:lnTo>
                    <a:lnTo>
                      <a:pt x="2187" y="201"/>
                    </a:lnTo>
                    <a:lnTo>
                      <a:pt x="2230" y="164"/>
                    </a:lnTo>
                    <a:lnTo>
                      <a:pt x="2248" y="146"/>
                    </a:lnTo>
                    <a:lnTo>
                      <a:pt x="2230" y="128"/>
                    </a:lnTo>
                    <a:lnTo>
                      <a:pt x="2206" y="110"/>
                    </a:lnTo>
                    <a:lnTo>
                      <a:pt x="2193" y="98"/>
                    </a:lnTo>
                    <a:cubicBezTo>
                      <a:pt x="2187" y="98"/>
                      <a:pt x="2181" y="98"/>
                      <a:pt x="2181" y="92"/>
                    </a:cubicBezTo>
                    <a:lnTo>
                      <a:pt x="2175" y="92"/>
                    </a:lnTo>
                    <a:lnTo>
                      <a:pt x="2163" y="86"/>
                    </a:lnTo>
                    <a:cubicBezTo>
                      <a:pt x="2145" y="80"/>
                      <a:pt x="2133" y="74"/>
                      <a:pt x="2121" y="68"/>
                    </a:cubicBezTo>
                    <a:lnTo>
                      <a:pt x="2055" y="68"/>
                    </a:lnTo>
                    <a:lnTo>
                      <a:pt x="665" y="1"/>
                    </a:lnTo>
                    <a:cubicBezTo>
                      <a:pt x="658" y="1"/>
                      <a:pt x="651" y="1"/>
                      <a:pt x="645" y="1"/>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347" name="Google Shape;1347;p49"/>
          <p:cNvGrpSpPr/>
          <p:nvPr/>
        </p:nvGrpSpPr>
        <p:grpSpPr>
          <a:xfrm>
            <a:off x="-469100" y="3903900"/>
            <a:ext cx="4745175" cy="3345683"/>
            <a:chOff x="-212950" y="2797175"/>
            <a:chExt cx="3558881" cy="2509262"/>
          </a:xfrm>
        </p:grpSpPr>
        <p:sp>
          <p:nvSpPr>
            <p:cNvPr id="1348" name="Google Shape;1348;p49"/>
            <p:cNvSpPr/>
            <p:nvPr/>
          </p:nvSpPr>
          <p:spPr>
            <a:xfrm>
              <a:off x="-212950" y="2798072"/>
              <a:ext cx="599873" cy="1365844"/>
            </a:xfrm>
            <a:custGeom>
              <a:avLst/>
              <a:gdLst/>
              <a:ahLst/>
              <a:cxnLst/>
              <a:rect l="l" t="t" r="r" b="b"/>
              <a:pathLst>
                <a:path w="4013" h="9137" extrusionOk="0">
                  <a:moveTo>
                    <a:pt x="3578" y="0"/>
                  </a:moveTo>
                  <a:lnTo>
                    <a:pt x="3529" y="31"/>
                  </a:lnTo>
                  <a:cubicBezTo>
                    <a:pt x="1282" y="1595"/>
                    <a:pt x="1" y="4465"/>
                    <a:pt x="357" y="7184"/>
                  </a:cubicBezTo>
                  <a:cubicBezTo>
                    <a:pt x="454" y="7976"/>
                    <a:pt x="472" y="8145"/>
                    <a:pt x="454" y="8749"/>
                  </a:cubicBezTo>
                  <a:cubicBezTo>
                    <a:pt x="454" y="8810"/>
                    <a:pt x="448" y="8876"/>
                    <a:pt x="448" y="8949"/>
                  </a:cubicBezTo>
                  <a:cubicBezTo>
                    <a:pt x="448" y="9009"/>
                    <a:pt x="442" y="9070"/>
                    <a:pt x="442" y="9136"/>
                  </a:cubicBezTo>
                  <a:cubicBezTo>
                    <a:pt x="472" y="9064"/>
                    <a:pt x="508" y="8985"/>
                    <a:pt x="551" y="8913"/>
                  </a:cubicBezTo>
                  <a:cubicBezTo>
                    <a:pt x="931" y="8194"/>
                    <a:pt x="1602" y="7668"/>
                    <a:pt x="2158" y="7064"/>
                  </a:cubicBezTo>
                  <a:cubicBezTo>
                    <a:pt x="3227" y="5891"/>
                    <a:pt x="3850" y="4339"/>
                    <a:pt x="3952" y="2756"/>
                  </a:cubicBezTo>
                  <a:cubicBezTo>
                    <a:pt x="4013" y="1843"/>
                    <a:pt x="3898" y="931"/>
                    <a:pt x="3602" y="67"/>
                  </a:cubicBezTo>
                  <a:cubicBezTo>
                    <a:pt x="3596" y="43"/>
                    <a:pt x="3584" y="18"/>
                    <a:pt x="357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1349;p49"/>
            <p:cNvSpPr/>
            <p:nvPr/>
          </p:nvSpPr>
          <p:spPr>
            <a:xfrm>
              <a:off x="-147027" y="2797175"/>
              <a:ext cx="472514" cy="1366741"/>
            </a:xfrm>
            <a:custGeom>
              <a:avLst/>
              <a:gdLst/>
              <a:ahLst/>
              <a:cxnLst/>
              <a:rect l="l" t="t" r="r" b="b"/>
              <a:pathLst>
                <a:path w="3161" h="9143" extrusionOk="0">
                  <a:moveTo>
                    <a:pt x="3137" y="0"/>
                  </a:moveTo>
                  <a:cubicBezTo>
                    <a:pt x="3125" y="12"/>
                    <a:pt x="3107" y="24"/>
                    <a:pt x="3088" y="30"/>
                  </a:cubicBezTo>
                  <a:cubicBezTo>
                    <a:pt x="2732" y="1529"/>
                    <a:pt x="2273" y="3257"/>
                    <a:pt x="1693" y="4864"/>
                  </a:cubicBezTo>
                  <a:cubicBezTo>
                    <a:pt x="1191" y="6248"/>
                    <a:pt x="629" y="7613"/>
                    <a:pt x="7" y="8955"/>
                  </a:cubicBezTo>
                  <a:cubicBezTo>
                    <a:pt x="7" y="9015"/>
                    <a:pt x="1" y="9076"/>
                    <a:pt x="1" y="9142"/>
                  </a:cubicBezTo>
                  <a:cubicBezTo>
                    <a:pt x="31" y="9070"/>
                    <a:pt x="67" y="8991"/>
                    <a:pt x="110" y="8919"/>
                  </a:cubicBezTo>
                  <a:cubicBezTo>
                    <a:pt x="714" y="7601"/>
                    <a:pt x="1270" y="6260"/>
                    <a:pt x="1759" y="4900"/>
                  </a:cubicBezTo>
                  <a:cubicBezTo>
                    <a:pt x="2345" y="3293"/>
                    <a:pt x="2798" y="1571"/>
                    <a:pt x="3161" y="73"/>
                  </a:cubicBezTo>
                  <a:lnTo>
                    <a:pt x="313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1350;p49"/>
            <p:cNvSpPr/>
            <p:nvPr/>
          </p:nvSpPr>
          <p:spPr>
            <a:xfrm>
              <a:off x="-147027" y="3209905"/>
              <a:ext cx="524983" cy="954013"/>
            </a:xfrm>
            <a:custGeom>
              <a:avLst/>
              <a:gdLst/>
              <a:ahLst/>
              <a:cxnLst/>
              <a:rect l="l" t="t" r="r" b="b"/>
              <a:pathLst>
                <a:path w="3512" h="6382" extrusionOk="0">
                  <a:moveTo>
                    <a:pt x="3511" y="1"/>
                  </a:moveTo>
                  <a:lnTo>
                    <a:pt x="3511" y="1"/>
                  </a:lnTo>
                  <a:cubicBezTo>
                    <a:pt x="1820" y="1136"/>
                    <a:pt x="581" y="2955"/>
                    <a:pt x="230" y="4955"/>
                  </a:cubicBezTo>
                  <a:cubicBezTo>
                    <a:pt x="176" y="5306"/>
                    <a:pt x="104" y="5650"/>
                    <a:pt x="13" y="5994"/>
                  </a:cubicBezTo>
                  <a:cubicBezTo>
                    <a:pt x="13" y="6055"/>
                    <a:pt x="7" y="6121"/>
                    <a:pt x="7" y="6194"/>
                  </a:cubicBezTo>
                  <a:cubicBezTo>
                    <a:pt x="7" y="6254"/>
                    <a:pt x="1" y="6315"/>
                    <a:pt x="1" y="6381"/>
                  </a:cubicBezTo>
                  <a:cubicBezTo>
                    <a:pt x="31" y="6309"/>
                    <a:pt x="67" y="6230"/>
                    <a:pt x="110" y="6158"/>
                  </a:cubicBezTo>
                  <a:cubicBezTo>
                    <a:pt x="490" y="5439"/>
                    <a:pt x="1161" y="4913"/>
                    <a:pt x="1717" y="4309"/>
                  </a:cubicBezTo>
                  <a:cubicBezTo>
                    <a:pt x="2786" y="3136"/>
                    <a:pt x="3409" y="1584"/>
                    <a:pt x="35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1351;p49"/>
            <p:cNvSpPr/>
            <p:nvPr/>
          </p:nvSpPr>
          <p:spPr>
            <a:xfrm>
              <a:off x="-86486" y="4148375"/>
              <a:ext cx="3432417" cy="1158060"/>
            </a:xfrm>
            <a:custGeom>
              <a:avLst/>
              <a:gdLst/>
              <a:ahLst/>
              <a:cxnLst/>
              <a:rect l="l" t="t" r="r" b="b"/>
              <a:pathLst>
                <a:path w="22962" h="7747" extrusionOk="0">
                  <a:moveTo>
                    <a:pt x="4982" y="0"/>
                  </a:moveTo>
                  <a:cubicBezTo>
                    <a:pt x="4321" y="0"/>
                    <a:pt x="3666" y="90"/>
                    <a:pt x="3034" y="260"/>
                  </a:cubicBezTo>
                  <a:lnTo>
                    <a:pt x="3022" y="260"/>
                  </a:lnTo>
                  <a:lnTo>
                    <a:pt x="2961" y="278"/>
                  </a:lnTo>
                  <a:cubicBezTo>
                    <a:pt x="2399" y="441"/>
                    <a:pt x="1850" y="653"/>
                    <a:pt x="1324" y="919"/>
                  </a:cubicBezTo>
                  <a:lnTo>
                    <a:pt x="1288" y="937"/>
                  </a:lnTo>
                  <a:lnTo>
                    <a:pt x="1421" y="387"/>
                  </a:lnTo>
                  <a:cubicBezTo>
                    <a:pt x="1303" y="371"/>
                    <a:pt x="1185" y="363"/>
                    <a:pt x="1068" y="363"/>
                  </a:cubicBezTo>
                  <a:cubicBezTo>
                    <a:pt x="702" y="363"/>
                    <a:pt x="339" y="440"/>
                    <a:pt x="1" y="586"/>
                  </a:cubicBezTo>
                  <a:lnTo>
                    <a:pt x="1" y="7746"/>
                  </a:lnTo>
                  <a:lnTo>
                    <a:pt x="22961" y="7746"/>
                  </a:lnTo>
                  <a:cubicBezTo>
                    <a:pt x="22647" y="7227"/>
                    <a:pt x="22303" y="6737"/>
                    <a:pt x="21922" y="6278"/>
                  </a:cubicBezTo>
                  <a:cubicBezTo>
                    <a:pt x="21868" y="6212"/>
                    <a:pt x="21813" y="6145"/>
                    <a:pt x="21759" y="6079"/>
                  </a:cubicBezTo>
                  <a:cubicBezTo>
                    <a:pt x="21112" y="5324"/>
                    <a:pt x="20369" y="4641"/>
                    <a:pt x="19493" y="4170"/>
                  </a:cubicBezTo>
                  <a:cubicBezTo>
                    <a:pt x="19161" y="3988"/>
                    <a:pt x="18810" y="3837"/>
                    <a:pt x="18448" y="3722"/>
                  </a:cubicBezTo>
                  <a:cubicBezTo>
                    <a:pt x="17874" y="3124"/>
                    <a:pt x="17185" y="2641"/>
                    <a:pt x="16423" y="2302"/>
                  </a:cubicBezTo>
                  <a:lnTo>
                    <a:pt x="16423" y="2302"/>
                  </a:lnTo>
                  <a:lnTo>
                    <a:pt x="17197" y="3450"/>
                  </a:lnTo>
                  <a:cubicBezTo>
                    <a:pt x="17136" y="3444"/>
                    <a:pt x="17076" y="3432"/>
                    <a:pt x="17016" y="3426"/>
                  </a:cubicBezTo>
                  <a:cubicBezTo>
                    <a:pt x="16514" y="3076"/>
                    <a:pt x="15535" y="2484"/>
                    <a:pt x="14520" y="2411"/>
                  </a:cubicBezTo>
                  <a:lnTo>
                    <a:pt x="14520" y="2411"/>
                  </a:lnTo>
                  <a:lnTo>
                    <a:pt x="14925" y="3408"/>
                  </a:lnTo>
                  <a:cubicBezTo>
                    <a:pt x="14834" y="3414"/>
                    <a:pt x="14750" y="3420"/>
                    <a:pt x="14659" y="3426"/>
                  </a:cubicBezTo>
                  <a:cubicBezTo>
                    <a:pt x="14001" y="2901"/>
                    <a:pt x="12569" y="1976"/>
                    <a:pt x="10369" y="1680"/>
                  </a:cubicBezTo>
                  <a:lnTo>
                    <a:pt x="10369" y="1680"/>
                  </a:lnTo>
                  <a:lnTo>
                    <a:pt x="12375" y="3656"/>
                  </a:lnTo>
                  <a:lnTo>
                    <a:pt x="12393" y="3674"/>
                  </a:lnTo>
                  <a:lnTo>
                    <a:pt x="12387" y="3674"/>
                  </a:lnTo>
                  <a:lnTo>
                    <a:pt x="12109" y="3432"/>
                  </a:lnTo>
                  <a:cubicBezTo>
                    <a:pt x="12043" y="3372"/>
                    <a:pt x="11976" y="3312"/>
                    <a:pt x="11904" y="3251"/>
                  </a:cubicBezTo>
                  <a:cubicBezTo>
                    <a:pt x="10623" y="2133"/>
                    <a:pt x="9275" y="1046"/>
                    <a:pt x="7674" y="466"/>
                  </a:cubicBezTo>
                  <a:cubicBezTo>
                    <a:pt x="6853" y="164"/>
                    <a:pt x="5982" y="6"/>
                    <a:pt x="5106" y="0"/>
                  </a:cubicBezTo>
                  <a:lnTo>
                    <a:pt x="5046" y="0"/>
                  </a:lnTo>
                  <a:cubicBezTo>
                    <a:pt x="5025" y="0"/>
                    <a:pt x="5003" y="0"/>
                    <a:pt x="49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1352;p49"/>
            <p:cNvSpPr/>
            <p:nvPr/>
          </p:nvSpPr>
          <p:spPr>
            <a:xfrm>
              <a:off x="103211" y="4286500"/>
              <a:ext cx="630517" cy="1019936"/>
            </a:xfrm>
            <a:custGeom>
              <a:avLst/>
              <a:gdLst/>
              <a:ahLst/>
              <a:cxnLst/>
              <a:rect l="l" t="t" r="r" b="b"/>
              <a:pathLst>
                <a:path w="4218" h="6823" extrusionOk="0">
                  <a:moveTo>
                    <a:pt x="61" y="1"/>
                  </a:moveTo>
                  <a:lnTo>
                    <a:pt x="1" y="25"/>
                  </a:lnTo>
                  <a:cubicBezTo>
                    <a:pt x="840" y="587"/>
                    <a:pt x="1584" y="1270"/>
                    <a:pt x="2206" y="2067"/>
                  </a:cubicBezTo>
                  <a:cubicBezTo>
                    <a:pt x="3275" y="3445"/>
                    <a:pt x="3952" y="5088"/>
                    <a:pt x="4164" y="6822"/>
                  </a:cubicBezTo>
                  <a:lnTo>
                    <a:pt x="4218" y="6822"/>
                  </a:lnTo>
                  <a:cubicBezTo>
                    <a:pt x="4007" y="5076"/>
                    <a:pt x="3324" y="3421"/>
                    <a:pt x="2248" y="2031"/>
                  </a:cubicBezTo>
                  <a:cubicBezTo>
                    <a:pt x="1632" y="1240"/>
                    <a:pt x="889" y="557"/>
                    <a:pt x="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1353;p49"/>
            <p:cNvSpPr/>
            <p:nvPr/>
          </p:nvSpPr>
          <p:spPr>
            <a:xfrm>
              <a:off x="356139" y="4188138"/>
              <a:ext cx="446355" cy="1118297"/>
            </a:xfrm>
            <a:custGeom>
              <a:avLst/>
              <a:gdLst/>
              <a:ahLst/>
              <a:cxnLst/>
              <a:rect l="l" t="t" r="r" b="b"/>
              <a:pathLst>
                <a:path w="2986" h="7481" extrusionOk="0">
                  <a:moveTo>
                    <a:pt x="61" y="0"/>
                  </a:moveTo>
                  <a:lnTo>
                    <a:pt x="0" y="18"/>
                  </a:lnTo>
                  <a:cubicBezTo>
                    <a:pt x="447" y="441"/>
                    <a:pt x="846" y="913"/>
                    <a:pt x="1197" y="1420"/>
                  </a:cubicBezTo>
                  <a:cubicBezTo>
                    <a:pt x="2671" y="3565"/>
                    <a:pt x="2931" y="5885"/>
                    <a:pt x="2882" y="7480"/>
                  </a:cubicBezTo>
                  <a:lnTo>
                    <a:pt x="2937" y="7480"/>
                  </a:lnTo>
                  <a:cubicBezTo>
                    <a:pt x="2985" y="5879"/>
                    <a:pt x="2719" y="3547"/>
                    <a:pt x="1239" y="1390"/>
                  </a:cubicBezTo>
                  <a:cubicBezTo>
                    <a:pt x="895" y="888"/>
                    <a:pt x="496" y="423"/>
                    <a:pt x="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1354;p49"/>
            <p:cNvSpPr/>
            <p:nvPr/>
          </p:nvSpPr>
          <p:spPr>
            <a:xfrm>
              <a:off x="666769" y="4148375"/>
              <a:ext cx="217945" cy="1158060"/>
            </a:xfrm>
            <a:custGeom>
              <a:avLst/>
              <a:gdLst/>
              <a:ahLst/>
              <a:cxnLst/>
              <a:rect l="l" t="t" r="r" b="b"/>
              <a:pathLst>
                <a:path w="1458" h="7747" extrusionOk="0">
                  <a:moveTo>
                    <a:pt x="1" y="0"/>
                  </a:moveTo>
                  <a:cubicBezTo>
                    <a:pt x="357" y="822"/>
                    <a:pt x="714" y="1662"/>
                    <a:pt x="950" y="2538"/>
                  </a:cubicBezTo>
                  <a:cubicBezTo>
                    <a:pt x="1403" y="4242"/>
                    <a:pt x="1403" y="6043"/>
                    <a:pt x="950" y="7746"/>
                  </a:cubicBezTo>
                  <a:lnTo>
                    <a:pt x="1004" y="7746"/>
                  </a:lnTo>
                  <a:cubicBezTo>
                    <a:pt x="1457" y="6037"/>
                    <a:pt x="1451" y="4236"/>
                    <a:pt x="998" y="2526"/>
                  </a:cubicBezTo>
                  <a:cubicBezTo>
                    <a:pt x="762" y="1656"/>
                    <a:pt x="412" y="816"/>
                    <a:pt x="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1355;p49"/>
            <p:cNvSpPr/>
            <p:nvPr/>
          </p:nvSpPr>
          <p:spPr>
            <a:xfrm>
              <a:off x="1692834" y="4635249"/>
              <a:ext cx="343361" cy="671188"/>
            </a:xfrm>
            <a:custGeom>
              <a:avLst/>
              <a:gdLst/>
              <a:ahLst/>
              <a:cxnLst/>
              <a:rect l="l" t="t" r="r" b="b"/>
              <a:pathLst>
                <a:path w="2297" h="4490" extrusionOk="0">
                  <a:moveTo>
                    <a:pt x="1" y="0"/>
                  </a:moveTo>
                  <a:lnTo>
                    <a:pt x="1" y="0"/>
                  </a:lnTo>
                  <a:cubicBezTo>
                    <a:pt x="1052" y="1323"/>
                    <a:pt x="1814" y="2852"/>
                    <a:pt x="2243" y="4489"/>
                  </a:cubicBezTo>
                  <a:lnTo>
                    <a:pt x="2297" y="4489"/>
                  </a:lnTo>
                  <a:cubicBezTo>
                    <a:pt x="1892" y="2931"/>
                    <a:pt x="1179" y="1462"/>
                    <a:pt x="200" y="175"/>
                  </a:cubicBez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1356;p49"/>
            <p:cNvSpPr/>
            <p:nvPr/>
          </p:nvSpPr>
          <p:spPr>
            <a:xfrm>
              <a:off x="2075814" y="4662306"/>
              <a:ext cx="77880" cy="644131"/>
            </a:xfrm>
            <a:custGeom>
              <a:avLst/>
              <a:gdLst/>
              <a:ahLst/>
              <a:cxnLst/>
              <a:rect l="l" t="t" r="r" b="b"/>
              <a:pathLst>
                <a:path w="521" h="4309" extrusionOk="0">
                  <a:moveTo>
                    <a:pt x="1" y="0"/>
                  </a:moveTo>
                  <a:cubicBezTo>
                    <a:pt x="267" y="550"/>
                    <a:pt x="321" y="1179"/>
                    <a:pt x="387" y="1873"/>
                  </a:cubicBezTo>
                  <a:lnTo>
                    <a:pt x="400" y="2031"/>
                  </a:lnTo>
                  <a:cubicBezTo>
                    <a:pt x="472" y="2792"/>
                    <a:pt x="406" y="3553"/>
                    <a:pt x="309" y="4308"/>
                  </a:cubicBezTo>
                  <a:lnTo>
                    <a:pt x="363" y="4308"/>
                  </a:lnTo>
                  <a:cubicBezTo>
                    <a:pt x="460" y="3553"/>
                    <a:pt x="520" y="2792"/>
                    <a:pt x="454" y="2025"/>
                  </a:cubicBezTo>
                  <a:lnTo>
                    <a:pt x="436" y="1867"/>
                  </a:lnTo>
                  <a:cubicBezTo>
                    <a:pt x="375" y="1203"/>
                    <a:pt x="321" y="562"/>
                    <a:pt x="4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1357;p49"/>
            <p:cNvSpPr/>
            <p:nvPr/>
          </p:nvSpPr>
          <p:spPr>
            <a:xfrm>
              <a:off x="-153306" y="3244286"/>
              <a:ext cx="867297" cy="1163442"/>
            </a:xfrm>
            <a:custGeom>
              <a:avLst/>
              <a:gdLst/>
              <a:ahLst/>
              <a:cxnLst/>
              <a:rect l="l" t="t" r="r" b="b"/>
              <a:pathLst>
                <a:path w="5802" h="7783" extrusionOk="0">
                  <a:moveTo>
                    <a:pt x="5729" y="0"/>
                  </a:moveTo>
                  <a:lnTo>
                    <a:pt x="5674" y="12"/>
                  </a:lnTo>
                  <a:cubicBezTo>
                    <a:pt x="3058" y="834"/>
                    <a:pt x="979" y="3190"/>
                    <a:pt x="502" y="5891"/>
                  </a:cubicBezTo>
                  <a:cubicBezTo>
                    <a:pt x="351" y="6755"/>
                    <a:pt x="321" y="6876"/>
                    <a:pt x="61" y="7607"/>
                  </a:cubicBezTo>
                  <a:lnTo>
                    <a:pt x="1" y="7783"/>
                  </a:lnTo>
                  <a:cubicBezTo>
                    <a:pt x="55" y="7716"/>
                    <a:pt x="115" y="7656"/>
                    <a:pt x="170" y="7595"/>
                  </a:cubicBezTo>
                  <a:cubicBezTo>
                    <a:pt x="750" y="7027"/>
                    <a:pt x="1553" y="6725"/>
                    <a:pt x="2260" y="6314"/>
                  </a:cubicBezTo>
                  <a:cubicBezTo>
                    <a:pt x="4417" y="5057"/>
                    <a:pt x="5801" y="2568"/>
                    <a:pt x="5729" y="67"/>
                  </a:cubicBezTo>
                  <a:lnTo>
                    <a:pt x="572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1358;p49"/>
            <p:cNvSpPr/>
            <p:nvPr/>
          </p:nvSpPr>
          <p:spPr>
            <a:xfrm>
              <a:off x="-153306" y="3243389"/>
              <a:ext cx="856385" cy="1164339"/>
            </a:xfrm>
            <a:custGeom>
              <a:avLst/>
              <a:gdLst/>
              <a:ahLst/>
              <a:cxnLst/>
              <a:rect l="l" t="t" r="r" b="b"/>
              <a:pathLst>
                <a:path w="5729" h="7789" extrusionOk="0">
                  <a:moveTo>
                    <a:pt x="5729" y="0"/>
                  </a:moveTo>
                  <a:lnTo>
                    <a:pt x="5674" y="18"/>
                  </a:lnTo>
                  <a:cubicBezTo>
                    <a:pt x="4883" y="1341"/>
                    <a:pt x="3934" y="2852"/>
                    <a:pt x="2895" y="4212"/>
                  </a:cubicBezTo>
                  <a:cubicBezTo>
                    <a:pt x="2001" y="5378"/>
                    <a:pt x="1058" y="6520"/>
                    <a:pt x="61" y="7607"/>
                  </a:cubicBezTo>
                  <a:lnTo>
                    <a:pt x="1" y="7789"/>
                  </a:lnTo>
                  <a:cubicBezTo>
                    <a:pt x="55" y="7722"/>
                    <a:pt x="115" y="7662"/>
                    <a:pt x="170" y="7601"/>
                  </a:cubicBezTo>
                  <a:cubicBezTo>
                    <a:pt x="1149" y="6526"/>
                    <a:pt x="2079" y="5408"/>
                    <a:pt x="2949" y="4260"/>
                  </a:cubicBezTo>
                  <a:cubicBezTo>
                    <a:pt x="3988" y="2900"/>
                    <a:pt x="4937" y="1396"/>
                    <a:pt x="5729" y="73"/>
                  </a:cubicBezTo>
                  <a:lnTo>
                    <a:pt x="5729"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59" name="Google Shape;1359;p49"/>
          <p:cNvSpPr txBox="1">
            <a:spLocks noGrp="1"/>
          </p:cNvSpPr>
          <p:nvPr>
            <p:ph type="title" idx="2"/>
          </p:nvPr>
        </p:nvSpPr>
        <p:spPr>
          <a:xfrm>
            <a:off x="5758896" y="2620891"/>
            <a:ext cx="5213407" cy="1544079"/>
          </a:xfrm>
          <a:prstGeom prst="rect">
            <a:avLst/>
          </a:prstGeom>
        </p:spPr>
        <p:txBody>
          <a:bodyPr spcFirstLastPara="1" wrap="square" lIns="121900" tIns="121900" rIns="121900" bIns="121900" anchor="ctr" anchorCtr="0">
            <a:noAutofit/>
          </a:bodyPr>
          <a:lstStyle/>
          <a:p>
            <a:r>
              <a:rPr lang="en-US" sz="5333" b="1" dirty="0">
                <a:latin typeface="Times New Roman" panose="02020603050405020304" pitchFamily="18" charset="0"/>
                <a:cs typeface="Times New Roman" panose="02020603050405020304" pitchFamily="18" charset="0"/>
              </a:rPr>
              <a:t>VẬN DỤNG</a:t>
            </a:r>
            <a:endParaRPr sz="5333" b="1" dirty="0">
              <a:latin typeface="Times New Roman" panose="02020603050405020304" pitchFamily="18" charset="0"/>
              <a:cs typeface="Times New Roman" panose="02020603050405020304" pitchFamily="18" charset="0"/>
            </a:endParaRPr>
          </a:p>
        </p:txBody>
      </p:sp>
      <p:grpSp>
        <p:nvGrpSpPr>
          <p:cNvPr id="1362" name="Google Shape;1362;p49"/>
          <p:cNvGrpSpPr/>
          <p:nvPr/>
        </p:nvGrpSpPr>
        <p:grpSpPr>
          <a:xfrm rot="926021">
            <a:off x="9092019" y="881597"/>
            <a:ext cx="1337803" cy="1094296"/>
            <a:chOff x="-3597152" y="-1699"/>
            <a:chExt cx="2528551" cy="2068303"/>
          </a:xfrm>
        </p:grpSpPr>
        <p:sp>
          <p:nvSpPr>
            <p:cNvPr id="1363" name="Google Shape;1363;p49"/>
            <p:cNvSpPr/>
            <p:nvPr/>
          </p:nvSpPr>
          <p:spPr>
            <a:xfrm>
              <a:off x="-3597152" y="-1699"/>
              <a:ext cx="2528551" cy="2067309"/>
            </a:xfrm>
            <a:custGeom>
              <a:avLst/>
              <a:gdLst/>
              <a:ahLst/>
              <a:cxnLst/>
              <a:rect l="l" t="t" r="r" b="b"/>
              <a:pathLst>
                <a:path w="10092" h="8251" extrusionOk="0">
                  <a:moveTo>
                    <a:pt x="2840" y="0"/>
                  </a:moveTo>
                  <a:cubicBezTo>
                    <a:pt x="2810" y="0"/>
                    <a:pt x="2792" y="3"/>
                    <a:pt x="2792" y="3"/>
                  </a:cubicBezTo>
                  <a:cubicBezTo>
                    <a:pt x="1946" y="136"/>
                    <a:pt x="2115" y="1532"/>
                    <a:pt x="2115" y="1532"/>
                  </a:cubicBezTo>
                  <a:cubicBezTo>
                    <a:pt x="2121" y="1665"/>
                    <a:pt x="2145" y="1798"/>
                    <a:pt x="2182" y="1931"/>
                  </a:cubicBezTo>
                  <a:cubicBezTo>
                    <a:pt x="2073" y="1918"/>
                    <a:pt x="1965" y="1912"/>
                    <a:pt x="1857" y="1912"/>
                  </a:cubicBezTo>
                  <a:cubicBezTo>
                    <a:pt x="1706" y="1912"/>
                    <a:pt x="1556" y="1924"/>
                    <a:pt x="1408" y="1949"/>
                  </a:cubicBezTo>
                  <a:cubicBezTo>
                    <a:pt x="593" y="2057"/>
                    <a:pt x="363" y="2456"/>
                    <a:pt x="303" y="2728"/>
                  </a:cubicBezTo>
                  <a:cubicBezTo>
                    <a:pt x="262" y="2712"/>
                    <a:pt x="217" y="2704"/>
                    <a:pt x="171" y="2704"/>
                  </a:cubicBezTo>
                  <a:cubicBezTo>
                    <a:pt x="148" y="2704"/>
                    <a:pt x="125" y="2706"/>
                    <a:pt x="103" y="2710"/>
                  </a:cubicBezTo>
                  <a:cubicBezTo>
                    <a:pt x="103" y="2710"/>
                    <a:pt x="0" y="3048"/>
                    <a:pt x="158" y="3284"/>
                  </a:cubicBezTo>
                  <a:cubicBezTo>
                    <a:pt x="230" y="3266"/>
                    <a:pt x="297" y="3230"/>
                    <a:pt x="351" y="3175"/>
                  </a:cubicBezTo>
                  <a:cubicBezTo>
                    <a:pt x="613" y="3683"/>
                    <a:pt x="1490" y="3707"/>
                    <a:pt x="1658" y="3707"/>
                  </a:cubicBezTo>
                  <a:cubicBezTo>
                    <a:pt x="1676" y="3707"/>
                    <a:pt x="1686" y="3707"/>
                    <a:pt x="1686" y="3707"/>
                  </a:cubicBezTo>
                  <a:cubicBezTo>
                    <a:pt x="1958" y="3701"/>
                    <a:pt x="2236" y="3653"/>
                    <a:pt x="2496" y="3556"/>
                  </a:cubicBezTo>
                  <a:cubicBezTo>
                    <a:pt x="2502" y="3773"/>
                    <a:pt x="2532" y="3985"/>
                    <a:pt x="2581" y="4196"/>
                  </a:cubicBezTo>
                  <a:cubicBezTo>
                    <a:pt x="2659" y="4498"/>
                    <a:pt x="2792" y="4788"/>
                    <a:pt x="2967" y="5048"/>
                  </a:cubicBezTo>
                  <a:cubicBezTo>
                    <a:pt x="2532" y="5556"/>
                    <a:pt x="2315" y="6378"/>
                    <a:pt x="2315" y="6378"/>
                  </a:cubicBezTo>
                  <a:cubicBezTo>
                    <a:pt x="1861" y="7852"/>
                    <a:pt x="2671" y="8063"/>
                    <a:pt x="2713" y="8069"/>
                  </a:cubicBezTo>
                  <a:cubicBezTo>
                    <a:pt x="2750" y="8076"/>
                    <a:pt x="2786" y="8080"/>
                    <a:pt x="2821" y="8080"/>
                  </a:cubicBezTo>
                  <a:cubicBezTo>
                    <a:pt x="3535" y="8080"/>
                    <a:pt x="4073" y="6752"/>
                    <a:pt x="4073" y="6752"/>
                  </a:cubicBezTo>
                  <a:cubicBezTo>
                    <a:pt x="4194" y="6444"/>
                    <a:pt x="4278" y="6124"/>
                    <a:pt x="4327" y="5798"/>
                  </a:cubicBezTo>
                  <a:lnTo>
                    <a:pt x="4713" y="5798"/>
                  </a:lnTo>
                  <a:cubicBezTo>
                    <a:pt x="5007" y="5798"/>
                    <a:pt x="5304" y="5811"/>
                    <a:pt x="5643" y="5811"/>
                  </a:cubicBezTo>
                  <a:cubicBezTo>
                    <a:pt x="5812" y="5811"/>
                    <a:pt x="5992" y="5808"/>
                    <a:pt x="6188" y="5798"/>
                  </a:cubicBezTo>
                  <a:lnTo>
                    <a:pt x="6188" y="5798"/>
                  </a:lnTo>
                  <a:cubicBezTo>
                    <a:pt x="6139" y="6154"/>
                    <a:pt x="6133" y="6523"/>
                    <a:pt x="6164" y="6885"/>
                  </a:cubicBezTo>
                  <a:cubicBezTo>
                    <a:pt x="6245" y="8130"/>
                    <a:pt x="6732" y="8251"/>
                    <a:pt x="6903" y="8251"/>
                  </a:cubicBezTo>
                  <a:cubicBezTo>
                    <a:pt x="6935" y="8251"/>
                    <a:pt x="6956" y="8247"/>
                    <a:pt x="6961" y="8245"/>
                  </a:cubicBezTo>
                  <a:cubicBezTo>
                    <a:pt x="7173" y="8196"/>
                    <a:pt x="7306" y="7991"/>
                    <a:pt x="7402" y="7737"/>
                  </a:cubicBezTo>
                  <a:cubicBezTo>
                    <a:pt x="7657" y="8011"/>
                    <a:pt x="7900" y="8078"/>
                    <a:pt x="8077" y="8078"/>
                  </a:cubicBezTo>
                  <a:cubicBezTo>
                    <a:pt x="8236" y="8078"/>
                    <a:pt x="8343" y="8024"/>
                    <a:pt x="8357" y="8015"/>
                  </a:cubicBezTo>
                  <a:cubicBezTo>
                    <a:pt x="9028" y="7622"/>
                    <a:pt x="8508" y="6130"/>
                    <a:pt x="8508" y="6130"/>
                  </a:cubicBezTo>
                  <a:cubicBezTo>
                    <a:pt x="8278" y="5508"/>
                    <a:pt x="8037" y="5145"/>
                    <a:pt x="7813" y="4934"/>
                  </a:cubicBezTo>
                  <a:cubicBezTo>
                    <a:pt x="7880" y="4903"/>
                    <a:pt x="7934" y="4855"/>
                    <a:pt x="7982" y="4807"/>
                  </a:cubicBezTo>
                  <a:cubicBezTo>
                    <a:pt x="8127" y="4656"/>
                    <a:pt x="8224" y="4456"/>
                    <a:pt x="8339" y="4287"/>
                  </a:cubicBezTo>
                  <a:cubicBezTo>
                    <a:pt x="8478" y="4069"/>
                    <a:pt x="8623" y="3852"/>
                    <a:pt x="8750" y="3628"/>
                  </a:cubicBezTo>
                  <a:cubicBezTo>
                    <a:pt x="8840" y="3477"/>
                    <a:pt x="8889" y="3308"/>
                    <a:pt x="8889" y="3133"/>
                  </a:cubicBezTo>
                  <a:cubicBezTo>
                    <a:pt x="8895" y="2988"/>
                    <a:pt x="8828" y="2855"/>
                    <a:pt x="8713" y="2770"/>
                  </a:cubicBezTo>
                  <a:lnTo>
                    <a:pt x="9016" y="2275"/>
                  </a:lnTo>
                  <a:lnTo>
                    <a:pt x="8997" y="2263"/>
                  </a:lnTo>
                  <a:lnTo>
                    <a:pt x="8997" y="2263"/>
                  </a:lnTo>
                  <a:cubicBezTo>
                    <a:pt x="9072" y="2291"/>
                    <a:pt x="9149" y="2305"/>
                    <a:pt x="9227" y="2305"/>
                  </a:cubicBezTo>
                  <a:cubicBezTo>
                    <a:pt x="9478" y="2305"/>
                    <a:pt x="9732" y="2162"/>
                    <a:pt x="9880" y="1912"/>
                  </a:cubicBezTo>
                  <a:cubicBezTo>
                    <a:pt x="10091" y="1556"/>
                    <a:pt x="9994" y="1115"/>
                    <a:pt x="9668" y="921"/>
                  </a:cubicBezTo>
                  <a:cubicBezTo>
                    <a:pt x="9570" y="865"/>
                    <a:pt x="9462" y="838"/>
                    <a:pt x="9353" y="838"/>
                  </a:cubicBezTo>
                  <a:cubicBezTo>
                    <a:pt x="9100" y="838"/>
                    <a:pt x="8845" y="982"/>
                    <a:pt x="8701" y="1236"/>
                  </a:cubicBezTo>
                  <a:cubicBezTo>
                    <a:pt x="8508" y="1568"/>
                    <a:pt x="8574" y="1967"/>
                    <a:pt x="8834" y="2178"/>
                  </a:cubicBezTo>
                  <a:lnTo>
                    <a:pt x="8786" y="2148"/>
                  </a:lnTo>
                  <a:cubicBezTo>
                    <a:pt x="8786" y="2148"/>
                    <a:pt x="8514" y="2601"/>
                    <a:pt x="8490" y="2650"/>
                  </a:cubicBezTo>
                  <a:cubicBezTo>
                    <a:pt x="8466" y="2637"/>
                    <a:pt x="8435" y="2625"/>
                    <a:pt x="8405" y="2619"/>
                  </a:cubicBezTo>
                  <a:cubicBezTo>
                    <a:pt x="8355" y="2606"/>
                    <a:pt x="8306" y="2600"/>
                    <a:pt x="8259" y="2600"/>
                  </a:cubicBezTo>
                  <a:cubicBezTo>
                    <a:pt x="7859" y="2600"/>
                    <a:pt x="7574" y="3048"/>
                    <a:pt x="7390" y="3356"/>
                  </a:cubicBezTo>
                  <a:cubicBezTo>
                    <a:pt x="7257" y="3592"/>
                    <a:pt x="6925" y="4039"/>
                    <a:pt x="6864" y="4414"/>
                  </a:cubicBezTo>
                  <a:cubicBezTo>
                    <a:pt x="6689" y="4359"/>
                    <a:pt x="6381" y="4323"/>
                    <a:pt x="5729" y="4293"/>
                  </a:cubicBezTo>
                  <a:cubicBezTo>
                    <a:pt x="5245" y="4270"/>
                    <a:pt x="5133" y="4261"/>
                    <a:pt x="5012" y="4261"/>
                  </a:cubicBezTo>
                  <a:cubicBezTo>
                    <a:pt x="4912" y="4261"/>
                    <a:pt x="4807" y="4267"/>
                    <a:pt x="4490" y="4275"/>
                  </a:cubicBezTo>
                  <a:lnTo>
                    <a:pt x="4387" y="4275"/>
                  </a:lnTo>
                  <a:cubicBezTo>
                    <a:pt x="4345" y="4009"/>
                    <a:pt x="4278" y="3755"/>
                    <a:pt x="4176" y="3508"/>
                  </a:cubicBezTo>
                  <a:cubicBezTo>
                    <a:pt x="4013" y="3073"/>
                    <a:pt x="3813" y="2831"/>
                    <a:pt x="3620" y="2698"/>
                  </a:cubicBezTo>
                  <a:cubicBezTo>
                    <a:pt x="4000" y="2456"/>
                    <a:pt x="4266" y="1931"/>
                    <a:pt x="4266" y="1931"/>
                  </a:cubicBezTo>
                  <a:cubicBezTo>
                    <a:pt x="4943" y="541"/>
                    <a:pt x="4091" y="281"/>
                    <a:pt x="4091" y="281"/>
                  </a:cubicBezTo>
                  <a:cubicBezTo>
                    <a:pt x="4022" y="261"/>
                    <a:pt x="3951" y="250"/>
                    <a:pt x="3880" y="250"/>
                  </a:cubicBezTo>
                  <a:cubicBezTo>
                    <a:pt x="3721" y="250"/>
                    <a:pt x="3564" y="302"/>
                    <a:pt x="3439" y="402"/>
                  </a:cubicBezTo>
                  <a:cubicBezTo>
                    <a:pt x="3247" y="38"/>
                    <a:pt x="2954" y="0"/>
                    <a:pt x="284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1364;p49"/>
            <p:cNvSpPr/>
            <p:nvPr/>
          </p:nvSpPr>
          <p:spPr>
            <a:xfrm>
              <a:off x="-3109583" y="-196"/>
              <a:ext cx="421926" cy="647929"/>
            </a:xfrm>
            <a:custGeom>
              <a:avLst/>
              <a:gdLst/>
              <a:ahLst/>
              <a:cxnLst/>
              <a:rect l="l" t="t" r="r" b="b"/>
              <a:pathLst>
                <a:path w="1684" h="2586" extrusionOk="0">
                  <a:moveTo>
                    <a:pt x="891" y="1"/>
                  </a:moveTo>
                  <a:cubicBezTo>
                    <a:pt x="863" y="1"/>
                    <a:pt x="846" y="3"/>
                    <a:pt x="846" y="3"/>
                  </a:cubicBezTo>
                  <a:cubicBezTo>
                    <a:pt x="0" y="130"/>
                    <a:pt x="169" y="1526"/>
                    <a:pt x="169" y="1526"/>
                  </a:cubicBezTo>
                  <a:cubicBezTo>
                    <a:pt x="238" y="2509"/>
                    <a:pt x="789" y="2585"/>
                    <a:pt x="945" y="2585"/>
                  </a:cubicBezTo>
                  <a:cubicBezTo>
                    <a:pt x="967" y="2585"/>
                    <a:pt x="981" y="2584"/>
                    <a:pt x="985" y="2583"/>
                  </a:cubicBezTo>
                  <a:cubicBezTo>
                    <a:pt x="1638" y="2499"/>
                    <a:pt x="1668" y="1357"/>
                    <a:pt x="1668" y="1357"/>
                  </a:cubicBezTo>
                  <a:cubicBezTo>
                    <a:pt x="1683" y="90"/>
                    <a:pt x="1066" y="1"/>
                    <a:pt x="8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1365;p49"/>
            <p:cNvSpPr/>
            <p:nvPr/>
          </p:nvSpPr>
          <p:spPr>
            <a:xfrm>
              <a:off x="-3038427" y="637706"/>
              <a:ext cx="649676" cy="734119"/>
            </a:xfrm>
            <a:custGeom>
              <a:avLst/>
              <a:gdLst/>
              <a:ahLst/>
              <a:cxnLst/>
              <a:rect l="l" t="t" r="r" b="b"/>
              <a:pathLst>
                <a:path w="2593" h="2930" extrusionOk="0">
                  <a:moveTo>
                    <a:pt x="934" y="0"/>
                  </a:moveTo>
                  <a:cubicBezTo>
                    <a:pt x="797" y="0"/>
                    <a:pt x="703" y="37"/>
                    <a:pt x="689" y="43"/>
                  </a:cubicBezTo>
                  <a:cubicBezTo>
                    <a:pt x="0" y="357"/>
                    <a:pt x="351" y="1644"/>
                    <a:pt x="351" y="1644"/>
                  </a:cubicBezTo>
                  <a:cubicBezTo>
                    <a:pt x="668" y="2745"/>
                    <a:pt x="1164" y="2930"/>
                    <a:pt x="1461" y="2930"/>
                  </a:cubicBezTo>
                  <a:cubicBezTo>
                    <a:pt x="1611" y="2930"/>
                    <a:pt x="1710" y="2883"/>
                    <a:pt x="1710" y="2883"/>
                  </a:cubicBezTo>
                  <a:cubicBezTo>
                    <a:pt x="2592" y="2460"/>
                    <a:pt x="1946" y="956"/>
                    <a:pt x="1946" y="956"/>
                  </a:cubicBezTo>
                  <a:cubicBezTo>
                    <a:pt x="1640" y="144"/>
                    <a:pt x="1205" y="0"/>
                    <a:pt x="9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1366;p49"/>
            <p:cNvSpPr/>
            <p:nvPr/>
          </p:nvSpPr>
          <p:spPr>
            <a:xfrm>
              <a:off x="-2099869" y="1206958"/>
              <a:ext cx="401381" cy="859646"/>
            </a:xfrm>
            <a:custGeom>
              <a:avLst/>
              <a:gdLst/>
              <a:ahLst/>
              <a:cxnLst/>
              <a:rect l="l" t="t" r="r" b="b"/>
              <a:pathLst>
                <a:path w="1602" h="3431" extrusionOk="0">
                  <a:moveTo>
                    <a:pt x="861" y="1"/>
                  </a:moveTo>
                  <a:cubicBezTo>
                    <a:pt x="822" y="1"/>
                    <a:pt x="798" y="7"/>
                    <a:pt x="798" y="7"/>
                  </a:cubicBezTo>
                  <a:cubicBezTo>
                    <a:pt x="0" y="218"/>
                    <a:pt x="188" y="2061"/>
                    <a:pt x="188" y="2061"/>
                  </a:cubicBezTo>
                  <a:cubicBezTo>
                    <a:pt x="270" y="3325"/>
                    <a:pt x="767" y="3431"/>
                    <a:pt x="933" y="3431"/>
                  </a:cubicBezTo>
                  <a:cubicBezTo>
                    <a:pt x="961" y="3431"/>
                    <a:pt x="980" y="3428"/>
                    <a:pt x="985" y="3427"/>
                  </a:cubicBezTo>
                  <a:cubicBezTo>
                    <a:pt x="1601" y="3282"/>
                    <a:pt x="1601" y="1765"/>
                    <a:pt x="1601" y="1765"/>
                  </a:cubicBezTo>
                  <a:cubicBezTo>
                    <a:pt x="1591" y="141"/>
                    <a:pt x="1048" y="1"/>
                    <a:pt x="86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1367;p49"/>
            <p:cNvSpPr/>
            <p:nvPr/>
          </p:nvSpPr>
          <p:spPr>
            <a:xfrm>
              <a:off x="-2847772" y="1061405"/>
              <a:ext cx="1099435" cy="394361"/>
            </a:xfrm>
            <a:custGeom>
              <a:avLst/>
              <a:gdLst/>
              <a:ahLst/>
              <a:cxnLst/>
              <a:rect l="l" t="t" r="r" b="b"/>
              <a:pathLst>
                <a:path w="4388" h="1551" extrusionOk="0">
                  <a:moveTo>
                    <a:pt x="1995" y="0"/>
                  </a:moveTo>
                  <a:cubicBezTo>
                    <a:pt x="1902" y="0"/>
                    <a:pt x="1789" y="4"/>
                    <a:pt x="1499" y="9"/>
                  </a:cubicBezTo>
                  <a:cubicBezTo>
                    <a:pt x="1191" y="15"/>
                    <a:pt x="834" y="9"/>
                    <a:pt x="538" y="112"/>
                  </a:cubicBezTo>
                  <a:cubicBezTo>
                    <a:pt x="0" y="299"/>
                    <a:pt x="6" y="776"/>
                    <a:pt x="6" y="776"/>
                  </a:cubicBezTo>
                  <a:cubicBezTo>
                    <a:pt x="106" y="1526"/>
                    <a:pt x="814" y="1538"/>
                    <a:pt x="856" y="1538"/>
                  </a:cubicBezTo>
                  <a:cubicBezTo>
                    <a:pt x="858" y="1538"/>
                    <a:pt x="858" y="1538"/>
                    <a:pt x="858" y="1538"/>
                  </a:cubicBezTo>
                  <a:lnTo>
                    <a:pt x="1722" y="1538"/>
                  </a:lnTo>
                  <a:cubicBezTo>
                    <a:pt x="2025" y="1538"/>
                    <a:pt x="2332" y="1551"/>
                    <a:pt x="2684" y="1551"/>
                  </a:cubicBezTo>
                  <a:cubicBezTo>
                    <a:pt x="2860" y="1551"/>
                    <a:pt x="3048" y="1548"/>
                    <a:pt x="3251" y="1538"/>
                  </a:cubicBezTo>
                  <a:cubicBezTo>
                    <a:pt x="3716" y="1507"/>
                    <a:pt x="3898" y="1471"/>
                    <a:pt x="4049" y="1338"/>
                  </a:cubicBezTo>
                  <a:cubicBezTo>
                    <a:pt x="4375" y="1060"/>
                    <a:pt x="4387" y="565"/>
                    <a:pt x="4079" y="275"/>
                  </a:cubicBezTo>
                  <a:cubicBezTo>
                    <a:pt x="3934" y="136"/>
                    <a:pt x="3765" y="81"/>
                    <a:pt x="2738" y="33"/>
                  </a:cubicBezTo>
                  <a:cubicBezTo>
                    <a:pt x="2221" y="8"/>
                    <a:pt x="2129" y="0"/>
                    <a:pt x="199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1368;p49"/>
            <p:cNvSpPr/>
            <p:nvPr/>
          </p:nvSpPr>
          <p:spPr>
            <a:xfrm>
              <a:off x="-1987873" y="649482"/>
              <a:ext cx="616353" cy="608592"/>
            </a:xfrm>
            <a:custGeom>
              <a:avLst/>
              <a:gdLst/>
              <a:ahLst/>
              <a:cxnLst/>
              <a:rect l="l" t="t" r="r" b="b"/>
              <a:pathLst>
                <a:path w="2460" h="2429" extrusionOk="0">
                  <a:moveTo>
                    <a:pt x="1835" y="1"/>
                  </a:moveTo>
                  <a:cubicBezTo>
                    <a:pt x="1430" y="1"/>
                    <a:pt x="1146" y="449"/>
                    <a:pt x="967" y="757"/>
                  </a:cubicBezTo>
                  <a:cubicBezTo>
                    <a:pt x="744" y="1138"/>
                    <a:pt x="0" y="2075"/>
                    <a:pt x="756" y="2371"/>
                  </a:cubicBezTo>
                  <a:cubicBezTo>
                    <a:pt x="847" y="2409"/>
                    <a:pt x="943" y="2428"/>
                    <a:pt x="1039" y="2428"/>
                  </a:cubicBezTo>
                  <a:cubicBezTo>
                    <a:pt x="1229" y="2428"/>
                    <a:pt x="1417" y="2354"/>
                    <a:pt x="1553" y="2214"/>
                  </a:cubicBezTo>
                  <a:cubicBezTo>
                    <a:pt x="1692" y="2063"/>
                    <a:pt x="1795" y="1863"/>
                    <a:pt x="1910" y="1694"/>
                  </a:cubicBezTo>
                  <a:cubicBezTo>
                    <a:pt x="2049" y="1477"/>
                    <a:pt x="2194" y="1259"/>
                    <a:pt x="2321" y="1035"/>
                  </a:cubicBezTo>
                  <a:cubicBezTo>
                    <a:pt x="2411" y="884"/>
                    <a:pt x="2460" y="715"/>
                    <a:pt x="2460" y="540"/>
                  </a:cubicBezTo>
                  <a:cubicBezTo>
                    <a:pt x="2460" y="341"/>
                    <a:pt x="2369" y="226"/>
                    <a:pt x="2206" y="123"/>
                  </a:cubicBezTo>
                  <a:cubicBezTo>
                    <a:pt x="2133" y="75"/>
                    <a:pt x="2061" y="45"/>
                    <a:pt x="1982" y="20"/>
                  </a:cubicBezTo>
                  <a:cubicBezTo>
                    <a:pt x="1931" y="7"/>
                    <a:pt x="1882" y="1"/>
                    <a:pt x="183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1369;p49"/>
            <p:cNvSpPr/>
            <p:nvPr/>
          </p:nvSpPr>
          <p:spPr>
            <a:xfrm>
              <a:off x="-1470238" y="208262"/>
              <a:ext cx="401632" cy="487325"/>
            </a:xfrm>
            <a:custGeom>
              <a:avLst/>
              <a:gdLst/>
              <a:ahLst/>
              <a:cxnLst/>
              <a:rect l="l" t="t" r="r" b="b"/>
              <a:pathLst>
                <a:path w="1603" h="1945" extrusionOk="0">
                  <a:moveTo>
                    <a:pt x="864" y="0"/>
                  </a:moveTo>
                  <a:cubicBezTo>
                    <a:pt x="611" y="0"/>
                    <a:pt x="356" y="144"/>
                    <a:pt x="212" y="398"/>
                  </a:cubicBezTo>
                  <a:cubicBezTo>
                    <a:pt x="37" y="682"/>
                    <a:pt x="67" y="1044"/>
                    <a:pt x="291" y="1286"/>
                  </a:cubicBezTo>
                  <a:cubicBezTo>
                    <a:pt x="212" y="1419"/>
                    <a:pt x="7" y="1781"/>
                    <a:pt x="1" y="1799"/>
                  </a:cubicBezTo>
                  <a:lnTo>
                    <a:pt x="236" y="1944"/>
                  </a:lnTo>
                  <a:lnTo>
                    <a:pt x="533" y="1443"/>
                  </a:lnTo>
                  <a:cubicBezTo>
                    <a:pt x="600" y="1467"/>
                    <a:pt x="670" y="1478"/>
                    <a:pt x="740" y="1478"/>
                  </a:cubicBezTo>
                  <a:cubicBezTo>
                    <a:pt x="992" y="1478"/>
                    <a:pt x="1249" y="1331"/>
                    <a:pt x="1391" y="1080"/>
                  </a:cubicBezTo>
                  <a:cubicBezTo>
                    <a:pt x="1602" y="718"/>
                    <a:pt x="1505" y="277"/>
                    <a:pt x="1179" y="83"/>
                  </a:cubicBezTo>
                  <a:cubicBezTo>
                    <a:pt x="1081" y="27"/>
                    <a:pt x="973" y="0"/>
                    <a:pt x="86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1370;p49"/>
            <p:cNvSpPr/>
            <p:nvPr/>
          </p:nvSpPr>
          <p:spPr>
            <a:xfrm>
              <a:off x="-1427645" y="235071"/>
              <a:ext cx="163609" cy="209462"/>
            </a:xfrm>
            <a:custGeom>
              <a:avLst/>
              <a:gdLst/>
              <a:ahLst/>
              <a:cxnLst/>
              <a:rect l="l" t="t" r="r" b="b"/>
              <a:pathLst>
                <a:path w="653" h="836" extrusionOk="0">
                  <a:moveTo>
                    <a:pt x="568" y="1"/>
                  </a:moveTo>
                  <a:cubicBezTo>
                    <a:pt x="526" y="1"/>
                    <a:pt x="483" y="13"/>
                    <a:pt x="441" y="37"/>
                  </a:cubicBezTo>
                  <a:cubicBezTo>
                    <a:pt x="308" y="103"/>
                    <a:pt x="193" y="212"/>
                    <a:pt x="115" y="345"/>
                  </a:cubicBezTo>
                  <a:cubicBezTo>
                    <a:pt x="36" y="478"/>
                    <a:pt x="0" y="641"/>
                    <a:pt x="24" y="798"/>
                  </a:cubicBezTo>
                  <a:cubicBezTo>
                    <a:pt x="30" y="814"/>
                    <a:pt x="35" y="835"/>
                    <a:pt x="49" y="835"/>
                  </a:cubicBezTo>
                  <a:cubicBezTo>
                    <a:pt x="51" y="835"/>
                    <a:pt x="52" y="835"/>
                    <a:pt x="54" y="834"/>
                  </a:cubicBezTo>
                  <a:cubicBezTo>
                    <a:pt x="48" y="696"/>
                    <a:pt x="85" y="569"/>
                    <a:pt x="157" y="454"/>
                  </a:cubicBezTo>
                  <a:cubicBezTo>
                    <a:pt x="230" y="345"/>
                    <a:pt x="338" y="254"/>
                    <a:pt x="459" y="206"/>
                  </a:cubicBezTo>
                  <a:cubicBezTo>
                    <a:pt x="532" y="176"/>
                    <a:pt x="641" y="170"/>
                    <a:pt x="653" y="91"/>
                  </a:cubicBezTo>
                  <a:cubicBezTo>
                    <a:pt x="647" y="43"/>
                    <a:pt x="616" y="7"/>
                    <a:pt x="5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1371;p49"/>
            <p:cNvSpPr/>
            <p:nvPr/>
          </p:nvSpPr>
          <p:spPr>
            <a:xfrm>
              <a:off x="-2918915" y="1056126"/>
              <a:ext cx="74413" cy="152586"/>
            </a:xfrm>
            <a:custGeom>
              <a:avLst/>
              <a:gdLst/>
              <a:ahLst/>
              <a:cxnLst/>
              <a:rect l="l" t="t" r="r" b="b"/>
              <a:pathLst>
                <a:path w="297" h="609" extrusionOk="0">
                  <a:moveTo>
                    <a:pt x="62" y="0"/>
                  </a:moveTo>
                  <a:cubicBezTo>
                    <a:pt x="49" y="0"/>
                    <a:pt x="36" y="4"/>
                    <a:pt x="25" y="11"/>
                  </a:cubicBezTo>
                  <a:cubicBezTo>
                    <a:pt x="0" y="35"/>
                    <a:pt x="6" y="77"/>
                    <a:pt x="12" y="113"/>
                  </a:cubicBezTo>
                  <a:cubicBezTo>
                    <a:pt x="37" y="192"/>
                    <a:pt x="67" y="264"/>
                    <a:pt x="103" y="343"/>
                  </a:cubicBezTo>
                  <a:cubicBezTo>
                    <a:pt x="133" y="403"/>
                    <a:pt x="170" y="470"/>
                    <a:pt x="212" y="530"/>
                  </a:cubicBezTo>
                  <a:cubicBezTo>
                    <a:pt x="224" y="542"/>
                    <a:pt x="254" y="609"/>
                    <a:pt x="272" y="609"/>
                  </a:cubicBezTo>
                  <a:cubicBezTo>
                    <a:pt x="296" y="609"/>
                    <a:pt x="296" y="579"/>
                    <a:pt x="296" y="560"/>
                  </a:cubicBezTo>
                  <a:cubicBezTo>
                    <a:pt x="284" y="524"/>
                    <a:pt x="266" y="488"/>
                    <a:pt x="248" y="458"/>
                  </a:cubicBezTo>
                  <a:cubicBezTo>
                    <a:pt x="236" y="421"/>
                    <a:pt x="218" y="385"/>
                    <a:pt x="206" y="349"/>
                  </a:cubicBezTo>
                  <a:cubicBezTo>
                    <a:pt x="182" y="276"/>
                    <a:pt x="164" y="204"/>
                    <a:pt x="151" y="125"/>
                  </a:cubicBezTo>
                  <a:cubicBezTo>
                    <a:pt x="145" y="95"/>
                    <a:pt x="133" y="59"/>
                    <a:pt x="115" y="29"/>
                  </a:cubicBezTo>
                  <a:cubicBezTo>
                    <a:pt x="104" y="10"/>
                    <a:pt x="83" y="0"/>
                    <a:pt x="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1372;p49"/>
            <p:cNvSpPr/>
            <p:nvPr/>
          </p:nvSpPr>
          <p:spPr>
            <a:xfrm>
              <a:off x="-1842555" y="689570"/>
              <a:ext cx="289385" cy="382844"/>
            </a:xfrm>
            <a:custGeom>
              <a:avLst/>
              <a:gdLst/>
              <a:ahLst/>
              <a:cxnLst/>
              <a:rect l="l" t="t" r="r" b="b"/>
              <a:pathLst>
                <a:path w="1155" h="1528" extrusionOk="0">
                  <a:moveTo>
                    <a:pt x="1092" y="1"/>
                  </a:moveTo>
                  <a:cubicBezTo>
                    <a:pt x="1083" y="1"/>
                    <a:pt x="1073" y="2"/>
                    <a:pt x="1064" y="5"/>
                  </a:cubicBezTo>
                  <a:cubicBezTo>
                    <a:pt x="1034" y="17"/>
                    <a:pt x="1010" y="36"/>
                    <a:pt x="985" y="60"/>
                  </a:cubicBezTo>
                  <a:cubicBezTo>
                    <a:pt x="550" y="471"/>
                    <a:pt x="218" y="972"/>
                    <a:pt x="0" y="1528"/>
                  </a:cubicBezTo>
                  <a:cubicBezTo>
                    <a:pt x="13" y="1516"/>
                    <a:pt x="363" y="869"/>
                    <a:pt x="732" y="495"/>
                  </a:cubicBezTo>
                  <a:cubicBezTo>
                    <a:pt x="828" y="392"/>
                    <a:pt x="967" y="253"/>
                    <a:pt x="1070" y="156"/>
                  </a:cubicBezTo>
                  <a:cubicBezTo>
                    <a:pt x="1112" y="126"/>
                    <a:pt x="1142" y="84"/>
                    <a:pt x="1155" y="36"/>
                  </a:cubicBezTo>
                  <a:cubicBezTo>
                    <a:pt x="1141" y="13"/>
                    <a:pt x="1118" y="1"/>
                    <a:pt x="10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1373;p49"/>
            <p:cNvSpPr/>
            <p:nvPr/>
          </p:nvSpPr>
          <p:spPr>
            <a:xfrm>
              <a:off x="-3553306" y="477354"/>
              <a:ext cx="785975" cy="451496"/>
            </a:xfrm>
            <a:custGeom>
              <a:avLst/>
              <a:gdLst/>
              <a:ahLst/>
              <a:cxnLst/>
              <a:rect l="l" t="t" r="r" b="b"/>
              <a:pathLst>
                <a:path w="3137" h="1802" extrusionOk="0">
                  <a:moveTo>
                    <a:pt x="1692" y="1"/>
                  </a:moveTo>
                  <a:cubicBezTo>
                    <a:pt x="1431" y="1"/>
                    <a:pt x="1233" y="37"/>
                    <a:pt x="1233" y="37"/>
                  </a:cubicBezTo>
                  <a:cubicBezTo>
                    <a:pt x="1" y="200"/>
                    <a:pt x="103" y="1028"/>
                    <a:pt x="109" y="1076"/>
                  </a:cubicBezTo>
                  <a:cubicBezTo>
                    <a:pt x="236" y="1771"/>
                    <a:pt x="1295" y="1801"/>
                    <a:pt x="1478" y="1801"/>
                  </a:cubicBezTo>
                  <a:cubicBezTo>
                    <a:pt x="1496" y="1801"/>
                    <a:pt x="1505" y="1801"/>
                    <a:pt x="1505" y="1801"/>
                  </a:cubicBezTo>
                  <a:cubicBezTo>
                    <a:pt x="3137" y="1728"/>
                    <a:pt x="2949" y="750"/>
                    <a:pt x="2949" y="750"/>
                  </a:cubicBezTo>
                  <a:cubicBezTo>
                    <a:pt x="2829" y="115"/>
                    <a:pt x="2159"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1374;p49"/>
            <p:cNvSpPr/>
            <p:nvPr/>
          </p:nvSpPr>
          <p:spPr>
            <a:xfrm>
              <a:off x="-3447323" y="524207"/>
              <a:ext cx="200189" cy="165365"/>
            </a:xfrm>
            <a:custGeom>
              <a:avLst/>
              <a:gdLst/>
              <a:ahLst/>
              <a:cxnLst/>
              <a:rect l="l" t="t" r="r" b="b"/>
              <a:pathLst>
                <a:path w="799" h="660" extrusionOk="0">
                  <a:moveTo>
                    <a:pt x="738" y="1"/>
                  </a:moveTo>
                  <a:cubicBezTo>
                    <a:pt x="363" y="13"/>
                    <a:pt x="55" y="291"/>
                    <a:pt x="1" y="659"/>
                  </a:cubicBezTo>
                  <a:cubicBezTo>
                    <a:pt x="1" y="659"/>
                    <a:pt x="140" y="303"/>
                    <a:pt x="381" y="236"/>
                  </a:cubicBezTo>
                  <a:cubicBezTo>
                    <a:pt x="466" y="212"/>
                    <a:pt x="544" y="194"/>
                    <a:pt x="629" y="176"/>
                  </a:cubicBezTo>
                  <a:cubicBezTo>
                    <a:pt x="683" y="164"/>
                    <a:pt x="792" y="164"/>
                    <a:pt x="798" y="79"/>
                  </a:cubicBezTo>
                  <a:cubicBezTo>
                    <a:pt x="798" y="43"/>
                    <a:pt x="774" y="13"/>
                    <a:pt x="7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1375;p49"/>
            <p:cNvSpPr/>
            <p:nvPr/>
          </p:nvSpPr>
          <p:spPr>
            <a:xfrm>
              <a:off x="-3141403" y="661759"/>
              <a:ext cx="103978" cy="87944"/>
            </a:xfrm>
            <a:custGeom>
              <a:avLst/>
              <a:gdLst/>
              <a:ahLst/>
              <a:cxnLst/>
              <a:rect l="l" t="t" r="r" b="b"/>
              <a:pathLst>
                <a:path w="415" h="351" extrusionOk="0">
                  <a:moveTo>
                    <a:pt x="191" y="0"/>
                  </a:moveTo>
                  <a:cubicBezTo>
                    <a:pt x="174" y="0"/>
                    <a:pt x="157" y="3"/>
                    <a:pt x="139" y="8"/>
                  </a:cubicBezTo>
                  <a:cubicBezTo>
                    <a:pt x="49" y="44"/>
                    <a:pt x="0" y="141"/>
                    <a:pt x="30" y="231"/>
                  </a:cubicBezTo>
                  <a:cubicBezTo>
                    <a:pt x="56" y="309"/>
                    <a:pt x="126" y="350"/>
                    <a:pt x="196" y="350"/>
                  </a:cubicBezTo>
                  <a:cubicBezTo>
                    <a:pt x="256" y="350"/>
                    <a:pt x="317" y="320"/>
                    <a:pt x="351" y="255"/>
                  </a:cubicBezTo>
                  <a:cubicBezTo>
                    <a:pt x="415" y="133"/>
                    <a:pt x="318" y="0"/>
                    <a:pt x="191" y="0"/>
                  </a:cubicBezTo>
                  <a:close/>
                </a:path>
              </a:pathLst>
            </a:custGeom>
            <a:solidFill>
              <a:srgbClr val="1D11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1376;p49"/>
            <p:cNvSpPr/>
            <p:nvPr/>
          </p:nvSpPr>
          <p:spPr>
            <a:xfrm>
              <a:off x="-3011367" y="60938"/>
              <a:ext cx="652933" cy="645674"/>
            </a:xfrm>
            <a:custGeom>
              <a:avLst/>
              <a:gdLst/>
              <a:ahLst/>
              <a:cxnLst/>
              <a:rect l="l" t="t" r="r" b="b"/>
              <a:pathLst>
                <a:path w="2606" h="2577" extrusionOk="0">
                  <a:moveTo>
                    <a:pt x="1552" y="0"/>
                  </a:moveTo>
                  <a:cubicBezTo>
                    <a:pt x="821" y="0"/>
                    <a:pt x="430" y="1179"/>
                    <a:pt x="430" y="1179"/>
                  </a:cubicBezTo>
                  <a:cubicBezTo>
                    <a:pt x="1" y="2273"/>
                    <a:pt x="690" y="2539"/>
                    <a:pt x="732" y="2551"/>
                  </a:cubicBezTo>
                  <a:cubicBezTo>
                    <a:pt x="789" y="2569"/>
                    <a:pt x="845" y="2577"/>
                    <a:pt x="901" y="2577"/>
                  </a:cubicBezTo>
                  <a:cubicBezTo>
                    <a:pt x="1475" y="2577"/>
                    <a:pt x="1923" y="1687"/>
                    <a:pt x="1928" y="1687"/>
                  </a:cubicBezTo>
                  <a:cubicBezTo>
                    <a:pt x="2605" y="291"/>
                    <a:pt x="1759" y="31"/>
                    <a:pt x="1759" y="31"/>
                  </a:cubicBezTo>
                  <a:cubicBezTo>
                    <a:pt x="1687" y="10"/>
                    <a:pt x="1618" y="0"/>
                    <a:pt x="155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1377;p49"/>
            <p:cNvSpPr/>
            <p:nvPr/>
          </p:nvSpPr>
          <p:spPr>
            <a:xfrm>
              <a:off x="-2900875" y="141115"/>
              <a:ext cx="194928" cy="400383"/>
            </a:xfrm>
            <a:custGeom>
              <a:avLst/>
              <a:gdLst/>
              <a:ahLst/>
              <a:cxnLst/>
              <a:rect l="l" t="t" r="r" b="b"/>
              <a:pathLst>
                <a:path w="778" h="1598" extrusionOk="0">
                  <a:moveTo>
                    <a:pt x="651" y="0"/>
                  </a:moveTo>
                  <a:cubicBezTo>
                    <a:pt x="638" y="0"/>
                    <a:pt x="624" y="2"/>
                    <a:pt x="611" y="7"/>
                  </a:cubicBezTo>
                  <a:cubicBezTo>
                    <a:pt x="557" y="31"/>
                    <a:pt x="508" y="61"/>
                    <a:pt x="466" y="104"/>
                  </a:cubicBezTo>
                  <a:cubicBezTo>
                    <a:pt x="394" y="182"/>
                    <a:pt x="339" y="267"/>
                    <a:pt x="303" y="364"/>
                  </a:cubicBezTo>
                  <a:cubicBezTo>
                    <a:pt x="218" y="551"/>
                    <a:pt x="152" y="750"/>
                    <a:pt x="104" y="956"/>
                  </a:cubicBezTo>
                  <a:cubicBezTo>
                    <a:pt x="61" y="1131"/>
                    <a:pt x="1" y="1354"/>
                    <a:pt x="19" y="1536"/>
                  </a:cubicBezTo>
                  <a:cubicBezTo>
                    <a:pt x="24" y="1565"/>
                    <a:pt x="48" y="1597"/>
                    <a:pt x="76" y="1597"/>
                  </a:cubicBezTo>
                  <a:cubicBezTo>
                    <a:pt x="83" y="1597"/>
                    <a:pt x="90" y="1595"/>
                    <a:pt x="98" y="1590"/>
                  </a:cubicBezTo>
                  <a:cubicBezTo>
                    <a:pt x="110" y="1578"/>
                    <a:pt x="122" y="1566"/>
                    <a:pt x="122" y="1548"/>
                  </a:cubicBezTo>
                  <a:cubicBezTo>
                    <a:pt x="122" y="1524"/>
                    <a:pt x="122" y="1493"/>
                    <a:pt x="122" y="1469"/>
                  </a:cubicBezTo>
                  <a:cubicBezTo>
                    <a:pt x="128" y="1282"/>
                    <a:pt x="170" y="1095"/>
                    <a:pt x="255" y="925"/>
                  </a:cubicBezTo>
                  <a:cubicBezTo>
                    <a:pt x="333" y="732"/>
                    <a:pt x="448" y="557"/>
                    <a:pt x="581" y="406"/>
                  </a:cubicBezTo>
                  <a:cubicBezTo>
                    <a:pt x="641" y="351"/>
                    <a:pt x="690" y="285"/>
                    <a:pt x="732" y="213"/>
                  </a:cubicBezTo>
                  <a:cubicBezTo>
                    <a:pt x="744" y="188"/>
                    <a:pt x="756" y="164"/>
                    <a:pt x="762" y="140"/>
                  </a:cubicBezTo>
                  <a:cubicBezTo>
                    <a:pt x="778" y="64"/>
                    <a:pt x="720" y="0"/>
                    <a:pt x="651" y="0"/>
                  </a:cubicBezTo>
                  <a:close/>
                </a:path>
              </a:pathLst>
            </a:custGeom>
            <a:solidFill>
              <a:srgbClr val="FFCE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1378;p49"/>
            <p:cNvSpPr/>
            <p:nvPr/>
          </p:nvSpPr>
          <p:spPr>
            <a:xfrm>
              <a:off x="-2075816" y="1169375"/>
              <a:ext cx="740626" cy="854384"/>
            </a:xfrm>
            <a:custGeom>
              <a:avLst/>
              <a:gdLst/>
              <a:ahLst/>
              <a:cxnLst/>
              <a:rect l="l" t="t" r="r" b="b"/>
              <a:pathLst>
                <a:path w="2956" h="3410" extrusionOk="0">
                  <a:moveTo>
                    <a:pt x="1148" y="0"/>
                  </a:moveTo>
                  <a:cubicBezTo>
                    <a:pt x="978" y="0"/>
                    <a:pt x="871" y="66"/>
                    <a:pt x="871" y="66"/>
                  </a:cubicBezTo>
                  <a:cubicBezTo>
                    <a:pt x="1" y="598"/>
                    <a:pt x="865" y="2332"/>
                    <a:pt x="865" y="2332"/>
                  </a:cubicBezTo>
                  <a:cubicBezTo>
                    <a:pt x="1268" y="3238"/>
                    <a:pt x="1720" y="3410"/>
                    <a:pt x="2003" y="3410"/>
                  </a:cubicBezTo>
                  <a:cubicBezTo>
                    <a:pt x="2161" y="3410"/>
                    <a:pt x="2266" y="3356"/>
                    <a:pt x="2279" y="3347"/>
                  </a:cubicBezTo>
                  <a:cubicBezTo>
                    <a:pt x="2956" y="2954"/>
                    <a:pt x="2430" y="1462"/>
                    <a:pt x="2430" y="1462"/>
                  </a:cubicBezTo>
                  <a:cubicBezTo>
                    <a:pt x="1977" y="220"/>
                    <a:pt x="1458" y="0"/>
                    <a:pt x="114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1379;p49"/>
            <p:cNvSpPr/>
            <p:nvPr/>
          </p:nvSpPr>
          <p:spPr>
            <a:xfrm>
              <a:off x="-1921227" y="1451996"/>
              <a:ext cx="107737" cy="239779"/>
            </a:xfrm>
            <a:custGeom>
              <a:avLst/>
              <a:gdLst/>
              <a:ahLst/>
              <a:cxnLst/>
              <a:rect l="l" t="t" r="r" b="b"/>
              <a:pathLst>
                <a:path w="430" h="957" extrusionOk="0">
                  <a:moveTo>
                    <a:pt x="78" y="1"/>
                  </a:moveTo>
                  <a:cubicBezTo>
                    <a:pt x="68" y="1"/>
                    <a:pt x="58" y="3"/>
                    <a:pt x="49" y="8"/>
                  </a:cubicBezTo>
                  <a:cubicBezTo>
                    <a:pt x="0" y="32"/>
                    <a:pt x="12" y="128"/>
                    <a:pt x="18" y="183"/>
                  </a:cubicBezTo>
                  <a:cubicBezTo>
                    <a:pt x="30" y="267"/>
                    <a:pt x="61" y="346"/>
                    <a:pt x="103" y="425"/>
                  </a:cubicBezTo>
                  <a:cubicBezTo>
                    <a:pt x="188" y="612"/>
                    <a:pt x="278" y="811"/>
                    <a:pt x="429" y="956"/>
                  </a:cubicBezTo>
                  <a:cubicBezTo>
                    <a:pt x="284" y="715"/>
                    <a:pt x="200" y="449"/>
                    <a:pt x="175" y="171"/>
                  </a:cubicBezTo>
                  <a:cubicBezTo>
                    <a:pt x="175" y="135"/>
                    <a:pt x="169" y="104"/>
                    <a:pt x="163" y="68"/>
                  </a:cubicBezTo>
                  <a:cubicBezTo>
                    <a:pt x="149" y="34"/>
                    <a:pt x="115" y="1"/>
                    <a:pt x="7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1380;p49"/>
            <p:cNvSpPr/>
            <p:nvPr/>
          </p:nvSpPr>
          <p:spPr>
            <a:xfrm>
              <a:off x="-3130879" y="1166368"/>
              <a:ext cx="737619" cy="857892"/>
            </a:xfrm>
            <a:custGeom>
              <a:avLst/>
              <a:gdLst/>
              <a:ahLst/>
              <a:cxnLst/>
              <a:rect l="l" t="t" r="r" b="b"/>
              <a:pathLst>
                <a:path w="2944" h="3424" extrusionOk="0">
                  <a:moveTo>
                    <a:pt x="1825" y="1"/>
                  </a:moveTo>
                  <a:cubicBezTo>
                    <a:pt x="907" y="1"/>
                    <a:pt x="454" y="1716"/>
                    <a:pt x="454" y="1716"/>
                  </a:cubicBezTo>
                  <a:cubicBezTo>
                    <a:pt x="0" y="3196"/>
                    <a:pt x="810" y="3401"/>
                    <a:pt x="852" y="3413"/>
                  </a:cubicBezTo>
                  <a:cubicBezTo>
                    <a:pt x="889" y="3420"/>
                    <a:pt x="924" y="3424"/>
                    <a:pt x="960" y="3424"/>
                  </a:cubicBezTo>
                  <a:cubicBezTo>
                    <a:pt x="1674" y="3424"/>
                    <a:pt x="2206" y="2090"/>
                    <a:pt x="2206" y="2090"/>
                  </a:cubicBezTo>
                  <a:cubicBezTo>
                    <a:pt x="2943" y="187"/>
                    <a:pt x="1952" y="12"/>
                    <a:pt x="1952" y="12"/>
                  </a:cubicBezTo>
                  <a:cubicBezTo>
                    <a:pt x="1909" y="4"/>
                    <a:pt x="1866" y="1"/>
                    <a:pt x="182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1381;p49"/>
            <p:cNvSpPr/>
            <p:nvPr/>
          </p:nvSpPr>
          <p:spPr>
            <a:xfrm>
              <a:off x="-2987064" y="1353279"/>
              <a:ext cx="160603" cy="394370"/>
            </a:xfrm>
            <a:custGeom>
              <a:avLst/>
              <a:gdLst/>
              <a:ahLst/>
              <a:cxnLst/>
              <a:rect l="l" t="t" r="r" b="b"/>
              <a:pathLst>
                <a:path w="641" h="1574" extrusionOk="0">
                  <a:moveTo>
                    <a:pt x="567" y="0"/>
                  </a:moveTo>
                  <a:cubicBezTo>
                    <a:pt x="533" y="0"/>
                    <a:pt x="504" y="26"/>
                    <a:pt x="484" y="51"/>
                  </a:cubicBezTo>
                  <a:cubicBezTo>
                    <a:pt x="387" y="190"/>
                    <a:pt x="315" y="341"/>
                    <a:pt x="260" y="498"/>
                  </a:cubicBezTo>
                  <a:cubicBezTo>
                    <a:pt x="188" y="667"/>
                    <a:pt x="133" y="843"/>
                    <a:pt x="91" y="1024"/>
                  </a:cubicBezTo>
                  <a:cubicBezTo>
                    <a:pt x="55" y="1205"/>
                    <a:pt x="31" y="1393"/>
                    <a:pt x="1" y="1574"/>
                  </a:cubicBezTo>
                  <a:cubicBezTo>
                    <a:pt x="61" y="1241"/>
                    <a:pt x="170" y="921"/>
                    <a:pt x="333" y="631"/>
                  </a:cubicBezTo>
                  <a:cubicBezTo>
                    <a:pt x="405" y="480"/>
                    <a:pt x="496" y="329"/>
                    <a:pt x="593" y="184"/>
                  </a:cubicBezTo>
                  <a:cubicBezTo>
                    <a:pt x="611" y="160"/>
                    <a:pt x="629" y="124"/>
                    <a:pt x="635" y="87"/>
                  </a:cubicBezTo>
                  <a:cubicBezTo>
                    <a:pt x="641" y="51"/>
                    <a:pt x="617" y="15"/>
                    <a:pt x="587" y="3"/>
                  </a:cubicBezTo>
                  <a:cubicBezTo>
                    <a:pt x="580" y="1"/>
                    <a:pt x="574" y="0"/>
                    <a:pt x="5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 name="Google Shape;105;p27">
            <a:extLst>
              <a:ext uri="{FF2B5EF4-FFF2-40B4-BE49-F238E27FC236}">
                <a16:creationId xmlns:a16="http://schemas.microsoft.com/office/drawing/2014/main" id="{2951D34C-3CC6-477A-833D-A1E15479F525}"/>
              </a:ext>
            </a:extLst>
          </p:cNvPr>
          <p:cNvGrpSpPr/>
          <p:nvPr/>
        </p:nvGrpSpPr>
        <p:grpSpPr>
          <a:xfrm>
            <a:off x="-121901" y="2611164"/>
            <a:ext cx="6916615" cy="4638416"/>
            <a:chOff x="2209579" y="427066"/>
            <a:chExt cx="7132931" cy="4716301"/>
          </a:xfrm>
        </p:grpSpPr>
        <p:sp>
          <p:nvSpPr>
            <p:cNvPr id="46" name="Google Shape;109;p27">
              <a:extLst>
                <a:ext uri="{FF2B5EF4-FFF2-40B4-BE49-F238E27FC236}">
                  <a16:creationId xmlns:a16="http://schemas.microsoft.com/office/drawing/2014/main" id="{1D135B0D-5AF9-45BA-B3CD-6802FAFAD1E3}"/>
                </a:ext>
              </a:extLst>
            </p:cNvPr>
            <p:cNvSpPr/>
            <p:nvPr/>
          </p:nvSpPr>
          <p:spPr>
            <a:xfrm>
              <a:off x="2209579" y="4016593"/>
              <a:ext cx="3181243" cy="1126774"/>
            </a:xfrm>
            <a:custGeom>
              <a:avLst/>
              <a:gdLst/>
              <a:ahLst/>
              <a:cxnLst/>
              <a:rect l="l" t="t" r="r" b="b"/>
              <a:pathLst>
                <a:path w="99251" h="35154" extrusionOk="0">
                  <a:moveTo>
                    <a:pt x="87818" y="1"/>
                  </a:moveTo>
                  <a:cubicBezTo>
                    <a:pt x="81548" y="4339"/>
                    <a:pt x="75563" y="9216"/>
                    <a:pt x="68215" y="11465"/>
                  </a:cubicBezTo>
                  <a:cubicBezTo>
                    <a:pt x="57448" y="14727"/>
                    <a:pt x="45794" y="14030"/>
                    <a:pt x="34678" y="16025"/>
                  </a:cubicBezTo>
                  <a:cubicBezTo>
                    <a:pt x="19350" y="18780"/>
                    <a:pt x="9628" y="26571"/>
                    <a:pt x="0" y="35153"/>
                  </a:cubicBezTo>
                  <a:lnTo>
                    <a:pt x="99251" y="35153"/>
                  </a:lnTo>
                  <a:cubicBezTo>
                    <a:pt x="98206" y="26381"/>
                    <a:pt x="95957" y="17830"/>
                    <a:pt x="92537" y="9660"/>
                  </a:cubicBezTo>
                  <a:cubicBezTo>
                    <a:pt x="91144" y="6335"/>
                    <a:pt x="89560" y="3104"/>
                    <a:pt x="87818" y="1"/>
                  </a:cubicBezTo>
                  <a:close/>
                </a:path>
              </a:pathLst>
            </a:custGeom>
            <a:solidFill>
              <a:srgbClr val="8684A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110;p27">
              <a:extLst>
                <a:ext uri="{FF2B5EF4-FFF2-40B4-BE49-F238E27FC236}">
                  <a16:creationId xmlns:a16="http://schemas.microsoft.com/office/drawing/2014/main" id="{870C9E08-FFFF-436C-B5F9-F1C76887CAF9}"/>
                </a:ext>
              </a:extLst>
            </p:cNvPr>
            <p:cNvSpPr/>
            <p:nvPr/>
          </p:nvSpPr>
          <p:spPr>
            <a:xfrm>
              <a:off x="2209579" y="4335323"/>
              <a:ext cx="2583367" cy="808044"/>
            </a:xfrm>
            <a:custGeom>
              <a:avLst/>
              <a:gdLst/>
              <a:ahLst/>
              <a:cxnLst/>
              <a:rect l="l" t="t" r="r" b="b"/>
              <a:pathLst>
                <a:path w="80598" h="25210" extrusionOk="0">
                  <a:moveTo>
                    <a:pt x="72206" y="1"/>
                  </a:moveTo>
                  <a:cubicBezTo>
                    <a:pt x="70907" y="571"/>
                    <a:pt x="69577" y="1078"/>
                    <a:pt x="68215" y="1489"/>
                  </a:cubicBezTo>
                  <a:cubicBezTo>
                    <a:pt x="57448" y="4783"/>
                    <a:pt x="45794" y="4086"/>
                    <a:pt x="34678" y="6081"/>
                  </a:cubicBezTo>
                  <a:cubicBezTo>
                    <a:pt x="19350" y="8836"/>
                    <a:pt x="9628" y="16627"/>
                    <a:pt x="0" y="25209"/>
                  </a:cubicBezTo>
                  <a:lnTo>
                    <a:pt x="80598" y="25209"/>
                  </a:lnTo>
                  <a:cubicBezTo>
                    <a:pt x="79680" y="18907"/>
                    <a:pt x="77969" y="12763"/>
                    <a:pt x="75499" y="6873"/>
                  </a:cubicBezTo>
                  <a:cubicBezTo>
                    <a:pt x="74517" y="4498"/>
                    <a:pt x="73409" y="2218"/>
                    <a:pt x="72206" y="1"/>
                  </a:cubicBezTo>
                  <a:close/>
                </a:path>
              </a:pathLst>
            </a:custGeom>
            <a:solidFill>
              <a:srgbClr val="9A95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111;p27">
              <a:extLst>
                <a:ext uri="{FF2B5EF4-FFF2-40B4-BE49-F238E27FC236}">
                  <a16:creationId xmlns:a16="http://schemas.microsoft.com/office/drawing/2014/main" id="{71F5AC40-A58D-4657-BD2C-8A6553F72B45}"/>
                </a:ext>
              </a:extLst>
            </p:cNvPr>
            <p:cNvSpPr/>
            <p:nvPr/>
          </p:nvSpPr>
          <p:spPr>
            <a:xfrm>
              <a:off x="2209579" y="4459174"/>
              <a:ext cx="2061649" cy="684193"/>
            </a:xfrm>
            <a:custGeom>
              <a:avLst/>
              <a:gdLst/>
              <a:ahLst/>
              <a:cxnLst/>
              <a:rect l="l" t="t" r="r" b="b"/>
              <a:pathLst>
                <a:path w="64321" h="21346" extrusionOk="0">
                  <a:moveTo>
                    <a:pt x="55833" y="0"/>
                  </a:moveTo>
                  <a:cubicBezTo>
                    <a:pt x="48802" y="760"/>
                    <a:pt x="41613" y="951"/>
                    <a:pt x="34678" y="2217"/>
                  </a:cubicBezTo>
                  <a:cubicBezTo>
                    <a:pt x="19350" y="4972"/>
                    <a:pt x="9628" y="12763"/>
                    <a:pt x="0" y="21345"/>
                  </a:cubicBezTo>
                  <a:lnTo>
                    <a:pt x="64320" y="21345"/>
                  </a:lnTo>
                  <a:cubicBezTo>
                    <a:pt x="62863" y="13586"/>
                    <a:pt x="59950" y="6366"/>
                    <a:pt x="55833" y="0"/>
                  </a:cubicBezTo>
                  <a:close/>
                </a:path>
              </a:pathLst>
            </a:custGeom>
            <a:solidFill>
              <a:srgbClr val="A39EC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112;p27">
              <a:extLst>
                <a:ext uri="{FF2B5EF4-FFF2-40B4-BE49-F238E27FC236}">
                  <a16:creationId xmlns:a16="http://schemas.microsoft.com/office/drawing/2014/main" id="{EACEEE13-9963-4072-A75A-B08F49934F77}"/>
                </a:ext>
              </a:extLst>
            </p:cNvPr>
            <p:cNvSpPr/>
            <p:nvPr/>
          </p:nvSpPr>
          <p:spPr>
            <a:xfrm>
              <a:off x="3669250" y="4732550"/>
              <a:ext cx="250747" cy="224560"/>
            </a:xfrm>
            <a:custGeom>
              <a:avLst/>
              <a:gdLst/>
              <a:ahLst/>
              <a:cxnLst/>
              <a:rect l="l" t="t" r="r" b="b"/>
              <a:pathLst>
                <a:path w="7823" h="7006" extrusionOk="0">
                  <a:moveTo>
                    <a:pt x="3933" y="0"/>
                  </a:moveTo>
                  <a:cubicBezTo>
                    <a:pt x="2935" y="0"/>
                    <a:pt x="1942" y="427"/>
                    <a:pt x="1235" y="1257"/>
                  </a:cubicBezTo>
                  <a:cubicBezTo>
                    <a:pt x="0" y="2714"/>
                    <a:pt x="190" y="4931"/>
                    <a:pt x="1679" y="6166"/>
                  </a:cubicBezTo>
                  <a:cubicBezTo>
                    <a:pt x="2328" y="6730"/>
                    <a:pt x="3128" y="7005"/>
                    <a:pt x="3925" y="7005"/>
                  </a:cubicBezTo>
                  <a:cubicBezTo>
                    <a:pt x="4916" y="7005"/>
                    <a:pt x="5903" y="6579"/>
                    <a:pt x="6587" y="5754"/>
                  </a:cubicBezTo>
                  <a:cubicBezTo>
                    <a:pt x="7823" y="4266"/>
                    <a:pt x="7633" y="2081"/>
                    <a:pt x="6176" y="814"/>
                  </a:cubicBezTo>
                  <a:cubicBezTo>
                    <a:pt x="5518" y="268"/>
                    <a:pt x="4724" y="0"/>
                    <a:pt x="3933"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0" name="Google Shape;113;p27">
              <a:extLst>
                <a:ext uri="{FF2B5EF4-FFF2-40B4-BE49-F238E27FC236}">
                  <a16:creationId xmlns:a16="http://schemas.microsoft.com/office/drawing/2014/main" id="{477312A9-BF70-4206-8E77-B4FDF2653843}"/>
                </a:ext>
              </a:extLst>
            </p:cNvPr>
            <p:cNvSpPr/>
            <p:nvPr/>
          </p:nvSpPr>
          <p:spPr>
            <a:xfrm>
              <a:off x="3453024" y="4899447"/>
              <a:ext cx="105613" cy="93946"/>
            </a:xfrm>
            <a:custGeom>
              <a:avLst/>
              <a:gdLst/>
              <a:ahLst/>
              <a:cxnLst/>
              <a:rect l="l" t="t" r="r" b="b"/>
              <a:pathLst>
                <a:path w="3295" h="2931" extrusionOk="0">
                  <a:moveTo>
                    <a:pt x="1658" y="1"/>
                  </a:moveTo>
                  <a:cubicBezTo>
                    <a:pt x="1228" y="1"/>
                    <a:pt x="796" y="187"/>
                    <a:pt x="507" y="547"/>
                  </a:cubicBezTo>
                  <a:cubicBezTo>
                    <a:pt x="1" y="1149"/>
                    <a:pt x="96" y="2099"/>
                    <a:pt x="729" y="2606"/>
                  </a:cubicBezTo>
                  <a:cubicBezTo>
                    <a:pt x="988" y="2824"/>
                    <a:pt x="1312" y="2930"/>
                    <a:pt x="1638" y="2930"/>
                  </a:cubicBezTo>
                  <a:cubicBezTo>
                    <a:pt x="2067" y="2930"/>
                    <a:pt x="2499" y="2744"/>
                    <a:pt x="2788" y="2384"/>
                  </a:cubicBezTo>
                  <a:cubicBezTo>
                    <a:pt x="3294" y="1782"/>
                    <a:pt x="3199" y="832"/>
                    <a:pt x="2566" y="325"/>
                  </a:cubicBezTo>
                  <a:cubicBezTo>
                    <a:pt x="2307" y="107"/>
                    <a:pt x="1983" y="1"/>
                    <a:pt x="1658"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1" name="Google Shape;114;p27">
              <a:extLst>
                <a:ext uri="{FF2B5EF4-FFF2-40B4-BE49-F238E27FC236}">
                  <a16:creationId xmlns:a16="http://schemas.microsoft.com/office/drawing/2014/main" id="{917C46A1-9523-4F2F-BAED-31B6C8C797BE}"/>
                </a:ext>
              </a:extLst>
            </p:cNvPr>
            <p:cNvSpPr/>
            <p:nvPr/>
          </p:nvSpPr>
          <p:spPr>
            <a:xfrm>
              <a:off x="3835699" y="4240928"/>
              <a:ext cx="86317" cy="86317"/>
            </a:xfrm>
            <a:custGeom>
              <a:avLst/>
              <a:gdLst/>
              <a:ahLst/>
              <a:cxnLst/>
              <a:rect l="l" t="t" r="r" b="b"/>
              <a:pathLst>
                <a:path w="2693" h="2693" extrusionOk="0">
                  <a:moveTo>
                    <a:pt x="1363" y="1"/>
                  </a:moveTo>
                  <a:cubicBezTo>
                    <a:pt x="603" y="1"/>
                    <a:pt x="1" y="602"/>
                    <a:pt x="1" y="1362"/>
                  </a:cubicBezTo>
                  <a:cubicBezTo>
                    <a:pt x="1" y="2091"/>
                    <a:pt x="603" y="2692"/>
                    <a:pt x="1363" y="2692"/>
                  </a:cubicBezTo>
                  <a:cubicBezTo>
                    <a:pt x="2091" y="2692"/>
                    <a:pt x="2693" y="2091"/>
                    <a:pt x="2693" y="1362"/>
                  </a:cubicBezTo>
                  <a:cubicBezTo>
                    <a:pt x="2693" y="602"/>
                    <a:pt x="2091" y="1"/>
                    <a:pt x="1363"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2" name="Google Shape;115;p27">
              <a:extLst>
                <a:ext uri="{FF2B5EF4-FFF2-40B4-BE49-F238E27FC236}">
                  <a16:creationId xmlns:a16="http://schemas.microsoft.com/office/drawing/2014/main" id="{55645153-F91E-424F-86E1-12489D817943}"/>
                </a:ext>
              </a:extLst>
            </p:cNvPr>
            <p:cNvSpPr/>
            <p:nvPr/>
          </p:nvSpPr>
          <p:spPr>
            <a:xfrm>
              <a:off x="7787387" y="638452"/>
              <a:ext cx="826313" cy="540053"/>
            </a:xfrm>
            <a:custGeom>
              <a:avLst/>
              <a:gdLst/>
              <a:ahLst/>
              <a:cxnLst/>
              <a:rect l="l" t="t" r="r" b="b"/>
              <a:pathLst>
                <a:path w="25780" h="16849" extrusionOk="0">
                  <a:moveTo>
                    <a:pt x="1" y="1"/>
                  </a:moveTo>
                  <a:lnTo>
                    <a:pt x="24481" y="16849"/>
                  </a:lnTo>
                  <a:lnTo>
                    <a:pt x="25779" y="8551"/>
                  </a:lnTo>
                  <a:lnTo>
                    <a:pt x="1" y="1"/>
                  </a:lnTo>
                  <a:close/>
                </a:path>
              </a:pathLst>
            </a:custGeom>
            <a:solidFill>
              <a:srgbClr val="DBDB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3" name="Google Shape;116;p27">
              <a:extLst>
                <a:ext uri="{FF2B5EF4-FFF2-40B4-BE49-F238E27FC236}">
                  <a16:creationId xmlns:a16="http://schemas.microsoft.com/office/drawing/2014/main" id="{D28B69CF-BE6B-4F8E-8461-9AEAF1D686D1}"/>
                </a:ext>
              </a:extLst>
            </p:cNvPr>
            <p:cNvSpPr/>
            <p:nvPr/>
          </p:nvSpPr>
          <p:spPr>
            <a:xfrm>
              <a:off x="7787387" y="638452"/>
              <a:ext cx="784677" cy="540053"/>
            </a:xfrm>
            <a:custGeom>
              <a:avLst/>
              <a:gdLst/>
              <a:ahLst/>
              <a:cxnLst/>
              <a:rect l="l" t="t" r="r" b="b"/>
              <a:pathLst>
                <a:path w="24481" h="16849" extrusionOk="0">
                  <a:moveTo>
                    <a:pt x="1" y="1"/>
                  </a:moveTo>
                  <a:lnTo>
                    <a:pt x="24481" y="16849"/>
                  </a:lnTo>
                  <a:lnTo>
                    <a:pt x="23467" y="10293"/>
                  </a:lnTo>
                  <a:lnTo>
                    <a:pt x="1" y="1"/>
                  </a:lnTo>
                  <a:close/>
                </a:path>
              </a:pathLst>
            </a:custGeom>
            <a:solidFill>
              <a:srgbClr val="C9C9C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4" name="Google Shape;117;p27">
              <a:extLst>
                <a:ext uri="{FF2B5EF4-FFF2-40B4-BE49-F238E27FC236}">
                  <a16:creationId xmlns:a16="http://schemas.microsoft.com/office/drawing/2014/main" id="{370BB2D2-865A-4388-8677-0B9E94BDF784}"/>
                </a:ext>
              </a:extLst>
            </p:cNvPr>
            <p:cNvSpPr/>
            <p:nvPr/>
          </p:nvSpPr>
          <p:spPr>
            <a:xfrm>
              <a:off x="7787387" y="638452"/>
              <a:ext cx="752208" cy="596144"/>
            </a:xfrm>
            <a:custGeom>
              <a:avLst/>
              <a:gdLst/>
              <a:ahLst/>
              <a:cxnLst/>
              <a:rect l="l" t="t" r="r" b="b"/>
              <a:pathLst>
                <a:path w="23468" h="18599" extrusionOk="0">
                  <a:moveTo>
                    <a:pt x="1" y="1"/>
                  </a:moveTo>
                  <a:lnTo>
                    <a:pt x="15772" y="18432"/>
                  </a:lnTo>
                  <a:cubicBezTo>
                    <a:pt x="15851" y="18543"/>
                    <a:pt x="15970" y="18598"/>
                    <a:pt x="16089" y="18598"/>
                  </a:cubicBezTo>
                  <a:cubicBezTo>
                    <a:pt x="16207" y="18598"/>
                    <a:pt x="16326" y="18543"/>
                    <a:pt x="16405" y="18432"/>
                  </a:cubicBezTo>
                  <a:lnTo>
                    <a:pt x="23467" y="10293"/>
                  </a:lnTo>
                  <a:lnTo>
                    <a:pt x="1" y="1"/>
                  </a:ln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5" name="Google Shape;118;p27">
              <a:extLst>
                <a:ext uri="{FF2B5EF4-FFF2-40B4-BE49-F238E27FC236}">
                  <a16:creationId xmlns:a16="http://schemas.microsoft.com/office/drawing/2014/main" id="{75D32102-A1F9-4F59-9A09-B3932942A47F}"/>
                </a:ext>
              </a:extLst>
            </p:cNvPr>
            <p:cNvSpPr/>
            <p:nvPr/>
          </p:nvSpPr>
          <p:spPr>
            <a:xfrm>
              <a:off x="7787387" y="638452"/>
              <a:ext cx="1036418" cy="274113"/>
            </a:xfrm>
            <a:custGeom>
              <a:avLst/>
              <a:gdLst/>
              <a:ahLst/>
              <a:cxnLst/>
              <a:rect l="l" t="t" r="r" b="b"/>
              <a:pathLst>
                <a:path w="32335" h="8552" extrusionOk="0">
                  <a:moveTo>
                    <a:pt x="1" y="1"/>
                  </a:moveTo>
                  <a:lnTo>
                    <a:pt x="25779" y="8551"/>
                  </a:lnTo>
                  <a:lnTo>
                    <a:pt x="32176" y="6113"/>
                  </a:lnTo>
                  <a:cubicBezTo>
                    <a:pt x="32335" y="6049"/>
                    <a:pt x="32303" y="5796"/>
                    <a:pt x="32145" y="5764"/>
                  </a:cubicBezTo>
                  <a:lnTo>
                    <a:pt x="1" y="1"/>
                  </a:ln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6" name="Google Shape;119;p27">
              <a:extLst>
                <a:ext uri="{FF2B5EF4-FFF2-40B4-BE49-F238E27FC236}">
                  <a16:creationId xmlns:a16="http://schemas.microsoft.com/office/drawing/2014/main" id="{C629DC6F-D2DC-42E1-AD01-AF2CB895EC5F}"/>
                </a:ext>
              </a:extLst>
            </p:cNvPr>
            <p:cNvSpPr/>
            <p:nvPr/>
          </p:nvSpPr>
          <p:spPr>
            <a:xfrm>
              <a:off x="5685192" y="3905948"/>
              <a:ext cx="2671704" cy="111703"/>
            </a:xfrm>
            <a:custGeom>
              <a:avLst/>
              <a:gdLst/>
              <a:ahLst/>
              <a:cxnLst/>
              <a:rect l="l" t="t" r="r" b="b"/>
              <a:pathLst>
                <a:path w="83354" h="3485" extrusionOk="0">
                  <a:moveTo>
                    <a:pt x="0" y="1"/>
                  </a:moveTo>
                  <a:lnTo>
                    <a:pt x="0" y="3484"/>
                  </a:lnTo>
                  <a:lnTo>
                    <a:pt x="83353" y="3484"/>
                  </a:lnTo>
                  <a:lnTo>
                    <a:pt x="83353" y="1"/>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7" name="Google Shape;120;p27">
              <a:extLst>
                <a:ext uri="{FF2B5EF4-FFF2-40B4-BE49-F238E27FC236}">
                  <a16:creationId xmlns:a16="http://schemas.microsoft.com/office/drawing/2014/main" id="{8F75EB5D-C4F8-41ED-BB87-0BADD04CB982}"/>
                </a:ext>
              </a:extLst>
            </p:cNvPr>
            <p:cNvSpPr/>
            <p:nvPr/>
          </p:nvSpPr>
          <p:spPr>
            <a:xfrm>
              <a:off x="8059417" y="3585198"/>
              <a:ext cx="325878" cy="283536"/>
            </a:xfrm>
            <a:custGeom>
              <a:avLst/>
              <a:gdLst/>
              <a:ahLst/>
              <a:cxnLst/>
              <a:rect l="l" t="t" r="r" b="b"/>
              <a:pathLst>
                <a:path w="10167" h="8846" extrusionOk="0">
                  <a:moveTo>
                    <a:pt x="5353" y="1"/>
                  </a:moveTo>
                  <a:cubicBezTo>
                    <a:pt x="5353" y="1"/>
                    <a:pt x="1" y="3611"/>
                    <a:pt x="381" y="6556"/>
                  </a:cubicBezTo>
                  <a:cubicBezTo>
                    <a:pt x="639" y="8424"/>
                    <a:pt x="2644" y="8846"/>
                    <a:pt x="4602" y="8846"/>
                  </a:cubicBezTo>
                  <a:cubicBezTo>
                    <a:pt x="5764" y="8846"/>
                    <a:pt x="6910" y="8697"/>
                    <a:pt x="7665" y="8614"/>
                  </a:cubicBezTo>
                  <a:cubicBezTo>
                    <a:pt x="9692" y="8361"/>
                    <a:pt x="10103" y="6841"/>
                    <a:pt x="8963" y="4212"/>
                  </a:cubicBezTo>
                  <a:cubicBezTo>
                    <a:pt x="8647" y="3484"/>
                    <a:pt x="10167" y="2249"/>
                    <a:pt x="9217" y="1552"/>
                  </a:cubicBezTo>
                  <a:cubicBezTo>
                    <a:pt x="9125" y="1489"/>
                    <a:pt x="9017" y="1464"/>
                    <a:pt x="8896" y="1464"/>
                  </a:cubicBezTo>
                  <a:cubicBezTo>
                    <a:pt x="8397" y="1464"/>
                    <a:pt x="7677" y="1894"/>
                    <a:pt x="6992" y="1894"/>
                  </a:cubicBezTo>
                  <a:cubicBezTo>
                    <a:pt x="6342" y="1894"/>
                    <a:pt x="5723" y="1508"/>
                    <a:pt x="5353"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8" name="Google Shape;121;p27">
              <a:extLst>
                <a:ext uri="{FF2B5EF4-FFF2-40B4-BE49-F238E27FC236}">
                  <a16:creationId xmlns:a16="http://schemas.microsoft.com/office/drawing/2014/main" id="{4E83700B-ADFC-4628-AA80-129281C13326}"/>
                </a:ext>
              </a:extLst>
            </p:cNvPr>
            <p:cNvSpPr/>
            <p:nvPr/>
          </p:nvSpPr>
          <p:spPr>
            <a:xfrm>
              <a:off x="8039128" y="3638085"/>
              <a:ext cx="285267" cy="176705"/>
            </a:xfrm>
            <a:custGeom>
              <a:avLst/>
              <a:gdLst/>
              <a:ahLst/>
              <a:cxnLst/>
              <a:rect l="l" t="t" r="r" b="b"/>
              <a:pathLst>
                <a:path w="8900" h="5513" extrusionOk="0">
                  <a:moveTo>
                    <a:pt x="4879" y="0"/>
                  </a:moveTo>
                  <a:cubicBezTo>
                    <a:pt x="4559" y="0"/>
                    <a:pt x="4074" y="262"/>
                    <a:pt x="3199" y="979"/>
                  </a:cubicBezTo>
                  <a:cubicBezTo>
                    <a:pt x="1" y="3639"/>
                    <a:pt x="1141" y="4336"/>
                    <a:pt x="2407" y="5159"/>
                  </a:cubicBezTo>
                  <a:cubicBezTo>
                    <a:pt x="2781" y="5405"/>
                    <a:pt x="3350" y="5512"/>
                    <a:pt x="3990" y="5512"/>
                  </a:cubicBezTo>
                  <a:cubicBezTo>
                    <a:pt x="5577" y="5512"/>
                    <a:pt x="7598" y="4854"/>
                    <a:pt x="8140" y="4019"/>
                  </a:cubicBezTo>
                  <a:cubicBezTo>
                    <a:pt x="8900" y="2879"/>
                    <a:pt x="7633" y="2277"/>
                    <a:pt x="6334" y="1422"/>
                  </a:cubicBezTo>
                  <a:cubicBezTo>
                    <a:pt x="5496" y="870"/>
                    <a:pt x="5463" y="0"/>
                    <a:pt x="4879"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9" name="Google Shape;122;p27">
              <a:extLst>
                <a:ext uri="{FF2B5EF4-FFF2-40B4-BE49-F238E27FC236}">
                  <a16:creationId xmlns:a16="http://schemas.microsoft.com/office/drawing/2014/main" id="{C4896DE2-D9B5-4070-A969-EFBFB4CB8DBE}"/>
                </a:ext>
              </a:extLst>
            </p:cNvPr>
            <p:cNvSpPr/>
            <p:nvPr/>
          </p:nvSpPr>
          <p:spPr>
            <a:xfrm>
              <a:off x="6015076" y="3511093"/>
              <a:ext cx="329532" cy="290364"/>
            </a:xfrm>
            <a:custGeom>
              <a:avLst/>
              <a:gdLst/>
              <a:ahLst/>
              <a:cxnLst/>
              <a:rect l="l" t="t" r="r" b="b"/>
              <a:pathLst>
                <a:path w="10281" h="9059" extrusionOk="0">
                  <a:moveTo>
                    <a:pt x="2597" y="1"/>
                  </a:moveTo>
                  <a:cubicBezTo>
                    <a:pt x="2597" y="1"/>
                    <a:pt x="0" y="4181"/>
                    <a:pt x="412" y="7031"/>
                  </a:cubicBezTo>
                  <a:cubicBezTo>
                    <a:pt x="637" y="8493"/>
                    <a:pt x="2239" y="9058"/>
                    <a:pt x="3998" y="9058"/>
                  </a:cubicBezTo>
                  <a:cubicBezTo>
                    <a:pt x="5708" y="9058"/>
                    <a:pt x="7567" y="8524"/>
                    <a:pt x="8456" y="7760"/>
                  </a:cubicBezTo>
                  <a:cubicBezTo>
                    <a:pt x="10281" y="6186"/>
                    <a:pt x="9105" y="1425"/>
                    <a:pt x="7289" y="1425"/>
                  </a:cubicBezTo>
                  <a:cubicBezTo>
                    <a:pt x="7277" y="1425"/>
                    <a:pt x="7265" y="1425"/>
                    <a:pt x="7253" y="1426"/>
                  </a:cubicBezTo>
                  <a:cubicBezTo>
                    <a:pt x="7215" y="1427"/>
                    <a:pt x="7177" y="1428"/>
                    <a:pt x="7139" y="1428"/>
                  </a:cubicBezTo>
                  <a:cubicBezTo>
                    <a:pt x="5330" y="1428"/>
                    <a:pt x="2597" y="1"/>
                    <a:pt x="2597"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0" name="Google Shape;123;p27">
              <a:extLst>
                <a:ext uri="{FF2B5EF4-FFF2-40B4-BE49-F238E27FC236}">
                  <a16:creationId xmlns:a16="http://schemas.microsoft.com/office/drawing/2014/main" id="{FFF15412-8D78-498C-9CFE-632E5F614A58}"/>
                </a:ext>
              </a:extLst>
            </p:cNvPr>
            <p:cNvSpPr/>
            <p:nvPr/>
          </p:nvSpPr>
          <p:spPr>
            <a:xfrm>
              <a:off x="6402687" y="3316214"/>
              <a:ext cx="377771" cy="525757"/>
            </a:xfrm>
            <a:custGeom>
              <a:avLst/>
              <a:gdLst/>
              <a:ahLst/>
              <a:cxnLst/>
              <a:rect l="l" t="t" r="r" b="b"/>
              <a:pathLst>
                <a:path w="11786" h="16403" extrusionOk="0">
                  <a:moveTo>
                    <a:pt x="6244" y="0"/>
                  </a:moveTo>
                  <a:cubicBezTo>
                    <a:pt x="6244" y="0"/>
                    <a:pt x="1525" y="7664"/>
                    <a:pt x="543" y="11813"/>
                  </a:cubicBezTo>
                  <a:cubicBezTo>
                    <a:pt x="0" y="14186"/>
                    <a:pt x="1922" y="16403"/>
                    <a:pt x="4053" y="16403"/>
                  </a:cubicBezTo>
                  <a:cubicBezTo>
                    <a:pt x="5647" y="16403"/>
                    <a:pt x="7358" y="15161"/>
                    <a:pt x="8239" y="11813"/>
                  </a:cubicBezTo>
                  <a:cubicBezTo>
                    <a:pt x="10329" y="3959"/>
                    <a:pt x="11786" y="1172"/>
                    <a:pt x="11786" y="1172"/>
                  </a:cubicBezTo>
                  <a:lnTo>
                    <a:pt x="6244" y="0"/>
                  </a:ln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1" name="Google Shape;124;p27">
              <a:extLst>
                <a:ext uri="{FF2B5EF4-FFF2-40B4-BE49-F238E27FC236}">
                  <a16:creationId xmlns:a16="http://schemas.microsoft.com/office/drawing/2014/main" id="{4DCFFE5A-57D1-4FA6-AAEF-DBA93A3B9C8F}"/>
                </a:ext>
              </a:extLst>
            </p:cNvPr>
            <p:cNvSpPr/>
            <p:nvPr/>
          </p:nvSpPr>
          <p:spPr>
            <a:xfrm>
              <a:off x="6202872" y="3617860"/>
              <a:ext cx="474056" cy="244977"/>
            </a:xfrm>
            <a:custGeom>
              <a:avLst/>
              <a:gdLst/>
              <a:ahLst/>
              <a:cxnLst/>
              <a:rect l="l" t="t" r="r" b="b"/>
              <a:pathLst>
                <a:path w="14790" h="7643" extrusionOk="0">
                  <a:moveTo>
                    <a:pt x="7478" y="1"/>
                  </a:moveTo>
                  <a:cubicBezTo>
                    <a:pt x="5190" y="1"/>
                    <a:pt x="3136" y="343"/>
                    <a:pt x="3136" y="343"/>
                  </a:cubicBezTo>
                  <a:lnTo>
                    <a:pt x="0" y="5125"/>
                  </a:lnTo>
                  <a:cubicBezTo>
                    <a:pt x="0" y="5125"/>
                    <a:pt x="4222" y="7643"/>
                    <a:pt x="7893" y="7643"/>
                  </a:cubicBezTo>
                  <a:cubicBezTo>
                    <a:pt x="8257" y="7643"/>
                    <a:pt x="8615" y="7618"/>
                    <a:pt x="8963" y="7564"/>
                  </a:cubicBezTo>
                  <a:cubicBezTo>
                    <a:pt x="12858" y="6994"/>
                    <a:pt x="14790" y="5347"/>
                    <a:pt x="13428" y="2085"/>
                  </a:cubicBezTo>
                  <a:cubicBezTo>
                    <a:pt x="12719" y="404"/>
                    <a:pt x="9961" y="1"/>
                    <a:pt x="7478"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2" name="Google Shape;125;p27">
              <a:extLst>
                <a:ext uri="{FF2B5EF4-FFF2-40B4-BE49-F238E27FC236}">
                  <a16:creationId xmlns:a16="http://schemas.microsoft.com/office/drawing/2014/main" id="{40DFF4B0-BECB-4ADF-82D2-7A6FE7076182}"/>
                </a:ext>
              </a:extLst>
            </p:cNvPr>
            <p:cNvSpPr/>
            <p:nvPr/>
          </p:nvSpPr>
          <p:spPr>
            <a:xfrm>
              <a:off x="6517531" y="3316214"/>
              <a:ext cx="261933" cy="517712"/>
            </a:xfrm>
            <a:custGeom>
              <a:avLst/>
              <a:gdLst/>
              <a:ahLst/>
              <a:cxnLst/>
              <a:rect l="l" t="t" r="r" b="b"/>
              <a:pathLst>
                <a:path w="8172" h="16152" extrusionOk="0">
                  <a:moveTo>
                    <a:pt x="2661" y="0"/>
                  </a:moveTo>
                  <a:cubicBezTo>
                    <a:pt x="2661" y="0"/>
                    <a:pt x="1394" y="2090"/>
                    <a:pt x="1" y="4687"/>
                  </a:cubicBezTo>
                  <a:cubicBezTo>
                    <a:pt x="1647" y="5764"/>
                    <a:pt x="4593" y="8773"/>
                    <a:pt x="1932" y="15518"/>
                  </a:cubicBezTo>
                  <a:cubicBezTo>
                    <a:pt x="1837" y="15740"/>
                    <a:pt x="1774" y="15930"/>
                    <a:pt x="1711" y="16151"/>
                  </a:cubicBezTo>
                  <a:cubicBezTo>
                    <a:pt x="2883" y="15613"/>
                    <a:pt x="4023" y="14315"/>
                    <a:pt x="4656" y="11813"/>
                  </a:cubicBezTo>
                  <a:cubicBezTo>
                    <a:pt x="6746" y="3959"/>
                    <a:pt x="8171" y="1140"/>
                    <a:pt x="8171" y="1140"/>
                  </a:cubicBezTo>
                  <a:lnTo>
                    <a:pt x="2661" y="0"/>
                  </a:ln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3" name="Google Shape;126;p27">
              <a:extLst>
                <a:ext uri="{FF2B5EF4-FFF2-40B4-BE49-F238E27FC236}">
                  <a16:creationId xmlns:a16="http://schemas.microsoft.com/office/drawing/2014/main" id="{D5911F7F-E8C3-46AB-B4EC-D8A82AE499D3}"/>
                </a:ext>
              </a:extLst>
            </p:cNvPr>
            <p:cNvSpPr/>
            <p:nvPr/>
          </p:nvSpPr>
          <p:spPr>
            <a:xfrm>
              <a:off x="6205917" y="3511093"/>
              <a:ext cx="181738" cy="210777"/>
            </a:xfrm>
            <a:custGeom>
              <a:avLst/>
              <a:gdLst/>
              <a:ahLst/>
              <a:cxnLst/>
              <a:rect l="l" t="t" r="r" b="b"/>
              <a:pathLst>
                <a:path w="5670" h="6576" extrusionOk="0">
                  <a:moveTo>
                    <a:pt x="3484" y="1"/>
                  </a:moveTo>
                  <a:cubicBezTo>
                    <a:pt x="3484" y="1"/>
                    <a:pt x="0" y="2946"/>
                    <a:pt x="2122" y="6018"/>
                  </a:cubicBezTo>
                  <a:cubicBezTo>
                    <a:pt x="2372" y="6375"/>
                    <a:pt x="2887" y="6576"/>
                    <a:pt x="3441" y="6576"/>
                  </a:cubicBezTo>
                  <a:cubicBezTo>
                    <a:pt x="4361" y="6576"/>
                    <a:pt x="5392" y="6024"/>
                    <a:pt x="5511" y="4719"/>
                  </a:cubicBezTo>
                  <a:cubicBezTo>
                    <a:pt x="5669" y="2629"/>
                    <a:pt x="5131" y="1616"/>
                    <a:pt x="3484"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4" name="Google Shape;127;p27">
              <a:extLst>
                <a:ext uri="{FF2B5EF4-FFF2-40B4-BE49-F238E27FC236}">
                  <a16:creationId xmlns:a16="http://schemas.microsoft.com/office/drawing/2014/main" id="{518306E6-F8A0-46D3-8ED9-69BF0C765DC2}"/>
                </a:ext>
              </a:extLst>
            </p:cNvPr>
            <p:cNvSpPr/>
            <p:nvPr/>
          </p:nvSpPr>
          <p:spPr>
            <a:xfrm>
              <a:off x="5969402" y="3576769"/>
              <a:ext cx="189847" cy="219047"/>
            </a:xfrm>
            <a:custGeom>
              <a:avLst/>
              <a:gdLst/>
              <a:ahLst/>
              <a:cxnLst/>
              <a:rect l="l" t="t" r="r" b="b"/>
              <a:pathLst>
                <a:path w="5923" h="6834" extrusionOk="0">
                  <a:moveTo>
                    <a:pt x="2390" y="0"/>
                  </a:moveTo>
                  <a:cubicBezTo>
                    <a:pt x="2122" y="0"/>
                    <a:pt x="1897" y="115"/>
                    <a:pt x="1742" y="359"/>
                  </a:cubicBezTo>
                  <a:cubicBezTo>
                    <a:pt x="1299" y="1055"/>
                    <a:pt x="1552" y="1594"/>
                    <a:pt x="1584" y="1594"/>
                  </a:cubicBezTo>
                  <a:cubicBezTo>
                    <a:pt x="317" y="2037"/>
                    <a:pt x="602" y="3177"/>
                    <a:pt x="602" y="3177"/>
                  </a:cubicBezTo>
                  <a:cubicBezTo>
                    <a:pt x="602" y="3177"/>
                    <a:pt x="0" y="3684"/>
                    <a:pt x="0" y="4507"/>
                  </a:cubicBezTo>
                  <a:cubicBezTo>
                    <a:pt x="30" y="5258"/>
                    <a:pt x="1626" y="6834"/>
                    <a:pt x="2763" y="6834"/>
                  </a:cubicBezTo>
                  <a:cubicBezTo>
                    <a:pt x="2825" y="6834"/>
                    <a:pt x="2886" y="6829"/>
                    <a:pt x="2946" y="6819"/>
                  </a:cubicBezTo>
                  <a:cubicBezTo>
                    <a:pt x="3706" y="6661"/>
                    <a:pt x="3611" y="5964"/>
                    <a:pt x="3611" y="5964"/>
                  </a:cubicBezTo>
                  <a:cubicBezTo>
                    <a:pt x="4687" y="5584"/>
                    <a:pt x="4466" y="4507"/>
                    <a:pt x="4466" y="4507"/>
                  </a:cubicBezTo>
                  <a:cubicBezTo>
                    <a:pt x="4466" y="4507"/>
                    <a:pt x="5922" y="4254"/>
                    <a:pt x="5067" y="2512"/>
                  </a:cubicBezTo>
                  <a:cubicBezTo>
                    <a:pt x="4291" y="959"/>
                    <a:pt x="3164" y="0"/>
                    <a:pt x="2390"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5" name="Google Shape;128;p27">
              <a:extLst>
                <a:ext uri="{FF2B5EF4-FFF2-40B4-BE49-F238E27FC236}">
                  <a16:creationId xmlns:a16="http://schemas.microsoft.com/office/drawing/2014/main" id="{CE42FF66-7ABD-469C-B5C3-B394F361044D}"/>
                </a:ext>
              </a:extLst>
            </p:cNvPr>
            <p:cNvSpPr/>
            <p:nvPr/>
          </p:nvSpPr>
          <p:spPr>
            <a:xfrm>
              <a:off x="6014051" y="3622379"/>
              <a:ext cx="104587" cy="103946"/>
            </a:xfrm>
            <a:custGeom>
              <a:avLst/>
              <a:gdLst/>
              <a:ahLst/>
              <a:cxnLst/>
              <a:rect l="l" t="t" r="r" b="b"/>
              <a:pathLst>
                <a:path w="3263" h="3243" extrusionOk="0">
                  <a:moveTo>
                    <a:pt x="166" y="0"/>
                  </a:moveTo>
                  <a:cubicBezTo>
                    <a:pt x="143" y="0"/>
                    <a:pt x="120" y="4"/>
                    <a:pt x="96" y="12"/>
                  </a:cubicBezTo>
                  <a:cubicBezTo>
                    <a:pt x="32" y="44"/>
                    <a:pt x="1" y="139"/>
                    <a:pt x="32" y="234"/>
                  </a:cubicBezTo>
                  <a:cubicBezTo>
                    <a:pt x="64" y="297"/>
                    <a:pt x="983" y="2387"/>
                    <a:pt x="3009" y="3242"/>
                  </a:cubicBezTo>
                  <a:lnTo>
                    <a:pt x="3073" y="3242"/>
                  </a:lnTo>
                  <a:cubicBezTo>
                    <a:pt x="3136" y="3242"/>
                    <a:pt x="3168" y="3211"/>
                    <a:pt x="3199" y="3147"/>
                  </a:cubicBezTo>
                  <a:cubicBezTo>
                    <a:pt x="3263" y="3084"/>
                    <a:pt x="3199" y="2989"/>
                    <a:pt x="3136" y="2926"/>
                  </a:cubicBezTo>
                  <a:cubicBezTo>
                    <a:pt x="1236" y="2134"/>
                    <a:pt x="349" y="107"/>
                    <a:pt x="318" y="107"/>
                  </a:cubicBezTo>
                  <a:cubicBezTo>
                    <a:pt x="294" y="36"/>
                    <a:pt x="234" y="0"/>
                    <a:pt x="166"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6" name="Google Shape;129;p27">
              <a:extLst>
                <a:ext uri="{FF2B5EF4-FFF2-40B4-BE49-F238E27FC236}">
                  <a16:creationId xmlns:a16="http://schemas.microsoft.com/office/drawing/2014/main" id="{5F9903D9-78D8-4E9C-9927-7826C7D370D6}"/>
                </a:ext>
              </a:extLst>
            </p:cNvPr>
            <p:cNvSpPr/>
            <p:nvPr/>
          </p:nvSpPr>
          <p:spPr>
            <a:xfrm>
              <a:off x="5983601" y="3678183"/>
              <a:ext cx="102568" cy="93818"/>
            </a:xfrm>
            <a:custGeom>
              <a:avLst/>
              <a:gdLst/>
              <a:ahLst/>
              <a:cxnLst/>
              <a:rect l="l" t="t" r="r" b="b"/>
              <a:pathLst>
                <a:path w="3200" h="2927" extrusionOk="0">
                  <a:moveTo>
                    <a:pt x="203" y="1"/>
                  </a:moveTo>
                  <a:cubicBezTo>
                    <a:pt x="178" y="1"/>
                    <a:pt x="153" y="5"/>
                    <a:pt x="127" y="13"/>
                  </a:cubicBezTo>
                  <a:cubicBezTo>
                    <a:pt x="32" y="45"/>
                    <a:pt x="1" y="140"/>
                    <a:pt x="64" y="235"/>
                  </a:cubicBezTo>
                  <a:cubicBezTo>
                    <a:pt x="96" y="298"/>
                    <a:pt x="919" y="2040"/>
                    <a:pt x="2946" y="2927"/>
                  </a:cubicBezTo>
                  <a:lnTo>
                    <a:pt x="3009" y="2927"/>
                  </a:lnTo>
                  <a:cubicBezTo>
                    <a:pt x="3073" y="2927"/>
                    <a:pt x="3136" y="2895"/>
                    <a:pt x="3168" y="2832"/>
                  </a:cubicBezTo>
                  <a:cubicBezTo>
                    <a:pt x="3199" y="2737"/>
                    <a:pt x="3168" y="2642"/>
                    <a:pt x="3073" y="2610"/>
                  </a:cubicBezTo>
                  <a:cubicBezTo>
                    <a:pt x="1173" y="1787"/>
                    <a:pt x="349" y="108"/>
                    <a:pt x="349" y="76"/>
                  </a:cubicBezTo>
                  <a:cubicBezTo>
                    <a:pt x="326" y="30"/>
                    <a:pt x="269" y="1"/>
                    <a:pt x="203"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7" name="Google Shape;130;p27">
              <a:extLst>
                <a:ext uri="{FF2B5EF4-FFF2-40B4-BE49-F238E27FC236}">
                  <a16:creationId xmlns:a16="http://schemas.microsoft.com/office/drawing/2014/main" id="{6DEB1491-9380-4525-981D-ECADD5A81A6F}"/>
                </a:ext>
              </a:extLst>
            </p:cNvPr>
            <p:cNvSpPr/>
            <p:nvPr/>
          </p:nvSpPr>
          <p:spPr>
            <a:xfrm>
              <a:off x="7397597" y="3316214"/>
              <a:ext cx="377803" cy="525757"/>
            </a:xfrm>
            <a:custGeom>
              <a:avLst/>
              <a:gdLst/>
              <a:ahLst/>
              <a:cxnLst/>
              <a:rect l="l" t="t" r="r" b="b"/>
              <a:pathLst>
                <a:path w="11787" h="16403" extrusionOk="0">
                  <a:moveTo>
                    <a:pt x="5543" y="0"/>
                  </a:moveTo>
                  <a:lnTo>
                    <a:pt x="1" y="1172"/>
                  </a:lnTo>
                  <a:cubicBezTo>
                    <a:pt x="1" y="1172"/>
                    <a:pt x="1458" y="3959"/>
                    <a:pt x="3516" y="11813"/>
                  </a:cubicBezTo>
                  <a:cubicBezTo>
                    <a:pt x="4411" y="15161"/>
                    <a:pt x="6129" y="16403"/>
                    <a:pt x="7728" y="16403"/>
                  </a:cubicBezTo>
                  <a:cubicBezTo>
                    <a:pt x="9864" y="16403"/>
                    <a:pt x="11787" y="14186"/>
                    <a:pt x="11243" y="11813"/>
                  </a:cubicBezTo>
                  <a:cubicBezTo>
                    <a:pt x="10262" y="7664"/>
                    <a:pt x="5543" y="0"/>
                    <a:pt x="5543"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8" name="Google Shape;131;p27">
              <a:extLst>
                <a:ext uri="{FF2B5EF4-FFF2-40B4-BE49-F238E27FC236}">
                  <a16:creationId xmlns:a16="http://schemas.microsoft.com/office/drawing/2014/main" id="{995ED8DF-100D-4340-B864-888EB04A62CF}"/>
                </a:ext>
              </a:extLst>
            </p:cNvPr>
            <p:cNvSpPr/>
            <p:nvPr/>
          </p:nvSpPr>
          <p:spPr>
            <a:xfrm>
              <a:off x="7551898" y="3616610"/>
              <a:ext cx="753170" cy="344212"/>
            </a:xfrm>
            <a:custGeom>
              <a:avLst/>
              <a:gdLst/>
              <a:ahLst/>
              <a:cxnLst/>
              <a:rect l="l" t="t" r="r" b="b"/>
              <a:pathLst>
                <a:path w="23498" h="10739" extrusionOk="0">
                  <a:moveTo>
                    <a:pt x="5812" y="1"/>
                  </a:moveTo>
                  <a:cubicBezTo>
                    <a:pt x="4552" y="1"/>
                    <a:pt x="3458" y="125"/>
                    <a:pt x="2661" y="414"/>
                  </a:cubicBezTo>
                  <a:cubicBezTo>
                    <a:pt x="919" y="1047"/>
                    <a:pt x="0" y="4848"/>
                    <a:pt x="1394" y="7033"/>
                  </a:cubicBezTo>
                  <a:cubicBezTo>
                    <a:pt x="2787" y="9218"/>
                    <a:pt x="13080" y="10738"/>
                    <a:pt x="18305" y="10738"/>
                  </a:cubicBezTo>
                  <a:cubicBezTo>
                    <a:pt x="18319" y="10738"/>
                    <a:pt x="18333" y="10738"/>
                    <a:pt x="18346" y="10738"/>
                  </a:cubicBezTo>
                  <a:cubicBezTo>
                    <a:pt x="23497" y="10738"/>
                    <a:pt x="23173" y="4780"/>
                    <a:pt x="19730" y="3011"/>
                  </a:cubicBezTo>
                  <a:cubicBezTo>
                    <a:pt x="17052" y="1622"/>
                    <a:pt x="10356" y="1"/>
                    <a:pt x="5812" y="1"/>
                  </a:cubicBezTo>
                  <a:close/>
                </a:path>
              </a:pathLst>
            </a:custGeom>
            <a:solidFill>
              <a:srgbClr val="C9C9C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9" name="Google Shape;132;p27">
              <a:extLst>
                <a:ext uri="{FF2B5EF4-FFF2-40B4-BE49-F238E27FC236}">
                  <a16:creationId xmlns:a16="http://schemas.microsoft.com/office/drawing/2014/main" id="{7C38B5C2-FF3C-40F4-89FE-9A7E950478B1}"/>
                </a:ext>
              </a:extLst>
            </p:cNvPr>
            <p:cNvSpPr/>
            <p:nvPr/>
          </p:nvSpPr>
          <p:spPr>
            <a:xfrm>
              <a:off x="7416892" y="3316214"/>
              <a:ext cx="237573" cy="525821"/>
            </a:xfrm>
            <a:custGeom>
              <a:avLst/>
              <a:gdLst/>
              <a:ahLst/>
              <a:cxnLst/>
              <a:rect l="l" t="t" r="r" b="b"/>
              <a:pathLst>
                <a:path w="7412" h="16405" extrusionOk="0">
                  <a:moveTo>
                    <a:pt x="4941" y="0"/>
                  </a:moveTo>
                  <a:lnTo>
                    <a:pt x="3484" y="317"/>
                  </a:lnTo>
                  <a:lnTo>
                    <a:pt x="0" y="2534"/>
                  </a:lnTo>
                  <a:cubicBezTo>
                    <a:pt x="602" y="4054"/>
                    <a:pt x="1647" y="6967"/>
                    <a:pt x="2914" y="11813"/>
                  </a:cubicBezTo>
                  <a:cubicBezTo>
                    <a:pt x="3769" y="15075"/>
                    <a:pt x="5416" y="16310"/>
                    <a:pt x="6968" y="16405"/>
                  </a:cubicBezTo>
                  <a:cubicBezTo>
                    <a:pt x="5954" y="14821"/>
                    <a:pt x="5004" y="12668"/>
                    <a:pt x="5068" y="10198"/>
                  </a:cubicBezTo>
                  <a:cubicBezTo>
                    <a:pt x="5163" y="6619"/>
                    <a:pt x="6556" y="5004"/>
                    <a:pt x="7411" y="4339"/>
                  </a:cubicBezTo>
                  <a:cubicBezTo>
                    <a:pt x="6113" y="1932"/>
                    <a:pt x="4941" y="0"/>
                    <a:pt x="4941"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0" name="Google Shape;133;p27">
              <a:extLst>
                <a:ext uri="{FF2B5EF4-FFF2-40B4-BE49-F238E27FC236}">
                  <a16:creationId xmlns:a16="http://schemas.microsoft.com/office/drawing/2014/main" id="{3A4C7CDC-6E39-4D62-9576-D3068BA1F564}"/>
                </a:ext>
              </a:extLst>
            </p:cNvPr>
            <p:cNvSpPr/>
            <p:nvPr/>
          </p:nvSpPr>
          <p:spPr>
            <a:xfrm>
              <a:off x="7225058" y="2993926"/>
              <a:ext cx="449697" cy="549700"/>
            </a:xfrm>
            <a:custGeom>
              <a:avLst/>
              <a:gdLst/>
              <a:ahLst/>
              <a:cxnLst/>
              <a:rect l="l" t="t" r="r" b="b"/>
              <a:pathLst>
                <a:path w="14030" h="17150" extrusionOk="0">
                  <a:moveTo>
                    <a:pt x="1016" y="1"/>
                  </a:moveTo>
                  <a:cubicBezTo>
                    <a:pt x="515" y="1"/>
                    <a:pt x="0" y="301"/>
                    <a:pt x="0" y="301"/>
                  </a:cubicBezTo>
                  <a:lnTo>
                    <a:pt x="7854" y="17149"/>
                  </a:lnTo>
                  <a:cubicBezTo>
                    <a:pt x="12034" y="15027"/>
                    <a:pt x="14029" y="12652"/>
                    <a:pt x="14029" y="12652"/>
                  </a:cubicBezTo>
                  <a:cubicBezTo>
                    <a:pt x="11528" y="8789"/>
                    <a:pt x="8614" y="4703"/>
                    <a:pt x="6619" y="3056"/>
                  </a:cubicBezTo>
                  <a:cubicBezTo>
                    <a:pt x="4782" y="1505"/>
                    <a:pt x="3072" y="681"/>
                    <a:pt x="1330" y="48"/>
                  </a:cubicBezTo>
                  <a:cubicBezTo>
                    <a:pt x="1230" y="14"/>
                    <a:pt x="1123" y="1"/>
                    <a:pt x="1016" y="1"/>
                  </a:cubicBez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1" name="Google Shape;134;p27">
              <a:extLst>
                <a:ext uri="{FF2B5EF4-FFF2-40B4-BE49-F238E27FC236}">
                  <a16:creationId xmlns:a16="http://schemas.microsoft.com/office/drawing/2014/main" id="{E7FD808E-DB35-4ADF-B60C-CADBB8994AD0}"/>
                </a:ext>
              </a:extLst>
            </p:cNvPr>
            <p:cNvSpPr/>
            <p:nvPr/>
          </p:nvSpPr>
          <p:spPr>
            <a:xfrm>
              <a:off x="6509422" y="3000529"/>
              <a:ext cx="393861" cy="543098"/>
            </a:xfrm>
            <a:custGeom>
              <a:avLst/>
              <a:gdLst/>
              <a:ahLst/>
              <a:cxnLst/>
              <a:rect l="l" t="t" r="r" b="b"/>
              <a:pathLst>
                <a:path w="12288" h="16944" extrusionOk="0">
                  <a:moveTo>
                    <a:pt x="11655" y="0"/>
                  </a:moveTo>
                  <a:cubicBezTo>
                    <a:pt x="11655" y="0"/>
                    <a:pt x="9564" y="570"/>
                    <a:pt x="6556" y="3357"/>
                  </a:cubicBezTo>
                  <a:cubicBezTo>
                    <a:pt x="4814" y="4972"/>
                    <a:pt x="2154" y="8963"/>
                    <a:pt x="0" y="12414"/>
                  </a:cubicBezTo>
                  <a:cubicBezTo>
                    <a:pt x="0" y="12414"/>
                    <a:pt x="1710" y="15296"/>
                    <a:pt x="6144" y="16943"/>
                  </a:cubicBezTo>
                  <a:lnTo>
                    <a:pt x="12288" y="475"/>
                  </a:lnTo>
                  <a:lnTo>
                    <a:pt x="11655"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2" name="Google Shape;135;p27">
              <a:extLst>
                <a:ext uri="{FF2B5EF4-FFF2-40B4-BE49-F238E27FC236}">
                  <a16:creationId xmlns:a16="http://schemas.microsoft.com/office/drawing/2014/main" id="{541452A5-B215-4004-985A-4E940119994B}"/>
                </a:ext>
              </a:extLst>
            </p:cNvPr>
            <p:cNvSpPr/>
            <p:nvPr/>
          </p:nvSpPr>
          <p:spPr>
            <a:xfrm>
              <a:off x="6881936" y="2813759"/>
              <a:ext cx="375623" cy="430401"/>
            </a:xfrm>
            <a:custGeom>
              <a:avLst/>
              <a:gdLst/>
              <a:ahLst/>
              <a:cxnLst/>
              <a:rect l="l" t="t" r="r" b="b"/>
              <a:pathLst>
                <a:path w="11719" h="13428" extrusionOk="0">
                  <a:moveTo>
                    <a:pt x="5860" y="0"/>
                  </a:moveTo>
                  <a:cubicBezTo>
                    <a:pt x="2598" y="0"/>
                    <a:pt x="1" y="3009"/>
                    <a:pt x="1" y="6714"/>
                  </a:cubicBezTo>
                  <a:cubicBezTo>
                    <a:pt x="1" y="10451"/>
                    <a:pt x="2598" y="13428"/>
                    <a:pt x="5860" y="13428"/>
                  </a:cubicBezTo>
                  <a:cubicBezTo>
                    <a:pt x="9090" y="13428"/>
                    <a:pt x="11718" y="10451"/>
                    <a:pt x="11718" y="6714"/>
                  </a:cubicBezTo>
                  <a:cubicBezTo>
                    <a:pt x="11718" y="3009"/>
                    <a:pt x="9090" y="0"/>
                    <a:pt x="5860"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3" name="Google Shape;136;p27">
              <a:extLst>
                <a:ext uri="{FF2B5EF4-FFF2-40B4-BE49-F238E27FC236}">
                  <a16:creationId xmlns:a16="http://schemas.microsoft.com/office/drawing/2014/main" id="{3C236FEE-0854-49E6-9B7A-3B424E52F240}"/>
                </a:ext>
              </a:extLst>
            </p:cNvPr>
            <p:cNvSpPr/>
            <p:nvPr/>
          </p:nvSpPr>
          <p:spPr>
            <a:xfrm>
              <a:off x="6651511" y="2971072"/>
              <a:ext cx="889265" cy="978563"/>
            </a:xfrm>
            <a:custGeom>
              <a:avLst/>
              <a:gdLst/>
              <a:ahLst/>
              <a:cxnLst/>
              <a:rect l="l" t="t" r="r" b="b"/>
              <a:pathLst>
                <a:path w="27744" h="30530" extrusionOk="0">
                  <a:moveTo>
                    <a:pt x="18274" y="1"/>
                  </a:moveTo>
                  <a:cubicBezTo>
                    <a:pt x="18274" y="1"/>
                    <a:pt x="19129" y="5480"/>
                    <a:pt x="13049" y="5480"/>
                  </a:cubicBezTo>
                  <a:cubicBezTo>
                    <a:pt x="6968" y="5480"/>
                    <a:pt x="7887" y="1"/>
                    <a:pt x="7887" y="1"/>
                  </a:cubicBezTo>
                  <a:lnTo>
                    <a:pt x="7887" y="1"/>
                  </a:lnTo>
                  <a:cubicBezTo>
                    <a:pt x="951" y="8710"/>
                    <a:pt x="128" y="25938"/>
                    <a:pt x="1" y="28598"/>
                  </a:cubicBezTo>
                  <a:lnTo>
                    <a:pt x="12922" y="30530"/>
                  </a:lnTo>
                  <a:lnTo>
                    <a:pt x="27743" y="28598"/>
                  </a:lnTo>
                  <a:cubicBezTo>
                    <a:pt x="23531" y="2186"/>
                    <a:pt x="18749" y="413"/>
                    <a:pt x="18274" y="1"/>
                  </a:cubicBez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4" name="Google Shape;137;p27">
              <a:extLst>
                <a:ext uri="{FF2B5EF4-FFF2-40B4-BE49-F238E27FC236}">
                  <a16:creationId xmlns:a16="http://schemas.microsoft.com/office/drawing/2014/main" id="{2CF4E0EA-E64C-4684-B48F-37F2ECC6371B}"/>
                </a:ext>
              </a:extLst>
            </p:cNvPr>
            <p:cNvSpPr/>
            <p:nvPr/>
          </p:nvSpPr>
          <p:spPr>
            <a:xfrm>
              <a:off x="7035211" y="3160887"/>
              <a:ext cx="53848" cy="162442"/>
            </a:xfrm>
            <a:custGeom>
              <a:avLst/>
              <a:gdLst/>
              <a:ahLst/>
              <a:cxnLst/>
              <a:rect l="l" t="t" r="r" b="b"/>
              <a:pathLst>
                <a:path w="1680" h="5068" extrusionOk="0">
                  <a:moveTo>
                    <a:pt x="128" y="1"/>
                  </a:moveTo>
                  <a:cubicBezTo>
                    <a:pt x="64" y="1"/>
                    <a:pt x="1" y="64"/>
                    <a:pt x="1" y="159"/>
                  </a:cubicBezTo>
                  <a:lnTo>
                    <a:pt x="1" y="4625"/>
                  </a:lnTo>
                  <a:cubicBezTo>
                    <a:pt x="1" y="4720"/>
                    <a:pt x="33" y="4815"/>
                    <a:pt x="96" y="4878"/>
                  </a:cubicBezTo>
                  <a:cubicBezTo>
                    <a:pt x="254" y="5005"/>
                    <a:pt x="571" y="5068"/>
                    <a:pt x="888" y="5068"/>
                  </a:cubicBezTo>
                  <a:cubicBezTo>
                    <a:pt x="1173" y="5068"/>
                    <a:pt x="1458" y="5005"/>
                    <a:pt x="1553" y="5005"/>
                  </a:cubicBezTo>
                  <a:cubicBezTo>
                    <a:pt x="1616" y="5005"/>
                    <a:pt x="1679" y="4910"/>
                    <a:pt x="1679" y="4815"/>
                  </a:cubicBezTo>
                  <a:cubicBezTo>
                    <a:pt x="1648" y="4751"/>
                    <a:pt x="1584" y="4688"/>
                    <a:pt x="1489" y="4688"/>
                  </a:cubicBezTo>
                  <a:cubicBezTo>
                    <a:pt x="1299" y="4720"/>
                    <a:pt x="1046" y="4743"/>
                    <a:pt x="820" y="4743"/>
                  </a:cubicBezTo>
                  <a:cubicBezTo>
                    <a:pt x="595" y="4743"/>
                    <a:pt x="397" y="4720"/>
                    <a:pt x="318" y="4656"/>
                  </a:cubicBezTo>
                  <a:cubicBezTo>
                    <a:pt x="286" y="4625"/>
                    <a:pt x="286" y="4625"/>
                    <a:pt x="286" y="4625"/>
                  </a:cubicBezTo>
                  <a:lnTo>
                    <a:pt x="286" y="159"/>
                  </a:lnTo>
                  <a:cubicBezTo>
                    <a:pt x="286" y="64"/>
                    <a:pt x="223" y="1"/>
                    <a:pt x="128"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5" name="Google Shape;138;p27">
              <a:extLst>
                <a:ext uri="{FF2B5EF4-FFF2-40B4-BE49-F238E27FC236}">
                  <a16:creationId xmlns:a16="http://schemas.microsoft.com/office/drawing/2014/main" id="{21FE023A-7372-480A-B8B5-43BBCE2EBD5F}"/>
                </a:ext>
              </a:extLst>
            </p:cNvPr>
            <p:cNvSpPr/>
            <p:nvPr/>
          </p:nvSpPr>
          <p:spPr>
            <a:xfrm>
              <a:off x="6646446" y="3391056"/>
              <a:ext cx="78208" cy="501750"/>
            </a:xfrm>
            <a:custGeom>
              <a:avLst/>
              <a:gdLst/>
              <a:ahLst/>
              <a:cxnLst/>
              <a:rect l="l" t="t" r="r" b="b"/>
              <a:pathLst>
                <a:path w="2440" h="15654" extrusionOk="0">
                  <a:moveTo>
                    <a:pt x="2263" y="1"/>
                  </a:moveTo>
                  <a:cubicBezTo>
                    <a:pt x="2187" y="1"/>
                    <a:pt x="2122" y="57"/>
                    <a:pt x="2122" y="135"/>
                  </a:cubicBezTo>
                  <a:cubicBezTo>
                    <a:pt x="1109" y="4917"/>
                    <a:pt x="127" y="10079"/>
                    <a:pt x="1" y="15495"/>
                  </a:cubicBezTo>
                  <a:cubicBezTo>
                    <a:pt x="1" y="15558"/>
                    <a:pt x="64" y="15622"/>
                    <a:pt x="159" y="15653"/>
                  </a:cubicBezTo>
                  <a:cubicBezTo>
                    <a:pt x="222" y="15653"/>
                    <a:pt x="286" y="15558"/>
                    <a:pt x="286" y="15495"/>
                  </a:cubicBezTo>
                  <a:cubicBezTo>
                    <a:pt x="412" y="10111"/>
                    <a:pt x="1426" y="4981"/>
                    <a:pt x="2407" y="199"/>
                  </a:cubicBezTo>
                  <a:cubicBezTo>
                    <a:pt x="2439" y="104"/>
                    <a:pt x="2376" y="9"/>
                    <a:pt x="2312" y="9"/>
                  </a:cubicBezTo>
                  <a:cubicBezTo>
                    <a:pt x="2296" y="3"/>
                    <a:pt x="2279" y="1"/>
                    <a:pt x="2263"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6" name="Google Shape;139;p27">
              <a:extLst>
                <a:ext uri="{FF2B5EF4-FFF2-40B4-BE49-F238E27FC236}">
                  <a16:creationId xmlns:a16="http://schemas.microsoft.com/office/drawing/2014/main" id="{C272750D-151A-4466-B51C-F21094383B41}"/>
                </a:ext>
              </a:extLst>
            </p:cNvPr>
            <p:cNvSpPr/>
            <p:nvPr/>
          </p:nvSpPr>
          <p:spPr>
            <a:xfrm>
              <a:off x="7436188" y="3394101"/>
              <a:ext cx="109652" cy="498705"/>
            </a:xfrm>
            <a:custGeom>
              <a:avLst/>
              <a:gdLst/>
              <a:ahLst/>
              <a:cxnLst/>
              <a:rect l="l" t="t" r="r" b="b"/>
              <a:pathLst>
                <a:path w="3421" h="15559" extrusionOk="0">
                  <a:moveTo>
                    <a:pt x="164" y="0"/>
                  </a:moveTo>
                  <a:cubicBezTo>
                    <a:pt x="151" y="0"/>
                    <a:pt x="138" y="3"/>
                    <a:pt x="127" y="9"/>
                  </a:cubicBezTo>
                  <a:cubicBezTo>
                    <a:pt x="32" y="40"/>
                    <a:pt x="0" y="104"/>
                    <a:pt x="0" y="199"/>
                  </a:cubicBezTo>
                  <a:cubicBezTo>
                    <a:pt x="1172" y="4506"/>
                    <a:pt x="2154" y="9351"/>
                    <a:pt x="3135" y="15400"/>
                  </a:cubicBezTo>
                  <a:cubicBezTo>
                    <a:pt x="3135" y="15495"/>
                    <a:pt x="3199" y="15558"/>
                    <a:pt x="3262" y="15558"/>
                  </a:cubicBezTo>
                  <a:cubicBezTo>
                    <a:pt x="3262" y="15558"/>
                    <a:pt x="3294" y="15527"/>
                    <a:pt x="3294" y="15527"/>
                  </a:cubicBezTo>
                  <a:cubicBezTo>
                    <a:pt x="3389" y="15527"/>
                    <a:pt x="3420" y="15432"/>
                    <a:pt x="3420" y="15368"/>
                  </a:cubicBezTo>
                  <a:cubicBezTo>
                    <a:pt x="2439" y="9288"/>
                    <a:pt x="1457" y="4442"/>
                    <a:pt x="317" y="104"/>
                  </a:cubicBezTo>
                  <a:cubicBezTo>
                    <a:pt x="291" y="52"/>
                    <a:pt x="223" y="0"/>
                    <a:pt x="16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7" name="Google Shape;140;p27">
              <a:extLst>
                <a:ext uri="{FF2B5EF4-FFF2-40B4-BE49-F238E27FC236}">
                  <a16:creationId xmlns:a16="http://schemas.microsoft.com/office/drawing/2014/main" id="{B1A31BC8-7D6B-462E-8E03-110FF38BDFC6}"/>
                </a:ext>
              </a:extLst>
            </p:cNvPr>
            <p:cNvSpPr/>
            <p:nvPr/>
          </p:nvSpPr>
          <p:spPr>
            <a:xfrm>
              <a:off x="7069732" y="2971072"/>
              <a:ext cx="237221" cy="298665"/>
            </a:xfrm>
            <a:custGeom>
              <a:avLst/>
              <a:gdLst/>
              <a:ahLst/>
              <a:cxnLst/>
              <a:rect l="l" t="t" r="r" b="b"/>
              <a:pathLst>
                <a:path w="7401" h="9318" extrusionOk="0">
                  <a:moveTo>
                    <a:pt x="5226" y="1"/>
                  </a:moveTo>
                  <a:cubicBezTo>
                    <a:pt x="5226" y="1"/>
                    <a:pt x="5701" y="4340"/>
                    <a:pt x="1" y="5480"/>
                  </a:cubicBezTo>
                  <a:cubicBezTo>
                    <a:pt x="1" y="5480"/>
                    <a:pt x="1901" y="8045"/>
                    <a:pt x="5131" y="9311"/>
                  </a:cubicBezTo>
                  <a:cubicBezTo>
                    <a:pt x="5141" y="9316"/>
                    <a:pt x="5153" y="9318"/>
                    <a:pt x="5165" y="9318"/>
                  </a:cubicBezTo>
                  <a:cubicBezTo>
                    <a:pt x="5612" y="9318"/>
                    <a:pt x="7400" y="6532"/>
                    <a:pt x="7000" y="1078"/>
                  </a:cubicBezTo>
                  <a:cubicBezTo>
                    <a:pt x="6968" y="539"/>
                    <a:pt x="5226" y="1"/>
                    <a:pt x="5226" y="1"/>
                  </a:cubicBezTo>
                  <a:close/>
                </a:path>
              </a:pathLst>
            </a:custGeom>
            <a:solidFill>
              <a:srgbClr val="F2F2F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8" name="Google Shape;141;p27">
              <a:extLst>
                <a:ext uri="{FF2B5EF4-FFF2-40B4-BE49-F238E27FC236}">
                  <a16:creationId xmlns:a16="http://schemas.microsoft.com/office/drawing/2014/main" id="{FF2840B7-CE17-4785-95D6-CA22088916D0}"/>
                </a:ext>
              </a:extLst>
            </p:cNvPr>
            <p:cNvSpPr/>
            <p:nvPr/>
          </p:nvSpPr>
          <p:spPr>
            <a:xfrm>
              <a:off x="6833569" y="2971072"/>
              <a:ext cx="237221" cy="300652"/>
            </a:xfrm>
            <a:custGeom>
              <a:avLst/>
              <a:gdLst/>
              <a:ahLst/>
              <a:cxnLst/>
              <a:rect l="l" t="t" r="r" b="b"/>
              <a:pathLst>
                <a:path w="7401" h="9380" extrusionOk="0">
                  <a:moveTo>
                    <a:pt x="2175" y="1"/>
                  </a:moveTo>
                  <a:cubicBezTo>
                    <a:pt x="2175" y="1"/>
                    <a:pt x="465" y="856"/>
                    <a:pt x="433" y="1394"/>
                  </a:cubicBezTo>
                  <a:cubicBezTo>
                    <a:pt x="0" y="6865"/>
                    <a:pt x="2373" y="9379"/>
                    <a:pt x="2841" y="9379"/>
                  </a:cubicBezTo>
                  <a:cubicBezTo>
                    <a:pt x="2852" y="9379"/>
                    <a:pt x="2863" y="9378"/>
                    <a:pt x="2872" y="9375"/>
                  </a:cubicBezTo>
                  <a:cubicBezTo>
                    <a:pt x="5247" y="8805"/>
                    <a:pt x="7400" y="5480"/>
                    <a:pt x="7400" y="5480"/>
                  </a:cubicBezTo>
                  <a:cubicBezTo>
                    <a:pt x="2175" y="4910"/>
                    <a:pt x="2175" y="1"/>
                    <a:pt x="2175" y="1"/>
                  </a:cubicBezTo>
                  <a:close/>
                </a:path>
              </a:pathLst>
            </a:custGeom>
            <a:solidFill>
              <a:srgbClr val="F2F2F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9" name="Google Shape;142;p27">
              <a:extLst>
                <a:ext uri="{FF2B5EF4-FFF2-40B4-BE49-F238E27FC236}">
                  <a16:creationId xmlns:a16="http://schemas.microsoft.com/office/drawing/2014/main" id="{AAFF933E-46F6-4B85-8226-571B67115C13}"/>
                </a:ext>
              </a:extLst>
            </p:cNvPr>
            <p:cNvSpPr/>
            <p:nvPr/>
          </p:nvSpPr>
          <p:spPr>
            <a:xfrm>
              <a:off x="6054661" y="879006"/>
              <a:ext cx="2056585" cy="1893181"/>
            </a:xfrm>
            <a:custGeom>
              <a:avLst/>
              <a:gdLst/>
              <a:ahLst/>
              <a:cxnLst/>
              <a:rect l="l" t="t" r="r" b="b"/>
              <a:pathLst>
                <a:path w="64163" h="59065" extrusionOk="0">
                  <a:moveTo>
                    <a:pt x="33513" y="0"/>
                  </a:moveTo>
                  <a:cubicBezTo>
                    <a:pt x="33426" y="0"/>
                    <a:pt x="33340" y="1"/>
                    <a:pt x="33253" y="1"/>
                  </a:cubicBezTo>
                  <a:cubicBezTo>
                    <a:pt x="15993" y="160"/>
                    <a:pt x="761" y="11845"/>
                    <a:pt x="254" y="30087"/>
                  </a:cubicBezTo>
                  <a:cubicBezTo>
                    <a:pt x="1" y="39461"/>
                    <a:pt x="4973" y="46586"/>
                    <a:pt x="9058" y="50703"/>
                  </a:cubicBezTo>
                  <a:cubicBezTo>
                    <a:pt x="14752" y="56491"/>
                    <a:pt x="23662" y="59065"/>
                    <a:pt x="33617" y="59065"/>
                  </a:cubicBezTo>
                  <a:cubicBezTo>
                    <a:pt x="33739" y="59065"/>
                    <a:pt x="33860" y="59065"/>
                    <a:pt x="33981" y="59064"/>
                  </a:cubicBezTo>
                  <a:cubicBezTo>
                    <a:pt x="45952" y="58969"/>
                    <a:pt x="53775" y="55517"/>
                    <a:pt x="58905" y="47093"/>
                  </a:cubicBezTo>
                  <a:cubicBezTo>
                    <a:pt x="61185" y="43388"/>
                    <a:pt x="64162" y="36262"/>
                    <a:pt x="64099" y="30657"/>
                  </a:cubicBezTo>
                  <a:cubicBezTo>
                    <a:pt x="63878" y="12476"/>
                    <a:pt x="50647" y="0"/>
                    <a:pt x="33513" y="0"/>
                  </a:cubicBez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0" name="Google Shape;143;p27">
              <a:extLst>
                <a:ext uri="{FF2B5EF4-FFF2-40B4-BE49-F238E27FC236}">
                  <a16:creationId xmlns:a16="http://schemas.microsoft.com/office/drawing/2014/main" id="{2BEF5F70-626A-493F-8C08-085C23115E27}"/>
                </a:ext>
              </a:extLst>
            </p:cNvPr>
            <p:cNvSpPr/>
            <p:nvPr/>
          </p:nvSpPr>
          <p:spPr>
            <a:xfrm>
              <a:off x="6120657" y="2260789"/>
              <a:ext cx="333987" cy="430721"/>
            </a:xfrm>
            <a:custGeom>
              <a:avLst/>
              <a:gdLst/>
              <a:ahLst/>
              <a:cxnLst/>
              <a:rect l="l" t="t" r="r" b="b"/>
              <a:pathLst>
                <a:path w="10420" h="13438" extrusionOk="0">
                  <a:moveTo>
                    <a:pt x="4311" y="1"/>
                  </a:moveTo>
                  <a:cubicBezTo>
                    <a:pt x="4183" y="1"/>
                    <a:pt x="4055" y="9"/>
                    <a:pt x="3927" y="24"/>
                  </a:cubicBezTo>
                  <a:cubicBezTo>
                    <a:pt x="1552" y="278"/>
                    <a:pt x="0" y="3001"/>
                    <a:pt x="918" y="7055"/>
                  </a:cubicBezTo>
                  <a:cubicBezTo>
                    <a:pt x="1826" y="10896"/>
                    <a:pt x="5362" y="13437"/>
                    <a:pt x="7747" y="13437"/>
                  </a:cubicBezTo>
                  <a:cubicBezTo>
                    <a:pt x="7859" y="13437"/>
                    <a:pt x="7969" y="13432"/>
                    <a:pt x="8076" y="13420"/>
                  </a:cubicBezTo>
                  <a:cubicBezTo>
                    <a:pt x="10419" y="13167"/>
                    <a:pt x="10356" y="10158"/>
                    <a:pt x="9437" y="6105"/>
                  </a:cubicBezTo>
                  <a:cubicBezTo>
                    <a:pt x="8569" y="2303"/>
                    <a:pt x="6513" y="1"/>
                    <a:pt x="4311"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1" name="Google Shape;144;p27">
              <a:extLst>
                <a:ext uri="{FF2B5EF4-FFF2-40B4-BE49-F238E27FC236}">
                  <a16:creationId xmlns:a16="http://schemas.microsoft.com/office/drawing/2014/main" id="{DD6289D4-839F-4D54-B7EA-BC7757124EDC}"/>
                </a:ext>
              </a:extLst>
            </p:cNvPr>
            <p:cNvSpPr/>
            <p:nvPr/>
          </p:nvSpPr>
          <p:spPr>
            <a:xfrm>
              <a:off x="7728507" y="2259924"/>
              <a:ext cx="403028" cy="432581"/>
            </a:xfrm>
            <a:custGeom>
              <a:avLst/>
              <a:gdLst/>
              <a:ahLst/>
              <a:cxnLst/>
              <a:rect l="l" t="t" r="r" b="b"/>
              <a:pathLst>
                <a:path w="12574" h="13496" extrusionOk="0">
                  <a:moveTo>
                    <a:pt x="7100" y="1"/>
                  </a:moveTo>
                  <a:cubicBezTo>
                    <a:pt x="4329" y="1"/>
                    <a:pt x="1854" y="2280"/>
                    <a:pt x="951" y="6132"/>
                  </a:cubicBezTo>
                  <a:cubicBezTo>
                    <a:pt x="1" y="10185"/>
                    <a:pt x="96" y="13194"/>
                    <a:pt x="3073" y="13479"/>
                  </a:cubicBezTo>
                  <a:cubicBezTo>
                    <a:pt x="3205" y="13490"/>
                    <a:pt x="3341" y="13496"/>
                    <a:pt x="3480" y="13496"/>
                  </a:cubicBezTo>
                  <a:cubicBezTo>
                    <a:pt x="6429" y="13496"/>
                    <a:pt x="10716" y="10953"/>
                    <a:pt x="11623" y="7082"/>
                  </a:cubicBezTo>
                  <a:cubicBezTo>
                    <a:pt x="12573" y="3028"/>
                    <a:pt x="10483" y="273"/>
                    <a:pt x="7538" y="20"/>
                  </a:cubicBezTo>
                  <a:cubicBezTo>
                    <a:pt x="7391" y="7"/>
                    <a:pt x="7246" y="1"/>
                    <a:pt x="7100"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2" name="Google Shape;145;p27">
              <a:extLst>
                <a:ext uri="{FF2B5EF4-FFF2-40B4-BE49-F238E27FC236}">
                  <a16:creationId xmlns:a16="http://schemas.microsoft.com/office/drawing/2014/main" id="{DC8DB8C2-A54D-49C7-897F-A8AA228B035C}"/>
                </a:ext>
              </a:extLst>
            </p:cNvPr>
            <p:cNvSpPr/>
            <p:nvPr/>
          </p:nvSpPr>
          <p:spPr>
            <a:xfrm>
              <a:off x="6248547" y="1386365"/>
              <a:ext cx="1645447" cy="1628908"/>
            </a:xfrm>
            <a:custGeom>
              <a:avLst/>
              <a:gdLst/>
              <a:ahLst/>
              <a:cxnLst/>
              <a:rect l="l" t="t" r="r" b="b"/>
              <a:pathLst>
                <a:path w="51336" h="50820" extrusionOk="0">
                  <a:moveTo>
                    <a:pt x="26716" y="1"/>
                  </a:moveTo>
                  <a:cubicBezTo>
                    <a:pt x="16745" y="1"/>
                    <a:pt x="6480" y="3758"/>
                    <a:pt x="3294" y="9824"/>
                  </a:cubicBezTo>
                  <a:cubicBezTo>
                    <a:pt x="0" y="16158"/>
                    <a:pt x="2787" y="27400"/>
                    <a:pt x="3199" y="34177"/>
                  </a:cubicBezTo>
                  <a:cubicBezTo>
                    <a:pt x="3452" y="38358"/>
                    <a:pt x="2787" y="40100"/>
                    <a:pt x="5131" y="43868"/>
                  </a:cubicBezTo>
                  <a:cubicBezTo>
                    <a:pt x="7682" y="47999"/>
                    <a:pt x="18391" y="50819"/>
                    <a:pt x="24991" y="50819"/>
                  </a:cubicBezTo>
                  <a:cubicBezTo>
                    <a:pt x="25272" y="50819"/>
                    <a:pt x="25545" y="50814"/>
                    <a:pt x="25811" y="50804"/>
                  </a:cubicBezTo>
                  <a:cubicBezTo>
                    <a:pt x="32303" y="50582"/>
                    <a:pt x="41107" y="48903"/>
                    <a:pt x="46364" y="43646"/>
                  </a:cubicBezTo>
                  <a:cubicBezTo>
                    <a:pt x="49467" y="40575"/>
                    <a:pt x="49214" y="36521"/>
                    <a:pt x="49214" y="32277"/>
                  </a:cubicBezTo>
                  <a:cubicBezTo>
                    <a:pt x="49246" y="25373"/>
                    <a:pt x="51336" y="11756"/>
                    <a:pt x="43957" y="5327"/>
                  </a:cubicBezTo>
                  <a:cubicBezTo>
                    <a:pt x="39751" y="1638"/>
                    <a:pt x="33298" y="1"/>
                    <a:pt x="26716"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3" name="Google Shape;146;p27">
              <a:extLst>
                <a:ext uri="{FF2B5EF4-FFF2-40B4-BE49-F238E27FC236}">
                  <a16:creationId xmlns:a16="http://schemas.microsoft.com/office/drawing/2014/main" id="{3729F43D-9DEC-4A7D-B60F-3D764FDADDC4}"/>
                </a:ext>
              </a:extLst>
            </p:cNvPr>
            <p:cNvSpPr/>
            <p:nvPr/>
          </p:nvSpPr>
          <p:spPr>
            <a:xfrm>
              <a:off x="6301337" y="1386237"/>
              <a:ext cx="1505378" cy="644095"/>
            </a:xfrm>
            <a:custGeom>
              <a:avLst/>
              <a:gdLst/>
              <a:ahLst/>
              <a:cxnLst/>
              <a:rect l="l" t="t" r="r" b="b"/>
              <a:pathLst>
                <a:path w="46966" h="20095" extrusionOk="0">
                  <a:moveTo>
                    <a:pt x="25201" y="0"/>
                  </a:moveTo>
                  <a:cubicBezTo>
                    <a:pt x="24898" y="0"/>
                    <a:pt x="24594" y="4"/>
                    <a:pt x="24290" y="11"/>
                  </a:cubicBezTo>
                  <a:cubicBezTo>
                    <a:pt x="23562" y="106"/>
                    <a:pt x="22834" y="232"/>
                    <a:pt x="22105" y="359"/>
                  </a:cubicBezTo>
                  <a:cubicBezTo>
                    <a:pt x="16373" y="1309"/>
                    <a:pt x="11179" y="2798"/>
                    <a:pt x="6967" y="4571"/>
                  </a:cubicBezTo>
                  <a:cubicBezTo>
                    <a:pt x="4592" y="6028"/>
                    <a:pt x="2724" y="7801"/>
                    <a:pt x="1679" y="9828"/>
                  </a:cubicBezTo>
                  <a:cubicBezTo>
                    <a:pt x="349" y="12330"/>
                    <a:pt x="0" y="15592"/>
                    <a:pt x="64" y="19044"/>
                  </a:cubicBezTo>
                  <a:cubicBezTo>
                    <a:pt x="4322" y="19483"/>
                    <a:pt x="9502" y="20095"/>
                    <a:pt x="15409" y="20095"/>
                  </a:cubicBezTo>
                  <a:cubicBezTo>
                    <a:pt x="19297" y="20095"/>
                    <a:pt x="23501" y="19830"/>
                    <a:pt x="27964" y="19075"/>
                  </a:cubicBezTo>
                  <a:cubicBezTo>
                    <a:pt x="36040" y="17714"/>
                    <a:pt x="42215" y="16384"/>
                    <a:pt x="46965" y="13628"/>
                  </a:cubicBezTo>
                  <a:cubicBezTo>
                    <a:pt x="46174" y="10398"/>
                    <a:pt x="44780" y="7453"/>
                    <a:pt x="42342" y="5299"/>
                  </a:cubicBezTo>
                  <a:cubicBezTo>
                    <a:pt x="38135" y="1638"/>
                    <a:pt x="31731" y="0"/>
                    <a:pt x="25201"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4" name="Google Shape;147;p27">
              <a:extLst>
                <a:ext uri="{FF2B5EF4-FFF2-40B4-BE49-F238E27FC236}">
                  <a16:creationId xmlns:a16="http://schemas.microsoft.com/office/drawing/2014/main" id="{8DE771F9-DEF7-4972-B5EE-C835B1FF8DC5}"/>
                </a:ext>
              </a:extLst>
            </p:cNvPr>
            <p:cNvSpPr/>
            <p:nvPr/>
          </p:nvSpPr>
          <p:spPr>
            <a:xfrm>
              <a:off x="7375288" y="2649297"/>
              <a:ext cx="320781" cy="136095"/>
            </a:xfrm>
            <a:custGeom>
              <a:avLst/>
              <a:gdLst/>
              <a:ahLst/>
              <a:cxnLst/>
              <a:rect l="l" t="t" r="r" b="b"/>
              <a:pathLst>
                <a:path w="10008" h="4246" extrusionOk="0">
                  <a:moveTo>
                    <a:pt x="5142" y="0"/>
                  </a:moveTo>
                  <a:cubicBezTo>
                    <a:pt x="5096" y="0"/>
                    <a:pt x="5050" y="0"/>
                    <a:pt x="5004" y="1"/>
                  </a:cubicBezTo>
                  <a:cubicBezTo>
                    <a:pt x="2249" y="32"/>
                    <a:pt x="0" y="1014"/>
                    <a:pt x="32" y="2154"/>
                  </a:cubicBezTo>
                  <a:cubicBezTo>
                    <a:pt x="32" y="3307"/>
                    <a:pt x="2208" y="4245"/>
                    <a:pt x="4902" y="4245"/>
                  </a:cubicBezTo>
                  <a:cubicBezTo>
                    <a:pt x="4946" y="4245"/>
                    <a:pt x="4991" y="4245"/>
                    <a:pt x="5035" y="4244"/>
                  </a:cubicBezTo>
                  <a:cubicBezTo>
                    <a:pt x="7791" y="4213"/>
                    <a:pt x="10007" y="3231"/>
                    <a:pt x="10007" y="2059"/>
                  </a:cubicBezTo>
                  <a:cubicBezTo>
                    <a:pt x="9976" y="907"/>
                    <a:pt x="7833" y="0"/>
                    <a:pt x="5142"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5" name="Google Shape;148;p27">
              <a:extLst>
                <a:ext uri="{FF2B5EF4-FFF2-40B4-BE49-F238E27FC236}">
                  <a16:creationId xmlns:a16="http://schemas.microsoft.com/office/drawing/2014/main" id="{E116F2E6-E90F-41D9-9F69-C5AF6941949B}"/>
                </a:ext>
              </a:extLst>
            </p:cNvPr>
            <p:cNvSpPr/>
            <p:nvPr/>
          </p:nvSpPr>
          <p:spPr>
            <a:xfrm>
              <a:off x="7382372" y="2328484"/>
              <a:ext cx="197988" cy="264113"/>
            </a:xfrm>
            <a:custGeom>
              <a:avLst/>
              <a:gdLst/>
              <a:ahLst/>
              <a:cxnLst/>
              <a:rect l="l" t="t" r="r" b="b"/>
              <a:pathLst>
                <a:path w="6177" h="8240" extrusionOk="0">
                  <a:moveTo>
                    <a:pt x="3053" y="0"/>
                  </a:moveTo>
                  <a:cubicBezTo>
                    <a:pt x="3018" y="0"/>
                    <a:pt x="2982" y="1"/>
                    <a:pt x="2946" y="2"/>
                  </a:cubicBezTo>
                  <a:cubicBezTo>
                    <a:pt x="697" y="34"/>
                    <a:pt x="1" y="2378"/>
                    <a:pt x="32" y="4151"/>
                  </a:cubicBezTo>
                  <a:cubicBezTo>
                    <a:pt x="32" y="5449"/>
                    <a:pt x="222" y="6938"/>
                    <a:pt x="1394" y="7761"/>
                  </a:cubicBezTo>
                  <a:cubicBezTo>
                    <a:pt x="1876" y="8078"/>
                    <a:pt x="2472" y="8239"/>
                    <a:pt x="3068" y="8239"/>
                  </a:cubicBezTo>
                  <a:cubicBezTo>
                    <a:pt x="3841" y="8239"/>
                    <a:pt x="4612" y="7968"/>
                    <a:pt x="5131" y="7413"/>
                  </a:cubicBezTo>
                  <a:cubicBezTo>
                    <a:pt x="5606" y="6906"/>
                    <a:pt x="5891" y="6210"/>
                    <a:pt x="6018" y="5513"/>
                  </a:cubicBezTo>
                  <a:cubicBezTo>
                    <a:pt x="6081" y="5069"/>
                    <a:pt x="6145" y="4594"/>
                    <a:pt x="6145" y="4088"/>
                  </a:cubicBezTo>
                  <a:cubicBezTo>
                    <a:pt x="6176" y="2916"/>
                    <a:pt x="5955" y="1681"/>
                    <a:pt x="5194" y="921"/>
                  </a:cubicBezTo>
                  <a:cubicBezTo>
                    <a:pt x="4648" y="344"/>
                    <a:pt x="3870" y="0"/>
                    <a:pt x="3053"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6" name="Google Shape;149;p27">
              <a:extLst>
                <a:ext uri="{FF2B5EF4-FFF2-40B4-BE49-F238E27FC236}">
                  <a16:creationId xmlns:a16="http://schemas.microsoft.com/office/drawing/2014/main" id="{AAC03CA9-B7A2-4D30-9AF4-7363892091D4}"/>
                </a:ext>
              </a:extLst>
            </p:cNvPr>
            <p:cNvSpPr/>
            <p:nvPr/>
          </p:nvSpPr>
          <p:spPr>
            <a:xfrm>
              <a:off x="7294067" y="2171202"/>
              <a:ext cx="355302" cy="80227"/>
            </a:xfrm>
            <a:custGeom>
              <a:avLst/>
              <a:gdLst/>
              <a:ahLst/>
              <a:cxnLst/>
              <a:rect l="l" t="t" r="r" b="b"/>
              <a:pathLst>
                <a:path w="11085" h="2503" extrusionOk="0">
                  <a:moveTo>
                    <a:pt x="5638" y="1"/>
                  </a:moveTo>
                  <a:cubicBezTo>
                    <a:pt x="4593" y="32"/>
                    <a:pt x="3579" y="222"/>
                    <a:pt x="2629" y="571"/>
                  </a:cubicBezTo>
                  <a:cubicBezTo>
                    <a:pt x="1679" y="919"/>
                    <a:pt x="761" y="1394"/>
                    <a:pt x="1" y="2059"/>
                  </a:cubicBezTo>
                  <a:cubicBezTo>
                    <a:pt x="982" y="1838"/>
                    <a:pt x="1932" y="1648"/>
                    <a:pt x="2851" y="1489"/>
                  </a:cubicBezTo>
                  <a:cubicBezTo>
                    <a:pt x="3801" y="1331"/>
                    <a:pt x="4719" y="1236"/>
                    <a:pt x="5638" y="1236"/>
                  </a:cubicBezTo>
                  <a:cubicBezTo>
                    <a:pt x="6113" y="1236"/>
                    <a:pt x="6556" y="1236"/>
                    <a:pt x="7031" y="1299"/>
                  </a:cubicBezTo>
                  <a:cubicBezTo>
                    <a:pt x="7253" y="1299"/>
                    <a:pt x="7474" y="1363"/>
                    <a:pt x="7696" y="1394"/>
                  </a:cubicBezTo>
                  <a:cubicBezTo>
                    <a:pt x="7949" y="1426"/>
                    <a:pt x="8171" y="1458"/>
                    <a:pt x="8393" y="1521"/>
                  </a:cubicBezTo>
                  <a:cubicBezTo>
                    <a:pt x="9280" y="1711"/>
                    <a:pt x="10166" y="2059"/>
                    <a:pt x="11085" y="2503"/>
                  </a:cubicBezTo>
                  <a:cubicBezTo>
                    <a:pt x="10483" y="1679"/>
                    <a:pt x="9660" y="1014"/>
                    <a:pt x="8678" y="602"/>
                  </a:cubicBezTo>
                  <a:cubicBezTo>
                    <a:pt x="8203" y="412"/>
                    <a:pt x="7696" y="254"/>
                    <a:pt x="7189" y="159"/>
                  </a:cubicBezTo>
                  <a:cubicBezTo>
                    <a:pt x="6936" y="96"/>
                    <a:pt x="6683" y="64"/>
                    <a:pt x="6429" y="32"/>
                  </a:cubicBezTo>
                  <a:cubicBezTo>
                    <a:pt x="6176" y="32"/>
                    <a:pt x="5891" y="1"/>
                    <a:pt x="5638"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7" name="Google Shape;150;p27">
              <a:extLst>
                <a:ext uri="{FF2B5EF4-FFF2-40B4-BE49-F238E27FC236}">
                  <a16:creationId xmlns:a16="http://schemas.microsoft.com/office/drawing/2014/main" id="{EEA2C122-2710-4819-8F8D-50A77FBEC59C}"/>
                </a:ext>
              </a:extLst>
            </p:cNvPr>
            <p:cNvSpPr/>
            <p:nvPr/>
          </p:nvSpPr>
          <p:spPr>
            <a:xfrm>
              <a:off x="7419937" y="2476759"/>
              <a:ext cx="120838" cy="89330"/>
            </a:xfrm>
            <a:custGeom>
              <a:avLst/>
              <a:gdLst/>
              <a:ahLst/>
              <a:cxnLst/>
              <a:rect l="l" t="t" r="r" b="b"/>
              <a:pathLst>
                <a:path w="3770" h="2787" extrusionOk="0">
                  <a:moveTo>
                    <a:pt x="1869" y="0"/>
                  </a:moveTo>
                  <a:cubicBezTo>
                    <a:pt x="824" y="32"/>
                    <a:pt x="0" y="665"/>
                    <a:pt x="0" y="1425"/>
                  </a:cubicBezTo>
                  <a:cubicBezTo>
                    <a:pt x="32" y="2185"/>
                    <a:pt x="856" y="2787"/>
                    <a:pt x="1901" y="2787"/>
                  </a:cubicBezTo>
                  <a:cubicBezTo>
                    <a:pt x="2946" y="2787"/>
                    <a:pt x="3769" y="2154"/>
                    <a:pt x="3769" y="1394"/>
                  </a:cubicBezTo>
                  <a:cubicBezTo>
                    <a:pt x="3769" y="602"/>
                    <a:pt x="2914" y="0"/>
                    <a:pt x="1869"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8" name="Google Shape;151;p27">
              <a:extLst>
                <a:ext uri="{FF2B5EF4-FFF2-40B4-BE49-F238E27FC236}">
                  <a16:creationId xmlns:a16="http://schemas.microsoft.com/office/drawing/2014/main" id="{94CF3C6D-F8C1-4017-9F2C-61154F8BF7C3}"/>
                </a:ext>
              </a:extLst>
            </p:cNvPr>
            <p:cNvSpPr/>
            <p:nvPr/>
          </p:nvSpPr>
          <p:spPr>
            <a:xfrm>
              <a:off x="6542917" y="2328484"/>
              <a:ext cx="197956" cy="264113"/>
            </a:xfrm>
            <a:custGeom>
              <a:avLst/>
              <a:gdLst/>
              <a:ahLst/>
              <a:cxnLst/>
              <a:rect l="l" t="t" r="r" b="b"/>
              <a:pathLst>
                <a:path w="6176" h="8240" extrusionOk="0">
                  <a:moveTo>
                    <a:pt x="3095" y="0"/>
                  </a:moveTo>
                  <a:cubicBezTo>
                    <a:pt x="2307" y="0"/>
                    <a:pt x="1528" y="344"/>
                    <a:pt x="982" y="921"/>
                  </a:cubicBezTo>
                  <a:cubicBezTo>
                    <a:pt x="222" y="1681"/>
                    <a:pt x="0" y="2916"/>
                    <a:pt x="32" y="4088"/>
                  </a:cubicBezTo>
                  <a:cubicBezTo>
                    <a:pt x="32" y="4594"/>
                    <a:pt x="95" y="5069"/>
                    <a:pt x="159" y="5513"/>
                  </a:cubicBezTo>
                  <a:cubicBezTo>
                    <a:pt x="285" y="6210"/>
                    <a:pt x="539" y="6906"/>
                    <a:pt x="1045" y="7413"/>
                  </a:cubicBezTo>
                  <a:cubicBezTo>
                    <a:pt x="1564" y="7968"/>
                    <a:pt x="2336" y="8239"/>
                    <a:pt x="3103" y="8239"/>
                  </a:cubicBezTo>
                  <a:cubicBezTo>
                    <a:pt x="3694" y="8239"/>
                    <a:pt x="4282" y="8078"/>
                    <a:pt x="4751" y="7761"/>
                  </a:cubicBezTo>
                  <a:cubicBezTo>
                    <a:pt x="5954" y="6938"/>
                    <a:pt x="6144" y="5449"/>
                    <a:pt x="6144" y="4151"/>
                  </a:cubicBezTo>
                  <a:cubicBezTo>
                    <a:pt x="6176" y="2378"/>
                    <a:pt x="5479" y="34"/>
                    <a:pt x="3199" y="2"/>
                  </a:cubicBezTo>
                  <a:cubicBezTo>
                    <a:pt x="3164" y="1"/>
                    <a:pt x="3130" y="0"/>
                    <a:pt x="3095"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9" name="Google Shape;152;p27">
              <a:extLst>
                <a:ext uri="{FF2B5EF4-FFF2-40B4-BE49-F238E27FC236}">
                  <a16:creationId xmlns:a16="http://schemas.microsoft.com/office/drawing/2014/main" id="{CEAC7E79-A18D-4F86-B3F5-20040A867FE4}"/>
                </a:ext>
              </a:extLst>
            </p:cNvPr>
            <p:cNvSpPr/>
            <p:nvPr/>
          </p:nvSpPr>
          <p:spPr>
            <a:xfrm>
              <a:off x="6473876" y="2171202"/>
              <a:ext cx="355334" cy="80227"/>
            </a:xfrm>
            <a:custGeom>
              <a:avLst/>
              <a:gdLst/>
              <a:ahLst/>
              <a:cxnLst/>
              <a:rect l="l" t="t" r="r" b="b"/>
              <a:pathLst>
                <a:path w="11086" h="2503" extrusionOk="0">
                  <a:moveTo>
                    <a:pt x="5448" y="1"/>
                  </a:moveTo>
                  <a:cubicBezTo>
                    <a:pt x="5195" y="1"/>
                    <a:pt x="4910" y="32"/>
                    <a:pt x="4656" y="32"/>
                  </a:cubicBezTo>
                  <a:cubicBezTo>
                    <a:pt x="4403" y="64"/>
                    <a:pt x="4150" y="96"/>
                    <a:pt x="3865" y="159"/>
                  </a:cubicBezTo>
                  <a:cubicBezTo>
                    <a:pt x="3358" y="254"/>
                    <a:pt x="2851" y="412"/>
                    <a:pt x="2376" y="602"/>
                  </a:cubicBezTo>
                  <a:cubicBezTo>
                    <a:pt x="1426" y="1014"/>
                    <a:pt x="571" y="1679"/>
                    <a:pt x="1" y="2503"/>
                  </a:cubicBezTo>
                  <a:cubicBezTo>
                    <a:pt x="919" y="2059"/>
                    <a:pt x="1774" y="1711"/>
                    <a:pt x="2693" y="1521"/>
                  </a:cubicBezTo>
                  <a:cubicBezTo>
                    <a:pt x="2914" y="1458"/>
                    <a:pt x="3136" y="1426"/>
                    <a:pt x="3358" y="1394"/>
                  </a:cubicBezTo>
                  <a:cubicBezTo>
                    <a:pt x="3611" y="1363"/>
                    <a:pt x="3833" y="1299"/>
                    <a:pt x="4055" y="1299"/>
                  </a:cubicBezTo>
                  <a:cubicBezTo>
                    <a:pt x="4498" y="1236"/>
                    <a:pt x="4973" y="1236"/>
                    <a:pt x="5416" y="1236"/>
                  </a:cubicBezTo>
                  <a:cubicBezTo>
                    <a:pt x="6335" y="1236"/>
                    <a:pt x="7285" y="1331"/>
                    <a:pt x="8203" y="1489"/>
                  </a:cubicBezTo>
                  <a:cubicBezTo>
                    <a:pt x="9153" y="1648"/>
                    <a:pt x="10103" y="1838"/>
                    <a:pt x="11085" y="2059"/>
                  </a:cubicBezTo>
                  <a:cubicBezTo>
                    <a:pt x="10325" y="1394"/>
                    <a:pt x="9407" y="919"/>
                    <a:pt x="8457" y="571"/>
                  </a:cubicBezTo>
                  <a:cubicBezTo>
                    <a:pt x="7506" y="222"/>
                    <a:pt x="6461" y="32"/>
                    <a:pt x="5448"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0" name="Google Shape;153;p27">
              <a:extLst>
                <a:ext uri="{FF2B5EF4-FFF2-40B4-BE49-F238E27FC236}">
                  <a16:creationId xmlns:a16="http://schemas.microsoft.com/office/drawing/2014/main" id="{5EEF9A52-7F04-488F-B004-877E601C7CBB}"/>
                </a:ext>
              </a:extLst>
            </p:cNvPr>
            <p:cNvSpPr/>
            <p:nvPr/>
          </p:nvSpPr>
          <p:spPr>
            <a:xfrm>
              <a:off x="6581476" y="2476759"/>
              <a:ext cx="121864" cy="89330"/>
            </a:xfrm>
            <a:custGeom>
              <a:avLst/>
              <a:gdLst/>
              <a:ahLst/>
              <a:cxnLst/>
              <a:rect l="l" t="t" r="r" b="b"/>
              <a:pathLst>
                <a:path w="3802" h="2787" extrusionOk="0">
                  <a:moveTo>
                    <a:pt x="1933" y="0"/>
                  </a:moveTo>
                  <a:cubicBezTo>
                    <a:pt x="888" y="0"/>
                    <a:pt x="32" y="602"/>
                    <a:pt x="32" y="1394"/>
                  </a:cubicBezTo>
                  <a:cubicBezTo>
                    <a:pt x="1" y="2154"/>
                    <a:pt x="856" y="2787"/>
                    <a:pt x="1901" y="2787"/>
                  </a:cubicBezTo>
                  <a:cubicBezTo>
                    <a:pt x="2946" y="2787"/>
                    <a:pt x="3769" y="2185"/>
                    <a:pt x="3801" y="1425"/>
                  </a:cubicBezTo>
                  <a:cubicBezTo>
                    <a:pt x="3801" y="665"/>
                    <a:pt x="2978" y="32"/>
                    <a:pt x="1933"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1" name="Google Shape;154;p27">
              <a:extLst>
                <a:ext uri="{FF2B5EF4-FFF2-40B4-BE49-F238E27FC236}">
                  <a16:creationId xmlns:a16="http://schemas.microsoft.com/office/drawing/2014/main" id="{C63E659C-F56C-4B8E-9AE0-8C328D8A62D9}"/>
                </a:ext>
              </a:extLst>
            </p:cNvPr>
            <p:cNvSpPr/>
            <p:nvPr/>
          </p:nvSpPr>
          <p:spPr>
            <a:xfrm>
              <a:off x="6427207" y="2649297"/>
              <a:ext cx="320781" cy="136063"/>
            </a:xfrm>
            <a:custGeom>
              <a:avLst/>
              <a:gdLst/>
              <a:ahLst/>
              <a:cxnLst/>
              <a:rect l="l" t="t" r="r" b="b"/>
              <a:pathLst>
                <a:path w="10008" h="4245" extrusionOk="0">
                  <a:moveTo>
                    <a:pt x="5142" y="0"/>
                  </a:moveTo>
                  <a:cubicBezTo>
                    <a:pt x="5096" y="0"/>
                    <a:pt x="5050" y="0"/>
                    <a:pt x="5004" y="1"/>
                  </a:cubicBezTo>
                  <a:cubicBezTo>
                    <a:pt x="2249" y="32"/>
                    <a:pt x="0" y="1014"/>
                    <a:pt x="32" y="2154"/>
                  </a:cubicBezTo>
                  <a:cubicBezTo>
                    <a:pt x="32" y="3326"/>
                    <a:pt x="2280" y="4244"/>
                    <a:pt x="5036" y="4244"/>
                  </a:cubicBezTo>
                  <a:cubicBezTo>
                    <a:pt x="7791" y="4213"/>
                    <a:pt x="10008" y="3231"/>
                    <a:pt x="10008" y="2059"/>
                  </a:cubicBezTo>
                  <a:cubicBezTo>
                    <a:pt x="10008" y="907"/>
                    <a:pt x="7834" y="0"/>
                    <a:pt x="5142"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2" name="Google Shape;155;p27">
              <a:extLst>
                <a:ext uri="{FF2B5EF4-FFF2-40B4-BE49-F238E27FC236}">
                  <a16:creationId xmlns:a16="http://schemas.microsoft.com/office/drawing/2014/main" id="{DAD3BFBB-A4D3-4D1F-9C07-792EE7742DEC}"/>
                </a:ext>
              </a:extLst>
            </p:cNvPr>
            <p:cNvSpPr/>
            <p:nvPr/>
          </p:nvSpPr>
          <p:spPr>
            <a:xfrm>
              <a:off x="6893123" y="2615386"/>
              <a:ext cx="315717" cy="86734"/>
            </a:xfrm>
            <a:custGeom>
              <a:avLst/>
              <a:gdLst/>
              <a:ahLst/>
              <a:cxnLst/>
              <a:rect l="l" t="t" r="r" b="b"/>
              <a:pathLst>
                <a:path w="9850" h="2706" extrusionOk="0">
                  <a:moveTo>
                    <a:pt x="9501" y="1"/>
                  </a:moveTo>
                  <a:cubicBezTo>
                    <a:pt x="9389" y="1"/>
                    <a:pt x="9280" y="64"/>
                    <a:pt x="9216" y="172"/>
                  </a:cubicBezTo>
                  <a:cubicBezTo>
                    <a:pt x="9216" y="172"/>
                    <a:pt x="8139" y="2072"/>
                    <a:pt x="4941" y="2072"/>
                  </a:cubicBezTo>
                  <a:cubicBezTo>
                    <a:pt x="1710" y="2072"/>
                    <a:pt x="665" y="235"/>
                    <a:pt x="634" y="172"/>
                  </a:cubicBezTo>
                  <a:cubicBezTo>
                    <a:pt x="569" y="64"/>
                    <a:pt x="474" y="15"/>
                    <a:pt x="370" y="15"/>
                  </a:cubicBezTo>
                  <a:cubicBezTo>
                    <a:pt x="322" y="15"/>
                    <a:pt x="272" y="25"/>
                    <a:pt x="222" y="45"/>
                  </a:cubicBezTo>
                  <a:cubicBezTo>
                    <a:pt x="64" y="140"/>
                    <a:pt x="0" y="299"/>
                    <a:pt x="95" y="457"/>
                  </a:cubicBezTo>
                  <a:cubicBezTo>
                    <a:pt x="127" y="552"/>
                    <a:pt x="1330" y="2706"/>
                    <a:pt x="4941" y="2706"/>
                  </a:cubicBezTo>
                  <a:cubicBezTo>
                    <a:pt x="8488" y="2706"/>
                    <a:pt x="9723" y="552"/>
                    <a:pt x="9754" y="457"/>
                  </a:cubicBezTo>
                  <a:cubicBezTo>
                    <a:pt x="9849" y="330"/>
                    <a:pt x="9786" y="140"/>
                    <a:pt x="9659" y="45"/>
                  </a:cubicBezTo>
                  <a:cubicBezTo>
                    <a:pt x="9609" y="15"/>
                    <a:pt x="9555" y="1"/>
                    <a:pt x="9501" y="1"/>
                  </a:cubicBezTo>
                  <a:close/>
                </a:path>
              </a:pathLst>
            </a:custGeom>
            <a:solidFill>
              <a:srgbClr val="FF966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3" name="Google Shape;156;p27">
              <a:extLst>
                <a:ext uri="{FF2B5EF4-FFF2-40B4-BE49-F238E27FC236}">
                  <a16:creationId xmlns:a16="http://schemas.microsoft.com/office/drawing/2014/main" id="{577D85DC-198E-4352-9C95-0C8296DE9294}"/>
                </a:ext>
              </a:extLst>
            </p:cNvPr>
            <p:cNvSpPr/>
            <p:nvPr/>
          </p:nvSpPr>
          <p:spPr>
            <a:xfrm>
              <a:off x="6122677" y="1758046"/>
              <a:ext cx="300492" cy="614190"/>
            </a:xfrm>
            <a:custGeom>
              <a:avLst/>
              <a:gdLst/>
              <a:ahLst/>
              <a:cxnLst/>
              <a:rect l="l" t="t" r="r" b="b"/>
              <a:pathLst>
                <a:path w="9375" h="19162" extrusionOk="0">
                  <a:moveTo>
                    <a:pt x="6139" y="0"/>
                  </a:moveTo>
                  <a:cubicBezTo>
                    <a:pt x="4953" y="0"/>
                    <a:pt x="3646" y="713"/>
                    <a:pt x="2597" y="3105"/>
                  </a:cubicBezTo>
                  <a:cubicBezTo>
                    <a:pt x="0" y="9027"/>
                    <a:pt x="6778" y="19161"/>
                    <a:pt x="6778" y="19161"/>
                  </a:cubicBezTo>
                  <a:cubicBezTo>
                    <a:pt x="6778" y="19161"/>
                    <a:pt x="5606" y="13302"/>
                    <a:pt x="7063" y="9756"/>
                  </a:cubicBezTo>
                  <a:cubicBezTo>
                    <a:pt x="8519" y="6240"/>
                    <a:pt x="9374" y="1553"/>
                    <a:pt x="9374" y="1553"/>
                  </a:cubicBezTo>
                  <a:cubicBezTo>
                    <a:pt x="9374" y="1553"/>
                    <a:pt x="7889" y="0"/>
                    <a:pt x="6139" y="0"/>
                  </a:cubicBez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4" name="Google Shape;157;p27">
              <a:extLst>
                <a:ext uri="{FF2B5EF4-FFF2-40B4-BE49-F238E27FC236}">
                  <a16:creationId xmlns:a16="http://schemas.microsoft.com/office/drawing/2014/main" id="{81A4346F-EA5B-44BB-9C15-91743C2C8658}"/>
                </a:ext>
              </a:extLst>
            </p:cNvPr>
            <p:cNvSpPr/>
            <p:nvPr/>
          </p:nvSpPr>
          <p:spPr>
            <a:xfrm>
              <a:off x="7705173" y="1772822"/>
              <a:ext cx="283248" cy="607523"/>
            </a:xfrm>
            <a:custGeom>
              <a:avLst/>
              <a:gdLst/>
              <a:ahLst/>
              <a:cxnLst/>
              <a:rect l="l" t="t" r="r" b="b"/>
              <a:pathLst>
                <a:path w="8837" h="18954" extrusionOk="0">
                  <a:moveTo>
                    <a:pt x="2702" y="1"/>
                  </a:moveTo>
                  <a:cubicBezTo>
                    <a:pt x="1246" y="1"/>
                    <a:pt x="0" y="554"/>
                    <a:pt x="0" y="554"/>
                  </a:cubicBezTo>
                  <a:cubicBezTo>
                    <a:pt x="0" y="554"/>
                    <a:pt x="317" y="4766"/>
                    <a:pt x="2122" y="9326"/>
                  </a:cubicBezTo>
                  <a:cubicBezTo>
                    <a:pt x="3927" y="13887"/>
                    <a:pt x="3801" y="18954"/>
                    <a:pt x="3801" y="18954"/>
                  </a:cubicBezTo>
                  <a:cubicBezTo>
                    <a:pt x="3801" y="18954"/>
                    <a:pt x="8836" y="10403"/>
                    <a:pt x="6873" y="3372"/>
                  </a:cubicBezTo>
                  <a:cubicBezTo>
                    <a:pt x="6114" y="653"/>
                    <a:pt x="4284" y="1"/>
                    <a:pt x="2702" y="1"/>
                  </a:cubicBez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5" name="Google Shape;158;p27">
              <a:extLst>
                <a:ext uri="{FF2B5EF4-FFF2-40B4-BE49-F238E27FC236}">
                  <a16:creationId xmlns:a16="http://schemas.microsoft.com/office/drawing/2014/main" id="{A5139C02-DD81-4A9A-84FE-C14BF40DA835}"/>
                </a:ext>
              </a:extLst>
            </p:cNvPr>
            <p:cNvSpPr/>
            <p:nvPr/>
          </p:nvSpPr>
          <p:spPr>
            <a:xfrm>
              <a:off x="5898341" y="778681"/>
              <a:ext cx="2346884" cy="1191423"/>
            </a:xfrm>
            <a:custGeom>
              <a:avLst/>
              <a:gdLst/>
              <a:ahLst/>
              <a:cxnLst/>
              <a:rect l="l" t="t" r="r" b="b"/>
              <a:pathLst>
                <a:path w="73220" h="37171" extrusionOk="0">
                  <a:moveTo>
                    <a:pt x="37987" y="1"/>
                  </a:moveTo>
                  <a:cubicBezTo>
                    <a:pt x="27754" y="1"/>
                    <a:pt x="20678" y="4558"/>
                    <a:pt x="11876" y="9813"/>
                  </a:cubicBezTo>
                  <a:cubicBezTo>
                    <a:pt x="6619" y="12949"/>
                    <a:pt x="1" y="15292"/>
                    <a:pt x="1" y="15292"/>
                  </a:cubicBezTo>
                  <a:cubicBezTo>
                    <a:pt x="1" y="15292"/>
                    <a:pt x="2091" y="19599"/>
                    <a:pt x="6018" y="21056"/>
                  </a:cubicBezTo>
                  <a:cubicBezTo>
                    <a:pt x="6018" y="21056"/>
                    <a:pt x="4023" y="22956"/>
                    <a:pt x="2692" y="25838"/>
                  </a:cubicBezTo>
                  <a:cubicBezTo>
                    <a:pt x="634" y="30335"/>
                    <a:pt x="317" y="32647"/>
                    <a:pt x="317" y="32647"/>
                  </a:cubicBezTo>
                  <a:cubicBezTo>
                    <a:pt x="317" y="32647"/>
                    <a:pt x="320" y="32647"/>
                    <a:pt x="325" y="32647"/>
                  </a:cubicBezTo>
                  <a:cubicBezTo>
                    <a:pt x="575" y="32647"/>
                    <a:pt x="6627" y="32616"/>
                    <a:pt x="11465" y="29701"/>
                  </a:cubicBezTo>
                  <a:lnTo>
                    <a:pt x="11465" y="29701"/>
                  </a:lnTo>
                  <a:cubicBezTo>
                    <a:pt x="11464" y="29702"/>
                    <a:pt x="9026" y="32077"/>
                    <a:pt x="7601" y="36257"/>
                  </a:cubicBezTo>
                  <a:cubicBezTo>
                    <a:pt x="7601" y="36257"/>
                    <a:pt x="9288" y="36619"/>
                    <a:pt x="12115" y="36619"/>
                  </a:cubicBezTo>
                  <a:cubicBezTo>
                    <a:pt x="16526" y="36619"/>
                    <a:pt x="23713" y="35737"/>
                    <a:pt x="31606" y="31222"/>
                  </a:cubicBezTo>
                  <a:lnTo>
                    <a:pt x="31606" y="31222"/>
                  </a:lnTo>
                  <a:cubicBezTo>
                    <a:pt x="31606" y="31222"/>
                    <a:pt x="28756" y="35909"/>
                    <a:pt x="25938" y="37112"/>
                  </a:cubicBezTo>
                  <a:cubicBezTo>
                    <a:pt x="25938" y="37112"/>
                    <a:pt x="26878" y="37171"/>
                    <a:pt x="28438" y="37171"/>
                  </a:cubicBezTo>
                  <a:cubicBezTo>
                    <a:pt x="34019" y="37171"/>
                    <a:pt x="47532" y="36417"/>
                    <a:pt x="54313" y="29511"/>
                  </a:cubicBezTo>
                  <a:lnTo>
                    <a:pt x="54313" y="29511"/>
                  </a:lnTo>
                  <a:cubicBezTo>
                    <a:pt x="54313" y="29512"/>
                    <a:pt x="53743" y="33977"/>
                    <a:pt x="52603" y="34610"/>
                  </a:cubicBezTo>
                  <a:cubicBezTo>
                    <a:pt x="52603" y="34610"/>
                    <a:pt x="52881" y="34643"/>
                    <a:pt x="53354" y="34643"/>
                  </a:cubicBezTo>
                  <a:cubicBezTo>
                    <a:pt x="55238" y="34643"/>
                    <a:pt x="60212" y="34117"/>
                    <a:pt x="63022" y="28878"/>
                  </a:cubicBezTo>
                  <a:cubicBezTo>
                    <a:pt x="63022" y="28878"/>
                    <a:pt x="65268" y="29607"/>
                    <a:pt x="68424" y="29607"/>
                  </a:cubicBezTo>
                  <a:cubicBezTo>
                    <a:pt x="69874" y="29607"/>
                    <a:pt x="71515" y="29453"/>
                    <a:pt x="73219" y="29005"/>
                  </a:cubicBezTo>
                  <a:cubicBezTo>
                    <a:pt x="73219" y="29005"/>
                    <a:pt x="72459" y="28403"/>
                    <a:pt x="71446" y="25616"/>
                  </a:cubicBezTo>
                  <a:cubicBezTo>
                    <a:pt x="70654" y="23399"/>
                    <a:pt x="70116" y="19377"/>
                    <a:pt x="67107" y="17509"/>
                  </a:cubicBezTo>
                  <a:cubicBezTo>
                    <a:pt x="67107" y="17509"/>
                    <a:pt x="62959" y="4240"/>
                    <a:pt x="46016" y="851"/>
                  </a:cubicBezTo>
                  <a:cubicBezTo>
                    <a:pt x="43110" y="266"/>
                    <a:pt x="40457" y="1"/>
                    <a:pt x="37987"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6" name="Google Shape;159;p27">
              <a:extLst>
                <a:ext uri="{FF2B5EF4-FFF2-40B4-BE49-F238E27FC236}">
                  <a16:creationId xmlns:a16="http://schemas.microsoft.com/office/drawing/2014/main" id="{4A3D86B8-28CF-4837-9736-33D231EC9C1E}"/>
                </a:ext>
              </a:extLst>
            </p:cNvPr>
            <p:cNvSpPr/>
            <p:nvPr/>
          </p:nvSpPr>
          <p:spPr>
            <a:xfrm>
              <a:off x="7981273" y="1169337"/>
              <a:ext cx="165487" cy="218278"/>
            </a:xfrm>
            <a:custGeom>
              <a:avLst/>
              <a:gdLst/>
              <a:ahLst/>
              <a:cxnLst/>
              <a:rect l="l" t="t" r="r" b="b"/>
              <a:pathLst>
                <a:path w="5163" h="6810" extrusionOk="0">
                  <a:moveTo>
                    <a:pt x="1869" y="1"/>
                  </a:moveTo>
                  <a:cubicBezTo>
                    <a:pt x="1109" y="1204"/>
                    <a:pt x="0" y="3452"/>
                    <a:pt x="0" y="3452"/>
                  </a:cubicBezTo>
                  <a:cubicBezTo>
                    <a:pt x="0" y="3452"/>
                    <a:pt x="1331" y="6809"/>
                    <a:pt x="2154" y="6809"/>
                  </a:cubicBezTo>
                  <a:cubicBezTo>
                    <a:pt x="2977" y="6809"/>
                    <a:pt x="5163" y="4308"/>
                    <a:pt x="5163" y="4308"/>
                  </a:cubicBezTo>
                  <a:cubicBezTo>
                    <a:pt x="4676" y="4148"/>
                    <a:pt x="4240" y="4086"/>
                    <a:pt x="3856" y="4086"/>
                  </a:cubicBezTo>
                  <a:cubicBezTo>
                    <a:pt x="2565" y="4086"/>
                    <a:pt x="1869" y="4783"/>
                    <a:pt x="1869" y="4783"/>
                  </a:cubicBezTo>
                  <a:cubicBezTo>
                    <a:pt x="2597" y="2692"/>
                    <a:pt x="1869" y="1"/>
                    <a:pt x="1869"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7" name="Google Shape;160;p27">
              <a:extLst>
                <a:ext uri="{FF2B5EF4-FFF2-40B4-BE49-F238E27FC236}">
                  <a16:creationId xmlns:a16="http://schemas.microsoft.com/office/drawing/2014/main" id="{CBC5FACF-512A-4A88-A5E4-54BB9B35CC72}"/>
                </a:ext>
              </a:extLst>
            </p:cNvPr>
            <p:cNvSpPr/>
            <p:nvPr/>
          </p:nvSpPr>
          <p:spPr>
            <a:xfrm>
              <a:off x="6081040" y="788682"/>
              <a:ext cx="1090234" cy="450722"/>
            </a:xfrm>
            <a:custGeom>
              <a:avLst/>
              <a:gdLst/>
              <a:ahLst/>
              <a:cxnLst/>
              <a:rect l="l" t="t" r="r" b="b"/>
              <a:pathLst>
                <a:path w="34014" h="14062" extrusionOk="0">
                  <a:moveTo>
                    <a:pt x="29855" y="1"/>
                  </a:moveTo>
                  <a:cubicBezTo>
                    <a:pt x="19253" y="1"/>
                    <a:pt x="8395" y="4892"/>
                    <a:pt x="128" y="13555"/>
                  </a:cubicBezTo>
                  <a:cubicBezTo>
                    <a:pt x="1" y="13682"/>
                    <a:pt x="1" y="13872"/>
                    <a:pt x="128" y="13998"/>
                  </a:cubicBezTo>
                  <a:cubicBezTo>
                    <a:pt x="191" y="14062"/>
                    <a:pt x="254" y="14062"/>
                    <a:pt x="349" y="14062"/>
                  </a:cubicBezTo>
                  <a:cubicBezTo>
                    <a:pt x="413" y="14062"/>
                    <a:pt x="508" y="14030"/>
                    <a:pt x="571" y="13967"/>
                  </a:cubicBezTo>
                  <a:cubicBezTo>
                    <a:pt x="8715" y="5456"/>
                    <a:pt x="19392" y="632"/>
                    <a:pt x="29790" y="632"/>
                  </a:cubicBezTo>
                  <a:cubicBezTo>
                    <a:pt x="31077" y="632"/>
                    <a:pt x="32360" y="706"/>
                    <a:pt x="33634" y="856"/>
                  </a:cubicBezTo>
                  <a:cubicBezTo>
                    <a:pt x="33824" y="856"/>
                    <a:pt x="33982" y="729"/>
                    <a:pt x="33982" y="571"/>
                  </a:cubicBezTo>
                  <a:cubicBezTo>
                    <a:pt x="34014" y="412"/>
                    <a:pt x="33887" y="254"/>
                    <a:pt x="33729" y="222"/>
                  </a:cubicBezTo>
                  <a:cubicBezTo>
                    <a:pt x="32445" y="74"/>
                    <a:pt x="31152" y="1"/>
                    <a:pt x="29855"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8" name="Google Shape;161;p27">
              <a:extLst>
                <a:ext uri="{FF2B5EF4-FFF2-40B4-BE49-F238E27FC236}">
                  <a16:creationId xmlns:a16="http://schemas.microsoft.com/office/drawing/2014/main" id="{157320CC-9744-4E63-B519-6C81F76F42DD}"/>
                </a:ext>
              </a:extLst>
            </p:cNvPr>
            <p:cNvSpPr/>
            <p:nvPr/>
          </p:nvSpPr>
          <p:spPr>
            <a:xfrm>
              <a:off x="7028128" y="1720769"/>
              <a:ext cx="688231" cy="233246"/>
            </a:xfrm>
            <a:custGeom>
              <a:avLst/>
              <a:gdLst/>
              <a:ahLst/>
              <a:cxnLst/>
              <a:rect l="l" t="t" r="r" b="b"/>
              <a:pathLst>
                <a:path w="21472" h="7277" extrusionOk="0">
                  <a:moveTo>
                    <a:pt x="21124" y="0"/>
                  </a:moveTo>
                  <a:cubicBezTo>
                    <a:pt x="21002" y="0"/>
                    <a:pt x="20885" y="65"/>
                    <a:pt x="20838" y="183"/>
                  </a:cubicBezTo>
                  <a:cubicBezTo>
                    <a:pt x="20807" y="246"/>
                    <a:pt x="17925" y="6263"/>
                    <a:pt x="285" y="6675"/>
                  </a:cubicBezTo>
                  <a:cubicBezTo>
                    <a:pt x="127" y="6675"/>
                    <a:pt x="0" y="6802"/>
                    <a:pt x="0" y="6992"/>
                  </a:cubicBezTo>
                  <a:cubicBezTo>
                    <a:pt x="0" y="7150"/>
                    <a:pt x="127" y="7277"/>
                    <a:pt x="317" y="7277"/>
                  </a:cubicBezTo>
                  <a:cubicBezTo>
                    <a:pt x="18337" y="6865"/>
                    <a:pt x="21282" y="689"/>
                    <a:pt x="21409" y="436"/>
                  </a:cubicBezTo>
                  <a:cubicBezTo>
                    <a:pt x="21472" y="278"/>
                    <a:pt x="21409" y="88"/>
                    <a:pt x="21250" y="24"/>
                  </a:cubicBezTo>
                  <a:cubicBezTo>
                    <a:pt x="21209" y="8"/>
                    <a:pt x="21166" y="0"/>
                    <a:pt x="211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9" name="Google Shape;162;p27">
              <a:extLst>
                <a:ext uri="{FF2B5EF4-FFF2-40B4-BE49-F238E27FC236}">
                  <a16:creationId xmlns:a16="http://schemas.microsoft.com/office/drawing/2014/main" id="{2E880566-33F2-4141-BC39-A02146E623BA}"/>
                </a:ext>
              </a:extLst>
            </p:cNvPr>
            <p:cNvSpPr/>
            <p:nvPr/>
          </p:nvSpPr>
          <p:spPr>
            <a:xfrm>
              <a:off x="6241431" y="1816189"/>
              <a:ext cx="696373" cy="129716"/>
            </a:xfrm>
            <a:custGeom>
              <a:avLst/>
              <a:gdLst/>
              <a:ahLst/>
              <a:cxnLst/>
              <a:rect l="l" t="t" r="r" b="b"/>
              <a:pathLst>
                <a:path w="21726" h="4047" extrusionOk="0">
                  <a:moveTo>
                    <a:pt x="21377" y="0"/>
                  </a:moveTo>
                  <a:cubicBezTo>
                    <a:pt x="21335" y="0"/>
                    <a:pt x="21292" y="8"/>
                    <a:pt x="21251" y="24"/>
                  </a:cubicBezTo>
                  <a:cubicBezTo>
                    <a:pt x="21170" y="51"/>
                    <a:pt x="13274" y="3427"/>
                    <a:pt x="4907" y="3427"/>
                  </a:cubicBezTo>
                  <a:cubicBezTo>
                    <a:pt x="3410" y="3427"/>
                    <a:pt x="1898" y="3319"/>
                    <a:pt x="412" y="3065"/>
                  </a:cubicBezTo>
                  <a:cubicBezTo>
                    <a:pt x="393" y="3061"/>
                    <a:pt x="373" y="3060"/>
                    <a:pt x="354" y="3060"/>
                  </a:cubicBezTo>
                  <a:cubicBezTo>
                    <a:pt x="191" y="3060"/>
                    <a:pt x="61" y="3176"/>
                    <a:pt x="32" y="3318"/>
                  </a:cubicBezTo>
                  <a:cubicBezTo>
                    <a:pt x="1" y="3476"/>
                    <a:pt x="127" y="3666"/>
                    <a:pt x="286" y="3666"/>
                  </a:cubicBezTo>
                  <a:cubicBezTo>
                    <a:pt x="1806" y="3951"/>
                    <a:pt x="3358" y="4046"/>
                    <a:pt x="4909" y="4046"/>
                  </a:cubicBezTo>
                  <a:cubicBezTo>
                    <a:pt x="13397" y="4046"/>
                    <a:pt x="21409" y="626"/>
                    <a:pt x="21504" y="563"/>
                  </a:cubicBezTo>
                  <a:cubicBezTo>
                    <a:pt x="21662" y="499"/>
                    <a:pt x="21726" y="341"/>
                    <a:pt x="21662" y="183"/>
                  </a:cubicBezTo>
                  <a:cubicBezTo>
                    <a:pt x="21615" y="65"/>
                    <a:pt x="21499" y="0"/>
                    <a:pt x="21377"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0" name="Google Shape;163;p27">
              <a:extLst>
                <a:ext uri="{FF2B5EF4-FFF2-40B4-BE49-F238E27FC236}">
                  <a16:creationId xmlns:a16="http://schemas.microsoft.com/office/drawing/2014/main" id="{38B868C7-2DD2-4709-9BB1-D8ED053F8160}"/>
                </a:ext>
              </a:extLst>
            </p:cNvPr>
            <p:cNvSpPr/>
            <p:nvPr/>
          </p:nvSpPr>
          <p:spPr>
            <a:xfrm>
              <a:off x="5717661" y="3684689"/>
              <a:ext cx="2691000" cy="288312"/>
            </a:xfrm>
            <a:custGeom>
              <a:avLst/>
              <a:gdLst/>
              <a:ahLst/>
              <a:cxnLst/>
              <a:rect l="l" t="t" r="r" b="b"/>
              <a:pathLst>
                <a:path w="83956" h="8995" extrusionOk="0">
                  <a:moveTo>
                    <a:pt x="26311" y="0"/>
                  </a:moveTo>
                  <a:cubicBezTo>
                    <a:pt x="20023" y="0"/>
                    <a:pt x="13685" y="2066"/>
                    <a:pt x="9755" y="3040"/>
                  </a:cubicBezTo>
                  <a:cubicBezTo>
                    <a:pt x="1964" y="4972"/>
                    <a:pt x="0" y="5257"/>
                    <a:pt x="0" y="5257"/>
                  </a:cubicBezTo>
                  <a:lnTo>
                    <a:pt x="0" y="8297"/>
                  </a:lnTo>
                  <a:cubicBezTo>
                    <a:pt x="0" y="8297"/>
                    <a:pt x="12826" y="5194"/>
                    <a:pt x="23784" y="4022"/>
                  </a:cubicBezTo>
                  <a:cubicBezTo>
                    <a:pt x="24709" y="3927"/>
                    <a:pt x="25611" y="3883"/>
                    <a:pt x="26486" y="3883"/>
                  </a:cubicBezTo>
                  <a:cubicBezTo>
                    <a:pt x="34330" y="3883"/>
                    <a:pt x="40066" y="7389"/>
                    <a:pt x="41804" y="8614"/>
                  </a:cubicBezTo>
                  <a:cubicBezTo>
                    <a:pt x="41740" y="8741"/>
                    <a:pt x="41677" y="8867"/>
                    <a:pt x="41582" y="8994"/>
                  </a:cubicBezTo>
                  <a:cubicBezTo>
                    <a:pt x="41582" y="8994"/>
                    <a:pt x="41740" y="8899"/>
                    <a:pt x="41994" y="8709"/>
                  </a:cubicBezTo>
                  <a:cubicBezTo>
                    <a:pt x="42215" y="8899"/>
                    <a:pt x="42374" y="8994"/>
                    <a:pt x="42374" y="8994"/>
                  </a:cubicBezTo>
                  <a:cubicBezTo>
                    <a:pt x="42279" y="8867"/>
                    <a:pt x="42215" y="8741"/>
                    <a:pt x="42152" y="8614"/>
                  </a:cubicBezTo>
                  <a:cubicBezTo>
                    <a:pt x="43890" y="7389"/>
                    <a:pt x="49626" y="3883"/>
                    <a:pt x="57492" y="3883"/>
                  </a:cubicBezTo>
                  <a:cubicBezTo>
                    <a:pt x="58370" y="3883"/>
                    <a:pt x="59275" y="3927"/>
                    <a:pt x="60203" y="4022"/>
                  </a:cubicBezTo>
                  <a:cubicBezTo>
                    <a:pt x="71129" y="5194"/>
                    <a:pt x="83955" y="8297"/>
                    <a:pt x="83955" y="8297"/>
                  </a:cubicBezTo>
                  <a:lnTo>
                    <a:pt x="83955" y="5257"/>
                  </a:lnTo>
                  <a:cubicBezTo>
                    <a:pt x="83955" y="5257"/>
                    <a:pt x="81992" y="4972"/>
                    <a:pt x="74201" y="3040"/>
                  </a:cubicBezTo>
                  <a:cubicBezTo>
                    <a:pt x="70271" y="2066"/>
                    <a:pt x="63933" y="0"/>
                    <a:pt x="57649" y="0"/>
                  </a:cubicBezTo>
                  <a:cubicBezTo>
                    <a:pt x="51679" y="0"/>
                    <a:pt x="45758" y="1864"/>
                    <a:pt x="41994" y="8297"/>
                  </a:cubicBezTo>
                  <a:cubicBezTo>
                    <a:pt x="38214" y="1864"/>
                    <a:pt x="32285" y="0"/>
                    <a:pt x="26311" y="0"/>
                  </a:cubicBezTo>
                  <a:close/>
                </a:path>
              </a:pathLst>
            </a:custGeom>
            <a:solidFill>
              <a:srgbClr val="C9C9C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1" name="Google Shape;164;p27">
              <a:extLst>
                <a:ext uri="{FF2B5EF4-FFF2-40B4-BE49-F238E27FC236}">
                  <a16:creationId xmlns:a16="http://schemas.microsoft.com/office/drawing/2014/main" id="{D77C51A8-5468-4EF9-AFAE-4EC9F956FAA2}"/>
                </a:ext>
              </a:extLst>
            </p:cNvPr>
            <p:cNvSpPr/>
            <p:nvPr/>
          </p:nvSpPr>
          <p:spPr>
            <a:xfrm>
              <a:off x="5770452" y="3605327"/>
              <a:ext cx="2586444" cy="344308"/>
            </a:xfrm>
            <a:custGeom>
              <a:avLst/>
              <a:gdLst/>
              <a:ahLst/>
              <a:cxnLst/>
              <a:rect l="l" t="t" r="r" b="b"/>
              <a:pathLst>
                <a:path w="80694" h="10742" extrusionOk="0">
                  <a:moveTo>
                    <a:pt x="80693" y="4313"/>
                  </a:moveTo>
                  <a:cubicBezTo>
                    <a:pt x="80693" y="4313"/>
                    <a:pt x="80693" y="4313"/>
                    <a:pt x="80693" y="4313"/>
                  </a:cubicBezTo>
                  <a:cubicBezTo>
                    <a:pt x="80693" y="4313"/>
                    <a:pt x="80693" y="4313"/>
                    <a:pt x="80693" y="4313"/>
                  </a:cubicBezTo>
                  <a:close/>
                  <a:moveTo>
                    <a:pt x="58947" y="0"/>
                  </a:moveTo>
                  <a:cubicBezTo>
                    <a:pt x="51955" y="0"/>
                    <a:pt x="44935" y="1776"/>
                    <a:pt x="40727" y="7606"/>
                  </a:cubicBezTo>
                  <a:cubicBezTo>
                    <a:pt x="40505" y="7923"/>
                    <a:pt x="40347" y="8208"/>
                    <a:pt x="40220" y="8525"/>
                  </a:cubicBezTo>
                  <a:cubicBezTo>
                    <a:pt x="40062" y="8176"/>
                    <a:pt x="39840" y="7796"/>
                    <a:pt x="39555" y="7385"/>
                  </a:cubicBezTo>
                  <a:cubicBezTo>
                    <a:pt x="35262" y="1776"/>
                    <a:pt x="28336" y="60"/>
                    <a:pt x="21471" y="60"/>
                  </a:cubicBezTo>
                  <a:cubicBezTo>
                    <a:pt x="10661" y="60"/>
                    <a:pt x="0" y="4313"/>
                    <a:pt x="0" y="4313"/>
                  </a:cubicBezTo>
                  <a:cubicBezTo>
                    <a:pt x="7125" y="2789"/>
                    <a:pt x="13038" y="2187"/>
                    <a:pt x="17934" y="2187"/>
                  </a:cubicBezTo>
                  <a:cubicBezTo>
                    <a:pt x="33690" y="2187"/>
                    <a:pt x="38917" y="8423"/>
                    <a:pt x="40125" y="10235"/>
                  </a:cubicBezTo>
                  <a:cubicBezTo>
                    <a:pt x="40188" y="10552"/>
                    <a:pt x="40283" y="10742"/>
                    <a:pt x="40283" y="10742"/>
                  </a:cubicBezTo>
                  <a:cubicBezTo>
                    <a:pt x="40283" y="10742"/>
                    <a:pt x="40283" y="10710"/>
                    <a:pt x="40347" y="10615"/>
                  </a:cubicBezTo>
                  <a:cubicBezTo>
                    <a:pt x="40378" y="10710"/>
                    <a:pt x="40410" y="10742"/>
                    <a:pt x="40410" y="10742"/>
                  </a:cubicBezTo>
                  <a:cubicBezTo>
                    <a:pt x="40410" y="10742"/>
                    <a:pt x="40505" y="10583"/>
                    <a:pt x="40537" y="10267"/>
                  </a:cubicBezTo>
                  <a:cubicBezTo>
                    <a:pt x="41722" y="8476"/>
                    <a:pt x="46936" y="2195"/>
                    <a:pt x="62773" y="2195"/>
                  </a:cubicBezTo>
                  <a:cubicBezTo>
                    <a:pt x="67667" y="2195"/>
                    <a:pt x="73575" y="2795"/>
                    <a:pt x="80693" y="4313"/>
                  </a:cubicBezTo>
                  <a:lnTo>
                    <a:pt x="80693" y="4313"/>
                  </a:lnTo>
                  <a:cubicBezTo>
                    <a:pt x="80630" y="4295"/>
                    <a:pt x="69822" y="0"/>
                    <a:pt x="58947" y="0"/>
                  </a:cubicBezTo>
                  <a:close/>
                </a:path>
              </a:pathLst>
            </a:custGeom>
            <a:solidFill>
              <a:srgbClr val="DBDB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2" name="Google Shape;165;p27">
              <a:extLst>
                <a:ext uri="{FF2B5EF4-FFF2-40B4-BE49-F238E27FC236}">
                  <a16:creationId xmlns:a16="http://schemas.microsoft.com/office/drawing/2014/main" id="{D3A0511C-485E-4B34-90A3-0FA26DF53A31}"/>
                </a:ext>
              </a:extLst>
            </p:cNvPr>
            <p:cNvSpPr/>
            <p:nvPr/>
          </p:nvSpPr>
          <p:spPr>
            <a:xfrm>
              <a:off x="5538007" y="3773282"/>
              <a:ext cx="3050308" cy="270619"/>
            </a:xfrm>
            <a:custGeom>
              <a:avLst/>
              <a:gdLst/>
              <a:ahLst/>
              <a:cxnLst/>
              <a:rect l="l" t="t" r="r" b="b"/>
              <a:pathLst>
                <a:path w="95166" h="8443" extrusionOk="0">
                  <a:moveTo>
                    <a:pt x="30487" y="0"/>
                  </a:moveTo>
                  <a:cubicBezTo>
                    <a:pt x="19186" y="0"/>
                    <a:pt x="7031" y="4932"/>
                    <a:pt x="7031" y="4932"/>
                  </a:cubicBezTo>
                  <a:lnTo>
                    <a:pt x="0" y="8352"/>
                  </a:lnTo>
                  <a:cubicBezTo>
                    <a:pt x="0" y="8352"/>
                    <a:pt x="1100" y="8442"/>
                    <a:pt x="2967" y="8442"/>
                  </a:cubicBezTo>
                  <a:cubicBezTo>
                    <a:pt x="5658" y="8442"/>
                    <a:pt x="9941" y="8255"/>
                    <a:pt x="14821" y="7338"/>
                  </a:cubicBezTo>
                  <a:cubicBezTo>
                    <a:pt x="20948" y="6168"/>
                    <a:pt x="27783" y="3975"/>
                    <a:pt x="34151" y="3975"/>
                  </a:cubicBezTo>
                  <a:cubicBezTo>
                    <a:pt x="38119" y="3975"/>
                    <a:pt x="41904" y="4827"/>
                    <a:pt x="45223" y="7307"/>
                  </a:cubicBezTo>
                  <a:lnTo>
                    <a:pt x="50100" y="7307"/>
                  </a:lnTo>
                  <a:lnTo>
                    <a:pt x="50100" y="7243"/>
                  </a:lnTo>
                  <a:cubicBezTo>
                    <a:pt x="53396" y="4817"/>
                    <a:pt x="57138" y="3983"/>
                    <a:pt x="61055" y="3983"/>
                  </a:cubicBezTo>
                  <a:cubicBezTo>
                    <a:pt x="67416" y="3983"/>
                    <a:pt x="74242" y="6182"/>
                    <a:pt x="80376" y="7338"/>
                  </a:cubicBezTo>
                  <a:cubicBezTo>
                    <a:pt x="85256" y="8255"/>
                    <a:pt x="89528" y="8442"/>
                    <a:pt x="92210" y="8442"/>
                  </a:cubicBezTo>
                  <a:cubicBezTo>
                    <a:pt x="94071" y="8442"/>
                    <a:pt x="95166" y="8352"/>
                    <a:pt x="95166" y="8352"/>
                  </a:cubicBezTo>
                  <a:lnTo>
                    <a:pt x="88167" y="4932"/>
                  </a:lnTo>
                  <a:cubicBezTo>
                    <a:pt x="88167" y="4932"/>
                    <a:pt x="76011" y="0"/>
                    <a:pt x="64701" y="0"/>
                  </a:cubicBezTo>
                  <a:cubicBezTo>
                    <a:pt x="58935" y="0"/>
                    <a:pt x="53388" y="1282"/>
                    <a:pt x="49784" y="5153"/>
                  </a:cubicBezTo>
                  <a:lnTo>
                    <a:pt x="45382" y="5153"/>
                  </a:lnTo>
                  <a:cubicBezTo>
                    <a:pt x="41789" y="1282"/>
                    <a:pt x="36249" y="0"/>
                    <a:pt x="30487" y="0"/>
                  </a:cubicBez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3" name="Google Shape;166;p27">
              <a:extLst>
                <a:ext uri="{FF2B5EF4-FFF2-40B4-BE49-F238E27FC236}">
                  <a16:creationId xmlns:a16="http://schemas.microsoft.com/office/drawing/2014/main" id="{95F63C6C-C918-4A7F-9DDF-FB1D2F9F6AC7}"/>
                </a:ext>
              </a:extLst>
            </p:cNvPr>
            <p:cNvSpPr/>
            <p:nvPr/>
          </p:nvSpPr>
          <p:spPr>
            <a:xfrm>
              <a:off x="5748111" y="3667445"/>
              <a:ext cx="1328768" cy="292351"/>
            </a:xfrm>
            <a:custGeom>
              <a:avLst/>
              <a:gdLst/>
              <a:ahLst/>
              <a:cxnLst/>
              <a:rect l="l" t="t" r="r" b="b"/>
              <a:pathLst>
                <a:path w="41456" h="9121" extrusionOk="0">
                  <a:moveTo>
                    <a:pt x="19322" y="1"/>
                  </a:moveTo>
                  <a:cubicBezTo>
                    <a:pt x="14260" y="1"/>
                    <a:pt x="7992" y="595"/>
                    <a:pt x="254" y="2153"/>
                  </a:cubicBezTo>
                  <a:cubicBezTo>
                    <a:pt x="96" y="2185"/>
                    <a:pt x="1" y="2343"/>
                    <a:pt x="32" y="2502"/>
                  </a:cubicBezTo>
                  <a:cubicBezTo>
                    <a:pt x="60" y="2667"/>
                    <a:pt x="184" y="2761"/>
                    <a:pt x="320" y="2761"/>
                  </a:cubicBezTo>
                  <a:cubicBezTo>
                    <a:pt x="340" y="2761"/>
                    <a:pt x="360" y="2759"/>
                    <a:pt x="381" y="2755"/>
                  </a:cubicBezTo>
                  <a:cubicBezTo>
                    <a:pt x="8054" y="1202"/>
                    <a:pt x="14265" y="612"/>
                    <a:pt x="19275" y="612"/>
                  </a:cubicBezTo>
                  <a:cubicBezTo>
                    <a:pt x="26422" y="612"/>
                    <a:pt x="31124" y="1813"/>
                    <a:pt x="34140" y="3135"/>
                  </a:cubicBezTo>
                  <a:cubicBezTo>
                    <a:pt x="39650" y="5542"/>
                    <a:pt x="40790" y="8867"/>
                    <a:pt x="40790" y="8899"/>
                  </a:cubicBezTo>
                  <a:cubicBezTo>
                    <a:pt x="40854" y="9025"/>
                    <a:pt x="40980" y="9120"/>
                    <a:pt x="41107" y="9120"/>
                  </a:cubicBezTo>
                  <a:cubicBezTo>
                    <a:pt x="41139" y="9120"/>
                    <a:pt x="41170" y="9120"/>
                    <a:pt x="41202" y="9089"/>
                  </a:cubicBezTo>
                  <a:cubicBezTo>
                    <a:pt x="41360" y="9057"/>
                    <a:pt x="41455" y="8867"/>
                    <a:pt x="41392" y="8709"/>
                  </a:cubicBezTo>
                  <a:cubicBezTo>
                    <a:pt x="41360" y="8582"/>
                    <a:pt x="40189" y="5130"/>
                    <a:pt x="34456" y="2597"/>
                  </a:cubicBezTo>
                  <a:cubicBezTo>
                    <a:pt x="31392" y="1232"/>
                    <a:pt x="26607" y="1"/>
                    <a:pt x="19322" y="1"/>
                  </a:cubicBez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4" name="Google Shape;167;p27">
              <a:extLst>
                <a:ext uri="{FF2B5EF4-FFF2-40B4-BE49-F238E27FC236}">
                  <a16:creationId xmlns:a16="http://schemas.microsoft.com/office/drawing/2014/main" id="{FA5E5D38-A9C9-49B9-9285-41B17B1D3FEC}"/>
                </a:ext>
              </a:extLst>
            </p:cNvPr>
            <p:cNvSpPr/>
            <p:nvPr/>
          </p:nvSpPr>
          <p:spPr>
            <a:xfrm>
              <a:off x="5527846" y="3884473"/>
              <a:ext cx="3070630" cy="167026"/>
            </a:xfrm>
            <a:custGeom>
              <a:avLst/>
              <a:gdLst/>
              <a:ahLst/>
              <a:cxnLst/>
              <a:rect l="l" t="t" r="r" b="b"/>
              <a:pathLst>
                <a:path w="95800" h="5211" extrusionOk="0">
                  <a:moveTo>
                    <a:pt x="61351" y="0"/>
                  </a:moveTo>
                  <a:cubicBezTo>
                    <a:pt x="57559" y="0"/>
                    <a:pt x="53880" y="908"/>
                    <a:pt x="50322" y="3553"/>
                  </a:cubicBezTo>
                  <a:lnTo>
                    <a:pt x="45635" y="3553"/>
                  </a:lnTo>
                  <a:cubicBezTo>
                    <a:pt x="42070" y="914"/>
                    <a:pt x="38377" y="12"/>
                    <a:pt x="34564" y="12"/>
                  </a:cubicBezTo>
                  <a:cubicBezTo>
                    <a:pt x="30552" y="12"/>
                    <a:pt x="26407" y="1010"/>
                    <a:pt x="22137" y="2033"/>
                  </a:cubicBezTo>
                  <a:cubicBezTo>
                    <a:pt x="20332" y="2476"/>
                    <a:pt x="18463" y="2919"/>
                    <a:pt x="16627" y="3268"/>
                  </a:cubicBezTo>
                  <a:cubicBezTo>
                    <a:pt x="10754" y="4438"/>
                    <a:pt x="4521" y="4582"/>
                    <a:pt x="1768" y="4582"/>
                  </a:cubicBezTo>
                  <a:cubicBezTo>
                    <a:pt x="868" y="4582"/>
                    <a:pt x="340" y="4566"/>
                    <a:pt x="317" y="4566"/>
                  </a:cubicBezTo>
                  <a:cubicBezTo>
                    <a:pt x="159" y="4566"/>
                    <a:pt x="0" y="4693"/>
                    <a:pt x="0" y="4883"/>
                  </a:cubicBezTo>
                  <a:cubicBezTo>
                    <a:pt x="0" y="5041"/>
                    <a:pt x="127" y="5200"/>
                    <a:pt x="317" y="5200"/>
                  </a:cubicBezTo>
                  <a:cubicBezTo>
                    <a:pt x="331" y="5200"/>
                    <a:pt x="761" y="5210"/>
                    <a:pt x="1508" y="5210"/>
                  </a:cubicBezTo>
                  <a:cubicBezTo>
                    <a:pt x="4123" y="5210"/>
                    <a:pt x="10620" y="5076"/>
                    <a:pt x="16753" y="3869"/>
                  </a:cubicBezTo>
                  <a:cubicBezTo>
                    <a:pt x="18590" y="3521"/>
                    <a:pt x="20490" y="3078"/>
                    <a:pt x="22295" y="2634"/>
                  </a:cubicBezTo>
                  <a:cubicBezTo>
                    <a:pt x="26510" y="1609"/>
                    <a:pt x="30600" y="617"/>
                    <a:pt x="34547" y="617"/>
                  </a:cubicBezTo>
                  <a:cubicBezTo>
                    <a:pt x="38281" y="617"/>
                    <a:pt x="41887" y="1505"/>
                    <a:pt x="45350" y="4091"/>
                  </a:cubicBezTo>
                  <a:cubicBezTo>
                    <a:pt x="45382" y="4154"/>
                    <a:pt x="45445" y="4154"/>
                    <a:pt x="45509" y="4154"/>
                  </a:cubicBezTo>
                  <a:lnTo>
                    <a:pt x="50417" y="4154"/>
                  </a:lnTo>
                  <a:cubicBezTo>
                    <a:pt x="50481" y="4154"/>
                    <a:pt x="50544" y="4154"/>
                    <a:pt x="50608" y="4091"/>
                  </a:cubicBezTo>
                  <a:cubicBezTo>
                    <a:pt x="54070" y="1510"/>
                    <a:pt x="57669" y="626"/>
                    <a:pt x="61388" y="626"/>
                  </a:cubicBezTo>
                  <a:cubicBezTo>
                    <a:pt x="65289" y="626"/>
                    <a:pt x="69323" y="1598"/>
                    <a:pt x="73473" y="2603"/>
                  </a:cubicBezTo>
                  <a:cubicBezTo>
                    <a:pt x="75309" y="3046"/>
                    <a:pt x="77178" y="3521"/>
                    <a:pt x="79046" y="3869"/>
                  </a:cubicBezTo>
                  <a:cubicBezTo>
                    <a:pt x="85032" y="5073"/>
                    <a:pt x="91366" y="5200"/>
                    <a:pt x="94089" y="5200"/>
                  </a:cubicBezTo>
                  <a:lnTo>
                    <a:pt x="95483" y="5200"/>
                  </a:lnTo>
                  <a:cubicBezTo>
                    <a:pt x="95673" y="5200"/>
                    <a:pt x="95799" y="5041"/>
                    <a:pt x="95799" y="4883"/>
                  </a:cubicBezTo>
                  <a:cubicBezTo>
                    <a:pt x="95768" y="4693"/>
                    <a:pt x="95641" y="4566"/>
                    <a:pt x="95483" y="4566"/>
                  </a:cubicBezTo>
                  <a:cubicBezTo>
                    <a:pt x="95459" y="4566"/>
                    <a:pt x="94933" y="4582"/>
                    <a:pt x="94036" y="4582"/>
                  </a:cubicBezTo>
                  <a:cubicBezTo>
                    <a:pt x="91291" y="4582"/>
                    <a:pt x="85070" y="4438"/>
                    <a:pt x="79173" y="3268"/>
                  </a:cubicBezTo>
                  <a:cubicBezTo>
                    <a:pt x="77305" y="2919"/>
                    <a:pt x="75436" y="2444"/>
                    <a:pt x="73631" y="2033"/>
                  </a:cubicBezTo>
                  <a:cubicBezTo>
                    <a:pt x="69419" y="996"/>
                    <a:pt x="65322" y="0"/>
                    <a:pt x="61351"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5" name="Google Shape;168;p27">
              <a:extLst>
                <a:ext uri="{FF2B5EF4-FFF2-40B4-BE49-F238E27FC236}">
                  <a16:creationId xmlns:a16="http://schemas.microsoft.com/office/drawing/2014/main" id="{23873D82-26DC-4D8C-B097-A013EA0C313C}"/>
                </a:ext>
              </a:extLst>
            </p:cNvPr>
            <p:cNvSpPr/>
            <p:nvPr/>
          </p:nvSpPr>
          <p:spPr>
            <a:xfrm>
              <a:off x="5619196" y="3746390"/>
              <a:ext cx="2887930" cy="265170"/>
            </a:xfrm>
            <a:custGeom>
              <a:avLst/>
              <a:gdLst/>
              <a:ahLst/>
              <a:cxnLst/>
              <a:rect l="l" t="t" r="r" b="b"/>
              <a:pathLst>
                <a:path w="90100" h="8273" extrusionOk="0">
                  <a:moveTo>
                    <a:pt x="27868" y="0"/>
                  </a:moveTo>
                  <a:cubicBezTo>
                    <a:pt x="21907" y="0"/>
                    <a:pt x="11937" y="2593"/>
                    <a:pt x="3072" y="3332"/>
                  </a:cubicBezTo>
                  <a:lnTo>
                    <a:pt x="1" y="8272"/>
                  </a:lnTo>
                  <a:cubicBezTo>
                    <a:pt x="1" y="8272"/>
                    <a:pt x="8171" y="8082"/>
                    <a:pt x="14157" y="6942"/>
                  </a:cubicBezTo>
                  <a:cubicBezTo>
                    <a:pt x="20948" y="5656"/>
                    <a:pt x="26518" y="3805"/>
                    <a:pt x="31949" y="3805"/>
                  </a:cubicBezTo>
                  <a:cubicBezTo>
                    <a:pt x="35610" y="3805"/>
                    <a:pt x="39206" y="4646"/>
                    <a:pt x="43070" y="7069"/>
                  </a:cubicBezTo>
                  <a:lnTo>
                    <a:pt x="47029" y="7069"/>
                  </a:lnTo>
                  <a:cubicBezTo>
                    <a:pt x="50893" y="4646"/>
                    <a:pt x="54490" y="3805"/>
                    <a:pt x="58151" y="3805"/>
                  </a:cubicBezTo>
                  <a:cubicBezTo>
                    <a:pt x="63581" y="3805"/>
                    <a:pt x="69152" y="5656"/>
                    <a:pt x="75943" y="6942"/>
                  </a:cubicBezTo>
                  <a:cubicBezTo>
                    <a:pt x="81928" y="8082"/>
                    <a:pt x="90099" y="8272"/>
                    <a:pt x="90099" y="8272"/>
                  </a:cubicBezTo>
                  <a:lnTo>
                    <a:pt x="87027" y="3332"/>
                  </a:lnTo>
                  <a:cubicBezTo>
                    <a:pt x="78163" y="2593"/>
                    <a:pt x="68192" y="0"/>
                    <a:pt x="62231" y="0"/>
                  </a:cubicBezTo>
                  <a:cubicBezTo>
                    <a:pt x="62059" y="0"/>
                    <a:pt x="61889" y="2"/>
                    <a:pt x="61724" y="7"/>
                  </a:cubicBezTo>
                  <a:cubicBezTo>
                    <a:pt x="49879" y="292"/>
                    <a:pt x="46111" y="4504"/>
                    <a:pt x="45066" y="6277"/>
                  </a:cubicBezTo>
                  <a:cubicBezTo>
                    <a:pt x="43989" y="4504"/>
                    <a:pt x="40220" y="292"/>
                    <a:pt x="28376" y="7"/>
                  </a:cubicBezTo>
                  <a:cubicBezTo>
                    <a:pt x="28210" y="2"/>
                    <a:pt x="28041" y="0"/>
                    <a:pt x="27868" y="0"/>
                  </a:cubicBez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6" name="Google Shape;169;p27">
              <a:extLst>
                <a:ext uri="{FF2B5EF4-FFF2-40B4-BE49-F238E27FC236}">
                  <a16:creationId xmlns:a16="http://schemas.microsoft.com/office/drawing/2014/main" id="{846EDC9A-C837-404D-A7BB-524B4142914F}"/>
                </a:ext>
              </a:extLst>
            </p:cNvPr>
            <p:cNvSpPr/>
            <p:nvPr/>
          </p:nvSpPr>
          <p:spPr>
            <a:xfrm>
              <a:off x="7050436" y="3667445"/>
              <a:ext cx="1328768" cy="292351"/>
            </a:xfrm>
            <a:custGeom>
              <a:avLst/>
              <a:gdLst/>
              <a:ahLst/>
              <a:cxnLst/>
              <a:rect l="l" t="t" r="r" b="b"/>
              <a:pathLst>
                <a:path w="41456" h="9121" extrusionOk="0">
                  <a:moveTo>
                    <a:pt x="22103" y="1"/>
                  </a:moveTo>
                  <a:cubicBezTo>
                    <a:pt x="14817" y="1"/>
                    <a:pt x="10033" y="1232"/>
                    <a:pt x="6968" y="2597"/>
                  </a:cubicBezTo>
                  <a:cubicBezTo>
                    <a:pt x="1268" y="5130"/>
                    <a:pt x="96" y="8582"/>
                    <a:pt x="33" y="8709"/>
                  </a:cubicBezTo>
                  <a:cubicBezTo>
                    <a:pt x="1" y="8867"/>
                    <a:pt x="64" y="9057"/>
                    <a:pt x="223" y="9089"/>
                  </a:cubicBezTo>
                  <a:cubicBezTo>
                    <a:pt x="254" y="9120"/>
                    <a:pt x="286" y="9120"/>
                    <a:pt x="318" y="9120"/>
                  </a:cubicBezTo>
                  <a:cubicBezTo>
                    <a:pt x="476" y="9120"/>
                    <a:pt x="571" y="9025"/>
                    <a:pt x="634" y="8899"/>
                  </a:cubicBezTo>
                  <a:cubicBezTo>
                    <a:pt x="634" y="8867"/>
                    <a:pt x="1774" y="5542"/>
                    <a:pt x="7285" y="3135"/>
                  </a:cubicBezTo>
                  <a:cubicBezTo>
                    <a:pt x="10301" y="1813"/>
                    <a:pt x="15003" y="612"/>
                    <a:pt x="22150" y="612"/>
                  </a:cubicBezTo>
                  <a:cubicBezTo>
                    <a:pt x="27159" y="612"/>
                    <a:pt x="33370" y="1202"/>
                    <a:pt x="41044" y="2755"/>
                  </a:cubicBezTo>
                  <a:cubicBezTo>
                    <a:pt x="41064" y="2759"/>
                    <a:pt x="41084" y="2761"/>
                    <a:pt x="41104" y="2761"/>
                  </a:cubicBezTo>
                  <a:cubicBezTo>
                    <a:pt x="41241" y="2761"/>
                    <a:pt x="41369" y="2667"/>
                    <a:pt x="41424" y="2502"/>
                  </a:cubicBezTo>
                  <a:cubicBezTo>
                    <a:pt x="41456" y="2343"/>
                    <a:pt x="41329" y="2185"/>
                    <a:pt x="41171" y="2153"/>
                  </a:cubicBezTo>
                  <a:cubicBezTo>
                    <a:pt x="33433" y="595"/>
                    <a:pt x="27164" y="1"/>
                    <a:pt x="22103" y="1"/>
                  </a:cubicBez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7" name="Google Shape;170;p27">
              <a:extLst>
                <a:ext uri="{FF2B5EF4-FFF2-40B4-BE49-F238E27FC236}">
                  <a16:creationId xmlns:a16="http://schemas.microsoft.com/office/drawing/2014/main" id="{67B26B01-3A42-4330-815A-102635E7F8AF}"/>
                </a:ext>
              </a:extLst>
            </p:cNvPr>
            <p:cNvSpPr/>
            <p:nvPr/>
          </p:nvSpPr>
          <p:spPr>
            <a:xfrm>
              <a:off x="6158191" y="3495163"/>
              <a:ext cx="177667" cy="147602"/>
            </a:xfrm>
            <a:custGeom>
              <a:avLst/>
              <a:gdLst/>
              <a:ahLst/>
              <a:cxnLst/>
              <a:rect l="l" t="t" r="r" b="b"/>
              <a:pathLst>
                <a:path w="5543" h="4605" extrusionOk="0">
                  <a:moveTo>
                    <a:pt x="3907" y="0"/>
                  </a:moveTo>
                  <a:cubicBezTo>
                    <a:pt x="3367" y="0"/>
                    <a:pt x="2688" y="290"/>
                    <a:pt x="1838" y="1036"/>
                  </a:cubicBezTo>
                  <a:cubicBezTo>
                    <a:pt x="286" y="2398"/>
                    <a:pt x="1" y="3538"/>
                    <a:pt x="603" y="4203"/>
                  </a:cubicBezTo>
                  <a:cubicBezTo>
                    <a:pt x="823" y="4461"/>
                    <a:pt x="1139" y="4604"/>
                    <a:pt x="1536" y="4604"/>
                  </a:cubicBezTo>
                  <a:cubicBezTo>
                    <a:pt x="2162" y="4604"/>
                    <a:pt x="2990" y="4245"/>
                    <a:pt x="3959" y="3411"/>
                  </a:cubicBezTo>
                  <a:cubicBezTo>
                    <a:pt x="5511" y="2049"/>
                    <a:pt x="5543" y="1131"/>
                    <a:pt x="4973" y="498"/>
                  </a:cubicBezTo>
                  <a:cubicBezTo>
                    <a:pt x="4701" y="197"/>
                    <a:pt x="4351" y="0"/>
                    <a:pt x="3907"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8" name="Google Shape;171;p27">
              <a:extLst>
                <a:ext uri="{FF2B5EF4-FFF2-40B4-BE49-F238E27FC236}">
                  <a16:creationId xmlns:a16="http://schemas.microsoft.com/office/drawing/2014/main" id="{2F7A5C9E-D02D-4E1E-9F67-1633F810B854}"/>
                </a:ext>
              </a:extLst>
            </p:cNvPr>
            <p:cNvSpPr/>
            <p:nvPr/>
          </p:nvSpPr>
          <p:spPr>
            <a:xfrm>
              <a:off x="6005941" y="3491285"/>
              <a:ext cx="165487" cy="154397"/>
            </a:xfrm>
            <a:custGeom>
              <a:avLst/>
              <a:gdLst/>
              <a:ahLst/>
              <a:cxnLst/>
              <a:rect l="l" t="t" r="r" b="b"/>
              <a:pathLst>
                <a:path w="5163" h="4817" extrusionOk="0">
                  <a:moveTo>
                    <a:pt x="1483" y="0"/>
                  </a:moveTo>
                  <a:cubicBezTo>
                    <a:pt x="1195" y="0"/>
                    <a:pt x="941" y="87"/>
                    <a:pt x="729" y="239"/>
                  </a:cubicBezTo>
                  <a:cubicBezTo>
                    <a:pt x="0" y="745"/>
                    <a:pt x="0" y="1949"/>
                    <a:pt x="1616" y="3469"/>
                  </a:cubicBezTo>
                  <a:cubicBezTo>
                    <a:pt x="2686" y="4457"/>
                    <a:pt x="3275" y="4816"/>
                    <a:pt x="3738" y="4816"/>
                  </a:cubicBezTo>
                  <a:cubicBezTo>
                    <a:pt x="3988" y="4816"/>
                    <a:pt x="4201" y="4712"/>
                    <a:pt x="4434" y="4546"/>
                  </a:cubicBezTo>
                  <a:cubicBezTo>
                    <a:pt x="5163" y="4039"/>
                    <a:pt x="5099" y="3121"/>
                    <a:pt x="3706" y="1410"/>
                  </a:cubicBezTo>
                  <a:cubicBezTo>
                    <a:pt x="2865" y="397"/>
                    <a:pt x="2097" y="0"/>
                    <a:pt x="1483"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9" name="Google Shape;172;p27">
              <a:extLst>
                <a:ext uri="{FF2B5EF4-FFF2-40B4-BE49-F238E27FC236}">
                  <a16:creationId xmlns:a16="http://schemas.microsoft.com/office/drawing/2014/main" id="{3BFDBBCD-44C1-4930-8AFF-4F912B15ACC2}"/>
                </a:ext>
              </a:extLst>
            </p:cNvPr>
            <p:cNvSpPr/>
            <p:nvPr/>
          </p:nvSpPr>
          <p:spPr>
            <a:xfrm>
              <a:off x="6171396" y="3576576"/>
              <a:ext cx="142153" cy="69554"/>
            </a:xfrm>
            <a:custGeom>
              <a:avLst/>
              <a:gdLst/>
              <a:ahLst/>
              <a:cxnLst/>
              <a:rect l="l" t="t" r="r" b="b"/>
              <a:pathLst>
                <a:path w="4435" h="2170" extrusionOk="0">
                  <a:moveTo>
                    <a:pt x="4228" y="0"/>
                  </a:moveTo>
                  <a:cubicBezTo>
                    <a:pt x="4189" y="0"/>
                    <a:pt x="4149" y="16"/>
                    <a:pt x="4118" y="48"/>
                  </a:cubicBezTo>
                  <a:cubicBezTo>
                    <a:pt x="3041" y="1188"/>
                    <a:pt x="1932" y="1853"/>
                    <a:pt x="1046" y="1853"/>
                  </a:cubicBezTo>
                  <a:lnTo>
                    <a:pt x="1014" y="1853"/>
                  </a:lnTo>
                  <a:cubicBezTo>
                    <a:pt x="729" y="1853"/>
                    <a:pt x="444" y="1758"/>
                    <a:pt x="286" y="1568"/>
                  </a:cubicBezTo>
                  <a:cubicBezTo>
                    <a:pt x="266" y="1529"/>
                    <a:pt x="210" y="1502"/>
                    <a:pt x="155" y="1502"/>
                  </a:cubicBezTo>
                  <a:cubicBezTo>
                    <a:pt x="121" y="1502"/>
                    <a:pt x="88" y="1512"/>
                    <a:pt x="64" y="1536"/>
                  </a:cubicBezTo>
                  <a:cubicBezTo>
                    <a:pt x="1" y="1600"/>
                    <a:pt x="1" y="1726"/>
                    <a:pt x="64" y="1790"/>
                  </a:cubicBezTo>
                  <a:cubicBezTo>
                    <a:pt x="286" y="2043"/>
                    <a:pt x="602" y="2170"/>
                    <a:pt x="1014" y="2170"/>
                  </a:cubicBezTo>
                  <a:lnTo>
                    <a:pt x="1046" y="2170"/>
                  </a:lnTo>
                  <a:cubicBezTo>
                    <a:pt x="2027" y="2170"/>
                    <a:pt x="3199" y="1505"/>
                    <a:pt x="4371" y="301"/>
                  </a:cubicBezTo>
                  <a:cubicBezTo>
                    <a:pt x="4434" y="238"/>
                    <a:pt x="4434" y="111"/>
                    <a:pt x="4339" y="48"/>
                  </a:cubicBezTo>
                  <a:cubicBezTo>
                    <a:pt x="4308" y="16"/>
                    <a:pt x="4268" y="0"/>
                    <a:pt x="4228"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0" name="Google Shape;173;p27">
              <a:extLst>
                <a:ext uri="{FF2B5EF4-FFF2-40B4-BE49-F238E27FC236}">
                  <a16:creationId xmlns:a16="http://schemas.microsoft.com/office/drawing/2014/main" id="{5C1BB349-003C-4BAF-8B02-D960F5C79C83}"/>
                </a:ext>
              </a:extLst>
            </p:cNvPr>
            <p:cNvSpPr/>
            <p:nvPr/>
          </p:nvSpPr>
          <p:spPr>
            <a:xfrm>
              <a:off x="6051616" y="3596865"/>
              <a:ext cx="102568" cy="54329"/>
            </a:xfrm>
            <a:custGeom>
              <a:avLst/>
              <a:gdLst/>
              <a:ahLst/>
              <a:cxnLst/>
              <a:rect l="l" t="t" r="r" b="b"/>
              <a:pathLst>
                <a:path w="3200" h="1695" extrusionOk="0">
                  <a:moveTo>
                    <a:pt x="191" y="1"/>
                  </a:moveTo>
                  <a:cubicBezTo>
                    <a:pt x="143" y="1"/>
                    <a:pt x="96" y="17"/>
                    <a:pt x="64" y="48"/>
                  </a:cubicBezTo>
                  <a:cubicBezTo>
                    <a:pt x="1" y="143"/>
                    <a:pt x="1" y="238"/>
                    <a:pt x="96" y="302"/>
                  </a:cubicBezTo>
                  <a:cubicBezTo>
                    <a:pt x="1109" y="1252"/>
                    <a:pt x="1742" y="1695"/>
                    <a:pt x="2312" y="1695"/>
                  </a:cubicBezTo>
                  <a:cubicBezTo>
                    <a:pt x="2597" y="1695"/>
                    <a:pt x="2851" y="1568"/>
                    <a:pt x="3104" y="1378"/>
                  </a:cubicBezTo>
                  <a:cubicBezTo>
                    <a:pt x="3199" y="1347"/>
                    <a:pt x="3199" y="1220"/>
                    <a:pt x="3167" y="1157"/>
                  </a:cubicBezTo>
                  <a:cubicBezTo>
                    <a:pt x="3128" y="1117"/>
                    <a:pt x="3077" y="1090"/>
                    <a:pt x="3029" y="1090"/>
                  </a:cubicBezTo>
                  <a:cubicBezTo>
                    <a:pt x="2999" y="1090"/>
                    <a:pt x="2970" y="1101"/>
                    <a:pt x="2946" y="1125"/>
                  </a:cubicBezTo>
                  <a:cubicBezTo>
                    <a:pt x="2748" y="1253"/>
                    <a:pt x="2568" y="1355"/>
                    <a:pt x="2336" y="1355"/>
                  </a:cubicBezTo>
                  <a:cubicBezTo>
                    <a:pt x="1935" y="1355"/>
                    <a:pt x="1380" y="1051"/>
                    <a:pt x="317" y="48"/>
                  </a:cubicBezTo>
                  <a:cubicBezTo>
                    <a:pt x="286" y="17"/>
                    <a:pt x="238" y="1"/>
                    <a:pt x="191"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1" name="Google Shape;174;p27">
              <a:extLst>
                <a:ext uri="{FF2B5EF4-FFF2-40B4-BE49-F238E27FC236}">
                  <a16:creationId xmlns:a16="http://schemas.microsoft.com/office/drawing/2014/main" id="{262CA7F7-802E-48BA-8B39-98F51DF7561C}"/>
                </a:ext>
              </a:extLst>
            </p:cNvPr>
            <p:cNvSpPr/>
            <p:nvPr/>
          </p:nvSpPr>
          <p:spPr>
            <a:xfrm>
              <a:off x="8049288" y="3556832"/>
              <a:ext cx="195937" cy="126768"/>
            </a:xfrm>
            <a:custGeom>
              <a:avLst/>
              <a:gdLst/>
              <a:ahLst/>
              <a:cxnLst/>
              <a:rect l="l" t="t" r="r" b="b"/>
              <a:pathLst>
                <a:path w="6113" h="3955" extrusionOk="0">
                  <a:moveTo>
                    <a:pt x="4509" y="1"/>
                  </a:moveTo>
                  <a:cubicBezTo>
                    <a:pt x="3899" y="1"/>
                    <a:pt x="3176" y="394"/>
                    <a:pt x="2502" y="949"/>
                  </a:cubicBezTo>
                  <a:cubicBezTo>
                    <a:pt x="1204" y="2026"/>
                    <a:pt x="0" y="2437"/>
                    <a:pt x="665" y="3324"/>
                  </a:cubicBezTo>
                  <a:cubicBezTo>
                    <a:pt x="983" y="3748"/>
                    <a:pt x="1526" y="3955"/>
                    <a:pt x="2137" y="3955"/>
                  </a:cubicBezTo>
                  <a:cubicBezTo>
                    <a:pt x="2804" y="3955"/>
                    <a:pt x="3553" y="3708"/>
                    <a:pt x="4181" y="3229"/>
                  </a:cubicBezTo>
                  <a:cubicBezTo>
                    <a:pt x="5416" y="2311"/>
                    <a:pt x="6112" y="1361"/>
                    <a:pt x="5447" y="474"/>
                  </a:cubicBezTo>
                  <a:cubicBezTo>
                    <a:pt x="5198" y="142"/>
                    <a:pt x="4874" y="1"/>
                    <a:pt x="4509"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2" name="Google Shape;175;p27">
              <a:extLst>
                <a:ext uri="{FF2B5EF4-FFF2-40B4-BE49-F238E27FC236}">
                  <a16:creationId xmlns:a16="http://schemas.microsoft.com/office/drawing/2014/main" id="{3ABCCB7B-567E-44EC-809D-F5C8FAFA5E10}"/>
                </a:ext>
              </a:extLst>
            </p:cNvPr>
            <p:cNvSpPr/>
            <p:nvPr/>
          </p:nvSpPr>
          <p:spPr>
            <a:xfrm>
              <a:off x="8375134" y="3785623"/>
              <a:ext cx="86285" cy="135037"/>
            </a:xfrm>
            <a:custGeom>
              <a:avLst/>
              <a:gdLst/>
              <a:ahLst/>
              <a:cxnLst/>
              <a:rect l="l" t="t" r="r" b="b"/>
              <a:pathLst>
                <a:path w="2692" h="4213" extrusionOk="0">
                  <a:moveTo>
                    <a:pt x="897" y="0"/>
                  </a:moveTo>
                  <a:cubicBezTo>
                    <a:pt x="842" y="0"/>
                    <a:pt x="786" y="6"/>
                    <a:pt x="728" y="18"/>
                  </a:cubicBezTo>
                  <a:cubicBezTo>
                    <a:pt x="0" y="145"/>
                    <a:pt x="158" y="1190"/>
                    <a:pt x="412" y="2393"/>
                  </a:cubicBezTo>
                  <a:cubicBezTo>
                    <a:pt x="617" y="3506"/>
                    <a:pt x="1147" y="4212"/>
                    <a:pt x="1801" y="4212"/>
                  </a:cubicBezTo>
                  <a:cubicBezTo>
                    <a:pt x="1855" y="4212"/>
                    <a:pt x="1909" y="4208"/>
                    <a:pt x="1964" y="4198"/>
                  </a:cubicBezTo>
                  <a:cubicBezTo>
                    <a:pt x="2692" y="4040"/>
                    <a:pt x="2470" y="3185"/>
                    <a:pt x="2217" y="1981"/>
                  </a:cubicBezTo>
                  <a:cubicBezTo>
                    <a:pt x="2012" y="869"/>
                    <a:pt x="1564" y="0"/>
                    <a:pt x="897"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3" name="Google Shape;176;p27">
              <a:extLst>
                <a:ext uri="{FF2B5EF4-FFF2-40B4-BE49-F238E27FC236}">
                  <a16:creationId xmlns:a16="http://schemas.microsoft.com/office/drawing/2014/main" id="{6F8AF145-37BC-4B17-B453-B761F5A237D8}"/>
                </a:ext>
              </a:extLst>
            </p:cNvPr>
            <p:cNvSpPr/>
            <p:nvPr/>
          </p:nvSpPr>
          <p:spPr>
            <a:xfrm>
              <a:off x="8384269" y="3858991"/>
              <a:ext cx="57887" cy="65259"/>
            </a:xfrm>
            <a:custGeom>
              <a:avLst/>
              <a:gdLst/>
              <a:ahLst/>
              <a:cxnLst/>
              <a:rect l="l" t="t" r="r" b="b"/>
              <a:pathLst>
                <a:path w="1806" h="2036" extrusionOk="0">
                  <a:moveTo>
                    <a:pt x="130" y="1"/>
                  </a:moveTo>
                  <a:cubicBezTo>
                    <a:pt x="118" y="1"/>
                    <a:pt x="107" y="3"/>
                    <a:pt x="95" y="9"/>
                  </a:cubicBezTo>
                  <a:cubicBezTo>
                    <a:pt x="32" y="9"/>
                    <a:pt x="0" y="72"/>
                    <a:pt x="0" y="136"/>
                  </a:cubicBezTo>
                  <a:cubicBezTo>
                    <a:pt x="253" y="1339"/>
                    <a:pt x="823" y="2036"/>
                    <a:pt x="1489" y="2036"/>
                  </a:cubicBezTo>
                  <a:cubicBezTo>
                    <a:pt x="1552" y="2036"/>
                    <a:pt x="1647" y="2036"/>
                    <a:pt x="1710" y="2004"/>
                  </a:cubicBezTo>
                  <a:cubicBezTo>
                    <a:pt x="1774" y="2004"/>
                    <a:pt x="1805" y="1941"/>
                    <a:pt x="1805" y="1878"/>
                  </a:cubicBezTo>
                  <a:cubicBezTo>
                    <a:pt x="1774" y="1814"/>
                    <a:pt x="1710" y="1783"/>
                    <a:pt x="1647" y="1783"/>
                  </a:cubicBezTo>
                  <a:cubicBezTo>
                    <a:pt x="1593" y="1793"/>
                    <a:pt x="1541" y="1799"/>
                    <a:pt x="1489" y="1799"/>
                  </a:cubicBezTo>
                  <a:cubicBezTo>
                    <a:pt x="925" y="1799"/>
                    <a:pt x="454" y="1177"/>
                    <a:pt x="222" y="104"/>
                  </a:cubicBezTo>
                  <a:cubicBezTo>
                    <a:pt x="222" y="52"/>
                    <a:pt x="180" y="1"/>
                    <a:pt x="130"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4" name="Google Shape;177;p27">
              <a:extLst>
                <a:ext uri="{FF2B5EF4-FFF2-40B4-BE49-F238E27FC236}">
                  <a16:creationId xmlns:a16="http://schemas.microsoft.com/office/drawing/2014/main" id="{FBA24392-F5D2-4F25-A826-2DAEC9B39989}"/>
                </a:ext>
              </a:extLst>
            </p:cNvPr>
            <p:cNvSpPr/>
            <p:nvPr/>
          </p:nvSpPr>
          <p:spPr>
            <a:xfrm>
              <a:off x="8328433" y="3760429"/>
              <a:ext cx="121832" cy="127377"/>
            </a:xfrm>
            <a:custGeom>
              <a:avLst/>
              <a:gdLst/>
              <a:ahLst/>
              <a:cxnLst/>
              <a:rect l="l" t="t" r="r" b="b"/>
              <a:pathLst>
                <a:path w="3801" h="3974" extrusionOk="0">
                  <a:moveTo>
                    <a:pt x="2649" y="1"/>
                  </a:moveTo>
                  <a:cubicBezTo>
                    <a:pt x="2101" y="1"/>
                    <a:pt x="1609" y="690"/>
                    <a:pt x="1077" y="1501"/>
                  </a:cubicBezTo>
                  <a:cubicBezTo>
                    <a:pt x="444" y="2514"/>
                    <a:pt x="0" y="3337"/>
                    <a:pt x="729" y="3813"/>
                  </a:cubicBezTo>
                  <a:cubicBezTo>
                    <a:pt x="898" y="3923"/>
                    <a:pt x="1072" y="3973"/>
                    <a:pt x="1247" y="3973"/>
                  </a:cubicBezTo>
                  <a:cubicBezTo>
                    <a:pt x="1829" y="3973"/>
                    <a:pt x="2427" y="3419"/>
                    <a:pt x="2914" y="2641"/>
                  </a:cubicBezTo>
                  <a:cubicBezTo>
                    <a:pt x="3547" y="1627"/>
                    <a:pt x="3801" y="582"/>
                    <a:pt x="3072" y="139"/>
                  </a:cubicBezTo>
                  <a:cubicBezTo>
                    <a:pt x="2927" y="44"/>
                    <a:pt x="2786" y="1"/>
                    <a:pt x="2649"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5" name="Google Shape;178;p27">
              <a:extLst>
                <a:ext uri="{FF2B5EF4-FFF2-40B4-BE49-F238E27FC236}">
                  <a16:creationId xmlns:a16="http://schemas.microsoft.com/office/drawing/2014/main" id="{4DC366C0-6EB8-4F1C-9405-831930B38476}"/>
                </a:ext>
              </a:extLst>
            </p:cNvPr>
            <p:cNvSpPr/>
            <p:nvPr/>
          </p:nvSpPr>
          <p:spPr>
            <a:xfrm>
              <a:off x="8263463" y="3693792"/>
              <a:ext cx="168532" cy="153852"/>
            </a:xfrm>
            <a:custGeom>
              <a:avLst/>
              <a:gdLst/>
              <a:ahLst/>
              <a:cxnLst/>
              <a:rect l="l" t="t" r="r" b="b"/>
              <a:pathLst>
                <a:path w="5258" h="4800" extrusionOk="0">
                  <a:moveTo>
                    <a:pt x="3754" y="0"/>
                  </a:moveTo>
                  <a:cubicBezTo>
                    <a:pt x="3070" y="0"/>
                    <a:pt x="2368" y="767"/>
                    <a:pt x="1647" y="1680"/>
                  </a:cubicBezTo>
                  <a:cubicBezTo>
                    <a:pt x="666" y="2851"/>
                    <a:pt x="0" y="3801"/>
                    <a:pt x="887" y="4530"/>
                  </a:cubicBezTo>
                  <a:cubicBezTo>
                    <a:pt x="1106" y="4716"/>
                    <a:pt x="1338" y="4799"/>
                    <a:pt x="1578" y="4799"/>
                  </a:cubicBezTo>
                  <a:cubicBezTo>
                    <a:pt x="2274" y="4799"/>
                    <a:pt x="3039" y="4103"/>
                    <a:pt x="3769" y="3231"/>
                  </a:cubicBezTo>
                  <a:cubicBezTo>
                    <a:pt x="4719" y="2028"/>
                    <a:pt x="5258" y="983"/>
                    <a:pt x="4402" y="254"/>
                  </a:cubicBezTo>
                  <a:cubicBezTo>
                    <a:pt x="4188" y="78"/>
                    <a:pt x="3972" y="0"/>
                    <a:pt x="3754"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6" name="Google Shape;179;p27">
              <a:extLst>
                <a:ext uri="{FF2B5EF4-FFF2-40B4-BE49-F238E27FC236}">
                  <a16:creationId xmlns:a16="http://schemas.microsoft.com/office/drawing/2014/main" id="{33057164-801C-4840-A916-591316F9BAB7}"/>
                </a:ext>
              </a:extLst>
            </p:cNvPr>
            <p:cNvSpPr/>
            <p:nvPr/>
          </p:nvSpPr>
          <p:spPr>
            <a:xfrm>
              <a:off x="8181248" y="3630040"/>
              <a:ext cx="217252" cy="177218"/>
            </a:xfrm>
            <a:custGeom>
              <a:avLst/>
              <a:gdLst/>
              <a:ahLst/>
              <a:cxnLst/>
              <a:rect l="l" t="t" r="r" b="b"/>
              <a:pathLst>
                <a:path w="6778" h="5529" extrusionOk="0">
                  <a:moveTo>
                    <a:pt x="5157" y="0"/>
                  </a:moveTo>
                  <a:cubicBezTo>
                    <a:pt x="4368" y="0"/>
                    <a:pt x="3406" y="840"/>
                    <a:pt x="2375" y="1800"/>
                  </a:cubicBezTo>
                  <a:cubicBezTo>
                    <a:pt x="982" y="3130"/>
                    <a:pt x="0" y="4207"/>
                    <a:pt x="887" y="5157"/>
                  </a:cubicBezTo>
                  <a:cubicBezTo>
                    <a:pt x="1128" y="5415"/>
                    <a:pt x="1411" y="5528"/>
                    <a:pt x="1724" y="5528"/>
                  </a:cubicBezTo>
                  <a:cubicBezTo>
                    <a:pt x="2524" y="5528"/>
                    <a:pt x="3519" y="4792"/>
                    <a:pt x="4497" y="3859"/>
                  </a:cubicBezTo>
                  <a:cubicBezTo>
                    <a:pt x="5891" y="2528"/>
                    <a:pt x="6777" y="1293"/>
                    <a:pt x="5922" y="343"/>
                  </a:cubicBezTo>
                  <a:cubicBezTo>
                    <a:pt x="5692" y="104"/>
                    <a:pt x="5435" y="0"/>
                    <a:pt x="5157"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7" name="Google Shape;180;p27">
              <a:extLst>
                <a:ext uri="{FF2B5EF4-FFF2-40B4-BE49-F238E27FC236}">
                  <a16:creationId xmlns:a16="http://schemas.microsoft.com/office/drawing/2014/main" id="{72625619-7575-4C98-83B6-0E59D4AE1B4B}"/>
                </a:ext>
              </a:extLst>
            </p:cNvPr>
            <p:cNvSpPr/>
            <p:nvPr/>
          </p:nvSpPr>
          <p:spPr>
            <a:xfrm>
              <a:off x="8205608" y="3685298"/>
              <a:ext cx="175648" cy="125261"/>
            </a:xfrm>
            <a:custGeom>
              <a:avLst/>
              <a:gdLst/>
              <a:ahLst/>
              <a:cxnLst/>
              <a:rect l="l" t="t" r="r" b="b"/>
              <a:pathLst>
                <a:path w="5480" h="3908" extrusionOk="0">
                  <a:moveTo>
                    <a:pt x="5360" y="0"/>
                  </a:moveTo>
                  <a:cubicBezTo>
                    <a:pt x="5308" y="0"/>
                    <a:pt x="5257" y="30"/>
                    <a:pt x="5257" y="76"/>
                  </a:cubicBezTo>
                  <a:cubicBezTo>
                    <a:pt x="5004" y="583"/>
                    <a:pt x="4497" y="1216"/>
                    <a:pt x="3674" y="2040"/>
                  </a:cubicBezTo>
                  <a:cubicBezTo>
                    <a:pt x="2471" y="3148"/>
                    <a:pt x="1615" y="3686"/>
                    <a:pt x="982" y="3686"/>
                  </a:cubicBezTo>
                  <a:lnTo>
                    <a:pt x="950" y="3686"/>
                  </a:lnTo>
                  <a:cubicBezTo>
                    <a:pt x="665" y="3655"/>
                    <a:pt x="412" y="3560"/>
                    <a:pt x="190" y="3338"/>
                  </a:cubicBezTo>
                  <a:cubicBezTo>
                    <a:pt x="175" y="3306"/>
                    <a:pt x="151" y="3290"/>
                    <a:pt x="123" y="3290"/>
                  </a:cubicBezTo>
                  <a:cubicBezTo>
                    <a:pt x="95" y="3290"/>
                    <a:pt x="64" y="3306"/>
                    <a:pt x="32" y="3338"/>
                  </a:cubicBezTo>
                  <a:cubicBezTo>
                    <a:pt x="0" y="3370"/>
                    <a:pt x="0" y="3465"/>
                    <a:pt x="32" y="3496"/>
                  </a:cubicBezTo>
                  <a:cubicBezTo>
                    <a:pt x="285" y="3781"/>
                    <a:pt x="602" y="3908"/>
                    <a:pt x="950" y="3908"/>
                  </a:cubicBezTo>
                  <a:lnTo>
                    <a:pt x="982" y="3908"/>
                  </a:lnTo>
                  <a:cubicBezTo>
                    <a:pt x="1679" y="3908"/>
                    <a:pt x="2597" y="3370"/>
                    <a:pt x="3832" y="2198"/>
                  </a:cubicBezTo>
                  <a:cubicBezTo>
                    <a:pt x="4719" y="1375"/>
                    <a:pt x="5226" y="709"/>
                    <a:pt x="5447" y="171"/>
                  </a:cubicBezTo>
                  <a:cubicBezTo>
                    <a:pt x="5479" y="108"/>
                    <a:pt x="5447" y="44"/>
                    <a:pt x="5416" y="13"/>
                  </a:cubicBezTo>
                  <a:cubicBezTo>
                    <a:pt x="5399" y="4"/>
                    <a:pt x="5380" y="0"/>
                    <a:pt x="5360"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8" name="Google Shape;181;p27">
              <a:extLst>
                <a:ext uri="{FF2B5EF4-FFF2-40B4-BE49-F238E27FC236}">
                  <a16:creationId xmlns:a16="http://schemas.microsoft.com/office/drawing/2014/main" id="{DE56C4C8-DE7B-4CB6-913F-DFD90833985F}"/>
                </a:ext>
              </a:extLst>
            </p:cNvPr>
            <p:cNvSpPr/>
            <p:nvPr/>
          </p:nvSpPr>
          <p:spPr>
            <a:xfrm>
              <a:off x="8066533" y="3630360"/>
              <a:ext cx="151288" cy="57406"/>
            </a:xfrm>
            <a:custGeom>
              <a:avLst/>
              <a:gdLst/>
              <a:ahLst/>
              <a:cxnLst/>
              <a:rect l="l" t="t" r="r" b="b"/>
              <a:pathLst>
                <a:path w="4720" h="1791" extrusionOk="0">
                  <a:moveTo>
                    <a:pt x="4589" y="1"/>
                  </a:moveTo>
                  <a:cubicBezTo>
                    <a:pt x="4561" y="1"/>
                    <a:pt x="4529" y="17"/>
                    <a:pt x="4498" y="48"/>
                  </a:cubicBezTo>
                  <a:cubicBezTo>
                    <a:pt x="4276" y="302"/>
                    <a:pt x="3959" y="555"/>
                    <a:pt x="3579" y="840"/>
                  </a:cubicBezTo>
                  <a:cubicBezTo>
                    <a:pt x="3009" y="1252"/>
                    <a:pt x="2313" y="1505"/>
                    <a:pt x="1679" y="1537"/>
                  </a:cubicBezTo>
                  <a:cubicBezTo>
                    <a:pt x="1639" y="1539"/>
                    <a:pt x="1600" y="1540"/>
                    <a:pt x="1560" y="1540"/>
                  </a:cubicBezTo>
                  <a:cubicBezTo>
                    <a:pt x="982" y="1540"/>
                    <a:pt x="519" y="1323"/>
                    <a:pt x="222" y="967"/>
                  </a:cubicBezTo>
                  <a:cubicBezTo>
                    <a:pt x="204" y="930"/>
                    <a:pt x="174" y="914"/>
                    <a:pt x="140" y="914"/>
                  </a:cubicBezTo>
                  <a:cubicBezTo>
                    <a:pt x="116" y="914"/>
                    <a:pt x="90" y="922"/>
                    <a:pt x="64" y="935"/>
                  </a:cubicBezTo>
                  <a:cubicBezTo>
                    <a:pt x="1" y="967"/>
                    <a:pt x="1" y="1062"/>
                    <a:pt x="32" y="1125"/>
                  </a:cubicBezTo>
                  <a:cubicBezTo>
                    <a:pt x="349" y="1537"/>
                    <a:pt x="919" y="1790"/>
                    <a:pt x="1584" y="1790"/>
                  </a:cubicBezTo>
                  <a:lnTo>
                    <a:pt x="1679" y="1790"/>
                  </a:lnTo>
                  <a:cubicBezTo>
                    <a:pt x="2376" y="1758"/>
                    <a:pt x="3104" y="1473"/>
                    <a:pt x="3706" y="1030"/>
                  </a:cubicBezTo>
                  <a:cubicBezTo>
                    <a:pt x="4118" y="745"/>
                    <a:pt x="4434" y="460"/>
                    <a:pt x="4688" y="207"/>
                  </a:cubicBezTo>
                  <a:cubicBezTo>
                    <a:pt x="4719" y="143"/>
                    <a:pt x="4719" y="80"/>
                    <a:pt x="4656" y="48"/>
                  </a:cubicBezTo>
                  <a:cubicBezTo>
                    <a:pt x="4640" y="17"/>
                    <a:pt x="4616" y="1"/>
                    <a:pt x="4589"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9" name="Google Shape;182;p27">
              <a:extLst>
                <a:ext uri="{FF2B5EF4-FFF2-40B4-BE49-F238E27FC236}">
                  <a16:creationId xmlns:a16="http://schemas.microsoft.com/office/drawing/2014/main" id="{C3254D7A-0520-45D4-A1A7-9B441B2CFB6F}"/>
                </a:ext>
              </a:extLst>
            </p:cNvPr>
            <p:cNvSpPr/>
            <p:nvPr/>
          </p:nvSpPr>
          <p:spPr>
            <a:xfrm>
              <a:off x="8268527" y="3750237"/>
              <a:ext cx="148243" cy="100933"/>
            </a:xfrm>
            <a:custGeom>
              <a:avLst/>
              <a:gdLst/>
              <a:ahLst/>
              <a:cxnLst/>
              <a:rect l="l" t="t" r="r" b="b"/>
              <a:pathLst>
                <a:path w="4625" h="3149" extrusionOk="0">
                  <a:moveTo>
                    <a:pt x="4506" y="0"/>
                  </a:moveTo>
                  <a:cubicBezTo>
                    <a:pt x="4463" y="0"/>
                    <a:pt x="4425" y="23"/>
                    <a:pt x="4403" y="45"/>
                  </a:cubicBezTo>
                  <a:cubicBezTo>
                    <a:pt x="4244" y="425"/>
                    <a:pt x="3959" y="869"/>
                    <a:pt x="3516" y="1375"/>
                  </a:cubicBezTo>
                  <a:cubicBezTo>
                    <a:pt x="2724" y="2357"/>
                    <a:pt x="2059" y="2864"/>
                    <a:pt x="1521" y="2895"/>
                  </a:cubicBezTo>
                  <a:cubicBezTo>
                    <a:pt x="1480" y="2901"/>
                    <a:pt x="1439" y="2903"/>
                    <a:pt x="1398" y="2903"/>
                  </a:cubicBezTo>
                  <a:cubicBezTo>
                    <a:pt x="1186" y="2903"/>
                    <a:pt x="978" y="2833"/>
                    <a:pt x="793" y="2674"/>
                  </a:cubicBezTo>
                  <a:cubicBezTo>
                    <a:pt x="128" y="2135"/>
                    <a:pt x="634" y="1312"/>
                    <a:pt x="666" y="1280"/>
                  </a:cubicBezTo>
                  <a:cubicBezTo>
                    <a:pt x="698" y="1217"/>
                    <a:pt x="666" y="1154"/>
                    <a:pt x="603" y="1090"/>
                  </a:cubicBezTo>
                  <a:cubicBezTo>
                    <a:pt x="594" y="1082"/>
                    <a:pt x="583" y="1078"/>
                    <a:pt x="571" y="1078"/>
                  </a:cubicBezTo>
                  <a:cubicBezTo>
                    <a:pt x="537" y="1078"/>
                    <a:pt x="491" y="1107"/>
                    <a:pt x="444" y="1154"/>
                  </a:cubicBezTo>
                  <a:cubicBezTo>
                    <a:pt x="223" y="1502"/>
                    <a:pt x="1" y="2325"/>
                    <a:pt x="666" y="2864"/>
                  </a:cubicBezTo>
                  <a:cubicBezTo>
                    <a:pt x="888" y="3054"/>
                    <a:pt x="1141" y="3149"/>
                    <a:pt x="1426" y="3149"/>
                  </a:cubicBezTo>
                  <a:lnTo>
                    <a:pt x="1553" y="3149"/>
                  </a:lnTo>
                  <a:cubicBezTo>
                    <a:pt x="2186" y="3085"/>
                    <a:pt x="2851" y="2579"/>
                    <a:pt x="3706" y="1534"/>
                  </a:cubicBezTo>
                  <a:cubicBezTo>
                    <a:pt x="4149" y="995"/>
                    <a:pt x="4434" y="552"/>
                    <a:pt x="4625" y="140"/>
                  </a:cubicBezTo>
                  <a:cubicBezTo>
                    <a:pt x="4625" y="109"/>
                    <a:pt x="4625" y="45"/>
                    <a:pt x="4561" y="14"/>
                  </a:cubicBezTo>
                  <a:cubicBezTo>
                    <a:pt x="4543" y="4"/>
                    <a:pt x="4524" y="0"/>
                    <a:pt x="4506"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0" name="Google Shape;183;p27">
              <a:extLst>
                <a:ext uri="{FF2B5EF4-FFF2-40B4-BE49-F238E27FC236}">
                  <a16:creationId xmlns:a16="http://schemas.microsoft.com/office/drawing/2014/main" id="{0684ED72-E550-4B86-B57D-46627F3408D5}"/>
                </a:ext>
              </a:extLst>
            </p:cNvPr>
            <p:cNvSpPr/>
            <p:nvPr/>
          </p:nvSpPr>
          <p:spPr>
            <a:xfrm>
              <a:off x="8334523" y="3816649"/>
              <a:ext cx="104587" cy="74105"/>
            </a:xfrm>
            <a:custGeom>
              <a:avLst/>
              <a:gdLst/>
              <a:ahLst/>
              <a:cxnLst/>
              <a:rect l="l" t="t" r="r" b="b"/>
              <a:pathLst>
                <a:path w="3263" h="2312" extrusionOk="0">
                  <a:moveTo>
                    <a:pt x="3167" y="0"/>
                  </a:moveTo>
                  <a:cubicBezTo>
                    <a:pt x="3136" y="0"/>
                    <a:pt x="3072" y="0"/>
                    <a:pt x="3041" y="63"/>
                  </a:cubicBezTo>
                  <a:cubicBezTo>
                    <a:pt x="2946" y="317"/>
                    <a:pt x="2787" y="570"/>
                    <a:pt x="2629" y="855"/>
                  </a:cubicBezTo>
                  <a:cubicBezTo>
                    <a:pt x="2319" y="1346"/>
                    <a:pt x="1714" y="2089"/>
                    <a:pt x="1055" y="2089"/>
                  </a:cubicBezTo>
                  <a:cubicBezTo>
                    <a:pt x="906" y="2089"/>
                    <a:pt x="754" y="2051"/>
                    <a:pt x="602" y="1963"/>
                  </a:cubicBezTo>
                  <a:cubicBezTo>
                    <a:pt x="444" y="1868"/>
                    <a:pt x="349" y="1742"/>
                    <a:pt x="317" y="1583"/>
                  </a:cubicBezTo>
                  <a:cubicBezTo>
                    <a:pt x="254" y="1235"/>
                    <a:pt x="380" y="823"/>
                    <a:pt x="507" y="665"/>
                  </a:cubicBezTo>
                  <a:cubicBezTo>
                    <a:pt x="539" y="602"/>
                    <a:pt x="507" y="538"/>
                    <a:pt x="475" y="507"/>
                  </a:cubicBezTo>
                  <a:cubicBezTo>
                    <a:pt x="449" y="494"/>
                    <a:pt x="423" y="486"/>
                    <a:pt x="399" y="486"/>
                  </a:cubicBezTo>
                  <a:cubicBezTo>
                    <a:pt x="365" y="486"/>
                    <a:pt x="336" y="501"/>
                    <a:pt x="317" y="538"/>
                  </a:cubicBezTo>
                  <a:cubicBezTo>
                    <a:pt x="190" y="728"/>
                    <a:pt x="0" y="1203"/>
                    <a:pt x="95" y="1615"/>
                  </a:cubicBezTo>
                  <a:cubicBezTo>
                    <a:pt x="159" y="1868"/>
                    <a:pt x="285" y="2027"/>
                    <a:pt x="475" y="2154"/>
                  </a:cubicBezTo>
                  <a:cubicBezTo>
                    <a:pt x="665" y="2249"/>
                    <a:pt x="855" y="2312"/>
                    <a:pt x="1077" y="2312"/>
                  </a:cubicBezTo>
                  <a:cubicBezTo>
                    <a:pt x="1647" y="2312"/>
                    <a:pt x="2249" y="1837"/>
                    <a:pt x="2819" y="950"/>
                  </a:cubicBezTo>
                  <a:cubicBezTo>
                    <a:pt x="2977" y="697"/>
                    <a:pt x="3136" y="412"/>
                    <a:pt x="3231" y="158"/>
                  </a:cubicBezTo>
                  <a:cubicBezTo>
                    <a:pt x="3262" y="95"/>
                    <a:pt x="3231" y="32"/>
                    <a:pt x="3167"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1" name="Google Shape;184;p27">
              <a:extLst>
                <a:ext uri="{FF2B5EF4-FFF2-40B4-BE49-F238E27FC236}">
                  <a16:creationId xmlns:a16="http://schemas.microsoft.com/office/drawing/2014/main" id="{59068355-641F-47B6-84CC-B794FD802B81}"/>
                </a:ext>
              </a:extLst>
            </p:cNvPr>
            <p:cNvSpPr/>
            <p:nvPr/>
          </p:nvSpPr>
          <p:spPr>
            <a:xfrm>
              <a:off x="8176152" y="3663695"/>
              <a:ext cx="107632" cy="134685"/>
            </a:xfrm>
            <a:custGeom>
              <a:avLst/>
              <a:gdLst/>
              <a:ahLst/>
              <a:cxnLst/>
              <a:rect l="l" t="t" r="r" b="b"/>
              <a:pathLst>
                <a:path w="3358" h="4202" extrusionOk="0">
                  <a:moveTo>
                    <a:pt x="3213" y="1"/>
                  </a:moveTo>
                  <a:cubicBezTo>
                    <a:pt x="3189" y="1"/>
                    <a:pt x="3162" y="9"/>
                    <a:pt x="3136" y="22"/>
                  </a:cubicBezTo>
                  <a:cubicBezTo>
                    <a:pt x="2946" y="212"/>
                    <a:pt x="2724" y="402"/>
                    <a:pt x="2439" y="655"/>
                  </a:cubicBezTo>
                  <a:cubicBezTo>
                    <a:pt x="1014" y="2049"/>
                    <a:pt x="1" y="3157"/>
                    <a:pt x="951" y="4170"/>
                  </a:cubicBezTo>
                  <a:cubicBezTo>
                    <a:pt x="983" y="4202"/>
                    <a:pt x="1014" y="4202"/>
                    <a:pt x="1046" y="4202"/>
                  </a:cubicBezTo>
                  <a:cubicBezTo>
                    <a:pt x="1078" y="4202"/>
                    <a:pt x="1109" y="4202"/>
                    <a:pt x="1109" y="4170"/>
                  </a:cubicBezTo>
                  <a:cubicBezTo>
                    <a:pt x="1173" y="4139"/>
                    <a:pt x="1173" y="4044"/>
                    <a:pt x="1109" y="4012"/>
                  </a:cubicBezTo>
                  <a:cubicBezTo>
                    <a:pt x="318" y="3157"/>
                    <a:pt x="1268" y="2112"/>
                    <a:pt x="2629" y="845"/>
                  </a:cubicBezTo>
                  <a:cubicBezTo>
                    <a:pt x="2883" y="592"/>
                    <a:pt x="3105" y="402"/>
                    <a:pt x="3295" y="212"/>
                  </a:cubicBezTo>
                  <a:cubicBezTo>
                    <a:pt x="3358" y="180"/>
                    <a:pt x="3358" y="85"/>
                    <a:pt x="3295" y="53"/>
                  </a:cubicBezTo>
                  <a:cubicBezTo>
                    <a:pt x="3276" y="16"/>
                    <a:pt x="3247" y="1"/>
                    <a:pt x="3213"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2" name="Google Shape;185;p27">
              <a:extLst>
                <a:ext uri="{FF2B5EF4-FFF2-40B4-BE49-F238E27FC236}">
                  <a16:creationId xmlns:a16="http://schemas.microsoft.com/office/drawing/2014/main" id="{F6921F04-B0C3-4034-A7C0-4B566E8A9B4E}"/>
                </a:ext>
              </a:extLst>
            </p:cNvPr>
            <p:cNvSpPr/>
            <p:nvPr/>
          </p:nvSpPr>
          <p:spPr>
            <a:xfrm>
              <a:off x="7231148" y="3400448"/>
              <a:ext cx="53816" cy="91382"/>
            </a:xfrm>
            <a:custGeom>
              <a:avLst/>
              <a:gdLst/>
              <a:ahLst/>
              <a:cxnLst/>
              <a:rect l="l" t="t" r="r" b="b"/>
              <a:pathLst>
                <a:path w="1679" h="2851" extrusionOk="0">
                  <a:moveTo>
                    <a:pt x="0" y="1"/>
                  </a:moveTo>
                  <a:lnTo>
                    <a:pt x="0" y="2851"/>
                  </a:lnTo>
                  <a:lnTo>
                    <a:pt x="1678" y="2851"/>
                  </a:lnTo>
                  <a:lnTo>
                    <a:pt x="167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3" name="Google Shape;186;p27">
              <a:extLst>
                <a:ext uri="{FF2B5EF4-FFF2-40B4-BE49-F238E27FC236}">
                  <a16:creationId xmlns:a16="http://schemas.microsoft.com/office/drawing/2014/main" id="{1AE26686-0467-4CC3-9E4F-448A16F85B97}"/>
                </a:ext>
              </a:extLst>
            </p:cNvPr>
            <p:cNvSpPr/>
            <p:nvPr/>
          </p:nvSpPr>
          <p:spPr>
            <a:xfrm>
              <a:off x="6201846" y="427066"/>
              <a:ext cx="232477" cy="223983"/>
            </a:xfrm>
            <a:custGeom>
              <a:avLst/>
              <a:gdLst/>
              <a:ahLst/>
              <a:cxnLst/>
              <a:rect l="l" t="t" r="r" b="b"/>
              <a:pathLst>
                <a:path w="7253" h="6988" extrusionOk="0">
                  <a:moveTo>
                    <a:pt x="3591" y="1"/>
                  </a:moveTo>
                  <a:cubicBezTo>
                    <a:pt x="3514" y="1"/>
                    <a:pt x="3436" y="3"/>
                    <a:pt x="3358" y="9"/>
                  </a:cubicBezTo>
                  <a:cubicBezTo>
                    <a:pt x="1426" y="167"/>
                    <a:pt x="1" y="1814"/>
                    <a:pt x="127" y="3746"/>
                  </a:cubicBezTo>
                  <a:cubicBezTo>
                    <a:pt x="248" y="5581"/>
                    <a:pt x="1769" y="6988"/>
                    <a:pt x="3577" y="6988"/>
                  </a:cubicBezTo>
                  <a:cubicBezTo>
                    <a:pt x="3672" y="6988"/>
                    <a:pt x="3768" y="6984"/>
                    <a:pt x="3864" y="6976"/>
                  </a:cubicBezTo>
                  <a:cubicBezTo>
                    <a:pt x="5796" y="6849"/>
                    <a:pt x="7253" y="5171"/>
                    <a:pt x="7094" y="3270"/>
                  </a:cubicBezTo>
                  <a:cubicBezTo>
                    <a:pt x="6973" y="1417"/>
                    <a:pt x="5423" y="1"/>
                    <a:pt x="3591"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4" name="Google Shape;187;p27">
              <a:extLst>
                <a:ext uri="{FF2B5EF4-FFF2-40B4-BE49-F238E27FC236}">
                  <a16:creationId xmlns:a16="http://schemas.microsoft.com/office/drawing/2014/main" id="{6362311E-0143-4E30-85D1-C7DAB1F02F14}"/>
                </a:ext>
              </a:extLst>
            </p:cNvPr>
            <p:cNvSpPr/>
            <p:nvPr/>
          </p:nvSpPr>
          <p:spPr>
            <a:xfrm>
              <a:off x="6543943" y="628163"/>
              <a:ext cx="97472" cy="93722"/>
            </a:xfrm>
            <a:custGeom>
              <a:avLst/>
              <a:gdLst/>
              <a:ahLst/>
              <a:cxnLst/>
              <a:rect l="l" t="t" r="r" b="b"/>
              <a:pathLst>
                <a:path w="3041" h="2924" extrusionOk="0">
                  <a:moveTo>
                    <a:pt x="1512" y="0"/>
                  </a:moveTo>
                  <a:cubicBezTo>
                    <a:pt x="1473" y="0"/>
                    <a:pt x="1433" y="2"/>
                    <a:pt x="1394" y="5"/>
                  </a:cubicBezTo>
                  <a:cubicBezTo>
                    <a:pt x="602" y="68"/>
                    <a:pt x="0" y="797"/>
                    <a:pt x="63" y="1588"/>
                  </a:cubicBezTo>
                  <a:cubicBezTo>
                    <a:pt x="154" y="2370"/>
                    <a:pt x="786" y="2923"/>
                    <a:pt x="1527" y="2923"/>
                  </a:cubicBezTo>
                  <a:cubicBezTo>
                    <a:pt x="1567" y="2923"/>
                    <a:pt x="1607" y="2922"/>
                    <a:pt x="1647" y="2919"/>
                  </a:cubicBezTo>
                  <a:cubicBezTo>
                    <a:pt x="2470" y="2855"/>
                    <a:pt x="3040" y="2159"/>
                    <a:pt x="2977" y="1335"/>
                  </a:cubicBezTo>
                  <a:cubicBezTo>
                    <a:pt x="2917" y="582"/>
                    <a:pt x="2283" y="0"/>
                    <a:pt x="1512"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5" name="Google Shape;188;p27">
              <a:extLst>
                <a:ext uri="{FF2B5EF4-FFF2-40B4-BE49-F238E27FC236}">
                  <a16:creationId xmlns:a16="http://schemas.microsoft.com/office/drawing/2014/main" id="{43AD5648-4F28-4019-B003-09AFFB2FE6A8}"/>
                </a:ext>
              </a:extLst>
            </p:cNvPr>
            <p:cNvSpPr/>
            <p:nvPr/>
          </p:nvSpPr>
          <p:spPr>
            <a:xfrm>
              <a:off x="8298977" y="2895973"/>
              <a:ext cx="61957" cy="246676"/>
            </a:xfrm>
            <a:custGeom>
              <a:avLst/>
              <a:gdLst/>
              <a:ahLst/>
              <a:cxnLst/>
              <a:rect l="l" t="t" r="r" b="b"/>
              <a:pathLst>
                <a:path w="1933" h="7696" extrusionOk="0">
                  <a:moveTo>
                    <a:pt x="983" y="0"/>
                  </a:moveTo>
                  <a:cubicBezTo>
                    <a:pt x="444" y="0"/>
                    <a:pt x="1" y="444"/>
                    <a:pt x="1" y="982"/>
                  </a:cubicBezTo>
                  <a:lnTo>
                    <a:pt x="1" y="6746"/>
                  </a:lnTo>
                  <a:cubicBezTo>
                    <a:pt x="1" y="7284"/>
                    <a:pt x="444" y="7696"/>
                    <a:pt x="983" y="7696"/>
                  </a:cubicBezTo>
                  <a:cubicBezTo>
                    <a:pt x="1521" y="7696"/>
                    <a:pt x="1933" y="7284"/>
                    <a:pt x="1933" y="6746"/>
                  </a:cubicBezTo>
                  <a:lnTo>
                    <a:pt x="1933" y="982"/>
                  </a:lnTo>
                  <a:cubicBezTo>
                    <a:pt x="1933" y="444"/>
                    <a:pt x="1521" y="0"/>
                    <a:pt x="983"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6" name="Google Shape;189;p27">
              <a:extLst>
                <a:ext uri="{FF2B5EF4-FFF2-40B4-BE49-F238E27FC236}">
                  <a16:creationId xmlns:a16="http://schemas.microsoft.com/office/drawing/2014/main" id="{84C71D32-6D3E-44A9-A353-6399C4C8AC53}"/>
                </a:ext>
              </a:extLst>
            </p:cNvPr>
            <p:cNvSpPr/>
            <p:nvPr/>
          </p:nvSpPr>
          <p:spPr>
            <a:xfrm>
              <a:off x="8206634" y="2988349"/>
              <a:ext cx="246676" cy="61957"/>
            </a:xfrm>
            <a:custGeom>
              <a:avLst/>
              <a:gdLst/>
              <a:ahLst/>
              <a:cxnLst/>
              <a:rect l="l" t="t" r="r" b="b"/>
              <a:pathLst>
                <a:path w="7696" h="1933" extrusionOk="0">
                  <a:moveTo>
                    <a:pt x="982" y="0"/>
                  </a:moveTo>
                  <a:cubicBezTo>
                    <a:pt x="443" y="0"/>
                    <a:pt x="0" y="444"/>
                    <a:pt x="0" y="982"/>
                  </a:cubicBezTo>
                  <a:cubicBezTo>
                    <a:pt x="0" y="1520"/>
                    <a:pt x="443" y="1932"/>
                    <a:pt x="982" y="1932"/>
                  </a:cubicBezTo>
                  <a:lnTo>
                    <a:pt x="6746" y="1932"/>
                  </a:lnTo>
                  <a:cubicBezTo>
                    <a:pt x="7284" y="1932"/>
                    <a:pt x="7696" y="1520"/>
                    <a:pt x="7696" y="982"/>
                  </a:cubicBezTo>
                  <a:cubicBezTo>
                    <a:pt x="7696" y="444"/>
                    <a:pt x="7284" y="0"/>
                    <a:pt x="6746"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7" name="Google Shape;190;p27">
              <a:extLst>
                <a:ext uri="{FF2B5EF4-FFF2-40B4-BE49-F238E27FC236}">
                  <a16:creationId xmlns:a16="http://schemas.microsoft.com/office/drawing/2014/main" id="{7B596D8A-4E05-4A56-B068-1521F44FCA50}"/>
                </a:ext>
              </a:extLst>
            </p:cNvPr>
            <p:cNvSpPr/>
            <p:nvPr/>
          </p:nvSpPr>
          <p:spPr>
            <a:xfrm>
              <a:off x="7959958" y="3227909"/>
              <a:ext cx="31508" cy="124877"/>
            </a:xfrm>
            <a:custGeom>
              <a:avLst/>
              <a:gdLst/>
              <a:ahLst/>
              <a:cxnLst/>
              <a:rect l="l" t="t" r="r" b="b"/>
              <a:pathLst>
                <a:path w="983" h="3896" extrusionOk="0">
                  <a:moveTo>
                    <a:pt x="475" y="0"/>
                  </a:moveTo>
                  <a:cubicBezTo>
                    <a:pt x="190" y="0"/>
                    <a:pt x="0" y="222"/>
                    <a:pt x="0" y="507"/>
                  </a:cubicBezTo>
                  <a:lnTo>
                    <a:pt x="0" y="3389"/>
                  </a:lnTo>
                  <a:cubicBezTo>
                    <a:pt x="0" y="3674"/>
                    <a:pt x="222" y="3895"/>
                    <a:pt x="475" y="3895"/>
                  </a:cubicBezTo>
                  <a:cubicBezTo>
                    <a:pt x="760" y="3895"/>
                    <a:pt x="982" y="3674"/>
                    <a:pt x="982" y="3420"/>
                  </a:cubicBezTo>
                  <a:lnTo>
                    <a:pt x="982" y="507"/>
                  </a:lnTo>
                  <a:cubicBezTo>
                    <a:pt x="982" y="222"/>
                    <a:pt x="760" y="0"/>
                    <a:pt x="475"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8" name="Google Shape;191;p27">
              <a:extLst>
                <a:ext uri="{FF2B5EF4-FFF2-40B4-BE49-F238E27FC236}">
                  <a16:creationId xmlns:a16="http://schemas.microsoft.com/office/drawing/2014/main" id="{D3A8B801-3F8F-4462-9D58-633AF5447769}"/>
                </a:ext>
              </a:extLst>
            </p:cNvPr>
            <p:cNvSpPr/>
            <p:nvPr/>
          </p:nvSpPr>
          <p:spPr>
            <a:xfrm>
              <a:off x="7913257" y="3274578"/>
              <a:ext cx="124877" cy="31508"/>
            </a:xfrm>
            <a:custGeom>
              <a:avLst/>
              <a:gdLst/>
              <a:ahLst/>
              <a:cxnLst/>
              <a:rect l="l" t="t" r="r" b="b"/>
              <a:pathLst>
                <a:path w="3896" h="983" extrusionOk="0">
                  <a:moveTo>
                    <a:pt x="476" y="1"/>
                  </a:moveTo>
                  <a:cubicBezTo>
                    <a:pt x="222" y="1"/>
                    <a:pt x="1" y="223"/>
                    <a:pt x="1" y="476"/>
                  </a:cubicBezTo>
                  <a:cubicBezTo>
                    <a:pt x="1" y="761"/>
                    <a:pt x="222" y="983"/>
                    <a:pt x="476" y="983"/>
                  </a:cubicBezTo>
                  <a:lnTo>
                    <a:pt x="3389" y="983"/>
                  </a:lnTo>
                  <a:cubicBezTo>
                    <a:pt x="3674" y="983"/>
                    <a:pt x="3896" y="761"/>
                    <a:pt x="3896" y="476"/>
                  </a:cubicBezTo>
                  <a:cubicBezTo>
                    <a:pt x="3896" y="223"/>
                    <a:pt x="3674" y="1"/>
                    <a:pt x="3389"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9" name="Google Shape;192;p27">
              <a:extLst>
                <a:ext uri="{FF2B5EF4-FFF2-40B4-BE49-F238E27FC236}">
                  <a16:creationId xmlns:a16="http://schemas.microsoft.com/office/drawing/2014/main" id="{6EBBC4B3-4101-4D04-875C-8EE3CA229738}"/>
                </a:ext>
              </a:extLst>
            </p:cNvPr>
            <p:cNvSpPr/>
            <p:nvPr/>
          </p:nvSpPr>
          <p:spPr>
            <a:xfrm>
              <a:off x="8571039" y="1671792"/>
              <a:ext cx="86317" cy="86317"/>
            </a:xfrm>
            <a:custGeom>
              <a:avLst/>
              <a:gdLst/>
              <a:ahLst/>
              <a:cxnLst/>
              <a:rect l="l" t="t" r="r" b="b"/>
              <a:pathLst>
                <a:path w="2693" h="2693" extrusionOk="0">
                  <a:moveTo>
                    <a:pt x="1362" y="1"/>
                  </a:moveTo>
                  <a:cubicBezTo>
                    <a:pt x="634" y="1"/>
                    <a:pt x="0" y="602"/>
                    <a:pt x="0" y="1331"/>
                  </a:cubicBezTo>
                  <a:cubicBezTo>
                    <a:pt x="0" y="2091"/>
                    <a:pt x="634" y="2693"/>
                    <a:pt x="1362" y="2693"/>
                  </a:cubicBezTo>
                  <a:cubicBezTo>
                    <a:pt x="2090" y="2693"/>
                    <a:pt x="2692" y="2091"/>
                    <a:pt x="2692" y="1331"/>
                  </a:cubicBezTo>
                  <a:cubicBezTo>
                    <a:pt x="2692" y="602"/>
                    <a:pt x="2090" y="1"/>
                    <a:pt x="1362"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0" name="Google Shape;193;p27">
              <a:extLst>
                <a:ext uri="{FF2B5EF4-FFF2-40B4-BE49-F238E27FC236}">
                  <a16:creationId xmlns:a16="http://schemas.microsoft.com/office/drawing/2014/main" id="{F13D8697-FA13-478D-89A7-16AECAE8039E}"/>
                </a:ext>
              </a:extLst>
            </p:cNvPr>
            <p:cNvSpPr/>
            <p:nvPr/>
          </p:nvSpPr>
          <p:spPr>
            <a:xfrm>
              <a:off x="8620752" y="1172639"/>
              <a:ext cx="60964" cy="40386"/>
            </a:xfrm>
            <a:custGeom>
              <a:avLst/>
              <a:gdLst/>
              <a:ahLst/>
              <a:cxnLst/>
              <a:rect l="l" t="t" r="r" b="b"/>
              <a:pathLst>
                <a:path w="1902" h="1260" extrusionOk="0">
                  <a:moveTo>
                    <a:pt x="381" y="0"/>
                  </a:moveTo>
                  <a:cubicBezTo>
                    <a:pt x="248" y="0"/>
                    <a:pt x="112" y="72"/>
                    <a:pt x="64" y="214"/>
                  </a:cubicBezTo>
                  <a:cubicBezTo>
                    <a:pt x="1" y="373"/>
                    <a:pt x="64" y="594"/>
                    <a:pt x="254" y="658"/>
                  </a:cubicBezTo>
                  <a:cubicBezTo>
                    <a:pt x="603" y="816"/>
                    <a:pt x="983" y="1006"/>
                    <a:pt x="1363" y="1228"/>
                  </a:cubicBezTo>
                  <a:cubicBezTo>
                    <a:pt x="1394" y="1228"/>
                    <a:pt x="1458" y="1259"/>
                    <a:pt x="1521" y="1259"/>
                  </a:cubicBezTo>
                  <a:cubicBezTo>
                    <a:pt x="1648" y="1259"/>
                    <a:pt x="1743" y="1196"/>
                    <a:pt x="1806" y="1101"/>
                  </a:cubicBezTo>
                  <a:cubicBezTo>
                    <a:pt x="1901" y="911"/>
                    <a:pt x="1838" y="721"/>
                    <a:pt x="1679" y="626"/>
                  </a:cubicBezTo>
                  <a:cubicBezTo>
                    <a:pt x="1299" y="404"/>
                    <a:pt x="919" y="214"/>
                    <a:pt x="508" y="24"/>
                  </a:cubicBezTo>
                  <a:cubicBezTo>
                    <a:pt x="468" y="8"/>
                    <a:pt x="425" y="0"/>
                    <a:pt x="38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1" name="Google Shape;194;p27">
              <a:extLst>
                <a:ext uri="{FF2B5EF4-FFF2-40B4-BE49-F238E27FC236}">
                  <a16:creationId xmlns:a16="http://schemas.microsoft.com/office/drawing/2014/main" id="{DAA15D5E-65C5-4015-9419-0690A96B7075}"/>
                </a:ext>
              </a:extLst>
            </p:cNvPr>
            <p:cNvSpPr/>
            <p:nvPr/>
          </p:nvSpPr>
          <p:spPr>
            <a:xfrm>
              <a:off x="8480683" y="1237801"/>
              <a:ext cx="524828" cy="1176038"/>
            </a:xfrm>
            <a:custGeom>
              <a:avLst/>
              <a:gdLst/>
              <a:ahLst/>
              <a:cxnLst/>
              <a:rect l="l" t="t" r="r" b="b"/>
              <a:pathLst>
                <a:path w="16374" h="36691" extrusionOk="0">
                  <a:moveTo>
                    <a:pt x="7934" y="1"/>
                  </a:moveTo>
                  <a:cubicBezTo>
                    <a:pt x="7837" y="1"/>
                    <a:pt x="7736" y="42"/>
                    <a:pt x="7665" y="113"/>
                  </a:cubicBezTo>
                  <a:cubicBezTo>
                    <a:pt x="7538" y="271"/>
                    <a:pt x="7538" y="493"/>
                    <a:pt x="7696" y="588"/>
                  </a:cubicBezTo>
                  <a:cubicBezTo>
                    <a:pt x="8298" y="1126"/>
                    <a:pt x="8868" y="1728"/>
                    <a:pt x="9343" y="2393"/>
                  </a:cubicBezTo>
                  <a:cubicBezTo>
                    <a:pt x="9438" y="2457"/>
                    <a:pt x="9533" y="2520"/>
                    <a:pt x="9628" y="2520"/>
                  </a:cubicBezTo>
                  <a:cubicBezTo>
                    <a:pt x="9691" y="2520"/>
                    <a:pt x="9786" y="2488"/>
                    <a:pt x="9818" y="2425"/>
                  </a:cubicBezTo>
                  <a:cubicBezTo>
                    <a:pt x="9976" y="2330"/>
                    <a:pt x="10008" y="2108"/>
                    <a:pt x="9881" y="1950"/>
                  </a:cubicBezTo>
                  <a:cubicBezTo>
                    <a:pt x="9375" y="1285"/>
                    <a:pt x="8773" y="651"/>
                    <a:pt x="8140" y="81"/>
                  </a:cubicBezTo>
                  <a:cubicBezTo>
                    <a:pt x="8084" y="26"/>
                    <a:pt x="8010" y="1"/>
                    <a:pt x="7934" y="1"/>
                  </a:cubicBezTo>
                  <a:close/>
                  <a:moveTo>
                    <a:pt x="10973" y="3933"/>
                  </a:moveTo>
                  <a:cubicBezTo>
                    <a:pt x="10917" y="3933"/>
                    <a:pt x="10859" y="3947"/>
                    <a:pt x="10800" y="3977"/>
                  </a:cubicBezTo>
                  <a:cubicBezTo>
                    <a:pt x="10641" y="4072"/>
                    <a:pt x="10578" y="4262"/>
                    <a:pt x="10673" y="4452"/>
                  </a:cubicBezTo>
                  <a:cubicBezTo>
                    <a:pt x="11021" y="5180"/>
                    <a:pt x="11338" y="5940"/>
                    <a:pt x="11560" y="6700"/>
                  </a:cubicBezTo>
                  <a:cubicBezTo>
                    <a:pt x="11623" y="6859"/>
                    <a:pt x="11750" y="6954"/>
                    <a:pt x="11908" y="6954"/>
                  </a:cubicBezTo>
                  <a:cubicBezTo>
                    <a:pt x="11940" y="6954"/>
                    <a:pt x="11972" y="6954"/>
                    <a:pt x="11972" y="6922"/>
                  </a:cubicBezTo>
                  <a:cubicBezTo>
                    <a:pt x="12162" y="6859"/>
                    <a:pt x="12257" y="6700"/>
                    <a:pt x="12225" y="6510"/>
                  </a:cubicBezTo>
                  <a:cubicBezTo>
                    <a:pt x="11972" y="5687"/>
                    <a:pt x="11655" y="4895"/>
                    <a:pt x="11275" y="4135"/>
                  </a:cubicBezTo>
                  <a:cubicBezTo>
                    <a:pt x="11209" y="4004"/>
                    <a:pt x="11098" y="3933"/>
                    <a:pt x="10973" y="3933"/>
                  </a:cubicBezTo>
                  <a:close/>
                  <a:moveTo>
                    <a:pt x="7120" y="6790"/>
                  </a:moveTo>
                  <a:cubicBezTo>
                    <a:pt x="6346" y="6790"/>
                    <a:pt x="5555" y="6916"/>
                    <a:pt x="4814" y="7144"/>
                  </a:cubicBezTo>
                  <a:cubicBezTo>
                    <a:pt x="4624" y="7207"/>
                    <a:pt x="4529" y="7397"/>
                    <a:pt x="4593" y="7587"/>
                  </a:cubicBezTo>
                  <a:cubicBezTo>
                    <a:pt x="4624" y="7714"/>
                    <a:pt x="4783" y="7809"/>
                    <a:pt x="4909" y="7809"/>
                  </a:cubicBezTo>
                  <a:lnTo>
                    <a:pt x="5004" y="7809"/>
                  </a:lnTo>
                  <a:cubicBezTo>
                    <a:pt x="5764" y="7555"/>
                    <a:pt x="6588" y="7460"/>
                    <a:pt x="7380" y="7460"/>
                  </a:cubicBezTo>
                  <a:cubicBezTo>
                    <a:pt x="7570" y="7460"/>
                    <a:pt x="7728" y="7334"/>
                    <a:pt x="7728" y="7144"/>
                  </a:cubicBezTo>
                  <a:cubicBezTo>
                    <a:pt x="7728" y="6954"/>
                    <a:pt x="7570" y="6795"/>
                    <a:pt x="7380" y="6795"/>
                  </a:cubicBezTo>
                  <a:cubicBezTo>
                    <a:pt x="7293" y="6792"/>
                    <a:pt x="7206" y="6790"/>
                    <a:pt x="7120" y="6790"/>
                  </a:cubicBezTo>
                  <a:close/>
                  <a:moveTo>
                    <a:pt x="2697" y="8269"/>
                  </a:moveTo>
                  <a:cubicBezTo>
                    <a:pt x="2625" y="8269"/>
                    <a:pt x="2555" y="8294"/>
                    <a:pt x="2503" y="8347"/>
                  </a:cubicBezTo>
                  <a:cubicBezTo>
                    <a:pt x="1774" y="8885"/>
                    <a:pt x="1204" y="9550"/>
                    <a:pt x="761" y="10310"/>
                  </a:cubicBezTo>
                  <a:cubicBezTo>
                    <a:pt x="666" y="10469"/>
                    <a:pt x="729" y="10690"/>
                    <a:pt x="887" y="10785"/>
                  </a:cubicBezTo>
                  <a:cubicBezTo>
                    <a:pt x="951" y="10817"/>
                    <a:pt x="1014" y="10817"/>
                    <a:pt x="1046" y="10817"/>
                  </a:cubicBezTo>
                  <a:cubicBezTo>
                    <a:pt x="1172" y="10817"/>
                    <a:pt x="1299" y="10754"/>
                    <a:pt x="1362" y="10627"/>
                  </a:cubicBezTo>
                  <a:cubicBezTo>
                    <a:pt x="1742" y="9962"/>
                    <a:pt x="2249" y="9360"/>
                    <a:pt x="2914" y="8885"/>
                  </a:cubicBezTo>
                  <a:cubicBezTo>
                    <a:pt x="3041" y="8759"/>
                    <a:pt x="3073" y="8537"/>
                    <a:pt x="2978" y="8410"/>
                  </a:cubicBezTo>
                  <a:cubicBezTo>
                    <a:pt x="2904" y="8318"/>
                    <a:pt x="2798" y="8269"/>
                    <a:pt x="2697" y="8269"/>
                  </a:cubicBezTo>
                  <a:close/>
                  <a:moveTo>
                    <a:pt x="9839" y="7219"/>
                  </a:moveTo>
                  <a:cubicBezTo>
                    <a:pt x="9701" y="7219"/>
                    <a:pt x="9551" y="7310"/>
                    <a:pt x="9501" y="7460"/>
                  </a:cubicBezTo>
                  <a:cubicBezTo>
                    <a:pt x="9470" y="7650"/>
                    <a:pt x="9533" y="7840"/>
                    <a:pt x="9723" y="7904"/>
                  </a:cubicBezTo>
                  <a:cubicBezTo>
                    <a:pt x="10135" y="8030"/>
                    <a:pt x="10515" y="8220"/>
                    <a:pt x="10895" y="8410"/>
                  </a:cubicBezTo>
                  <a:cubicBezTo>
                    <a:pt x="11212" y="8600"/>
                    <a:pt x="11528" y="8822"/>
                    <a:pt x="11813" y="9044"/>
                  </a:cubicBezTo>
                  <a:cubicBezTo>
                    <a:pt x="11877" y="9075"/>
                    <a:pt x="11940" y="9107"/>
                    <a:pt x="12035" y="9107"/>
                  </a:cubicBezTo>
                  <a:cubicBezTo>
                    <a:pt x="12067" y="9487"/>
                    <a:pt x="12067" y="9835"/>
                    <a:pt x="12067" y="10184"/>
                  </a:cubicBezTo>
                  <a:cubicBezTo>
                    <a:pt x="12067" y="10627"/>
                    <a:pt x="12067" y="11102"/>
                    <a:pt x="12003" y="11514"/>
                  </a:cubicBezTo>
                  <a:cubicBezTo>
                    <a:pt x="11972" y="11704"/>
                    <a:pt x="12130" y="11894"/>
                    <a:pt x="12288" y="11894"/>
                  </a:cubicBezTo>
                  <a:lnTo>
                    <a:pt x="12352" y="11894"/>
                  </a:lnTo>
                  <a:cubicBezTo>
                    <a:pt x="12510" y="11894"/>
                    <a:pt x="12668" y="11767"/>
                    <a:pt x="12668" y="11609"/>
                  </a:cubicBezTo>
                  <a:cubicBezTo>
                    <a:pt x="12732" y="11134"/>
                    <a:pt x="12763" y="10659"/>
                    <a:pt x="12763" y="10184"/>
                  </a:cubicBezTo>
                  <a:cubicBezTo>
                    <a:pt x="12763" y="9804"/>
                    <a:pt x="12732" y="9424"/>
                    <a:pt x="12700" y="9012"/>
                  </a:cubicBezTo>
                  <a:cubicBezTo>
                    <a:pt x="12700" y="8867"/>
                    <a:pt x="12568" y="8723"/>
                    <a:pt x="12400" y="8723"/>
                  </a:cubicBezTo>
                  <a:cubicBezTo>
                    <a:pt x="12384" y="8723"/>
                    <a:pt x="12368" y="8724"/>
                    <a:pt x="12352" y="8727"/>
                  </a:cubicBezTo>
                  <a:cubicBezTo>
                    <a:pt x="12352" y="8632"/>
                    <a:pt x="12320" y="8537"/>
                    <a:pt x="12225" y="8505"/>
                  </a:cubicBezTo>
                  <a:cubicBezTo>
                    <a:pt x="11908" y="8252"/>
                    <a:pt x="11560" y="8030"/>
                    <a:pt x="11212" y="7840"/>
                  </a:cubicBezTo>
                  <a:cubicBezTo>
                    <a:pt x="10831" y="7587"/>
                    <a:pt x="10388" y="7397"/>
                    <a:pt x="9945" y="7239"/>
                  </a:cubicBezTo>
                  <a:cubicBezTo>
                    <a:pt x="9912" y="7225"/>
                    <a:pt x="9876" y="7219"/>
                    <a:pt x="9839" y="7219"/>
                  </a:cubicBezTo>
                  <a:close/>
                  <a:moveTo>
                    <a:pt x="13795" y="10201"/>
                  </a:moveTo>
                  <a:cubicBezTo>
                    <a:pt x="13724" y="10201"/>
                    <a:pt x="13653" y="10226"/>
                    <a:pt x="13587" y="10279"/>
                  </a:cubicBezTo>
                  <a:cubicBezTo>
                    <a:pt x="13428" y="10374"/>
                    <a:pt x="13397" y="10595"/>
                    <a:pt x="13523" y="10754"/>
                  </a:cubicBezTo>
                  <a:cubicBezTo>
                    <a:pt x="13998" y="11387"/>
                    <a:pt x="14410" y="12084"/>
                    <a:pt x="14758" y="12844"/>
                  </a:cubicBezTo>
                  <a:cubicBezTo>
                    <a:pt x="14822" y="12971"/>
                    <a:pt x="14917" y="13034"/>
                    <a:pt x="15075" y="13034"/>
                  </a:cubicBezTo>
                  <a:cubicBezTo>
                    <a:pt x="15107" y="13034"/>
                    <a:pt x="15170" y="13034"/>
                    <a:pt x="15202" y="13002"/>
                  </a:cubicBezTo>
                  <a:cubicBezTo>
                    <a:pt x="15360" y="12907"/>
                    <a:pt x="15455" y="12717"/>
                    <a:pt x="15360" y="12559"/>
                  </a:cubicBezTo>
                  <a:cubicBezTo>
                    <a:pt x="15012" y="11767"/>
                    <a:pt x="14568" y="11007"/>
                    <a:pt x="14062" y="10342"/>
                  </a:cubicBezTo>
                  <a:cubicBezTo>
                    <a:pt x="13988" y="10250"/>
                    <a:pt x="13893" y="10201"/>
                    <a:pt x="13795" y="10201"/>
                  </a:cubicBezTo>
                  <a:close/>
                  <a:moveTo>
                    <a:pt x="332" y="12523"/>
                  </a:moveTo>
                  <a:cubicBezTo>
                    <a:pt x="164" y="12523"/>
                    <a:pt x="30" y="12670"/>
                    <a:pt x="1" y="12844"/>
                  </a:cubicBezTo>
                  <a:cubicBezTo>
                    <a:pt x="1" y="12971"/>
                    <a:pt x="1" y="13129"/>
                    <a:pt x="1" y="13256"/>
                  </a:cubicBezTo>
                  <a:cubicBezTo>
                    <a:pt x="1" y="13762"/>
                    <a:pt x="64" y="14237"/>
                    <a:pt x="159" y="14744"/>
                  </a:cubicBezTo>
                  <a:cubicBezTo>
                    <a:pt x="222" y="14966"/>
                    <a:pt x="286" y="15219"/>
                    <a:pt x="381" y="15441"/>
                  </a:cubicBezTo>
                  <a:cubicBezTo>
                    <a:pt x="444" y="15567"/>
                    <a:pt x="571" y="15662"/>
                    <a:pt x="697" y="15662"/>
                  </a:cubicBezTo>
                  <a:cubicBezTo>
                    <a:pt x="729" y="15662"/>
                    <a:pt x="761" y="15662"/>
                    <a:pt x="824" y="15631"/>
                  </a:cubicBezTo>
                  <a:cubicBezTo>
                    <a:pt x="982" y="15567"/>
                    <a:pt x="1077" y="15377"/>
                    <a:pt x="1014" y="15219"/>
                  </a:cubicBezTo>
                  <a:cubicBezTo>
                    <a:pt x="951" y="14997"/>
                    <a:pt x="887" y="14776"/>
                    <a:pt x="824" y="14586"/>
                  </a:cubicBezTo>
                  <a:cubicBezTo>
                    <a:pt x="729" y="14142"/>
                    <a:pt x="697" y="13699"/>
                    <a:pt x="697" y="13256"/>
                  </a:cubicBezTo>
                  <a:cubicBezTo>
                    <a:pt x="697" y="13129"/>
                    <a:pt x="697" y="13002"/>
                    <a:pt x="697" y="12876"/>
                  </a:cubicBezTo>
                  <a:cubicBezTo>
                    <a:pt x="697" y="12686"/>
                    <a:pt x="571" y="12527"/>
                    <a:pt x="381" y="12527"/>
                  </a:cubicBezTo>
                  <a:cubicBezTo>
                    <a:pt x="364" y="12525"/>
                    <a:pt x="348" y="12523"/>
                    <a:pt x="332" y="12523"/>
                  </a:cubicBezTo>
                  <a:close/>
                  <a:moveTo>
                    <a:pt x="11771" y="13648"/>
                  </a:moveTo>
                  <a:cubicBezTo>
                    <a:pt x="11633" y="13648"/>
                    <a:pt x="11483" y="13739"/>
                    <a:pt x="11433" y="13889"/>
                  </a:cubicBezTo>
                  <a:cubicBezTo>
                    <a:pt x="11148" y="14649"/>
                    <a:pt x="10768" y="15377"/>
                    <a:pt x="10325" y="16011"/>
                  </a:cubicBezTo>
                  <a:cubicBezTo>
                    <a:pt x="10230" y="16169"/>
                    <a:pt x="10261" y="16359"/>
                    <a:pt x="10420" y="16486"/>
                  </a:cubicBezTo>
                  <a:cubicBezTo>
                    <a:pt x="10451" y="16518"/>
                    <a:pt x="10546" y="16549"/>
                    <a:pt x="10610" y="16549"/>
                  </a:cubicBezTo>
                  <a:cubicBezTo>
                    <a:pt x="10705" y="16549"/>
                    <a:pt x="10831" y="16486"/>
                    <a:pt x="10895" y="16391"/>
                  </a:cubicBezTo>
                  <a:cubicBezTo>
                    <a:pt x="11370" y="15726"/>
                    <a:pt x="11782" y="14934"/>
                    <a:pt x="12098" y="14111"/>
                  </a:cubicBezTo>
                  <a:cubicBezTo>
                    <a:pt x="12162" y="13921"/>
                    <a:pt x="12067" y="13731"/>
                    <a:pt x="11877" y="13667"/>
                  </a:cubicBezTo>
                  <a:cubicBezTo>
                    <a:pt x="11844" y="13654"/>
                    <a:pt x="11808" y="13648"/>
                    <a:pt x="11771" y="13648"/>
                  </a:cubicBezTo>
                  <a:close/>
                  <a:moveTo>
                    <a:pt x="15812" y="14738"/>
                  </a:moveTo>
                  <a:cubicBezTo>
                    <a:pt x="15788" y="14738"/>
                    <a:pt x="15764" y="14740"/>
                    <a:pt x="15740" y="14744"/>
                  </a:cubicBezTo>
                  <a:cubicBezTo>
                    <a:pt x="15582" y="14776"/>
                    <a:pt x="15455" y="14934"/>
                    <a:pt x="15487" y="15124"/>
                  </a:cubicBezTo>
                  <a:cubicBezTo>
                    <a:pt x="15487" y="15187"/>
                    <a:pt x="15519" y="15251"/>
                    <a:pt x="15519" y="15282"/>
                  </a:cubicBezTo>
                  <a:cubicBezTo>
                    <a:pt x="15645" y="15979"/>
                    <a:pt x="15709" y="16676"/>
                    <a:pt x="15709" y="17404"/>
                  </a:cubicBezTo>
                  <a:lnTo>
                    <a:pt x="15709" y="17563"/>
                  </a:lnTo>
                  <a:cubicBezTo>
                    <a:pt x="15709" y="17753"/>
                    <a:pt x="15835" y="17911"/>
                    <a:pt x="16025" y="17911"/>
                  </a:cubicBezTo>
                  <a:cubicBezTo>
                    <a:pt x="16215" y="17911"/>
                    <a:pt x="16374" y="17753"/>
                    <a:pt x="16374" y="17563"/>
                  </a:cubicBezTo>
                  <a:lnTo>
                    <a:pt x="16374" y="17404"/>
                  </a:lnTo>
                  <a:cubicBezTo>
                    <a:pt x="16374" y="16644"/>
                    <a:pt x="16310" y="15884"/>
                    <a:pt x="16184" y="15156"/>
                  </a:cubicBezTo>
                  <a:cubicBezTo>
                    <a:pt x="16184" y="15124"/>
                    <a:pt x="16152" y="15061"/>
                    <a:pt x="16152" y="14997"/>
                  </a:cubicBezTo>
                  <a:cubicBezTo>
                    <a:pt x="16124" y="14832"/>
                    <a:pt x="15976" y="14738"/>
                    <a:pt x="15812" y="14738"/>
                  </a:cubicBezTo>
                  <a:close/>
                  <a:moveTo>
                    <a:pt x="1996" y="17119"/>
                  </a:moveTo>
                  <a:cubicBezTo>
                    <a:pt x="1909" y="17119"/>
                    <a:pt x="1822" y="17151"/>
                    <a:pt x="1742" y="17214"/>
                  </a:cubicBezTo>
                  <a:cubicBezTo>
                    <a:pt x="1616" y="17341"/>
                    <a:pt x="1616" y="17563"/>
                    <a:pt x="1742" y="17689"/>
                  </a:cubicBezTo>
                  <a:cubicBezTo>
                    <a:pt x="2376" y="18354"/>
                    <a:pt x="3136" y="18829"/>
                    <a:pt x="3959" y="19114"/>
                  </a:cubicBezTo>
                  <a:lnTo>
                    <a:pt x="4086" y="19114"/>
                  </a:lnTo>
                  <a:cubicBezTo>
                    <a:pt x="4213" y="19114"/>
                    <a:pt x="4339" y="19019"/>
                    <a:pt x="4403" y="18893"/>
                  </a:cubicBezTo>
                  <a:cubicBezTo>
                    <a:pt x="4466" y="18703"/>
                    <a:pt x="4371" y="18513"/>
                    <a:pt x="4181" y="18449"/>
                  </a:cubicBezTo>
                  <a:cubicBezTo>
                    <a:pt x="3453" y="18228"/>
                    <a:pt x="2788" y="17784"/>
                    <a:pt x="2249" y="17214"/>
                  </a:cubicBezTo>
                  <a:cubicBezTo>
                    <a:pt x="2170" y="17151"/>
                    <a:pt x="2083" y="17119"/>
                    <a:pt x="1996" y="17119"/>
                  </a:cubicBezTo>
                  <a:close/>
                  <a:moveTo>
                    <a:pt x="8837" y="17622"/>
                  </a:moveTo>
                  <a:cubicBezTo>
                    <a:pt x="8771" y="17622"/>
                    <a:pt x="8704" y="17643"/>
                    <a:pt x="8646" y="17689"/>
                  </a:cubicBezTo>
                  <a:cubicBezTo>
                    <a:pt x="7981" y="18133"/>
                    <a:pt x="7253" y="18449"/>
                    <a:pt x="6493" y="18576"/>
                  </a:cubicBezTo>
                  <a:cubicBezTo>
                    <a:pt x="6303" y="18608"/>
                    <a:pt x="6176" y="18798"/>
                    <a:pt x="6208" y="18988"/>
                  </a:cubicBezTo>
                  <a:cubicBezTo>
                    <a:pt x="6239" y="19146"/>
                    <a:pt x="6398" y="19241"/>
                    <a:pt x="6556" y="19241"/>
                  </a:cubicBezTo>
                  <a:lnTo>
                    <a:pt x="6619" y="19241"/>
                  </a:lnTo>
                  <a:cubicBezTo>
                    <a:pt x="7475" y="19083"/>
                    <a:pt x="8298" y="18766"/>
                    <a:pt x="9026" y="18228"/>
                  </a:cubicBezTo>
                  <a:cubicBezTo>
                    <a:pt x="9185" y="18133"/>
                    <a:pt x="9216" y="17911"/>
                    <a:pt x="9121" y="17784"/>
                  </a:cubicBezTo>
                  <a:cubicBezTo>
                    <a:pt x="9061" y="17684"/>
                    <a:pt x="8950" y="17622"/>
                    <a:pt x="8837" y="17622"/>
                  </a:cubicBezTo>
                  <a:close/>
                  <a:moveTo>
                    <a:pt x="15777" y="19711"/>
                  </a:moveTo>
                  <a:cubicBezTo>
                    <a:pt x="15614" y="19711"/>
                    <a:pt x="15484" y="19828"/>
                    <a:pt x="15455" y="19969"/>
                  </a:cubicBezTo>
                  <a:cubicBezTo>
                    <a:pt x="15297" y="20761"/>
                    <a:pt x="15075" y="21553"/>
                    <a:pt x="14790" y="22345"/>
                  </a:cubicBezTo>
                  <a:cubicBezTo>
                    <a:pt x="14727" y="22535"/>
                    <a:pt x="14822" y="22725"/>
                    <a:pt x="15012" y="22788"/>
                  </a:cubicBezTo>
                  <a:lnTo>
                    <a:pt x="15107" y="22788"/>
                  </a:lnTo>
                  <a:cubicBezTo>
                    <a:pt x="15265" y="22788"/>
                    <a:pt x="15392" y="22725"/>
                    <a:pt x="15423" y="22566"/>
                  </a:cubicBezTo>
                  <a:cubicBezTo>
                    <a:pt x="15740" y="21743"/>
                    <a:pt x="15962" y="20920"/>
                    <a:pt x="16120" y="20096"/>
                  </a:cubicBezTo>
                  <a:cubicBezTo>
                    <a:pt x="16152" y="19938"/>
                    <a:pt x="16025" y="19748"/>
                    <a:pt x="15835" y="19716"/>
                  </a:cubicBezTo>
                  <a:cubicBezTo>
                    <a:pt x="15815" y="19713"/>
                    <a:pt x="15796" y="19711"/>
                    <a:pt x="15777" y="19711"/>
                  </a:cubicBezTo>
                  <a:close/>
                  <a:moveTo>
                    <a:pt x="14125" y="24423"/>
                  </a:moveTo>
                  <a:cubicBezTo>
                    <a:pt x="14003" y="24423"/>
                    <a:pt x="13884" y="24494"/>
                    <a:pt x="13840" y="24625"/>
                  </a:cubicBezTo>
                  <a:cubicBezTo>
                    <a:pt x="13745" y="24783"/>
                    <a:pt x="13650" y="24973"/>
                    <a:pt x="13555" y="25163"/>
                  </a:cubicBezTo>
                  <a:cubicBezTo>
                    <a:pt x="13238" y="25702"/>
                    <a:pt x="12922" y="26208"/>
                    <a:pt x="12605" y="26747"/>
                  </a:cubicBezTo>
                  <a:cubicBezTo>
                    <a:pt x="12478" y="26905"/>
                    <a:pt x="12542" y="27095"/>
                    <a:pt x="12700" y="27222"/>
                  </a:cubicBezTo>
                  <a:cubicBezTo>
                    <a:pt x="12732" y="27253"/>
                    <a:pt x="12795" y="27253"/>
                    <a:pt x="12858" y="27253"/>
                  </a:cubicBezTo>
                  <a:cubicBezTo>
                    <a:pt x="12985" y="27253"/>
                    <a:pt x="13080" y="27222"/>
                    <a:pt x="13143" y="27127"/>
                  </a:cubicBezTo>
                  <a:cubicBezTo>
                    <a:pt x="13523" y="26588"/>
                    <a:pt x="13840" y="26050"/>
                    <a:pt x="14157" y="25480"/>
                  </a:cubicBezTo>
                  <a:cubicBezTo>
                    <a:pt x="14252" y="25290"/>
                    <a:pt x="14347" y="25100"/>
                    <a:pt x="14442" y="24910"/>
                  </a:cubicBezTo>
                  <a:cubicBezTo>
                    <a:pt x="14537" y="24751"/>
                    <a:pt x="14442" y="24530"/>
                    <a:pt x="14283" y="24466"/>
                  </a:cubicBezTo>
                  <a:cubicBezTo>
                    <a:pt x="14234" y="24437"/>
                    <a:pt x="14179" y="24423"/>
                    <a:pt x="14125" y="24423"/>
                  </a:cubicBezTo>
                  <a:close/>
                  <a:moveTo>
                    <a:pt x="11386" y="28598"/>
                  </a:moveTo>
                  <a:cubicBezTo>
                    <a:pt x="11289" y="28598"/>
                    <a:pt x="11188" y="28639"/>
                    <a:pt x="11117" y="28710"/>
                  </a:cubicBezTo>
                  <a:cubicBezTo>
                    <a:pt x="10610" y="29343"/>
                    <a:pt x="10040" y="29945"/>
                    <a:pt x="9438" y="30547"/>
                  </a:cubicBezTo>
                  <a:cubicBezTo>
                    <a:pt x="9311" y="30674"/>
                    <a:pt x="9311" y="30895"/>
                    <a:pt x="9438" y="31022"/>
                  </a:cubicBezTo>
                  <a:cubicBezTo>
                    <a:pt x="9501" y="31085"/>
                    <a:pt x="9596" y="31117"/>
                    <a:pt x="9691" y="31117"/>
                  </a:cubicBezTo>
                  <a:cubicBezTo>
                    <a:pt x="9786" y="31117"/>
                    <a:pt x="9850" y="31085"/>
                    <a:pt x="9913" y="31022"/>
                  </a:cubicBezTo>
                  <a:cubicBezTo>
                    <a:pt x="10546" y="30420"/>
                    <a:pt x="11117" y="29787"/>
                    <a:pt x="11655" y="29153"/>
                  </a:cubicBezTo>
                  <a:cubicBezTo>
                    <a:pt x="11782" y="28995"/>
                    <a:pt x="11750" y="28805"/>
                    <a:pt x="11592" y="28678"/>
                  </a:cubicBezTo>
                  <a:cubicBezTo>
                    <a:pt x="11536" y="28623"/>
                    <a:pt x="11462" y="28598"/>
                    <a:pt x="11386" y="28598"/>
                  </a:cubicBezTo>
                  <a:close/>
                  <a:moveTo>
                    <a:pt x="7820" y="32113"/>
                  </a:moveTo>
                  <a:cubicBezTo>
                    <a:pt x="7746" y="32113"/>
                    <a:pt x="7671" y="32138"/>
                    <a:pt x="7601" y="32194"/>
                  </a:cubicBezTo>
                  <a:cubicBezTo>
                    <a:pt x="6968" y="32700"/>
                    <a:pt x="6303" y="33175"/>
                    <a:pt x="5606" y="33650"/>
                  </a:cubicBezTo>
                  <a:cubicBezTo>
                    <a:pt x="5448" y="33745"/>
                    <a:pt x="5416" y="33967"/>
                    <a:pt x="5511" y="34125"/>
                  </a:cubicBezTo>
                  <a:cubicBezTo>
                    <a:pt x="5574" y="34220"/>
                    <a:pt x="5701" y="34252"/>
                    <a:pt x="5796" y="34252"/>
                  </a:cubicBezTo>
                  <a:cubicBezTo>
                    <a:pt x="5859" y="34252"/>
                    <a:pt x="5923" y="34252"/>
                    <a:pt x="5986" y="34220"/>
                  </a:cubicBezTo>
                  <a:cubicBezTo>
                    <a:pt x="6715" y="33745"/>
                    <a:pt x="7380" y="33239"/>
                    <a:pt x="8045" y="32700"/>
                  </a:cubicBezTo>
                  <a:cubicBezTo>
                    <a:pt x="8171" y="32605"/>
                    <a:pt x="8203" y="32384"/>
                    <a:pt x="8076" y="32225"/>
                  </a:cubicBezTo>
                  <a:cubicBezTo>
                    <a:pt x="8005" y="32154"/>
                    <a:pt x="7914" y="32113"/>
                    <a:pt x="7820" y="32113"/>
                  </a:cubicBezTo>
                  <a:close/>
                  <a:moveTo>
                    <a:pt x="3664" y="34873"/>
                  </a:moveTo>
                  <a:cubicBezTo>
                    <a:pt x="3606" y="34873"/>
                    <a:pt x="3545" y="34887"/>
                    <a:pt x="3484" y="34917"/>
                  </a:cubicBezTo>
                  <a:cubicBezTo>
                    <a:pt x="2788" y="35329"/>
                    <a:pt x="2027" y="35677"/>
                    <a:pt x="1267" y="36026"/>
                  </a:cubicBezTo>
                  <a:cubicBezTo>
                    <a:pt x="1109" y="36089"/>
                    <a:pt x="1046" y="36311"/>
                    <a:pt x="1109" y="36469"/>
                  </a:cubicBezTo>
                  <a:cubicBezTo>
                    <a:pt x="1172" y="36596"/>
                    <a:pt x="1299" y="36691"/>
                    <a:pt x="1426" y="36691"/>
                  </a:cubicBezTo>
                  <a:cubicBezTo>
                    <a:pt x="1457" y="36691"/>
                    <a:pt x="1521" y="36659"/>
                    <a:pt x="1552" y="36659"/>
                  </a:cubicBezTo>
                  <a:cubicBezTo>
                    <a:pt x="2344" y="36311"/>
                    <a:pt x="3104" y="35931"/>
                    <a:pt x="3833" y="35519"/>
                  </a:cubicBezTo>
                  <a:cubicBezTo>
                    <a:pt x="3991" y="35424"/>
                    <a:pt x="4054" y="35234"/>
                    <a:pt x="3959" y="35044"/>
                  </a:cubicBezTo>
                  <a:cubicBezTo>
                    <a:pt x="3895" y="34936"/>
                    <a:pt x="3786" y="34873"/>
                    <a:pt x="3664" y="34873"/>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2" name="Google Shape;195;p27">
              <a:extLst>
                <a:ext uri="{FF2B5EF4-FFF2-40B4-BE49-F238E27FC236}">
                  <a16:creationId xmlns:a16="http://schemas.microsoft.com/office/drawing/2014/main" id="{2D8BA73B-A9F4-4866-A0F4-9C8846B6E85F}"/>
                </a:ext>
              </a:extLst>
            </p:cNvPr>
            <p:cNvSpPr/>
            <p:nvPr/>
          </p:nvSpPr>
          <p:spPr>
            <a:xfrm>
              <a:off x="8399494" y="2421308"/>
              <a:ext cx="63977" cy="35162"/>
            </a:xfrm>
            <a:custGeom>
              <a:avLst/>
              <a:gdLst/>
              <a:ahLst/>
              <a:cxnLst/>
              <a:rect l="l" t="t" r="r" b="b"/>
              <a:pathLst>
                <a:path w="1996" h="1097" extrusionOk="0">
                  <a:moveTo>
                    <a:pt x="1606" y="0"/>
                  </a:moveTo>
                  <a:cubicBezTo>
                    <a:pt x="1568" y="0"/>
                    <a:pt x="1528" y="7"/>
                    <a:pt x="1489" y="20"/>
                  </a:cubicBezTo>
                  <a:cubicBezTo>
                    <a:pt x="1109" y="147"/>
                    <a:pt x="697" y="305"/>
                    <a:pt x="285" y="400"/>
                  </a:cubicBezTo>
                  <a:cubicBezTo>
                    <a:pt x="127" y="463"/>
                    <a:pt x="0" y="653"/>
                    <a:pt x="63" y="843"/>
                  </a:cubicBezTo>
                  <a:cubicBezTo>
                    <a:pt x="127" y="1002"/>
                    <a:pt x="253" y="1097"/>
                    <a:pt x="380" y="1097"/>
                  </a:cubicBezTo>
                  <a:cubicBezTo>
                    <a:pt x="412" y="1097"/>
                    <a:pt x="475" y="1097"/>
                    <a:pt x="507" y="1065"/>
                  </a:cubicBezTo>
                  <a:cubicBezTo>
                    <a:pt x="919" y="938"/>
                    <a:pt x="1330" y="812"/>
                    <a:pt x="1710" y="653"/>
                  </a:cubicBezTo>
                  <a:cubicBezTo>
                    <a:pt x="1900" y="590"/>
                    <a:pt x="1995" y="400"/>
                    <a:pt x="1932" y="242"/>
                  </a:cubicBezTo>
                  <a:cubicBezTo>
                    <a:pt x="1882" y="91"/>
                    <a:pt x="1752" y="0"/>
                    <a:pt x="1606"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3" name="Google Shape;196;p27">
              <a:extLst>
                <a:ext uri="{FF2B5EF4-FFF2-40B4-BE49-F238E27FC236}">
                  <a16:creationId xmlns:a16="http://schemas.microsoft.com/office/drawing/2014/main" id="{51376E71-E9EE-4ED5-9A68-A76722F12B82}"/>
                </a:ext>
              </a:extLst>
            </p:cNvPr>
            <p:cNvSpPr/>
            <p:nvPr/>
          </p:nvSpPr>
          <p:spPr>
            <a:xfrm>
              <a:off x="8706044" y="2648015"/>
              <a:ext cx="240586" cy="223117"/>
            </a:xfrm>
            <a:custGeom>
              <a:avLst/>
              <a:gdLst/>
              <a:ahLst/>
              <a:cxnLst/>
              <a:rect l="l" t="t" r="r" b="b"/>
              <a:pathLst>
                <a:path w="7506" h="6961" extrusionOk="0">
                  <a:moveTo>
                    <a:pt x="3773" y="1"/>
                  </a:moveTo>
                  <a:cubicBezTo>
                    <a:pt x="2085" y="1"/>
                    <a:pt x="604" y="1202"/>
                    <a:pt x="317" y="2923"/>
                  </a:cubicBezTo>
                  <a:cubicBezTo>
                    <a:pt x="0" y="4823"/>
                    <a:pt x="1299" y="6596"/>
                    <a:pt x="3199" y="6913"/>
                  </a:cubicBezTo>
                  <a:cubicBezTo>
                    <a:pt x="3391" y="6945"/>
                    <a:pt x="3582" y="6961"/>
                    <a:pt x="3771" y="6961"/>
                  </a:cubicBezTo>
                  <a:cubicBezTo>
                    <a:pt x="5443" y="6961"/>
                    <a:pt x="6904" y="5739"/>
                    <a:pt x="7189" y="4031"/>
                  </a:cubicBezTo>
                  <a:cubicBezTo>
                    <a:pt x="7506" y="2131"/>
                    <a:pt x="6207" y="357"/>
                    <a:pt x="4307" y="41"/>
                  </a:cubicBezTo>
                  <a:cubicBezTo>
                    <a:pt x="4128" y="14"/>
                    <a:pt x="3949" y="1"/>
                    <a:pt x="3773"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4" name="Google Shape;197;p27">
              <a:extLst>
                <a:ext uri="{FF2B5EF4-FFF2-40B4-BE49-F238E27FC236}">
                  <a16:creationId xmlns:a16="http://schemas.microsoft.com/office/drawing/2014/main" id="{979489EA-E7E3-4BF4-8F09-802E668A1938}"/>
                </a:ext>
              </a:extLst>
            </p:cNvPr>
            <p:cNvSpPr/>
            <p:nvPr/>
          </p:nvSpPr>
          <p:spPr>
            <a:xfrm>
              <a:off x="8913103" y="2355120"/>
              <a:ext cx="104587" cy="97856"/>
            </a:xfrm>
            <a:custGeom>
              <a:avLst/>
              <a:gdLst/>
              <a:ahLst/>
              <a:cxnLst/>
              <a:rect l="l" t="t" r="r" b="b"/>
              <a:pathLst>
                <a:path w="3263" h="3053" extrusionOk="0">
                  <a:moveTo>
                    <a:pt x="1593" y="0"/>
                  </a:moveTo>
                  <a:cubicBezTo>
                    <a:pt x="876" y="0"/>
                    <a:pt x="240" y="534"/>
                    <a:pt x="127" y="1293"/>
                  </a:cubicBezTo>
                  <a:cubicBezTo>
                    <a:pt x="1" y="2117"/>
                    <a:pt x="539" y="2908"/>
                    <a:pt x="1394" y="3035"/>
                  </a:cubicBezTo>
                  <a:cubicBezTo>
                    <a:pt x="1471" y="3047"/>
                    <a:pt x="1548" y="3053"/>
                    <a:pt x="1624" y="3053"/>
                  </a:cubicBezTo>
                  <a:cubicBezTo>
                    <a:pt x="2360" y="3053"/>
                    <a:pt x="3021" y="2515"/>
                    <a:pt x="3136" y="1768"/>
                  </a:cubicBezTo>
                  <a:cubicBezTo>
                    <a:pt x="3263" y="945"/>
                    <a:pt x="2693" y="153"/>
                    <a:pt x="1869" y="26"/>
                  </a:cubicBezTo>
                  <a:cubicBezTo>
                    <a:pt x="1776" y="9"/>
                    <a:pt x="1684" y="0"/>
                    <a:pt x="1593"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5" name="Google Shape;198;p27">
              <a:extLst>
                <a:ext uri="{FF2B5EF4-FFF2-40B4-BE49-F238E27FC236}">
                  <a16:creationId xmlns:a16="http://schemas.microsoft.com/office/drawing/2014/main" id="{B0AACE09-671C-400A-B324-F07CCDD9B75A}"/>
                </a:ext>
              </a:extLst>
            </p:cNvPr>
            <p:cNvSpPr/>
            <p:nvPr/>
          </p:nvSpPr>
          <p:spPr>
            <a:xfrm>
              <a:off x="4790895" y="3776039"/>
              <a:ext cx="4542480" cy="1367328"/>
            </a:xfrm>
            <a:custGeom>
              <a:avLst/>
              <a:gdLst/>
              <a:ahLst/>
              <a:cxnLst/>
              <a:rect l="l" t="t" r="r" b="b"/>
              <a:pathLst>
                <a:path w="141720" h="42659" extrusionOk="0">
                  <a:moveTo>
                    <a:pt x="17799" y="0"/>
                  </a:moveTo>
                  <a:cubicBezTo>
                    <a:pt x="16500" y="0"/>
                    <a:pt x="15233" y="412"/>
                    <a:pt x="14220" y="1172"/>
                  </a:cubicBezTo>
                  <a:lnTo>
                    <a:pt x="1996" y="10356"/>
                  </a:lnTo>
                  <a:cubicBezTo>
                    <a:pt x="729" y="11306"/>
                    <a:pt x="1" y="12731"/>
                    <a:pt x="1" y="14188"/>
                  </a:cubicBezTo>
                  <a:lnTo>
                    <a:pt x="1" y="42658"/>
                  </a:lnTo>
                  <a:lnTo>
                    <a:pt x="141720" y="42658"/>
                  </a:lnTo>
                  <a:lnTo>
                    <a:pt x="141720" y="14188"/>
                  </a:lnTo>
                  <a:cubicBezTo>
                    <a:pt x="141720" y="12731"/>
                    <a:pt x="140991" y="11306"/>
                    <a:pt x="139756" y="10388"/>
                  </a:cubicBezTo>
                  <a:lnTo>
                    <a:pt x="127500" y="1172"/>
                  </a:lnTo>
                  <a:cubicBezTo>
                    <a:pt x="126519" y="412"/>
                    <a:pt x="125220" y="0"/>
                    <a:pt x="123922"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6" name="Google Shape;199;p27">
              <a:extLst>
                <a:ext uri="{FF2B5EF4-FFF2-40B4-BE49-F238E27FC236}">
                  <a16:creationId xmlns:a16="http://schemas.microsoft.com/office/drawing/2014/main" id="{8F7A6DD7-75C3-4057-8452-A5652F22018B}"/>
                </a:ext>
              </a:extLst>
            </p:cNvPr>
            <p:cNvSpPr/>
            <p:nvPr/>
          </p:nvSpPr>
          <p:spPr>
            <a:xfrm>
              <a:off x="4799004" y="4156694"/>
              <a:ext cx="4543506" cy="986672"/>
            </a:xfrm>
            <a:custGeom>
              <a:avLst/>
              <a:gdLst/>
              <a:ahLst/>
              <a:cxnLst/>
              <a:rect l="l" t="t" r="r" b="b"/>
              <a:pathLst>
                <a:path w="141752" h="30783" extrusionOk="0">
                  <a:moveTo>
                    <a:pt x="4340" y="0"/>
                  </a:moveTo>
                  <a:cubicBezTo>
                    <a:pt x="1426" y="0"/>
                    <a:pt x="1" y="1172"/>
                    <a:pt x="1" y="3737"/>
                  </a:cubicBezTo>
                  <a:lnTo>
                    <a:pt x="1" y="30782"/>
                  </a:lnTo>
                  <a:lnTo>
                    <a:pt x="141752" y="30782"/>
                  </a:lnTo>
                  <a:lnTo>
                    <a:pt x="141752" y="3737"/>
                  </a:lnTo>
                  <a:cubicBezTo>
                    <a:pt x="141752" y="1172"/>
                    <a:pt x="140327" y="0"/>
                    <a:pt x="137413" y="0"/>
                  </a:cubicBez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spTree>
    <p:extLst>
      <p:ext uri="{BB962C8B-B14F-4D97-AF65-F5344CB8AC3E}">
        <p14:creationId xmlns:p14="http://schemas.microsoft.com/office/powerpoint/2010/main" val="950600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pic>
        <p:nvPicPr>
          <p:cNvPr id="129" name="图片 2">
            <a:extLst>
              <a:ext uri="{FF2B5EF4-FFF2-40B4-BE49-F238E27FC236}">
                <a16:creationId xmlns:a16="http://schemas.microsoft.com/office/drawing/2014/main" id="{87DD2FA2-71C0-4475-A498-46D079232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52" y="906383"/>
            <a:ext cx="5722327" cy="5722327"/>
          </a:xfrm>
          <a:prstGeom prst="rect">
            <a:avLst/>
          </a:prstGeom>
        </p:spPr>
      </p:pic>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4609706" y="90425"/>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5556219" y="1442343"/>
            <a:ext cx="3917083" cy="1938992"/>
          </a:xfrm>
          <a:prstGeom prst="rect">
            <a:avLst/>
          </a:prstGeom>
          <a:noFill/>
        </p:spPr>
        <p:txBody>
          <a:bodyPr wrap="square" rtlCol="0">
            <a:spAutoFit/>
            <a:scene3d>
              <a:camera prst="orthographicFront"/>
              <a:lightRig rig="threePt" dir="t"/>
            </a:scene3d>
            <a:sp3d contourW="12700"/>
          </a:bodyPr>
          <a:lstStyle/>
          <a:p>
            <a:pPr algn="ctr" defTabSz="1219170">
              <a:buClr>
                <a:srgbClr val="000000"/>
              </a:buClr>
            </a:pPr>
            <a:r>
              <a:rPr lang="vi-VN" sz="2400" b="1" kern="0" dirty="0">
                <a:solidFill>
                  <a:srgbClr val="C00000"/>
                </a:solidFill>
                <a:latin typeface="Times New Roman" panose="02020603050405020304" pitchFamily="18" charset="0"/>
                <a:cs typeface="Times New Roman" panose="02020603050405020304" pitchFamily="18" charset="0"/>
                <a:sym typeface="Arial"/>
              </a:rPr>
              <a:t>Với câu mở đầu "</a:t>
            </a:r>
            <a:r>
              <a:rPr lang="vi-VN" sz="2400" b="1" i="1" kern="0" dirty="0">
                <a:solidFill>
                  <a:srgbClr val="C00000"/>
                </a:solidFill>
                <a:latin typeface="Times New Roman" panose="02020603050405020304" pitchFamily="18" charset="0"/>
                <a:cs typeface="Times New Roman" panose="02020603050405020304" pitchFamily="18" charset="0"/>
                <a:sym typeface="Arial"/>
              </a:rPr>
              <a:t>Tôi không muốn bị người khác cười nhạo</a:t>
            </a:r>
            <a:r>
              <a:rPr lang="vi-VN" sz="2400" b="1" kern="0" dirty="0">
                <a:solidFill>
                  <a:srgbClr val="C00000"/>
                </a:solidFill>
                <a:latin typeface="Times New Roman" panose="02020603050405020304" pitchFamily="18" charset="0"/>
                <a:cs typeface="Times New Roman" panose="02020603050405020304" pitchFamily="18" charset="0"/>
                <a:sym typeface="Arial"/>
              </a:rPr>
              <a:t>", em hãy viết tiếp khoảng 5-7 câu để hoàn thành đoạn văn. </a:t>
            </a:r>
            <a:endParaRPr lang="en-US" sz="2400" b="1" kern="0" dirty="0">
              <a:solidFill>
                <a:srgbClr val="C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118286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barn(inVertical)">
                                      <p:cBhvr>
                                        <p:cTn id="10" dur="500"/>
                                        <p:tgtEl>
                                          <p:spTgt spid="128"/>
                                        </p:tgtEl>
                                      </p:cBhvr>
                                    </p:animEffect>
                                  </p:childTnLst>
                                </p:cTn>
                              </p:par>
                              <p:par>
                                <p:cTn id="11" presetID="16" presetClass="entr" presetSubtype="21"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barn(inVertical)">
                                      <p:cBhvr>
                                        <p:cTn id="1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C8782E61-4A43-4BF1-B20C-9D16E5272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50" y="4524346"/>
            <a:ext cx="2439924" cy="2439924"/>
          </a:xfrm>
          <a:prstGeom prst="rect">
            <a:avLst/>
          </a:prstGeom>
        </p:spPr>
      </p:pic>
      <p:sp>
        <p:nvSpPr>
          <p:cNvPr id="3" name="Rectangle 2">
            <a:extLst>
              <a:ext uri="{FF2B5EF4-FFF2-40B4-BE49-F238E27FC236}">
                <a16:creationId xmlns:a16="http://schemas.microsoft.com/office/drawing/2014/main" id="{1EC305B2-66CC-46B4-B140-65E3B69D53C2}"/>
              </a:ext>
            </a:extLst>
          </p:cNvPr>
          <p:cNvSpPr/>
          <p:nvPr/>
        </p:nvSpPr>
        <p:spPr>
          <a:xfrm>
            <a:off x="1073426" y="694843"/>
            <a:ext cx="10458883" cy="6478184"/>
          </a:xfrm>
          <a:prstGeom prst="rect">
            <a:avLst/>
          </a:prstGeom>
        </p:spPr>
        <p:txBody>
          <a:bodyPr wrap="square">
            <a:spAutoFit/>
          </a:bodyPr>
          <a:lstStyle/>
          <a:p>
            <a:pPr algn="just">
              <a:lnSpc>
                <a:spcPct val="150000"/>
              </a:lnSpc>
              <a:spcAft>
                <a:spcPts val="0"/>
              </a:spcAft>
            </a:pPr>
            <a:r>
              <a:rPr lang="en-US" sz="2800"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Tôi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không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muốn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bị</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người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khác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nhạo</a:t>
            </a:r>
            <a:r>
              <a:rPr lang="en-US" sz="2800" i="1" kern="100" dirty="0">
                <a:latin typeface="Times New Roman" panose="02020603050405020304" pitchFamily="18" charset="0"/>
                <a:ea typeface="SimSun" panose="02010600030101010101" pitchFamily="2" charset="-122"/>
              </a:rPr>
              <a:t>. </a:t>
            </a:r>
            <a:r>
              <a:rPr lang="vi-VN" sz="2800" i="1" kern="100" dirty="0">
                <a:latin typeface="Times New Roman" panose="02020603050405020304" pitchFamily="18" charset="0"/>
                <a:ea typeface="SimSun" panose="02010600030101010101" pitchFamily="2" charset="-122"/>
              </a:rPr>
              <a:t>Nó không chỉ khiến tôi phiền lòng, khó chịu mà còn khiến tôi tự ti về bản thân vì nghĩ rằng mình kém cỏi. Nhưng tôi đã tìm ra</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cách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để</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tôi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phản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ứng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lại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điều</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đó</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tìm</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thấy</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sự</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hài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hước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trong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những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điều</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chê</a:t>
            </a:r>
            <a:r>
              <a:rPr lang="en-US" sz="2800" i="1" kern="100" dirty="0">
                <a:latin typeface="Times New Roman" panose="02020603050405020304" pitchFamily="18" charset="0"/>
                <a:ea typeface="SimSun" panose="02010600030101010101" pitchFamily="2" charset="-122"/>
              </a:rPr>
              <a:t> bai </a:t>
            </a:r>
            <a:r>
              <a:rPr lang="en-US" sz="2800" i="1" kern="100" dirty="0" err="1">
                <a:latin typeface="Times New Roman" panose="02020603050405020304" pitchFamily="18" charset="0"/>
                <a:ea typeface="SimSun" panose="02010600030101010101" pitchFamily="2" charset="-122"/>
              </a:rPr>
              <a:t>đó</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Đó</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chính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phương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pháp</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tốt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nhất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để</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tôi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giảm</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thiểu</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sự</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căng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thẳng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áp</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lực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những</a:t>
            </a:r>
            <a:r>
              <a:rPr lang="en-US" sz="2800" i="1" kern="100" dirty="0">
                <a:latin typeface="Times New Roman" panose="02020603050405020304" pitchFamily="18" charset="0"/>
                <a:ea typeface="SimSun" panose="02010600030101010101" pitchFamily="2" charset="-122"/>
              </a:rPr>
              <a:t> lo </a:t>
            </a:r>
            <a:r>
              <a:rPr lang="en-US" sz="2800" i="1" kern="100" dirty="0" err="1">
                <a:latin typeface="Times New Roman" panose="02020603050405020304" pitchFamily="18" charset="0"/>
                <a:ea typeface="SimSun" panose="02010600030101010101" pitchFamily="2" charset="-122"/>
              </a:rPr>
              <a:t>âu</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suy</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nghĩ</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mông</a:t>
            </a:r>
            <a:r>
              <a:rPr lang="en-US" sz="2800" i="1" kern="100" dirty="0">
                <a:latin typeface="Times New Roman" panose="02020603050405020304" pitchFamily="18" charset="0"/>
                <a:ea typeface="SimSun" panose="02010600030101010101" pitchFamily="2" charset="-122"/>
              </a:rPr>
              <a:t> lung </a:t>
            </a:r>
            <a:r>
              <a:rPr lang="en-US" sz="2800" i="1" kern="100" dirty="0" err="1">
                <a:latin typeface="Times New Roman" panose="02020603050405020304" pitchFamily="18" charset="0"/>
                <a:ea typeface="SimSun" panose="02010600030101010101" pitchFamily="2" charset="-122"/>
              </a:rPr>
              <a:t>khi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bị</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người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khác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nhạo</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Tôi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nghĩ</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rằng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không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chỉ</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vấn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đề</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nhạo</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trong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tất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cả</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mọi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chuyện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hãy</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tìm</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cách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để</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mọi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chuyện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được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nhìn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nhận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một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cách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đơn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giản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nhất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Đó</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mới</a:t>
            </a:r>
            <a:r>
              <a:rPr lang="en-US" sz="2800" i="1" kern="100" dirty="0">
                <a:latin typeface="Times New Roman" panose="02020603050405020304" pitchFamily="18" charset="0"/>
                <a:ea typeface="SimSun" panose="02010600030101010101" pitchFamily="2" charset="-122"/>
              </a:rPr>
              <a:t> </a:t>
            </a:r>
            <a:r>
              <a:rPr lang="vi-VN" sz="2800" i="1" kern="100" dirty="0">
                <a:latin typeface="Times New Roman" panose="02020603050405020304" pitchFamily="18" charset="0"/>
                <a:ea typeface="SimSun" panose="02010600030101010101" pitchFamily="2" charset="-122"/>
              </a:rPr>
              <a:t>chí</a:t>
            </a:r>
            <a:r>
              <a:rPr lang="en-US" sz="2800" i="1" kern="100" dirty="0" err="1">
                <a:latin typeface="Times New Roman" panose="02020603050405020304" pitchFamily="18" charset="0"/>
                <a:ea typeface="SimSun" panose="02010600030101010101" pitchFamily="2" charset="-122"/>
              </a:rPr>
              <a:t>nh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lối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sống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lạc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quan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tích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cực</a:t>
            </a:r>
            <a:r>
              <a:rPr lang="en-US" sz="2800" i="1" kern="100" dirty="0">
                <a:latin typeface="Times New Roman" panose="02020603050405020304" pitchFamily="18" charset="0"/>
                <a:ea typeface="SimSun" panose="02010600030101010101" pitchFamily="2" charset="-122"/>
              </a:rPr>
              <a:t>. </a:t>
            </a:r>
          </a:p>
          <a:p>
            <a:pPr algn="ctr">
              <a:lnSpc>
                <a:spcPct val="150000"/>
              </a:lnSpc>
              <a:spcAft>
                <a:spcPts val="0"/>
              </a:spcAft>
            </a:pPr>
            <a:r>
              <a:rPr lang="en-US" sz="2800" b="1" i="1" kern="100" dirty="0">
                <a:latin typeface="Times New Roman" panose="02020603050405020304" pitchFamily="18" charset="0"/>
                <a:ea typeface="SimSun" panose="02010600030101010101" pitchFamily="2" charset="-122"/>
              </a:rPr>
              <a:t> </a:t>
            </a:r>
            <a:endParaRPr lang="en-US" sz="2800" i="1"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828525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sp>
        <p:nvSpPr>
          <p:cNvPr id="1688" name="Google Shape;1688;p58"/>
          <p:cNvSpPr txBox="1">
            <a:spLocks noGrp="1"/>
          </p:cNvSpPr>
          <p:nvPr>
            <p:ph type="title" idx="2"/>
          </p:nvPr>
        </p:nvSpPr>
        <p:spPr>
          <a:xfrm>
            <a:off x="6148278" y="2543074"/>
            <a:ext cx="5294755" cy="2353666"/>
          </a:xfrm>
          <a:prstGeom prst="rect">
            <a:avLst/>
          </a:prstGeom>
        </p:spPr>
        <p:txBody>
          <a:bodyPr spcFirstLastPara="1" wrap="square" lIns="121900" tIns="121900" rIns="121900" bIns="121900" anchor="ctr" anchorCtr="0">
            <a:noAutofit/>
          </a:bodyPr>
          <a:lstStyle/>
          <a:p>
            <a:r>
              <a:rPr lang="en-US" sz="5867" b="1" dirty="0">
                <a:latin typeface="Times New Roman" panose="02020603050405020304" pitchFamily="18" charset="0"/>
                <a:cs typeface="Times New Roman" panose="02020603050405020304" pitchFamily="18" charset="0"/>
              </a:rPr>
              <a:t>CHÚC CÁC EM HỌC TỐT</a:t>
            </a:r>
            <a:endParaRPr sz="5867" b="1" dirty="0">
              <a:latin typeface="Times New Roman" panose="02020603050405020304" pitchFamily="18" charset="0"/>
              <a:cs typeface="Times New Roman" panose="02020603050405020304" pitchFamily="18" charset="0"/>
            </a:endParaRPr>
          </a:p>
        </p:txBody>
      </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11" name="图片 28">
            <a:extLst>
              <a:ext uri="{FF2B5EF4-FFF2-40B4-BE49-F238E27FC236}">
                <a16:creationId xmlns:a16="http://schemas.microsoft.com/office/drawing/2014/main" id="{FAFD83CA-900B-48CF-8FBF-CEC8113193CB}"/>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49999" r="49421" b="8131"/>
          <a:stretch/>
        </p:blipFill>
        <p:spPr>
          <a:xfrm>
            <a:off x="951681" y="1983577"/>
            <a:ext cx="5294755" cy="4229057"/>
          </a:xfrm>
          <a:prstGeom prst="rect">
            <a:avLst/>
          </a:prstGeom>
        </p:spPr>
      </p:pic>
    </p:spTree>
    <p:extLst>
      <p:ext uri="{BB962C8B-B14F-4D97-AF65-F5344CB8AC3E}">
        <p14:creationId xmlns:p14="http://schemas.microsoft.com/office/powerpoint/2010/main" val="969629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ircle(in)">
                                      <p:cBhvr>
                                        <p:cTn id="7" dur="2000"/>
                                        <p:tgtEl>
                                          <p:spTgt spid="1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88"/>
                                        </p:tgtEl>
                                        <p:attrNameLst>
                                          <p:attrName>style.visibility</p:attrName>
                                        </p:attrNameLst>
                                      </p:cBhvr>
                                      <p:to>
                                        <p:strVal val="visible"/>
                                      </p:to>
                                    </p:set>
                                    <p:animEffect transition="in" filter="circle(in)">
                                      <p:cBhvr>
                                        <p:cTn id="10" dur="2000"/>
                                        <p:tgtEl>
                                          <p:spTgt spid="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6"/>
        <p:cNvGrpSpPr/>
        <p:nvPr/>
      </p:nvGrpSpPr>
      <p:grpSpPr>
        <a:xfrm>
          <a:off x="0" y="0"/>
          <a:ext cx="0" cy="0"/>
          <a:chOff x="0" y="0"/>
          <a:chExt cx="0" cy="0"/>
        </a:xfrm>
      </p:grpSpPr>
      <p:grpSp>
        <p:nvGrpSpPr>
          <p:cNvPr id="1337" name="Google Shape;1337;p49"/>
          <p:cNvGrpSpPr/>
          <p:nvPr/>
        </p:nvGrpSpPr>
        <p:grpSpPr>
          <a:xfrm flipH="1">
            <a:off x="3206900" y="6055434"/>
            <a:ext cx="1019848" cy="700983"/>
            <a:chOff x="7445675" y="4337363"/>
            <a:chExt cx="764886" cy="525737"/>
          </a:xfrm>
        </p:grpSpPr>
        <p:sp>
          <p:nvSpPr>
            <p:cNvPr id="1338" name="Google Shape;1338;p49"/>
            <p:cNvSpPr/>
            <p:nvPr/>
          </p:nvSpPr>
          <p:spPr>
            <a:xfrm>
              <a:off x="7445675" y="4684850"/>
              <a:ext cx="764886" cy="178250"/>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39" name="Google Shape;1339;p49"/>
            <p:cNvGrpSpPr/>
            <p:nvPr/>
          </p:nvGrpSpPr>
          <p:grpSpPr>
            <a:xfrm>
              <a:off x="7627550" y="4337363"/>
              <a:ext cx="485880" cy="474899"/>
              <a:chOff x="7786525" y="4184963"/>
              <a:chExt cx="485880" cy="474899"/>
            </a:xfrm>
          </p:grpSpPr>
          <p:sp>
            <p:nvSpPr>
              <p:cNvPr id="1340" name="Google Shape;1340;p49"/>
              <p:cNvSpPr/>
              <p:nvPr/>
            </p:nvSpPr>
            <p:spPr>
              <a:xfrm>
                <a:off x="8146866" y="4651114"/>
                <a:ext cx="1424" cy="203"/>
              </a:xfrm>
              <a:custGeom>
                <a:avLst/>
                <a:gdLst/>
                <a:ahLst/>
                <a:cxnLst/>
                <a:rect l="l" t="t" r="r" b="b"/>
                <a:pathLst>
                  <a:path w="7" h="1" extrusionOk="0">
                    <a:moveTo>
                      <a:pt x="0" y="0"/>
                    </a:moveTo>
                    <a:lnTo>
                      <a:pt x="6" y="0"/>
                    </a:lnTo>
                    <a:lnTo>
                      <a:pt x="6" y="0"/>
                    </a:lnTo>
                    <a:close/>
                  </a:path>
                </a:pathLst>
              </a:custGeom>
              <a:solidFill>
                <a:srgbClr val="FC46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1" name="Google Shape;1341;p49"/>
              <p:cNvSpPr/>
              <p:nvPr/>
            </p:nvSpPr>
            <p:spPr>
              <a:xfrm>
                <a:off x="7786525" y="4295863"/>
                <a:ext cx="374902" cy="363999"/>
              </a:xfrm>
              <a:custGeom>
                <a:avLst/>
                <a:gdLst/>
                <a:ahLst/>
                <a:cxnLst/>
                <a:rect l="l" t="t" r="r" b="b"/>
                <a:pathLst>
                  <a:path w="1802" h="1789" extrusionOk="0">
                    <a:moveTo>
                      <a:pt x="55" y="0"/>
                    </a:moveTo>
                    <a:cubicBezTo>
                      <a:pt x="37" y="36"/>
                      <a:pt x="31" y="73"/>
                      <a:pt x="25" y="109"/>
                    </a:cubicBezTo>
                    <a:lnTo>
                      <a:pt x="25" y="115"/>
                    </a:lnTo>
                    <a:lnTo>
                      <a:pt x="1" y="1499"/>
                    </a:lnTo>
                    <a:cubicBezTo>
                      <a:pt x="1" y="1644"/>
                      <a:pt x="110" y="1770"/>
                      <a:pt x="255" y="1789"/>
                    </a:cubicBezTo>
                    <a:lnTo>
                      <a:pt x="303" y="1789"/>
                    </a:lnTo>
                    <a:lnTo>
                      <a:pt x="1662" y="1764"/>
                    </a:lnTo>
                    <a:cubicBezTo>
                      <a:pt x="1699" y="1764"/>
                      <a:pt x="1735" y="1758"/>
                      <a:pt x="1771" y="1740"/>
                    </a:cubicBezTo>
                    <a:lnTo>
                      <a:pt x="1777" y="1740"/>
                    </a:lnTo>
                    <a:lnTo>
                      <a:pt x="1801" y="42"/>
                    </a:lnTo>
                    <a:lnTo>
                      <a:pt x="1801" y="30"/>
                    </a:lnTo>
                    <a:lnTo>
                      <a:pt x="55"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2" name="Google Shape;1342;p49"/>
              <p:cNvSpPr/>
              <p:nvPr/>
            </p:nvSpPr>
            <p:spPr>
              <a:xfrm>
                <a:off x="7797716" y="4184963"/>
                <a:ext cx="474690" cy="465132"/>
              </a:xfrm>
              <a:custGeom>
                <a:avLst/>
                <a:gdLst/>
                <a:ahLst/>
                <a:cxnLst/>
                <a:rect l="l" t="t" r="r" b="b"/>
                <a:pathLst>
                  <a:path w="2333" h="2286" extrusionOk="0">
                    <a:moveTo>
                      <a:pt x="646" y="1"/>
                    </a:moveTo>
                    <a:cubicBezTo>
                      <a:pt x="579" y="1"/>
                      <a:pt x="509" y="30"/>
                      <a:pt x="459" y="74"/>
                    </a:cubicBezTo>
                    <a:lnTo>
                      <a:pt x="61" y="473"/>
                    </a:lnTo>
                    <a:cubicBezTo>
                      <a:pt x="36" y="497"/>
                      <a:pt x="18" y="527"/>
                      <a:pt x="0" y="557"/>
                    </a:cubicBezTo>
                    <a:lnTo>
                      <a:pt x="1746" y="587"/>
                    </a:lnTo>
                    <a:lnTo>
                      <a:pt x="1740" y="587"/>
                    </a:lnTo>
                    <a:lnTo>
                      <a:pt x="1722" y="2285"/>
                    </a:lnTo>
                    <a:cubicBezTo>
                      <a:pt x="1746" y="2273"/>
                      <a:pt x="1777" y="2261"/>
                      <a:pt x="1795" y="2243"/>
                    </a:cubicBezTo>
                    <a:lnTo>
                      <a:pt x="1813" y="2231"/>
                    </a:lnTo>
                    <a:lnTo>
                      <a:pt x="1849" y="2189"/>
                    </a:lnTo>
                    <a:lnTo>
                      <a:pt x="2012" y="2044"/>
                    </a:lnTo>
                    <a:lnTo>
                      <a:pt x="2055" y="2007"/>
                    </a:lnTo>
                    <a:lnTo>
                      <a:pt x="2193" y="1880"/>
                    </a:lnTo>
                    <a:lnTo>
                      <a:pt x="2236" y="1844"/>
                    </a:lnTo>
                    <a:lnTo>
                      <a:pt x="2242" y="1838"/>
                    </a:lnTo>
                    <a:cubicBezTo>
                      <a:pt x="2302" y="1784"/>
                      <a:pt x="2332" y="1705"/>
                      <a:pt x="2332" y="1621"/>
                    </a:cubicBezTo>
                    <a:lnTo>
                      <a:pt x="2332" y="352"/>
                    </a:lnTo>
                    <a:cubicBezTo>
                      <a:pt x="2332" y="273"/>
                      <a:pt x="2308" y="201"/>
                      <a:pt x="2254" y="146"/>
                    </a:cubicBezTo>
                    <a:lnTo>
                      <a:pt x="2236" y="128"/>
                    </a:lnTo>
                    <a:lnTo>
                      <a:pt x="2212" y="110"/>
                    </a:lnTo>
                    <a:lnTo>
                      <a:pt x="2193" y="98"/>
                    </a:lnTo>
                    <a:cubicBezTo>
                      <a:pt x="2193" y="98"/>
                      <a:pt x="2187" y="98"/>
                      <a:pt x="2181" y="92"/>
                    </a:cubicBezTo>
                    <a:lnTo>
                      <a:pt x="2175" y="92"/>
                    </a:lnTo>
                    <a:lnTo>
                      <a:pt x="2163" y="86"/>
                    </a:lnTo>
                    <a:cubicBezTo>
                      <a:pt x="2151" y="80"/>
                      <a:pt x="2139" y="74"/>
                      <a:pt x="2121" y="68"/>
                    </a:cubicBezTo>
                    <a:lnTo>
                      <a:pt x="2061" y="68"/>
                    </a:lnTo>
                    <a:lnTo>
                      <a:pt x="665" y="1"/>
                    </a:lnTo>
                    <a:cubicBezTo>
                      <a:pt x="659" y="1"/>
                      <a:pt x="652" y="1"/>
                      <a:pt x="64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3" name="Google Shape;1343;p49"/>
              <p:cNvSpPr/>
              <p:nvPr/>
            </p:nvSpPr>
            <p:spPr>
              <a:xfrm>
                <a:off x="7830881" y="4340007"/>
                <a:ext cx="287907" cy="283027"/>
              </a:xfrm>
              <a:custGeom>
                <a:avLst/>
                <a:gdLst/>
                <a:ahLst/>
                <a:cxnLst/>
                <a:rect l="l" t="t" r="r" b="b"/>
                <a:pathLst>
                  <a:path w="1415" h="1391" extrusionOk="0">
                    <a:moveTo>
                      <a:pt x="0" y="1"/>
                    </a:moveTo>
                    <a:lnTo>
                      <a:pt x="0" y="1390"/>
                    </a:lnTo>
                    <a:lnTo>
                      <a:pt x="1414" y="1390"/>
                    </a:lnTo>
                    <a:lnTo>
                      <a:pt x="141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344;p49"/>
              <p:cNvSpPr/>
              <p:nvPr/>
            </p:nvSpPr>
            <p:spPr>
              <a:xfrm>
                <a:off x="7797716" y="4184963"/>
                <a:ext cx="457395" cy="119640"/>
              </a:xfrm>
              <a:custGeom>
                <a:avLst/>
                <a:gdLst/>
                <a:ahLst/>
                <a:cxnLst/>
                <a:rect l="l" t="t" r="r" b="b"/>
                <a:pathLst>
                  <a:path w="2248" h="588" extrusionOk="0">
                    <a:moveTo>
                      <a:pt x="645" y="1"/>
                    </a:moveTo>
                    <a:cubicBezTo>
                      <a:pt x="574" y="1"/>
                      <a:pt x="509" y="30"/>
                      <a:pt x="453" y="74"/>
                    </a:cubicBezTo>
                    <a:lnTo>
                      <a:pt x="55" y="473"/>
                    </a:lnTo>
                    <a:cubicBezTo>
                      <a:pt x="39" y="494"/>
                      <a:pt x="19" y="519"/>
                      <a:pt x="6" y="545"/>
                    </a:cubicBezTo>
                    <a:lnTo>
                      <a:pt x="6" y="545"/>
                    </a:lnTo>
                    <a:lnTo>
                      <a:pt x="0" y="545"/>
                    </a:lnTo>
                    <a:lnTo>
                      <a:pt x="0" y="557"/>
                    </a:lnTo>
                    <a:cubicBezTo>
                      <a:pt x="2" y="553"/>
                      <a:pt x="4" y="549"/>
                      <a:pt x="6" y="545"/>
                    </a:cubicBezTo>
                    <a:lnTo>
                      <a:pt x="6" y="545"/>
                    </a:lnTo>
                    <a:lnTo>
                      <a:pt x="1740" y="587"/>
                    </a:lnTo>
                    <a:lnTo>
                      <a:pt x="1758" y="587"/>
                    </a:lnTo>
                    <a:lnTo>
                      <a:pt x="2187" y="201"/>
                    </a:lnTo>
                    <a:lnTo>
                      <a:pt x="2230" y="164"/>
                    </a:lnTo>
                    <a:lnTo>
                      <a:pt x="2248" y="146"/>
                    </a:lnTo>
                    <a:lnTo>
                      <a:pt x="2230" y="128"/>
                    </a:lnTo>
                    <a:lnTo>
                      <a:pt x="2206" y="110"/>
                    </a:lnTo>
                    <a:lnTo>
                      <a:pt x="2193" y="98"/>
                    </a:lnTo>
                    <a:cubicBezTo>
                      <a:pt x="2187" y="98"/>
                      <a:pt x="2181" y="98"/>
                      <a:pt x="2181" y="92"/>
                    </a:cubicBezTo>
                    <a:lnTo>
                      <a:pt x="2175" y="92"/>
                    </a:lnTo>
                    <a:lnTo>
                      <a:pt x="2163" y="86"/>
                    </a:lnTo>
                    <a:cubicBezTo>
                      <a:pt x="2145" y="80"/>
                      <a:pt x="2133" y="74"/>
                      <a:pt x="2121" y="68"/>
                    </a:cubicBezTo>
                    <a:lnTo>
                      <a:pt x="2055" y="68"/>
                    </a:lnTo>
                    <a:lnTo>
                      <a:pt x="665" y="1"/>
                    </a:lnTo>
                    <a:cubicBezTo>
                      <a:pt x="658" y="1"/>
                      <a:pt x="651" y="1"/>
                      <a:pt x="64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345;p49"/>
              <p:cNvSpPr/>
              <p:nvPr/>
            </p:nvSpPr>
            <p:spPr>
              <a:xfrm>
                <a:off x="7879917" y="4387823"/>
                <a:ext cx="181086" cy="183530"/>
              </a:xfrm>
              <a:custGeom>
                <a:avLst/>
                <a:gdLst/>
                <a:ahLst/>
                <a:cxnLst/>
                <a:rect l="l" t="t" r="r" b="b"/>
                <a:pathLst>
                  <a:path w="890" h="902" extrusionOk="0">
                    <a:moveTo>
                      <a:pt x="448" y="358"/>
                    </a:moveTo>
                    <a:lnTo>
                      <a:pt x="527" y="521"/>
                    </a:lnTo>
                    <a:lnTo>
                      <a:pt x="364" y="521"/>
                    </a:lnTo>
                    <a:lnTo>
                      <a:pt x="448" y="358"/>
                    </a:lnTo>
                    <a:close/>
                    <a:moveTo>
                      <a:pt x="431" y="0"/>
                    </a:moveTo>
                    <a:cubicBezTo>
                      <a:pt x="394" y="0"/>
                      <a:pt x="362" y="29"/>
                      <a:pt x="345" y="62"/>
                    </a:cubicBezTo>
                    <a:lnTo>
                      <a:pt x="19" y="744"/>
                    </a:lnTo>
                    <a:cubicBezTo>
                      <a:pt x="7" y="763"/>
                      <a:pt x="1" y="781"/>
                      <a:pt x="1" y="805"/>
                    </a:cubicBezTo>
                    <a:cubicBezTo>
                      <a:pt x="1" y="829"/>
                      <a:pt x="25" y="853"/>
                      <a:pt x="67" y="877"/>
                    </a:cubicBezTo>
                    <a:cubicBezTo>
                      <a:pt x="92" y="889"/>
                      <a:pt x="116" y="896"/>
                      <a:pt x="140" y="902"/>
                    </a:cubicBezTo>
                    <a:cubicBezTo>
                      <a:pt x="152" y="902"/>
                      <a:pt x="164" y="896"/>
                      <a:pt x="176" y="889"/>
                    </a:cubicBezTo>
                    <a:cubicBezTo>
                      <a:pt x="182" y="883"/>
                      <a:pt x="188" y="877"/>
                      <a:pt x="194" y="865"/>
                    </a:cubicBezTo>
                    <a:lnTo>
                      <a:pt x="212" y="829"/>
                    </a:lnTo>
                    <a:lnTo>
                      <a:pt x="279" y="696"/>
                    </a:lnTo>
                    <a:lnTo>
                      <a:pt x="611" y="696"/>
                    </a:lnTo>
                    <a:lnTo>
                      <a:pt x="678" y="829"/>
                    </a:lnTo>
                    <a:cubicBezTo>
                      <a:pt x="684" y="847"/>
                      <a:pt x="690" y="859"/>
                      <a:pt x="696" y="865"/>
                    </a:cubicBezTo>
                    <a:cubicBezTo>
                      <a:pt x="702" y="871"/>
                      <a:pt x="708" y="883"/>
                      <a:pt x="714" y="883"/>
                    </a:cubicBezTo>
                    <a:cubicBezTo>
                      <a:pt x="726" y="896"/>
                      <a:pt x="738" y="896"/>
                      <a:pt x="750" y="896"/>
                    </a:cubicBezTo>
                    <a:cubicBezTo>
                      <a:pt x="774" y="896"/>
                      <a:pt x="799" y="889"/>
                      <a:pt x="823" y="877"/>
                    </a:cubicBezTo>
                    <a:cubicBezTo>
                      <a:pt x="865" y="859"/>
                      <a:pt x="889" y="829"/>
                      <a:pt x="889" y="805"/>
                    </a:cubicBezTo>
                    <a:cubicBezTo>
                      <a:pt x="889" y="781"/>
                      <a:pt x="883" y="757"/>
                      <a:pt x="871" y="738"/>
                    </a:cubicBezTo>
                    <a:lnTo>
                      <a:pt x="545" y="62"/>
                    </a:lnTo>
                    <a:cubicBezTo>
                      <a:pt x="533" y="44"/>
                      <a:pt x="521" y="25"/>
                      <a:pt x="503" y="13"/>
                    </a:cubicBezTo>
                    <a:cubicBezTo>
                      <a:pt x="484" y="7"/>
                      <a:pt x="466" y="1"/>
                      <a:pt x="442" y="1"/>
                    </a:cubicBezTo>
                    <a:cubicBezTo>
                      <a:pt x="438" y="1"/>
                      <a:pt x="435" y="0"/>
                      <a:pt x="43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346;p49"/>
              <p:cNvSpPr/>
              <p:nvPr/>
            </p:nvSpPr>
            <p:spPr>
              <a:xfrm>
                <a:off x="7797716" y="4184963"/>
                <a:ext cx="457395" cy="119640"/>
              </a:xfrm>
              <a:custGeom>
                <a:avLst/>
                <a:gdLst/>
                <a:ahLst/>
                <a:cxnLst/>
                <a:rect l="l" t="t" r="r" b="b"/>
                <a:pathLst>
                  <a:path w="2248" h="588" extrusionOk="0">
                    <a:moveTo>
                      <a:pt x="645" y="1"/>
                    </a:moveTo>
                    <a:cubicBezTo>
                      <a:pt x="574" y="1"/>
                      <a:pt x="509" y="30"/>
                      <a:pt x="453" y="74"/>
                    </a:cubicBezTo>
                    <a:lnTo>
                      <a:pt x="55" y="473"/>
                    </a:lnTo>
                    <a:cubicBezTo>
                      <a:pt x="39" y="494"/>
                      <a:pt x="19" y="519"/>
                      <a:pt x="6" y="545"/>
                    </a:cubicBezTo>
                    <a:lnTo>
                      <a:pt x="6" y="545"/>
                    </a:lnTo>
                    <a:lnTo>
                      <a:pt x="0" y="545"/>
                    </a:lnTo>
                    <a:lnTo>
                      <a:pt x="0" y="557"/>
                    </a:lnTo>
                    <a:cubicBezTo>
                      <a:pt x="2" y="553"/>
                      <a:pt x="4" y="549"/>
                      <a:pt x="6" y="545"/>
                    </a:cubicBezTo>
                    <a:lnTo>
                      <a:pt x="6" y="545"/>
                    </a:lnTo>
                    <a:lnTo>
                      <a:pt x="1740" y="587"/>
                    </a:lnTo>
                    <a:lnTo>
                      <a:pt x="1758" y="587"/>
                    </a:lnTo>
                    <a:lnTo>
                      <a:pt x="2187" y="201"/>
                    </a:lnTo>
                    <a:lnTo>
                      <a:pt x="2230" y="164"/>
                    </a:lnTo>
                    <a:lnTo>
                      <a:pt x="2248" y="146"/>
                    </a:lnTo>
                    <a:lnTo>
                      <a:pt x="2230" y="128"/>
                    </a:lnTo>
                    <a:lnTo>
                      <a:pt x="2206" y="110"/>
                    </a:lnTo>
                    <a:lnTo>
                      <a:pt x="2193" y="98"/>
                    </a:lnTo>
                    <a:cubicBezTo>
                      <a:pt x="2187" y="98"/>
                      <a:pt x="2181" y="98"/>
                      <a:pt x="2181" y="92"/>
                    </a:cubicBezTo>
                    <a:lnTo>
                      <a:pt x="2175" y="92"/>
                    </a:lnTo>
                    <a:lnTo>
                      <a:pt x="2163" y="86"/>
                    </a:lnTo>
                    <a:cubicBezTo>
                      <a:pt x="2145" y="80"/>
                      <a:pt x="2133" y="74"/>
                      <a:pt x="2121" y="68"/>
                    </a:cubicBezTo>
                    <a:lnTo>
                      <a:pt x="2055" y="68"/>
                    </a:lnTo>
                    <a:lnTo>
                      <a:pt x="665" y="1"/>
                    </a:lnTo>
                    <a:cubicBezTo>
                      <a:pt x="658" y="1"/>
                      <a:pt x="651" y="1"/>
                      <a:pt x="645" y="1"/>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347" name="Google Shape;1347;p49"/>
          <p:cNvGrpSpPr/>
          <p:nvPr/>
        </p:nvGrpSpPr>
        <p:grpSpPr>
          <a:xfrm>
            <a:off x="-469100" y="3903900"/>
            <a:ext cx="4745175" cy="3345683"/>
            <a:chOff x="-212950" y="2797175"/>
            <a:chExt cx="3558881" cy="2509262"/>
          </a:xfrm>
        </p:grpSpPr>
        <p:sp>
          <p:nvSpPr>
            <p:cNvPr id="1348" name="Google Shape;1348;p49"/>
            <p:cNvSpPr/>
            <p:nvPr/>
          </p:nvSpPr>
          <p:spPr>
            <a:xfrm>
              <a:off x="-212950" y="2798072"/>
              <a:ext cx="599873" cy="1365844"/>
            </a:xfrm>
            <a:custGeom>
              <a:avLst/>
              <a:gdLst/>
              <a:ahLst/>
              <a:cxnLst/>
              <a:rect l="l" t="t" r="r" b="b"/>
              <a:pathLst>
                <a:path w="4013" h="9137" extrusionOk="0">
                  <a:moveTo>
                    <a:pt x="3578" y="0"/>
                  </a:moveTo>
                  <a:lnTo>
                    <a:pt x="3529" y="31"/>
                  </a:lnTo>
                  <a:cubicBezTo>
                    <a:pt x="1282" y="1595"/>
                    <a:pt x="1" y="4465"/>
                    <a:pt x="357" y="7184"/>
                  </a:cubicBezTo>
                  <a:cubicBezTo>
                    <a:pt x="454" y="7976"/>
                    <a:pt x="472" y="8145"/>
                    <a:pt x="454" y="8749"/>
                  </a:cubicBezTo>
                  <a:cubicBezTo>
                    <a:pt x="454" y="8810"/>
                    <a:pt x="448" y="8876"/>
                    <a:pt x="448" y="8949"/>
                  </a:cubicBezTo>
                  <a:cubicBezTo>
                    <a:pt x="448" y="9009"/>
                    <a:pt x="442" y="9070"/>
                    <a:pt x="442" y="9136"/>
                  </a:cubicBezTo>
                  <a:cubicBezTo>
                    <a:pt x="472" y="9064"/>
                    <a:pt x="508" y="8985"/>
                    <a:pt x="551" y="8913"/>
                  </a:cubicBezTo>
                  <a:cubicBezTo>
                    <a:pt x="931" y="8194"/>
                    <a:pt x="1602" y="7668"/>
                    <a:pt x="2158" y="7064"/>
                  </a:cubicBezTo>
                  <a:cubicBezTo>
                    <a:pt x="3227" y="5891"/>
                    <a:pt x="3850" y="4339"/>
                    <a:pt x="3952" y="2756"/>
                  </a:cubicBezTo>
                  <a:cubicBezTo>
                    <a:pt x="4013" y="1843"/>
                    <a:pt x="3898" y="931"/>
                    <a:pt x="3602" y="67"/>
                  </a:cubicBezTo>
                  <a:cubicBezTo>
                    <a:pt x="3596" y="43"/>
                    <a:pt x="3584" y="18"/>
                    <a:pt x="357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349;p49"/>
            <p:cNvSpPr/>
            <p:nvPr/>
          </p:nvSpPr>
          <p:spPr>
            <a:xfrm>
              <a:off x="-147027" y="2797175"/>
              <a:ext cx="472514" cy="1366741"/>
            </a:xfrm>
            <a:custGeom>
              <a:avLst/>
              <a:gdLst/>
              <a:ahLst/>
              <a:cxnLst/>
              <a:rect l="l" t="t" r="r" b="b"/>
              <a:pathLst>
                <a:path w="3161" h="9143" extrusionOk="0">
                  <a:moveTo>
                    <a:pt x="3137" y="0"/>
                  </a:moveTo>
                  <a:cubicBezTo>
                    <a:pt x="3125" y="12"/>
                    <a:pt x="3107" y="24"/>
                    <a:pt x="3088" y="30"/>
                  </a:cubicBezTo>
                  <a:cubicBezTo>
                    <a:pt x="2732" y="1529"/>
                    <a:pt x="2273" y="3257"/>
                    <a:pt x="1693" y="4864"/>
                  </a:cubicBezTo>
                  <a:cubicBezTo>
                    <a:pt x="1191" y="6248"/>
                    <a:pt x="629" y="7613"/>
                    <a:pt x="7" y="8955"/>
                  </a:cubicBezTo>
                  <a:cubicBezTo>
                    <a:pt x="7" y="9015"/>
                    <a:pt x="1" y="9076"/>
                    <a:pt x="1" y="9142"/>
                  </a:cubicBezTo>
                  <a:cubicBezTo>
                    <a:pt x="31" y="9070"/>
                    <a:pt x="67" y="8991"/>
                    <a:pt x="110" y="8919"/>
                  </a:cubicBezTo>
                  <a:cubicBezTo>
                    <a:pt x="714" y="7601"/>
                    <a:pt x="1270" y="6260"/>
                    <a:pt x="1759" y="4900"/>
                  </a:cubicBezTo>
                  <a:cubicBezTo>
                    <a:pt x="2345" y="3293"/>
                    <a:pt x="2798" y="1571"/>
                    <a:pt x="3161" y="73"/>
                  </a:cubicBezTo>
                  <a:lnTo>
                    <a:pt x="313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350;p49"/>
            <p:cNvSpPr/>
            <p:nvPr/>
          </p:nvSpPr>
          <p:spPr>
            <a:xfrm>
              <a:off x="-147027" y="3209905"/>
              <a:ext cx="524983" cy="954013"/>
            </a:xfrm>
            <a:custGeom>
              <a:avLst/>
              <a:gdLst/>
              <a:ahLst/>
              <a:cxnLst/>
              <a:rect l="l" t="t" r="r" b="b"/>
              <a:pathLst>
                <a:path w="3512" h="6382" extrusionOk="0">
                  <a:moveTo>
                    <a:pt x="3511" y="1"/>
                  </a:moveTo>
                  <a:lnTo>
                    <a:pt x="3511" y="1"/>
                  </a:lnTo>
                  <a:cubicBezTo>
                    <a:pt x="1820" y="1136"/>
                    <a:pt x="581" y="2955"/>
                    <a:pt x="230" y="4955"/>
                  </a:cubicBezTo>
                  <a:cubicBezTo>
                    <a:pt x="176" y="5306"/>
                    <a:pt x="104" y="5650"/>
                    <a:pt x="13" y="5994"/>
                  </a:cubicBezTo>
                  <a:cubicBezTo>
                    <a:pt x="13" y="6055"/>
                    <a:pt x="7" y="6121"/>
                    <a:pt x="7" y="6194"/>
                  </a:cubicBezTo>
                  <a:cubicBezTo>
                    <a:pt x="7" y="6254"/>
                    <a:pt x="1" y="6315"/>
                    <a:pt x="1" y="6381"/>
                  </a:cubicBezTo>
                  <a:cubicBezTo>
                    <a:pt x="31" y="6309"/>
                    <a:pt x="67" y="6230"/>
                    <a:pt x="110" y="6158"/>
                  </a:cubicBezTo>
                  <a:cubicBezTo>
                    <a:pt x="490" y="5439"/>
                    <a:pt x="1161" y="4913"/>
                    <a:pt x="1717" y="4309"/>
                  </a:cubicBezTo>
                  <a:cubicBezTo>
                    <a:pt x="2786" y="3136"/>
                    <a:pt x="3409" y="1584"/>
                    <a:pt x="351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351;p49"/>
            <p:cNvSpPr/>
            <p:nvPr/>
          </p:nvSpPr>
          <p:spPr>
            <a:xfrm>
              <a:off x="-86486" y="4148375"/>
              <a:ext cx="3432417" cy="1158060"/>
            </a:xfrm>
            <a:custGeom>
              <a:avLst/>
              <a:gdLst/>
              <a:ahLst/>
              <a:cxnLst/>
              <a:rect l="l" t="t" r="r" b="b"/>
              <a:pathLst>
                <a:path w="22962" h="7747" extrusionOk="0">
                  <a:moveTo>
                    <a:pt x="4982" y="0"/>
                  </a:moveTo>
                  <a:cubicBezTo>
                    <a:pt x="4321" y="0"/>
                    <a:pt x="3666" y="90"/>
                    <a:pt x="3034" y="260"/>
                  </a:cubicBezTo>
                  <a:lnTo>
                    <a:pt x="3022" y="260"/>
                  </a:lnTo>
                  <a:lnTo>
                    <a:pt x="2961" y="278"/>
                  </a:lnTo>
                  <a:cubicBezTo>
                    <a:pt x="2399" y="441"/>
                    <a:pt x="1850" y="653"/>
                    <a:pt x="1324" y="919"/>
                  </a:cubicBezTo>
                  <a:lnTo>
                    <a:pt x="1288" y="937"/>
                  </a:lnTo>
                  <a:lnTo>
                    <a:pt x="1421" y="387"/>
                  </a:lnTo>
                  <a:cubicBezTo>
                    <a:pt x="1303" y="371"/>
                    <a:pt x="1185" y="363"/>
                    <a:pt x="1068" y="363"/>
                  </a:cubicBezTo>
                  <a:cubicBezTo>
                    <a:pt x="702" y="363"/>
                    <a:pt x="339" y="440"/>
                    <a:pt x="1" y="586"/>
                  </a:cubicBezTo>
                  <a:lnTo>
                    <a:pt x="1" y="7746"/>
                  </a:lnTo>
                  <a:lnTo>
                    <a:pt x="22961" y="7746"/>
                  </a:lnTo>
                  <a:cubicBezTo>
                    <a:pt x="22647" y="7227"/>
                    <a:pt x="22303" y="6737"/>
                    <a:pt x="21922" y="6278"/>
                  </a:cubicBezTo>
                  <a:cubicBezTo>
                    <a:pt x="21868" y="6212"/>
                    <a:pt x="21813" y="6145"/>
                    <a:pt x="21759" y="6079"/>
                  </a:cubicBezTo>
                  <a:cubicBezTo>
                    <a:pt x="21112" y="5324"/>
                    <a:pt x="20369" y="4641"/>
                    <a:pt x="19493" y="4170"/>
                  </a:cubicBezTo>
                  <a:cubicBezTo>
                    <a:pt x="19161" y="3988"/>
                    <a:pt x="18810" y="3837"/>
                    <a:pt x="18448" y="3722"/>
                  </a:cubicBezTo>
                  <a:cubicBezTo>
                    <a:pt x="17874" y="3124"/>
                    <a:pt x="17185" y="2641"/>
                    <a:pt x="16423" y="2302"/>
                  </a:cubicBezTo>
                  <a:lnTo>
                    <a:pt x="16423" y="2302"/>
                  </a:lnTo>
                  <a:lnTo>
                    <a:pt x="17197" y="3450"/>
                  </a:lnTo>
                  <a:cubicBezTo>
                    <a:pt x="17136" y="3444"/>
                    <a:pt x="17076" y="3432"/>
                    <a:pt x="17016" y="3426"/>
                  </a:cubicBezTo>
                  <a:cubicBezTo>
                    <a:pt x="16514" y="3076"/>
                    <a:pt x="15535" y="2484"/>
                    <a:pt x="14520" y="2411"/>
                  </a:cubicBezTo>
                  <a:lnTo>
                    <a:pt x="14520" y="2411"/>
                  </a:lnTo>
                  <a:lnTo>
                    <a:pt x="14925" y="3408"/>
                  </a:lnTo>
                  <a:cubicBezTo>
                    <a:pt x="14834" y="3414"/>
                    <a:pt x="14750" y="3420"/>
                    <a:pt x="14659" y="3426"/>
                  </a:cubicBezTo>
                  <a:cubicBezTo>
                    <a:pt x="14001" y="2901"/>
                    <a:pt x="12569" y="1976"/>
                    <a:pt x="10369" y="1680"/>
                  </a:cubicBezTo>
                  <a:lnTo>
                    <a:pt x="10369" y="1680"/>
                  </a:lnTo>
                  <a:lnTo>
                    <a:pt x="12375" y="3656"/>
                  </a:lnTo>
                  <a:lnTo>
                    <a:pt x="12393" y="3674"/>
                  </a:lnTo>
                  <a:lnTo>
                    <a:pt x="12387" y="3674"/>
                  </a:lnTo>
                  <a:lnTo>
                    <a:pt x="12109" y="3432"/>
                  </a:lnTo>
                  <a:cubicBezTo>
                    <a:pt x="12043" y="3372"/>
                    <a:pt x="11976" y="3312"/>
                    <a:pt x="11904" y="3251"/>
                  </a:cubicBezTo>
                  <a:cubicBezTo>
                    <a:pt x="10623" y="2133"/>
                    <a:pt x="9275" y="1046"/>
                    <a:pt x="7674" y="466"/>
                  </a:cubicBezTo>
                  <a:cubicBezTo>
                    <a:pt x="6853" y="164"/>
                    <a:pt x="5982" y="6"/>
                    <a:pt x="5106" y="0"/>
                  </a:cubicBezTo>
                  <a:lnTo>
                    <a:pt x="5046" y="0"/>
                  </a:lnTo>
                  <a:cubicBezTo>
                    <a:pt x="5025" y="0"/>
                    <a:pt x="5003" y="0"/>
                    <a:pt x="498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352;p49"/>
            <p:cNvSpPr/>
            <p:nvPr/>
          </p:nvSpPr>
          <p:spPr>
            <a:xfrm>
              <a:off x="103211" y="4286500"/>
              <a:ext cx="630517" cy="1019936"/>
            </a:xfrm>
            <a:custGeom>
              <a:avLst/>
              <a:gdLst/>
              <a:ahLst/>
              <a:cxnLst/>
              <a:rect l="l" t="t" r="r" b="b"/>
              <a:pathLst>
                <a:path w="4218" h="6823" extrusionOk="0">
                  <a:moveTo>
                    <a:pt x="61" y="1"/>
                  </a:moveTo>
                  <a:lnTo>
                    <a:pt x="1" y="25"/>
                  </a:lnTo>
                  <a:cubicBezTo>
                    <a:pt x="840" y="587"/>
                    <a:pt x="1584" y="1270"/>
                    <a:pt x="2206" y="2067"/>
                  </a:cubicBezTo>
                  <a:cubicBezTo>
                    <a:pt x="3275" y="3445"/>
                    <a:pt x="3952" y="5088"/>
                    <a:pt x="4164" y="6822"/>
                  </a:cubicBezTo>
                  <a:lnTo>
                    <a:pt x="4218" y="6822"/>
                  </a:lnTo>
                  <a:cubicBezTo>
                    <a:pt x="4007" y="5076"/>
                    <a:pt x="3324" y="3421"/>
                    <a:pt x="2248" y="2031"/>
                  </a:cubicBezTo>
                  <a:cubicBezTo>
                    <a:pt x="1632" y="1240"/>
                    <a:pt x="889" y="557"/>
                    <a:pt x="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353;p49"/>
            <p:cNvSpPr/>
            <p:nvPr/>
          </p:nvSpPr>
          <p:spPr>
            <a:xfrm>
              <a:off x="356139" y="4188138"/>
              <a:ext cx="446355" cy="1118297"/>
            </a:xfrm>
            <a:custGeom>
              <a:avLst/>
              <a:gdLst/>
              <a:ahLst/>
              <a:cxnLst/>
              <a:rect l="l" t="t" r="r" b="b"/>
              <a:pathLst>
                <a:path w="2986" h="7481" extrusionOk="0">
                  <a:moveTo>
                    <a:pt x="61" y="0"/>
                  </a:moveTo>
                  <a:lnTo>
                    <a:pt x="0" y="18"/>
                  </a:lnTo>
                  <a:cubicBezTo>
                    <a:pt x="447" y="441"/>
                    <a:pt x="846" y="913"/>
                    <a:pt x="1197" y="1420"/>
                  </a:cubicBezTo>
                  <a:cubicBezTo>
                    <a:pt x="2671" y="3565"/>
                    <a:pt x="2931" y="5885"/>
                    <a:pt x="2882" y="7480"/>
                  </a:cubicBezTo>
                  <a:lnTo>
                    <a:pt x="2937" y="7480"/>
                  </a:lnTo>
                  <a:cubicBezTo>
                    <a:pt x="2985" y="5879"/>
                    <a:pt x="2719" y="3547"/>
                    <a:pt x="1239" y="1390"/>
                  </a:cubicBezTo>
                  <a:cubicBezTo>
                    <a:pt x="895" y="888"/>
                    <a:pt x="496" y="423"/>
                    <a:pt x="6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354;p49"/>
            <p:cNvSpPr/>
            <p:nvPr/>
          </p:nvSpPr>
          <p:spPr>
            <a:xfrm>
              <a:off x="666769" y="4148375"/>
              <a:ext cx="217945" cy="1158060"/>
            </a:xfrm>
            <a:custGeom>
              <a:avLst/>
              <a:gdLst/>
              <a:ahLst/>
              <a:cxnLst/>
              <a:rect l="l" t="t" r="r" b="b"/>
              <a:pathLst>
                <a:path w="1458" h="7747" extrusionOk="0">
                  <a:moveTo>
                    <a:pt x="1" y="0"/>
                  </a:moveTo>
                  <a:cubicBezTo>
                    <a:pt x="357" y="822"/>
                    <a:pt x="714" y="1662"/>
                    <a:pt x="950" y="2538"/>
                  </a:cubicBezTo>
                  <a:cubicBezTo>
                    <a:pt x="1403" y="4242"/>
                    <a:pt x="1403" y="6043"/>
                    <a:pt x="950" y="7746"/>
                  </a:cubicBezTo>
                  <a:lnTo>
                    <a:pt x="1004" y="7746"/>
                  </a:lnTo>
                  <a:cubicBezTo>
                    <a:pt x="1457" y="6037"/>
                    <a:pt x="1451" y="4236"/>
                    <a:pt x="998" y="2526"/>
                  </a:cubicBezTo>
                  <a:cubicBezTo>
                    <a:pt x="762" y="1656"/>
                    <a:pt x="412" y="816"/>
                    <a:pt x="6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355;p49"/>
            <p:cNvSpPr/>
            <p:nvPr/>
          </p:nvSpPr>
          <p:spPr>
            <a:xfrm>
              <a:off x="1692834" y="4635249"/>
              <a:ext cx="343361" cy="671188"/>
            </a:xfrm>
            <a:custGeom>
              <a:avLst/>
              <a:gdLst/>
              <a:ahLst/>
              <a:cxnLst/>
              <a:rect l="l" t="t" r="r" b="b"/>
              <a:pathLst>
                <a:path w="2297" h="4490" extrusionOk="0">
                  <a:moveTo>
                    <a:pt x="1" y="0"/>
                  </a:moveTo>
                  <a:lnTo>
                    <a:pt x="1" y="0"/>
                  </a:lnTo>
                  <a:cubicBezTo>
                    <a:pt x="1052" y="1323"/>
                    <a:pt x="1814" y="2852"/>
                    <a:pt x="2243" y="4489"/>
                  </a:cubicBezTo>
                  <a:lnTo>
                    <a:pt x="2297" y="4489"/>
                  </a:lnTo>
                  <a:cubicBezTo>
                    <a:pt x="1892" y="2931"/>
                    <a:pt x="1179" y="1462"/>
                    <a:pt x="200" y="175"/>
                  </a:cubicBezTo>
                  <a:lnTo>
                    <a:pt x="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356;p49"/>
            <p:cNvSpPr/>
            <p:nvPr/>
          </p:nvSpPr>
          <p:spPr>
            <a:xfrm>
              <a:off x="2075814" y="4662306"/>
              <a:ext cx="77880" cy="644131"/>
            </a:xfrm>
            <a:custGeom>
              <a:avLst/>
              <a:gdLst/>
              <a:ahLst/>
              <a:cxnLst/>
              <a:rect l="l" t="t" r="r" b="b"/>
              <a:pathLst>
                <a:path w="521" h="4309" extrusionOk="0">
                  <a:moveTo>
                    <a:pt x="1" y="0"/>
                  </a:moveTo>
                  <a:cubicBezTo>
                    <a:pt x="267" y="550"/>
                    <a:pt x="321" y="1179"/>
                    <a:pt x="387" y="1873"/>
                  </a:cubicBezTo>
                  <a:lnTo>
                    <a:pt x="400" y="2031"/>
                  </a:lnTo>
                  <a:cubicBezTo>
                    <a:pt x="472" y="2792"/>
                    <a:pt x="406" y="3553"/>
                    <a:pt x="309" y="4308"/>
                  </a:cubicBezTo>
                  <a:lnTo>
                    <a:pt x="363" y="4308"/>
                  </a:lnTo>
                  <a:cubicBezTo>
                    <a:pt x="460" y="3553"/>
                    <a:pt x="520" y="2792"/>
                    <a:pt x="454" y="2025"/>
                  </a:cubicBezTo>
                  <a:lnTo>
                    <a:pt x="436" y="1867"/>
                  </a:lnTo>
                  <a:cubicBezTo>
                    <a:pt x="375" y="1203"/>
                    <a:pt x="321" y="562"/>
                    <a:pt x="4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357;p49"/>
            <p:cNvSpPr/>
            <p:nvPr/>
          </p:nvSpPr>
          <p:spPr>
            <a:xfrm>
              <a:off x="-153306" y="3244286"/>
              <a:ext cx="867297" cy="1163442"/>
            </a:xfrm>
            <a:custGeom>
              <a:avLst/>
              <a:gdLst/>
              <a:ahLst/>
              <a:cxnLst/>
              <a:rect l="l" t="t" r="r" b="b"/>
              <a:pathLst>
                <a:path w="5802" h="7783" extrusionOk="0">
                  <a:moveTo>
                    <a:pt x="5729" y="0"/>
                  </a:moveTo>
                  <a:lnTo>
                    <a:pt x="5674" y="12"/>
                  </a:lnTo>
                  <a:cubicBezTo>
                    <a:pt x="3058" y="834"/>
                    <a:pt x="979" y="3190"/>
                    <a:pt x="502" y="5891"/>
                  </a:cubicBezTo>
                  <a:cubicBezTo>
                    <a:pt x="351" y="6755"/>
                    <a:pt x="321" y="6876"/>
                    <a:pt x="61" y="7607"/>
                  </a:cubicBezTo>
                  <a:lnTo>
                    <a:pt x="1" y="7783"/>
                  </a:lnTo>
                  <a:cubicBezTo>
                    <a:pt x="55" y="7716"/>
                    <a:pt x="115" y="7656"/>
                    <a:pt x="170" y="7595"/>
                  </a:cubicBezTo>
                  <a:cubicBezTo>
                    <a:pt x="750" y="7027"/>
                    <a:pt x="1553" y="6725"/>
                    <a:pt x="2260" y="6314"/>
                  </a:cubicBezTo>
                  <a:cubicBezTo>
                    <a:pt x="4417" y="5057"/>
                    <a:pt x="5801" y="2568"/>
                    <a:pt x="5729" y="67"/>
                  </a:cubicBezTo>
                  <a:lnTo>
                    <a:pt x="572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49"/>
            <p:cNvSpPr/>
            <p:nvPr/>
          </p:nvSpPr>
          <p:spPr>
            <a:xfrm>
              <a:off x="-153306" y="3243389"/>
              <a:ext cx="856385" cy="1164339"/>
            </a:xfrm>
            <a:custGeom>
              <a:avLst/>
              <a:gdLst/>
              <a:ahLst/>
              <a:cxnLst/>
              <a:rect l="l" t="t" r="r" b="b"/>
              <a:pathLst>
                <a:path w="5729" h="7789" extrusionOk="0">
                  <a:moveTo>
                    <a:pt x="5729" y="0"/>
                  </a:moveTo>
                  <a:lnTo>
                    <a:pt x="5674" y="18"/>
                  </a:lnTo>
                  <a:cubicBezTo>
                    <a:pt x="4883" y="1341"/>
                    <a:pt x="3934" y="2852"/>
                    <a:pt x="2895" y="4212"/>
                  </a:cubicBezTo>
                  <a:cubicBezTo>
                    <a:pt x="2001" y="5378"/>
                    <a:pt x="1058" y="6520"/>
                    <a:pt x="61" y="7607"/>
                  </a:cubicBezTo>
                  <a:lnTo>
                    <a:pt x="1" y="7789"/>
                  </a:lnTo>
                  <a:cubicBezTo>
                    <a:pt x="55" y="7722"/>
                    <a:pt x="115" y="7662"/>
                    <a:pt x="170" y="7601"/>
                  </a:cubicBezTo>
                  <a:cubicBezTo>
                    <a:pt x="1149" y="6526"/>
                    <a:pt x="2079" y="5408"/>
                    <a:pt x="2949" y="4260"/>
                  </a:cubicBezTo>
                  <a:cubicBezTo>
                    <a:pt x="3988" y="2900"/>
                    <a:pt x="4937" y="1396"/>
                    <a:pt x="5729" y="73"/>
                  </a:cubicBezTo>
                  <a:lnTo>
                    <a:pt x="572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59" name="Google Shape;1359;p49"/>
          <p:cNvSpPr txBox="1">
            <a:spLocks noGrp="1"/>
          </p:cNvSpPr>
          <p:nvPr>
            <p:ph type="title" idx="2"/>
          </p:nvPr>
        </p:nvSpPr>
        <p:spPr>
          <a:xfrm>
            <a:off x="2726356" y="1949127"/>
            <a:ext cx="6734413" cy="1544079"/>
          </a:xfrm>
          <a:prstGeom prst="rect">
            <a:avLst/>
          </a:prstGeom>
        </p:spPr>
        <p:txBody>
          <a:bodyPr spcFirstLastPara="1" wrap="square" lIns="121900" tIns="121900" rIns="121900" bIns="121900" anchor="ctr" anchorCtr="0">
            <a:noAutofit/>
          </a:bodyPr>
          <a:lstStyle/>
          <a:p>
            <a:r>
              <a:rPr lang="en-US" sz="5333" b="1" dirty="0">
                <a:latin typeface="Times New Roman" panose="02020603050405020304" pitchFamily="18" charset="0"/>
                <a:cs typeface="Times New Roman" panose="02020603050405020304" pitchFamily="18" charset="0"/>
              </a:rPr>
              <a:t>I. </a:t>
            </a:r>
            <a:r>
              <a:rPr lang="vi-VN" sz="5333" b="1" dirty="0">
                <a:latin typeface="Times New Roman" panose="02020603050405020304" pitchFamily="18" charset="0"/>
                <a:cs typeface="Times New Roman" panose="02020603050405020304" pitchFamily="18" charset="0"/>
              </a:rPr>
              <a:t>Đọc, tìm hiểu chung</a:t>
            </a:r>
            <a:endParaRPr sz="5333" b="1" dirty="0">
              <a:latin typeface="Times New Roman" panose="02020603050405020304" pitchFamily="18" charset="0"/>
              <a:cs typeface="Times New Roman" panose="02020603050405020304" pitchFamily="18" charset="0"/>
            </a:endParaRPr>
          </a:p>
        </p:txBody>
      </p:sp>
      <p:grpSp>
        <p:nvGrpSpPr>
          <p:cNvPr id="1362" name="Google Shape;1362;p49"/>
          <p:cNvGrpSpPr/>
          <p:nvPr/>
        </p:nvGrpSpPr>
        <p:grpSpPr>
          <a:xfrm rot="926021">
            <a:off x="9092019" y="881597"/>
            <a:ext cx="1337803" cy="1094296"/>
            <a:chOff x="-3597152" y="-1699"/>
            <a:chExt cx="2528551" cy="2068303"/>
          </a:xfrm>
        </p:grpSpPr>
        <p:sp>
          <p:nvSpPr>
            <p:cNvPr id="1363" name="Google Shape;1363;p49"/>
            <p:cNvSpPr/>
            <p:nvPr/>
          </p:nvSpPr>
          <p:spPr>
            <a:xfrm>
              <a:off x="-3597152" y="-1699"/>
              <a:ext cx="2528551" cy="2067309"/>
            </a:xfrm>
            <a:custGeom>
              <a:avLst/>
              <a:gdLst/>
              <a:ahLst/>
              <a:cxnLst/>
              <a:rect l="l" t="t" r="r" b="b"/>
              <a:pathLst>
                <a:path w="10092" h="8251" extrusionOk="0">
                  <a:moveTo>
                    <a:pt x="2840" y="0"/>
                  </a:moveTo>
                  <a:cubicBezTo>
                    <a:pt x="2810" y="0"/>
                    <a:pt x="2792" y="3"/>
                    <a:pt x="2792" y="3"/>
                  </a:cubicBezTo>
                  <a:cubicBezTo>
                    <a:pt x="1946" y="136"/>
                    <a:pt x="2115" y="1532"/>
                    <a:pt x="2115" y="1532"/>
                  </a:cubicBezTo>
                  <a:cubicBezTo>
                    <a:pt x="2121" y="1665"/>
                    <a:pt x="2145" y="1798"/>
                    <a:pt x="2182" y="1931"/>
                  </a:cubicBezTo>
                  <a:cubicBezTo>
                    <a:pt x="2073" y="1918"/>
                    <a:pt x="1965" y="1912"/>
                    <a:pt x="1857" y="1912"/>
                  </a:cubicBezTo>
                  <a:cubicBezTo>
                    <a:pt x="1706" y="1912"/>
                    <a:pt x="1556" y="1924"/>
                    <a:pt x="1408" y="1949"/>
                  </a:cubicBezTo>
                  <a:cubicBezTo>
                    <a:pt x="593" y="2057"/>
                    <a:pt x="363" y="2456"/>
                    <a:pt x="303" y="2728"/>
                  </a:cubicBezTo>
                  <a:cubicBezTo>
                    <a:pt x="262" y="2712"/>
                    <a:pt x="217" y="2704"/>
                    <a:pt x="171" y="2704"/>
                  </a:cubicBezTo>
                  <a:cubicBezTo>
                    <a:pt x="148" y="2704"/>
                    <a:pt x="125" y="2706"/>
                    <a:pt x="103" y="2710"/>
                  </a:cubicBezTo>
                  <a:cubicBezTo>
                    <a:pt x="103" y="2710"/>
                    <a:pt x="0" y="3048"/>
                    <a:pt x="158" y="3284"/>
                  </a:cubicBezTo>
                  <a:cubicBezTo>
                    <a:pt x="230" y="3266"/>
                    <a:pt x="297" y="3230"/>
                    <a:pt x="351" y="3175"/>
                  </a:cubicBezTo>
                  <a:cubicBezTo>
                    <a:pt x="613" y="3683"/>
                    <a:pt x="1490" y="3707"/>
                    <a:pt x="1658" y="3707"/>
                  </a:cubicBezTo>
                  <a:cubicBezTo>
                    <a:pt x="1676" y="3707"/>
                    <a:pt x="1686" y="3707"/>
                    <a:pt x="1686" y="3707"/>
                  </a:cubicBezTo>
                  <a:cubicBezTo>
                    <a:pt x="1958" y="3701"/>
                    <a:pt x="2236" y="3653"/>
                    <a:pt x="2496" y="3556"/>
                  </a:cubicBezTo>
                  <a:cubicBezTo>
                    <a:pt x="2502" y="3773"/>
                    <a:pt x="2532" y="3985"/>
                    <a:pt x="2581" y="4196"/>
                  </a:cubicBezTo>
                  <a:cubicBezTo>
                    <a:pt x="2659" y="4498"/>
                    <a:pt x="2792" y="4788"/>
                    <a:pt x="2967" y="5048"/>
                  </a:cubicBezTo>
                  <a:cubicBezTo>
                    <a:pt x="2532" y="5556"/>
                    <a:pt x="2315" y="6378"/>
                    <a:pt x="2315" y="6378"/>
                  </a:cubicBezTo>
                  <a:cubicBezTo>
                    <a:pt x="1861" y="7852"/>
                    <a:pt x="2671" y="8063"/>
                    <a:pt x="2713" y="8069"/>
                  </a:cubicBezTo>
                  <a:cubicBezTo>
                    <a:pt x="2750" y="8076"/>
                    <a:pt x="2786" y="8080"/>
                    <a:pt x="2821" y="8080"/>
                  </a:cubicBezTo>
                  <a:cubicBezTo>
                    <a:pt x="3535" y="8080"/>
                    <a:pt x="4073" y="6752"/>
                    <a:pt x="4073" y="6752"/>
                  </a:cubicBezTo>
                  <a:cubicBezTo>
                    <a:pt x="4194" y="6444"/>
                    <a:pt x="4278" y="6124"/>
                    <a:pt x="4327" y="5798"/>
                  </a:cubicBezTo>
                  <a:lnTo>
                    <a:pt x="4713" y="5798"/>
                  </a:lnTo>
                  <a:cubicBezTo>
                    <a:pt x="5007" y="5798"/>
                    <a:pt x="5304" y="5811"/>
                    <a:pt x="5643" y="5811"/>
                  </a:cubicBezTo>
                  <a:cubicBezTo>
                    <a:pt x="5812" y="5811"/>
                    <a:pt x="5992" y="5808"/>
                    <a:pt x="6188" y="5798"/>
                  </a:cubicBezTo>
                  <a:lnTo>
                    <a:pt x="6188" y="5798"/>
                  </a:lnTo>
                  <a:cubicBezTo>
                    <a:pt x="6139" y="6154"/>
                    <a:pt x="6133" y="6523"/>
                    <a:pt x="6164" y="6885"/>
                  </a:cubicBezTo>
                  <a:cubicBezTo>
                    <a:pt x="6245" y="8130"/>
                    <a:pt x="6732" y="8251"/>
                    <a:pt x="6903" y="8251"/>
                  </a:cubicBezTo>
                  <a:cubicBezTo>
                    <a:pt x="6935" y="8251"/>
                    <a:pt x="6956" y="8247"/>
                    <a:pt x="6961" y="8245"/>
                  </a:cubicBezTo>
                  <a:cubicBezTo>
                    <a:pt x="7173" y="8196"/>
                    <a:pt x="7306" y="7991"/>
                    <a:pt x="7402" y="7737"/>
                  </a:cubicBezTo>
                  <a:cubicBezTo>
                    <a:pt x="7657" y="8011"/>
                    <a:pt x="7900" y="8078"/>
                    <a:pt x="8077" y="8078"/>
                  </a:cubicBezTo>
                  <a:cubicBezTo>
                    <a:pt x="8236" y="8078"/>
                    <a:pt x="8343" y="8024"/>
                    <a:pt x="8357" y="8015"/>
                  </a:cubicBezTo>
                  <a:cubicBezTo>
                    <a:pt x="9028" y="7622"/>
                    <a:pt x="8508" y="6130"/>
                    <a:pt x="8508" y="6130"/>
                  </a:cubicBezTo>
                  <a:cubicBezTo>
                    <a:pt x="8278" y="5508"/>
                    <a:pt x="8037" y="5145"/>
                    <a:pt x="7813" y="4934"/>
                  </a:cubicBezTo>
                  <a:cubicBezTo>
                    <a:pt x="7880" y="4903"/>
                    <a:pt x="7934" y="4855"/>
                    <a:pt x="7982" y="4807"/>
                  </a:cubicBezTo>
                  <a:cubicBezTo>
                    <a:pt x="8127" y="4656"/>
                    <a:pt x="8224" y="4456"/>
                    <a:pt x="8339" y="4287"/>
                  </a:cubicBezTo>
                  <a:cubicBezTo>
                    <a:pt x="8478" y="4069"/>
                    <a:pt x="8623" y="3852"/>
                    <a:pt x="8750" y="3628"/>
                  </a:cubicBezTo>
                  <a:cubicBezTo>
                    <a:pt x="8840" y="3477"/>
                    <a:pt x="8889" y="3308"/>
                    <a:pt x="8889" y="3133"/>
                  </a:cubicBezTo>
                  <a:cubicBezTo>
                    <a:pt x="8895" y="2988"/>
                    <a:pt x="8828" y="2855"/>
                    <a:pt x="8713" y="2770"/>
                  </a:cubicBezTo>
                  <a:lnTo>
                    <a:pt x="9016" y="2275"/>
                  </a:lnTo>
                  <a:lnTo>
                    <a:pt x="8997" y="2263"/>
                  </a:lnTo>
                  <a:lnTo>
                    <a:pt x="8997" y="2263"/>
                  </a:lnTo>
                  <a:cubicBezTo>
                    <a:pt x="9072" y="2291"/>
                    <a:pt x="9149" y="2305"/>
                    <a:pt x="9227" y="2305"/>
                  </a:cubicBezTo>
                  <a:cubicBezTo>
                    <a:pt x="9478" y="2305"/>
                    <a:pt x="9732" y="2162"/>
                    <a:pt x="9880" y="1912"/>
                  </a:cubicBezTo>
                  <a:cubicBezTo>
                    <a:pt x="10091" y="1556"/>
                    <a:pt x="9994" y="1115"/>
                    <a:pt x="9668" y="921"/>
                  </a:cubicBezTo>
                  <a:cubicBezTo>
                    <a:pt x="9570" y="865"/>
                    <a:pt x="9462" y="838"/>
                    <a:pt x="9353" y="838"/>
                  </a:cubicBezTo>
                  <a:cubicBezTo>
                    <a:pt x="9100" y="838"/>
                    <a:pt x="8845" y="982"/>
                    <a:pt x="8701" y="1236"/>
                  </a:cubicBezTo>
                  <a:cubicBezTo>
                    <a:pt x="8508" y="1568"/>
                    <a:pt x="8574" y="1967"/>
                    <a:pt x="8834" y="2178"/>
                  </a:cubicBezTo>
                  <a:lnTo>
                    <a:pt x="8786" y="2148"/>
                  </a:lnTo>
                  <a:cubicBezTo>
                    <a:pt x="8786" y="2148"/>
                    <a:pt x="8514" y="2601"/>
                    <a:pt x="8490" y="2650"/>
                  </a:cubicBezTo>
                  <a:cubicBezTo>
                    <a:pt x="8466" y="2637"/>
                    <a:pt x="8435" y="2625"/>
                    <a:pt x="8405" y="2619"/>
                  </a:cubicBezTo>
                  <a:cubicBezTo>
                    <a:pt x="8355" y="2606"/>
                    <a:pt x="8306" y="2600"/>
                    <a:pt x="8259" y="2600"/>
                  </a:cubicBezTo>
                  <a:cubicBezTo>
                    <a:pt x="7859" y="2600"/>
                    <a:pt x="7574" y="3048"/>
                    <a:pt x="7390" y="3356"/>
                  </a:cubicBezTo>
                  <a:cubicBezTo>
                    <a:pt x="7257" y="3592"/>
                    <a:pt x="6925" y="4039"/>
                    <a:pt x="6864" y="4414"/>
                  </a:cubicBezTo>
                  <a:cubicBezTo>
                    <a:pt x="6689" y="4359"/>
                    <a:pt x="6381" y="4323"/>
                    <a:pt x="5729" y="4293"/>
                  </a:cubicBezTo>
                  <a:cubicBezTo>
                    <a:pt x="5245" y="4270"/>
                    <a:pt x="5133" y="4261"/>
                    <a:pt x="5012" y="4261"/>
                  </a:cubicBezTo>
                  <a:cubicBezTo>
                    <a:pt x="4912" y="4261"/>
                    <a:pt x="4807" y="4267"/>
                    <a:pt x="4490" y="4275"/>
                  </a:cubicBezTo>
                  <a:lnTo>
                    <a:pt x="4387" y="4275"/>
                  </a:lnTo>
                  <a:cubicBezTo>
                    <a:pt x="4345" y="4009"/>
                    <a:pt x="4278" y="3755"/>
                    <a:pt x="4176" y="3508"/>
                  </a:cubicBezTo>
                  <a:cubicBezTo>
                    <a:pt x="4013" y="3073"/>
                    <a:pt x="3813" y="2831"/>
                    <a:pt x="3620" y="2698"/>
                  </a:cubicBezTo>
                  <a:cubicBezTo>
                    <a:pt x="4000" y="2456"/>
                    <a:pt x="4266" y="1931"/>
                    <a:pt x="4266" y="1931"/>
                  </a:cubicBezTo>
                  <a:cubicBezTo>
                    <a:pt x="4943" y="541"/>
                    <a:pt x="4091" y="281"/>
                    <a:pt x="4091" y="281"/>
                  </a:cubicBezTo>
                  <a:cubicBezTo>
                    <a:pt x="4022" y="261"/>
                    <a:pt x="3951" y="250"/>
                    <a:pt x="3880" y="250"/>
                  </a:cubicBezTo>
                  <a:cubicBezTo>
                    <a:pt x="3721" y="250"/>
                    <a:pt x="3564" y="302"/>
                    <a:pt x="3439" y="402"/>
                  </a:cubicBezTo>
                  <a:cubicBezTo>
                    <a:pt x="3247" y="38"/>
                    <a:pt x="2954" y="0"/>
                    <a:pt x="284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364;p49"/>
            <p:cNvSpPr/>
            <p:nvPr/>
          </p:nvSpPr>
          <p:spPr>
            <a:xfrm>
              <a:off x="-3109583" y="-196"/>
              <a:ext cx="421926" cy="647929"/>
            </a:xfrm>
            <a:custGeom>
              <a:avLst/>
              <a:gdLst/>
              <a:ahLst/>
              <a:cxnLst/>
              <a:rect l="l" t="t" r="r" b="b"/>
              <a:pathLst>
                <a:path w="1684" h="2586" extrusionOk="0">
                  <a:moveTo>
                    <a:pt x="891" y="1"/>
                  </a:moveTo>
                  <a:cubicBezTo>
                    <a:pt x="863" y="1"/>
                    <a:pt x="846" y="3"/>
                    <a:pt x="846" y="3"/>
                  </a:cubicBezTo>
                  <a:cubicBezTo>
                    <a:pt x="0" y="130"/>
                    <a:pt x="169" y="1526"/>
                    <a:pt x="169" y="1526"/>
                  </a:cubicBezTo>
                  <a:cubicBezTo>
                    <a:pt x="238" y="2509"/>
                    <a:pt x="789" y="2585"/>
                    <a:pt x="945" y="2585"/>
                  </a:cubicBezTo>
                  <a:cubicBezTo>
                    <a:pt x="967" y="2585"/>
                    <a:pt x="981" y="2584"/>
                    <a:pt x="985" y="2583"/>
                  </a:cubicBezTo>
                  <a:cubicBezTo>
                    <a:pt x="1638" y="2499"/>
                    <a:pt x="1668" y="1357"/>
                    <a:pt x="1668" y="1357"/>
                  </a:cubicBezTo>
                  <a:cubicBezTo>
                    <a:pt x="1683" y="90"/>
                    <a:pt x="1066" y="1"/>
                    <a:pt x="8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365;p49"/>
            <p:cNvSpPr/>
            <p:nvPr/>
          </p:nvSpPr>
          <p:spPr>
            <a:xfrm>
              <a:off x="-3038427" y="637706"/>
              <a:ext cx="649676" cy="734119"/>
            </a:xfrm>
            <a:custGeom>
              <a:avLst/>
              <a:gdLst/>
              <a:ahLst/>
              <a:cxnLst/>
              <a:rect l="l" t="t" r="r" b="b"/>
              <a:pathLst>
                <a:path w="2593" h="2930" extrusionOk="0">
                  <a:moveTo>
                    <a:pt x="934" y="0"/>
                  </a:moveTo>
                  <a:cubicBezTo>
                    <a:pt x="797" y="0"/>
                    <a:pt x="703" y="37"/>
                    <a:pt x="689" y="43"/>
                  </a:cubicBezTo>
                  <a:cubicBezTo>
                    <a:pt x="0" y="357"/>
                    <a:pt x="351" y="1644"/>
                    <a:pt x="351" y="1644"/>
                  </a:cubicBezTo>
                  <a:cubicBezTo>
                    <a:pt x="668" y="2745"/>
                    <a:pt x="1164" y="2930"/>
                    <a:pt x="1461" y="2930"/>
                  </a:cubicBezTo>
                  <a:cubicBezTo>
                    <a:pt x="1611" y="2930"/>
                    <a:pt x="1710" y="2883"/>
                    <a:pt x="1710" y="2883"/>
                  </a:cubicBezTo>
                  <a:cubicBezTo>
                    <a:pt x="2592" y="2460"/>
                    <a:pt x="1946" y="956"/>
                    <a:pt x="1946" y="956"/>
                  </a:cubicBezTo>
                  <a:cubicBezTo>
                    <a:pt x="1640" y="144"/>
                    <a:pt x="1205" y="0"/>
                    <a:pt x="93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366;p49"/>
            <p:cNvSpPr/>
            <p:nvPr/>
          </p:nvSpPr>
          <p:spPr>
            <a:xfrm>
              <a:off x="-2099869" y="1206958"/>
              <a:ext cx="401381" cy="859646"/>
            </a:xfrm>
            <a:custGeom>
              <a:avLst/>
              <a:gdLst/>
              <a:ahLst/>
              <a:cxnLst/>
              <a:rect l="l" t="t" r="r" b="b"/>
              <a:pathLst>
                <a:path w="1602" h="3431" extrusionOk="0">
                  <a:moveTo>
                    <a:pt x="861" y="1"/>
                  </a:moveTo>
                  <a:cubicBezTo>
                    <a:pt x="822" y="1"/>
                    <a:pt x="798" y="7"/>
                    <a:pt x="798" y="7"/>
                  </a:cubicBezTo>
                  <a:cubicBezTo>
                    <a:pt x="0" y="218"/>
                    <a:pt x="188" y="2061"/>
                    <a:pt x="188" y="2061"/>
                  </a:cubicBezTo>
                  <a:cubicBezTo>
                    <a:pt x="270" y="3325"/>
                    <a:pt x="767" y="3431"/>
                    <a:pt x="933" y="3431"/>
                  </a:cubicBezTo>
                  <a:cubicBezTo>
                    <a:pt x="961" y="3431"/>
                    <a:pt x="980" y="3428"/>
                    <a:pt x="985" y="3427"/>
                  </a:cubicBezTo>
                  <a:cubicBezTo>
                    <a:pt x="1601" y="3282"/>
                    <a:pt x="1601" y="1765"/>
                    <a:pt x="1601" y="1765"/>
                  </a:cubicBezTo>
                  <a:cubicBezTo>
                    <a:pt x="1591" y="141"/>
                    <a:pt x="1048" y="1"/>
                    <a:pt x="86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367;p49"/>
            <p:cNvSpPr/>
            <p:nvPr/>
          </p:nvSpPr>
          <p:spPr>
            <a:xfrm>
              <a:off x="-2847772" y="1061405"/>
              <a:ext cx="1099435" cy="394361"/>
            </a:xfrm>
            <a:custGeom>
              <a:avLst/>
              <a:gdLst/>
              <a:ahLst/>
              <a:cxnLst/>
              <a:rect l="l" t="t" r="r" b="b"/>
              <a:pathLst>
                <a:path w="4388" h="1551" extrusionOk="0">
                  <a:moveTo>
                    <a:pt x="1995" y="0"/>
                  </a:moveTo>
                  <a:cubicBezTo>
                    <a:pt x="1902" y="0"/>
                    <a:pt x="1789" y="4"/>
                    <a:pt x="1499" y="9"/>
                  </a:cubicBezTo>
                  <a:cubicBezTo>
                    <a:pt x="1191" y="15"/>
                    <a:pt x="834" y="9"/>
                    <a:pt x="538" y="112"/>
                  </a:cubicBezTo>
                  <a:cubicBezTo>
                    <a:pt x="0" y="299"/>
                    <a:pt x="6" y="776"/>
                    <a:pt x="6" y="776"/>
                  </a:cubicBezTo>
                  <a:cubicBezTo>
                    <a:pt x="106" y="1526"/>
                    <a:pt x="814" y="1538"/>
                    <a:pt x="856" y="1538"/>
                  </a:cubicBezTo>
                  <a:cubicBezTo>
                    <a:pt x="858" y="1538"/>
                    <a:pt x="858" y="1538"/>
                    <a:pt x="858" y="1538"/>
                  </a:cubicBezTo>
                  <a:lnTo>
                    <a:pt x="1722" y="1538"/>
                  </a:lnTo>
                  <a:cubicBezTo>
                    <a:pt x="2025" y="1538"/>
                    <a:pt x="2332" y="1551"/>
                    <a:pt x="2684" y="1551"/>
                  </a:cubicBezTo>
                  <a:cubicBezTo>
                    <a:pt x="2860" y="1551"/>
                    <a:pt x="3048" y="1548"/>
                    <a:pt x="3251" y="1538"/>
                  </a:cubicBezTo>
                  <a:cubicBezTo>
                    <a:pt x="3716" y="1507"/>
                    <a:pt x="3898" y="1471"/>
                    <a:pt x="4049" y="1338"/>
                  </a:cubicBezTo>
                  <a:cubicBezTo>
                    <a:pt x="4375" y="1060"/>
                    <a:pt x="4387" y="565"/>
                    <a:pt x="4079" y="275"/>
                  </a:cubicBezTo>
                  <a:cubicBezTo>
                    <a:pt x="3934" y="136"/>
                    <a:pt x="3765" y="81"/>
                    <a:pt x="2738" y="33"/>
                  </a:cubicBezTo>
                  <a:cubicBezTo>
                    <a:pt x="2221" y="8"/>
                    <a:pt x="2129" y="0"/>
                    <a:pt x="19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368;p49"/>
            <p:cNvSpPr/>
            <p:nvPr/>
          </p:nvSpPr>
          <p:spPr>
            <a:xfrm>
              <a:off x="-1987873" y="649482"/>
              <a:ext cx="616353" cy="608592"/>
            </a:xfrm>
            <a:custGeom>
              <a:avLst/>
              <a:gdLst/>
              <a:ahLst/>
              <a:cxnLst/>
              <a:rect l="l" t="t" r="r" b="b"/>
              <a:pathLst>
                <a:path w="2460" h="2429" extrusionOk="0">
                  <a:moveTo>
                    <a:pt x="1835" y="1"/>
                  </a:moveTo>
                  <a:cubicBezTo>
                    <a:pt x="1430" y="1"/>
                    <a:pt x="1146" y="449"/>
                    <a:pt x="967" y="757"/>
                  </a:cubicBezTo>
                  <a:cubicBezTo>
                    <a:pt x="744" y="1138"/>
                    <a:pt x="0" y="2075"/>
                    <a:pt x="756" y="2371"/>
                  </a:cubicBezTo>
                  <a:cubicBezTo>
                    <a:pt x="847" y="2409"/>
                    <a:pt x="943" y="2428"/>
                    <a:pt x="1039" y="2428"/>
                  </a:cubicBezTo>
                  <a:cubicBezTo>
                    <a:pt x="1229" y="2428"/>
                    <a:pt x="1417" y="2354"/>
                    <a:pt x="1553" y="2214"/>
                  </a:cubicBezTo>
                  <a:cubicBezTo>
                    <a:pt x="1692" y="2063"/>
                    <a:pt x="1795" y="1863"/>
                    <a:pt x="1910" y="1694"/>
                  </a:cubicBezTo>
                  <a:cubicBezTo>
                    <a:pt x="2049" y="1477"/>
                    <a:pt x="2194" y="1259"/>
                    <a:pt x="2321" y="1035"/>
                  </a:cubicBezTo>
                  <a:cubicBezTo>
                    <a:pt x="2411" y="884"/>
                    <a:pt x="2460" y="715"/>
                    <a:pt x="2460" y="540"/>
                  </a:cubicBezTo>
                  <a:cubicBezTo>
                    <a:pt x="2460" y="341"/>
                    <a:pt x="2369" y="226"/>
                    <a:pt x="2206" y="123"/>
                  </a:cubicBezTo>
                  <a:cubicBezTo>
                    <a:pt x="2133" y="75"/>
                    <a:pt x="2061" y="45"/>
                    <a:pt x="1982" y="20"/>
                  </a:cubicBezTo>
                  <a:cubicBezTo>
                    <a:pt x="1931" y="7"/>
                    <a:pt x="1882" y="1"/>
                    <a:pt x="183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49"/>
            <p:cNvSpPr/>
            <p:nvPr/>
          </p:nvSpPr>
          <p:spPr>
            <a:xfrm>
              <a:off x="-1470238" y="208262"/>
              <a:ext cx="401632" cy="487325"/>
            </a:xfrm>
            <a:custGeom>
              <a:avLst/>
              <a:gdLst/>
              <a:ahLst/>
              <a:cxnLst/>
              <a:rect l="l" t="t" r="r" b="b"/>
              <a:pathLst>
                <a:path w="1603" h="1945" extrusionOk="0">
                  <a:moveTo>
                    <a:pt x="864" y="0"/>
                  </a:moveTo>
                  <a:cubicBezTo>
                    <a:pt x="611" y="0"/>
                    <a:pt x="356" y="144"/>
                    <a:pt x="212" y="398"/>
                  </a:cubicBezTo>
                  <a:cubicBezTo>
                    <a:pt x="37" y="682"/>
                    <a:pt x="67" y="1044"/>
                    <a:pt x="291" y="1286"/>
                  </a:cubicBezTo>
                  <a:cubicBezTo>
                    <a:pt x="212" y="1419"/>
                    <a:pt x="7" y="1781"/>
                    <a:pt x="1" y="1799"/>
                  </a:cubicBezTo>
                  <a:lnTo>
                    <a:pt x="236" y="1944"/>
                  </a:lnTo>
                  <a:lnTo>
                    <a:pt x="533" y="1443"/>
                  </a:lnTo>
                  <a:cubicBezTo>
                    <a:pt x="600" y="1467"/>
                    <a:pt x="670" y="1478"/>
                    <a:pt x="740" y="1478"/>
                  </a:cubicBezTo>
                  <a:cubicBezTo>
                    <a:pt x="992" y="1478"/>
                    <a:pt x="1249" y="1331"/>
                    <a:pt x="1391" y="1080"/>
                  </a:cubicBezTo>
                  <a:cubicBezTo>
                    <a:pt x="1602" y="718"/>
                    <a:pt x="1505" y="277"/>
                    <a:pt x="1179" y="83"/>
                  </a:cubicBezTo>
                  <a:cubicBezTo>
                    <a:pt x="1081" y="27"/>
                    <a:pt x="973" y="0"/>
                    <a:pt x="86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370;p49"/>
            <p:cNvSpPr/>
            <p:nvPr/>
          </p:nvSpPr>
          <p:spPr>
            <a:xfrm>
              <a:off x="-1427645" y="235071"/>
              <a:ext cx="163609" cy="209462"/>
            </a:xfrm>
            <a:custGeom>
              <a:avLst/>
              <a:gdLst/>
              <a:ahLst/>
              <a:cxnLst/>
              <a:rect l="l" t="t" r="r" b="b"/>
              <a:pathLst>
                <a:path w="653" h="836" extrusionOk="0">
                  <a:moveTo>
                    <a:pt x="568" y="1"/>
                  </a:moveTo>
                  <a:cubicBezTo>
                    <a:pt x="526" y="1"/>
                    <a:pt x="483" y="13"/>
                    <a:pt x="441" y="37"/>
                  </a:cubicBezTo>
                  <a:cubicBezTo>
                    <a:pt x="308" y="103"/>
                    <a:pt x="193" y="212"/>
                    <a:pt x="115" y="345"/>
                  </a:cubicBezTo>
                  <a:cubicBezTo>
                    <a:pt x="36" y="478"/>
                    <a:pt x="0" y="641"/>
                    <a:pt x="24" y="798"/>
                  </a:cubicBezTo>
                  <a:cubicBezTo>
                    <a:pt x="30" y="814"/>
                    <a:pt x="35" y="835"/>
                    <a:pt x="49" y="835"/>
                  </a:cubicBezTo>
                  <a:cubicBezTo>
                    <a:pt x="51" y="835"/>
                    <a:pt x="52" y="835"/>
                    <a:pt x="54" y="834"/>
                  </a:cubicBezTo>
                  <a:cubicBezTo>
                    <a:pt x="48" y="696"/>
                    <a:pt x="85" y="569"/>
                    <a:pt x="157" y="454"/>
                  </a:cubicBezTo>
                  <a:cubicBezTo>
                    <a:pt x="230" y="345"/>
                    <a:pt x="338" y="254"/>
                    <a:pt x="459" y="206"/>
                  </a:cubicBezTo>
                  <a:cubicBezTo>
                    <a:pt x="532" y="176"/>
                    <a:pt x="641" y="170"/>
                    <a:pt x="653" y="91"/>
                  </a:cubicBezTo>
                  <a:cubicBezTo>
                    <a:pt x="647" y="43"/>
                    <a:pt x="616" y="7"/>
                    <a:pt x="5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49"/>
            <p:cNvSpPr/>
            <p:nvPr/>
          </p:nvSpPr>
          <p:spPr>
            <a:xfrm>
              <a:off x="-2918915" y="1056126"/>
              <a:ext cx="74413" cy="152586"/>
            </a:xfrm>
            <a:custGeom>
              <a:avLst/>
              <a:gdLst/>
              <a:ahLst/>
              <a:cxnLst/>
              <a:rect l="l" t="t" r="r" b="b"/>
              <a:pathLst>
                <a:path w="297" h="609" extrusionOk="0">
                  <a:moveTo>
                    <a:pt x="62" y="0"/>
                  </a:moveTo>
                  <a:cubicBezTo>
                    <a:pt x="49" y="0"/>
                    <a:pt x="36" y="4"/>
                    <a:pt x="25" y="11"/>
                  </a:cubicBezTo>
                  <a:cubicBezTo>
                    <a:pt x="0" y="35"/>
                    <a:pt x="6" y="77"/>
                    <a:pt x="12" y="113"/>
                  </a:cubicBezTo>
                  <a:cubicBezTo>
                    <a:pt x="37" y="192"/>
                    <a:pt x="67" y="264"/>
                    <a:pt x="103" y="343"/>
                  </a:cubicBezTo>
                  <a:cubicBezTo>
                    <a:pt x="133" y="403"/>
                    <a:pt x="170" y="470"/>
                    <a:pt x="212" y="530"/>
                  </a:cubicBezTo>
                  <a:cubicBezTo>
                    <a:pt x="224" y="542"/>
                    <a:pt x="254" y="609"/>
                    <a:pt x="272" y="609"/>
                  </a:cubicBezTo>
                  <a:cubicBezTo>
                    <a:pt x="296" y="609"/>
                    <a:pt x="296" y="579"/>
                    <a:pt x="296" y="560"/>
                  </a:cubicBezTo>
                  <a:cubicBezTo>
                    <a:pt x="284" y="524"/>
                    <a:pt x="266" y="488"/>
                    <a:pt x="248" y="458"/>
                  </a:cubicBezTo>
                  <a:cubicBezTo>
                    <a:pt x="236" y="421"/>
                    <a:pt x="218" y="385"/>
                    <a:pt x="206" y="349"/>
                  </a:cubicBezTo>
                  <a:cubicBezTo>
                    <a:pt x="182" y="276"/>
                    <a:pt x="164" y="204"/>
                    <a:pt x="151" y="125"/>
                  </a:cubicBezTo>
                  <a:cubicBezTo>
                    <a:pt x="145" y="95"/>
                    <a:pt x="133" y="59"/>
                    <a:pt x="115" y="29"/>
                  </a:cubicBezTo>
                  <a:cubicBezTo>
                    <a:pt x="104" y="10"/>
                    <a:pt x="83" y="0"/>
                    <a:pt x="6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49"/>
            <p:cNvSpPr/>
            <p:nvPr/>
          </p:nvSpPr>
          <p:spPr>
            <a:xfrm>
              <a:off x="-1842555" y="689570"/>
              <a:ext cx="289385" cy="382844"/>
            </a:xfrm>
            <a:custGeom>
              <a:avLst/>
              <a:gdLst/>
              <a:ahLst/>
              <a:cxnLst/>
              <a:rect l="l" t="t" r="r" b="b"/>
              <a:pathLst>
                <a:path w="1155" h="1528" extrusionOk="0">
                  <a:moveTo>
                    <a:pt x="1092" y="1"/>
                  </a:moveTo>
                  <a:cubicBezTo>
                    <a:pt x="1083" y="1"/>
                    <a:pt x="1073" y="2"/>
                    <a:pt x="1064" y="5"/>
                  </a:cubicBezTo>
                  <a:cubicBezTo>
                    <a:pt x="1034" y="17"/>
                    <a:pt x="1010" y="36"/>
                    <a:pt x="985" y="60"/>
                  </a:cubicBezTo>
                  <a:cubicBezTo>
                    <a:pt x="550" y="471"/>
                    <a:pt x="218" y="972"/>
                    <a:pt x="0" y="1528"/>
                  </a:cubicBezTo>
                  <a:cubicBezTo>
                    <a:pt x="13" y="1516"/>
                    <a:pt x="363" y="869"/>
                    <a:pt x="732" y="495"/>
                  </a:cubicBezTo>
                  <a:cubicBezTo>
                    <a:pt x="828" y="392"/>
                    <a:pt x="967" y="253"/>
                    <a:pt x="1070" y="156"/>
                  </a:cubicBezTo>
                  <a:cubicBezTo>
                    <a:pt x="1112" y="126"/>
                    <a:pt x="1142" y="84"/>
                    <a:pt x="1155" y="36"/>
                  </a:cubicBezTo>
                  <a:cubicBezTo>
                    <a:pt x="1141" y="13"/>
                    <a:pt x="1118" y="1"/>
                    <a:pt x="10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49"/>
            <p:cNvSpPr/>
            <p:nvPr/>
          </p:nvSpPr>
          <p:spPr>
            <a:xfrm>
              <a:off x="-3553306" y="477354"/>
              <a:ext cx="785975" cy="451496"/>
            </a:xfrm>
            <a:custGeom>
              <a:avLst/>
              <a:gdLst/>
              <a:ahLst/>
              <a:cxnLst/>
              <a:rect l="l" t="t" r="r" b="b"/>
              <a:pathLst>
                <a:path w="3137" h="1802" extrusionOk="0">
                  <a:moveTo>
                    <a:pt x="1692" y="1"/>
                  </a:moveTo>
                  <a:cubicBezTo>
                    <a:pt x="1431" y="1"/>
                    <a:pt x="1233" y="37"/>
                    <a:pt x="1233" y="37"/>
                  </a:cubicBezTo>
                  <a:cubicBezTo>
                    <a:pt x="1" y="200"/>
                    <a:pt x="103" y="1028"/>
                    <a:pt x="109" y="1076"/>
                  </a:cubicBezTo>
                  <a:cubicBezTo>
                    <a:pt x="236" y="1771"/>
                    <a:pt x="1295" y="1801"/>
                    <a:pt x="1478" y="1801"/>
                  </a:cubicBezTo>
                  <a:cubicBezTo>
                    <a:pt x="1496" y="1801"/>
                    <a:pt x="1505" y="1801"/>
                    <a:pt x="1505" y="1801"/>
                  </a:cubicBezTo>
                  <a:cubicBezTo>
                    <a:pt x="3137" y="1728"/>
                    <a:pt x="2949" y="750"/>
                    <a:pt x="2949" y="750"/>
                  </a:cubicBezTo>
                  <a:cubicBezTo>
                    <a:pt x="2829" y="115"/>
                    <a:pt x="2159"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1374;p49"/>
            <p:cNvSpPr/>
            <p:nvPr/>
          </p:nvSpPr>
          <p:spPr>
            <a:xfrm>
              <a:off x="-3447323" y="524207"/>
              <a:ext cx="200189" cy="165365"/>
            </a:xfrm>
            <a:custGeom>
              <a:avLst/>
              <a:gdLst/>
              <a:ahLst/>
              <a:cxnLst/>
              <a:rect l="l" t="t" r="r" b="b"/>
              <a:pathLst>
                <a:path w="799" h="660" extrusionOk="0">
                  <a:moveTo>
                    <a:pt x="738" y="1"/>
                  </a:moveTo>
                  <a:cubicBezTo>
                    <a:pt x="363" y="13"/>
                    <a:pt x="55" y="291"/>
                    <a:pt x="1" y="659"/>
                  </a:cubicBezTo>
                  <a:cubicBezTo>
                    <a:pt x="1" y="659"/>
                    <a:pt x="140" y="303"/>
                    <a:pt x="381" y="236"/>
                  </a:cubicBezTo>
                  <a:cubicBezTo>
                    <a:pt x="466" y="212"/>
                    <a:pt x="544" y="194"/>
                    <a:pt x="629" y="176"/>
                  </a:cubicBezTo>
                  <a:cubicBezTo>
                    <a:pt x="683" y="164"/>
                    <a:pt x="792" y="164"/>
                    <a:pt x="798" y="79"/>
                  </a:cubicBezTo>
                  <a:cubicBezTo>
                    <a:pt x="798" y="43"/>
                    <a:pt x="774" y="13"/>
                    <a:pt x="7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1375;p49"/>
            <p:cNvSpPr/>
            <p:nvPr/>
          </p:nvSpPr>
          <p:spPr>
            <a:xfrm>
              <a:off x="-3141403" y="661759"/>
              <a:ext cx="103978" cy="87944"/>
            </a:xfrm>
            <a:custGeom>
              <a:avLst/>
              <a:gdLst/>
              <a:ahLst/>
              <a:cxnLst/>
              <a:rect l="l" t="t" r="r" b="b"/>
              <a:pathLst>
                <a:path w="415" h="351" extrusionOk="0">
                  <a:moveTo>
                    <a:pt x="191" y="0"/>
                  </a:moveTo>
                  <a:cubicBezTo>
                    <a:pt x="174" y="0"/>
                    <a:pt x="157" y="3"/>
                    <a:pt x="139" y="8"/>
                  </a:cubicBezTo>
                  <a:cubicBezTo>
                    <a:pt x="49" y="44"/>
                    <a:pt x="0" y="141"/>
                    <a:pt x="30" y="231"/>
                  </a:cubicBezTo>
                  <a:cubicBezTo>
                    <a:pt x="56" y="309"/>
                    <a:pt x="126" y="350"/>
                    <a:pt x="196" y="350"/>
                  </a:cubicBezTo>
                  <a:cubicBezTo>
                    <a:pt x="256" y="350"/>
                    <a:pt x="317" y="320"/>
                    <a:pt x="351" y="255"/>
                  </a:cubicBezTo>
                  <a:cubicBezTo>
                    <a:pt x="415" y="133"/>
                    <a:pt x="318" y="0"/>
                    <a:pt x="191" y="0"/>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49"/>
            <p:cNvSpPr/>
            <p:nvPr/>
          </p:nvSpPr>
          <p:spPr>
            <a:xfrm>
              <a:off x="-3011367" y="60938"/>
              <a:ext cx="652933" cy="645674"/>
            </a:xfrm>
            <a:custGeom>
              <a:avLst/>
              <a:gdLst/>
              <a:ahLst/>
              <a:cxnLst/>
              <a:rect l="l" t="t" r="r" b="b"/>
              <a:pathLst>
                <a:path w="2606" h="2577" extrusionOk="0">
                  <a:moveTo>
                    <a:pt x="1552" y="0"/>
                  </a:moveTo>
                  <a:cubicBezTo>
                    <a:pt x="821" y="0"/>
                    <a:pt x="430" y="1179"/>
                    <a:pt x="430" y="1179"/>
                  </a:cubicBezTo>
                  <a:cubicBezTo>
                    <a:pt x="1" y="2273"/>
                    <a:pt x="690" y="2539"/>
                    <a:pt x="732" y="2551"/>
                  </a:cubicBezTo>
                  <a:cubicBezTo>
                    <a:pt x="789" y="2569"/>
                    <a:pt x="845" y="2577"/>
                    <a:pt x="901" y="2577"/>
                  </a:cubicBezTo>
                  <a:cubicBezTo>
                    <a:pt x="1475" y="2577"/>
                    <a:pt x="1923" y="1687"/>
                    <a:pt x="1928" y="1687"/>
                  </a:cubicBezTo>
                  <a:cubicBezTo>
                    <a:pt x="2605" y="291"/>
                    <a:pt x="1759" y="31"/>
                    <a:pt x="1759" y="31"/>
                  </a:cubicBezTo>
                  <a:cubicBezTo>
                    <a:pt x="1687" y="10"/>
                    <a:pt x="1618" y="0"/>
                    <a:pt x="155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49"/>
            <p:cNvSpPr/>
            <p:nvPr/>
          </p:nvSpPr>
          <p:spPr>
            <a:xfrm>
              <a:off x="-2900875" y="141115"/>
              <a:ext cx="194928" cy="400383"/>
            </a:xfrm>
            <a:custGeom>
              <a:avLst/>
              <a:gdLst/>
              <a:ahLst/>
              <a:cxnLst/>
              <a:rect l="l" t="t" r="r" b="b"/>
              <a:pathLst>
                <a:path w="778" h="1598" extrusionOk="0">
                  <a:moveTo>
                    <a:pt x="651" y="0"/>
                  </a:moveTo>
                  <a:cubicBezTo>
                    <a:pt x="638" y="0"/>
                    <a:pt x="624" y="2"/>
                    <a:pt x="611" y="7"/>
                  </a:cubicBezTo>
                  <a:cubicBezTo>
                    <a:pt x="557" y="31"/>
                    <a:pt x="508" y="61"/>
                    <a:pt x="466" y="104"/>
                  </a:cubicBezTo>
                  <a:cubicBezTo>
                    <a:pt x="394" y="182"/>
                    <a:pt x="339" y="267"/>
                    <a:pt x="303" y="364"/>
                  </a:cubicBezTo>
                  <a:cubicBezTo>
                    <a:pt x="218" y="551"/>
                    <a:pt x="152" y="750"/>
                    <a:pt x="104" y="956"/>
                  </a:cubicBezTo>
                  <a:cubicBezTo>
                    <a:pt x="61" y="1131"/>
                    <a:pt x="1" y="1354"/>
                    <a:pt x="19" y="1536"/>
                  </a:cubicBezTo>
                  <a:cubicBezTo>
                    <a:pt x="24" y="1565"/>
                    <a:pt x="48" y="1597"/>
                    <a:pt x="76" y="1597"/>
                  </a:cubicBezTo>
                  <a:cubicBezTo>
                    <a:pt x="83" y="1597"/>
                    <a:pt x="90" y="1595"/>
                    <a:pt x="98" y="1590"/>
                  </a:cubicBezTo>
                  <a:cubicBezTo>
                    <a:pt x="110" y="1578"/>
                    <a:pt x="122" y="1566"/>
                    <a:pt x="122" y="1548"/>
                  </a:cubicBezTo>
                  <a:cubicBezTo>
                    <a:pt x="122" y="1524"/>
                    <a:pt x="122" y="1493"/>
                    <a:pt x="122" y="1469"/>
                  </a:cubicBezTo>
                  <a:cubicBezTo>
                    <a:pt x="128" y="1282"/>
                    <a:pt x="170" y="1095"/>
                    <a:pt x="255" y="925"/>
                  </a:cubicBezTo>
                  <a:cubicBezTo>
                    <a:pt x="333" y="732"/>
                    <a:pt x="448" y="557"/>
                    <a:pt x="581" y="406"/>
                  </a:cubicBezTo>
                  <a:cubicBezTo>
                    <a:pt x="641" y="351"/>
                    <a:pt x="690" y="285"/>
                    <a:pt x="732" y="213"/>
                  </a:cubicBezTo>
                  <a:cubicBezTo>
                    <a:pt x="744" y="188"/>
                    <a:pt x="756" y="164"/>
                    <a:pt x="762" y="140"/>
                  </a:cubicBezTo>
                  <a:cubicBezTo>
                    <a:pt x="778" y="64"/>
                    <a:pt x="720" y="0"/>
                    <a:pt x="651" y="0"/>
                  </a:cubicBezTo>
                  <a:close/>
                </a:path>
              </a:pathLst>
            </a:custGeom>
            <a:solidFill>
              <a:srgbClr val="FFCE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49"/>
            <p:cNvSpPr/>
            <p:nvPr/>
          </p:nvSpPr>
          <p:spPr>
            <a:xfrm>
              <a:off x="-2075816" y="1169375"/>
              <a:ext cx="740626" cy="854384"/>
            </a:xfrm>
            <a:custGeom>
              <a:avLst/>
              <a:gdLst/>
              <a:ahLst/>
              <a:cxnLst/>
              <a:rect l="l" t="t" r="r" b="b"/>
              <a:pathLst>
                <a:path w="2956" h="3410" extrusionOk="0">
                  <a:moveTo>
                    <a:pt x="1148" y="0"/>
                  </a:moveTo>
                  <a:cubicBezTo>
                    <a:pt x="978" y="0"/>
                    <a:pt x="871" y="66"/>
                    <a:pt x="871" y="66"/>
                  </a:cubicBezTo>
                  <a:cubicBezTo>
                    <a:pt x="1" y="598"/>
                    <a:pt x="865" y="2332"/>
                    <a:pt x="865" y="2332"/>
                  </a:cubicBezTo>
                  <a:cubicBezTo>
                    <a:pt x="1268" y="3238"/>
                    <a:pt x="1720" y="3410"/>
                    <a:pt x="2003" y="3410"/>
                  </a:cubicBezTo>
                  <a:cubicBezTo>
                    <a:pt x="2161" y="3410"/>
                    <a:pt x="2266" y="3356"/>
                    <a:pt x="2279" y="3347"/>
                  </a:cubicBezTo>
                  <a:cubicBezTo>
                    <a:pt x="2956" y="2954"/>
                    <a:pt x="2430" y="1462"/>
                    <a:pt x="2430" y="1462"/>
                  </a:cubicBezTo>
                  <a:cubicBezTo>
                    <a:pt x="1977" y="220"/>
                    <a:pt x="1458" y="0"/>
                    <a:pt x="114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1379;p49"/>
            <p:cNvSpPr/>
            <p:nvPr/>
          </p:nvSpPr>
          <p:spPr>
            <a:xfrm>
              <a:off x="-1921227" y="1451996"/>
              <a:ext cx="107737" cy="239779"/>
            </a:xfrm>
            <a:custGeom>
              <a:avLst/>
              <a:gdLst/>
              <a:ahLst/>
              <a:cxnLst/>
              <a:rect l="l" t="t" r="r" b="b"/>
              <a:pathLst>
                <a:path w="430" h="957" extrusionOk="0">
                  <a:moveTo>
                    <a:pt x="78" y="1"/>
                  </a:moveTo>
                  <a:cubicBezTo>
                    <a:pt x="68" y="1"/>
                    <a:pt x="58" y="3"/>
                    <a:pt x="49" y="8"/>
                  </a:cubicBezTo>
                  <a:cubicBezTo>
                    <a:pt x="0" y="32"/>
                    <a:pt x="12" y="128"/>
                    <a:pt x="18" y="183"/>
                  </a:cubicBezTo>
                  <a:cubicBezTo>
                    <a:pt x="30" y="267"/>
                    <a:pt x="61" y="346"/>
                    <a:pt x="103" y="425"/>
                  </a:cubicBezTo>
                  <a:cubicBezTo>
                    <a:pt x="188" y="612"/>
                    <a:pt x="278" y="811"/>
                    <a:pt x="429" y="956"/>
                  </a:cubicBezTo>
                  <a:cubicBezTo>
                    <a:pt x="284" y="715"/>
                    <a:pt x="200" y="449"/>
                    <a:pt x="175" y="171"/>
                  </a:cubicBezTo>
                  <a:cubicBezTo>
                    <a:pt x="175" y="135"/>
                    <a:pt x="169" y="104"/>
                    <a:pt x="163" y="68"/>
                  </a:cubicBezTo>
                  <a:cubicBezTo>
                    <a:pt x="149" y="34"/>
                    <a:pt x="115" y="1"/>
                    <a:pt x="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1380;p49"/>
            <p:cNvSpPr/>
            <p:nvPr/>
          </p:nvSpPr>
          <p:spPr>
            <a:xfrm>
              <a:off x="-3130879" y="1166368"/>
              <a:ext cx="737619" cy="857892"/>
            </a:xfrm>
            <a:custGeom>
              <a:avLst/>
              <a:gdLst/>
              <a:ahLst/>
              <a:cxnLst/>
              <a:rect l="l" t="t" r="r" b="b"/>
              <a:pathLst>
                <a:path w="2944" h="3424" extrusionOk="0">
                  <a:moveTo>
                    <a:pt x="1825" y="1"/>
                  </a:moveTo>
                  <a:cubicBezTo>
                    <a:pt x="907" y="1"/>
                    <a:pt x="454" y="1716"/>
                    <a:pt x="454" y="1716"/>
                  </a:cubicBezTo>
                  <a:cubicBezTo>
                    <a:pt x="0" y="3196"/>
                    <a:pt x="810" y="3401"/>
                    <a:pt x="852" y="3413"/>
                  </a:cubicBezTo>
                  <a:cubicBezTo>
                    <a:pt x="889" y="3420"/>
                    <a:pt x="924" y="3424"/>
                    <a:pt x="960" y="3424"/>
                  </a:cubicBezTo>
                  <a:cubicBezTo>
                    <a:pt x="1674" y="3424"/>
                    <a:pt x="2206" y="2090"/>
                    <a:pt x="2206" y="2090"/>
                  </a:cubicBezTo>
                  <a:cubicBezTo>
                    <a:pt x="2943" y="187"/>
                    <a:pt x="1952" y="12"/>
                    <a:pt x="1952" y="12"/>
                  </a:cubicBezTo>
                  <a:cubicBezTo>
                    <a:pt x="1909" y="4"/>
                    <a:pt x="1866" y="1"/>
                    <a:pt x="182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49"/>
            <p:cNvSpPr/>
            <p:nvPr/>
          </p:nvSpPr>
          <p:spPr>
            <a:xfrm>
              <a:off x="-2987064" y="1353279"/>
              <a:ext cx="160603" cy="394370"/>
            </a:xfrm>
            <a:custGeom>
              <a:avLst/>
              <a:gdLst/>
              <a:ahLst/>
              <a:cxnLst/>
              <a:rect l="l" t="t" r="r" b="b"/>
              <a:pathLst>
                <a:path w="641" h="1574" extrusionOk="0">
                  <a:moveTo>
                    <a:pt x="567" y="0"/>
                  </a:moveTo>
                  <a:cubicBezTo>
                    <a:pt x="533" y="0"/>
                    <a:pt x="504" y="26"/>
                    <a:pt x="484" y="51"/>
                  </a:cubicBezTo>
                  <a:cubicBezTo>
                    <a:pt x="387" y="190"/>
                    <a:pt x="315" y="341"/>
                    <a:pt x="260" y="498"/>
                  </a:cubicBezTo>
                  <a:cubicBezTo>
                    <a:pt x="188" y="667"/>
                    <a:pt x="133" y="843"/>
                    <a:pt x="91" y="1024"/>
                  </a:cubicBezTo>
                  <a:cubicBezTo>
                    <a:pt x="55" y="1205"/>
                    <a:pt x="31" y="1393"/>
                    <a:pt x="1" y="1574"/>
                  </a:cubicBezTo>
                  <a:cubicBezTo>
                    <a:pt x="61" y="1241"/>
                    <a:pt x="170" y="921"/>
                    <a:pt x="333" y="631"/>
                  </a:cubicBezTo>
                  <a:cubicBezTo>
                    <a:pt x="405" y="480"/>
                    <a:pt x="496" y="329"/>
                    <a:pt x="593" y="184"/>
                  </a:cubicBezTo>
                  <a:cubicBezTo>
                    <a:pt x="611" y="160"/>
                    <a:pt x="629" y="124"/>
                    <a:pt x="635" y="87"/>
                  </a:cubicBezTo>
                  <a:cubicBezTo>
                    <a:pt x="641" y="51"/>
                    <a:pt x="617" y="15"/>
                    <a:pt x="587" y="3"/>
                  </a:cubicBezTo>
                  <a:cubicBezTo>
                    <a:pt x="580" y="1"/>
                    <a:pt x="574" y="0"/>
                    <a:pt x="5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94847DB3-9188-48B5-ADCF-63A5626ACA6D}"/>
              </a:ext>
            </a:extLst>
          </p:cNvPr>
          <p:cNvPicPr>
            <a:picLocks noChangeAspect="1"/>
          </p:cNvPicPr>
          <p:nvPr/>
        </p:nvPicPr>
        <p:blipFill>
          <a:blip r:embed="rId2"/>
          <a:stretch>
            <a:fillRect/>
          </a:stretch>
        </p:blipFill>
        <p:spPr>
          <a:xfrm>
            <a:off x="1167037" y="672303"/>
            <a:ext cx="6489995" cy="1861124"/>
          </a:xfrm>
          <a:prstGeom prst="rect">
            <a:avLst/>
          </a:prstGeom>
        </p:spPr>
      </p:pic>
      <p:sp>
        <p:nvSpPr>
          <p:cNvPr id="6" name="文本框 7">
            <a:extLst>
              <a:ext uri="{FF2B5EF4-FFF2-40B4-BE49-F238E27FC236}">
                <a16:creationId xmlns:a16="http://schemas.microsoft.com/office/drawing/2014/main" id="{3C62BF01-933C-4D65-B583-7B15B0517A2D}"/>
              </a:ext>
            </a:extLst>
          </p:cNvPr>
          <p:cNvSpPr txBox="1"/>
          <p:nvPr/>
        </p:nvSpPr>
        <p:spPr>
          <a:xfrm rot="21065765">
            <a:off x="1620878" y="958107"/>
            <a:ext cx="5317363" cy="954107"/>
          </a:xfrm>
          <a:prstGeom prst="rect">
            <a:avLst/>
          </a:prstGeom>
          <a:noFill/>
        </p:spPr>
        <p:txBody>
          <a:bodyPr wrap="square" rtlCol="0">
            <a:spAutoFit/>
          </a:bodyPr>
          <a:lstStyle/>
          <a:p>
            <a:pPr algn="just"/>
            <a:r>
              <a:rPr lang="en-US" sz="3600" b="1" i="1" dirty="0">
                <a:solidFill>
                  <a:srgbClr val="C00000"/>
                </a:solidFill>
                <a:latin typeface="Times New Roman" panose="02020603050405020304" pitchFamily="18" charset="0"/>
                <a:cs typeface="Times New Roman" panose="02020603050405020304" pitchFamily="18" charset="0"/>
              </a:rPr>
              <a:t>    </a:t>
            </a:r>
            <a:r>
              <a:rPr lang="vi-VN" sz="3600" b="1" i="1" dirty="0">
                <a:solidFill>
                  <a:srgbClr val="C00000"/>
                </a:solidFill>
                <a:latin typeface="Times New Roman" panose="02020603050405020304" pitchFamily="18" charset="0"/>
                <a:cs typeface="Times New Roman" panose="02020603050405020304" pitchFamily="18" charset="0"/>
              </a:rPr>
              <a:t>- Tác giả: Minh Đăng</a:t>
            </a:r>
          </a:p>
          <a:p>
            <a:pPr algn="just"/>
            <a:endParaRPr lang="vi-VN" sz="2000" b="1" i="1" dirty="0">
              <a:solidFill>
                <a:srgbClr val="C00000"/>
              </a:solidFill>
              <a:latin typeface="Times New Roman" panose="02020603050405020304" pitchFamily="18" charset="0"/>
              <a:cs typeface="Times New Roman" panose="02020603050405020304" pitchFamily="18" charset="0"/>
            </a:endParaRPr>
          </a:p>
        </p:txBody>
      </p:sp>
      <p:pic>
        <p:nvPicPr>
          <p:cNvPr id="7" name="图片 5">
            <a:extLst>
              <a:ext uri="{FF2B5EF4-FFF2-40B4-BE49-F238E27FC236}">
                <a16:creationId xmlns:a16="http://schemas.microsoft.com/office/drawing/2014/main" id="{B4DD1388-EAC2-43A2-937B-15D34BC339EF}"/>
              </a:ext>
            </a:extLst>
          </p:cNvPr>
          <p:cNvPicPr>
            <a:picLocks noChangeAspect="1"/>
          </p:cNvPicPr>
          <p:nvPr/>
        </p:nvPicPr>
        <p:blipFill>
          <a:blip r:embed="rId2"/>
          <a:stretch>
            <a:fillRect/>
          </a:stretch>
        </p:blipFill>
        <p:spPr>
          <a:xfrm>
            <a:off x="2849217" y="2317971"/>
            <a:ext cx="7871792" cy="3826333"/>
          </a:xfrm>
          <a:prstGeom prst="rect">
            <a:avLst/>
          </a:prstGeom>
        </p:spPr>
      </p:pic>
      <p:sp>
        <p:nvSpPr>
          <p:cNvPr id="9" name="文本框 7">
            <a:extLst>
              <a:ext uri="{FF2B5EF4-FFF2-40B4-BE49-F238E27FC236}">
                <a16:creationId xmlns:a16="http://schemas.microsoft.com/office/drawing/2014/main" id="{9740168A-D980-4E28-AACE-61BAEDFECDC7}"/>
              </a:ext>
            </a:extLst>
          </p:cNvPr>
          <p:cNvSpPr txBox="1"/>
          <p:nvPr/>
        </p:nvSpPr>
        <p:spPr>
          <a:xfrm rot="21065765">
            <a:off x="3469575" y="2834916"/>
            <a:ext cx="3881810" cy="584775"/>
          </a:xfrm>
          <a:prstGeom prst="rect">
            <a:avLst/>
          </a:prstGeom>
          <a:noFill/>
        </p:spPr>
        <p:txBody>
          <a:bodyPr wrap="square" rtlCol="0">
            <a:spAutoFit/>
          </a:bodyPr>
          <a:lstStyle/>
          <a:p>
            <a:pPr algn="just"/>
            <a:r>
              <a:rPr lang="en-US" sz="2000" b="1" i="1" dirty="0">
                <a:solidFill>
                  <a:srgbClr val="C00000"/>
                </a:solidFill>
                <a:latin typeface="Times New Roman" panose="02020603050405020304" pitchFamily="18" charset="0"/>
                <a:cs typeface="Times New Roman" panose="02020603050405020304" pitchFamily="18" charset="0"/>
              </a:rPr>
              <a:t>    </a:t>
            </a:r>
            <a:r>
              <a:rPr lang="vi-VN" sz="3200" b="1" i="1" dirty="0">
                <a:solidFill>
                  <a:srgbClr val="C00000"/>
                </a:solidFill>
                <a:latin typeface="Times New Roman" panose="02020603050405020304" pitchFamily="18" charset="0"/>
                <a:cs typeface="Times New Roman" panose="02020603050405020304" pitchFamily="18" charset="0"/>
              </a:rPr>
              <a:t>- Tác phẩm</a:t>
            </a:r>
          </a:p>
        </p:txBody>
      </p:sp>
      <p:sp>
        <p:nvSpPr>
          <p:cNvPr id="10" name="文本框 7">
            <a:extLst>
              <a:ext uri="{FF2B5EF4-FFF2-40B4-BE49-F238E27FC236}">
                <a16:creationId xmlns:a16="http://schemas.microsoft.com/office/drawing/2014/main" id="{D1C7A6B5-1E2D-43DD-87E3-DF7FD0E29000}"/>
              </a:ext>
            </a:extLst>
          </p:cNvPr>
          <p:cNvSpPr txBox="1"/>
          <p:nvPr/>
        </p:nvSpPr>
        <p:spPr>
          <a:xfrm rot="21065765">
            <a:off x="3414807" y="3338580"/>
            <a:ext cx="6347125" cy="1569660"/>
          </a:xfrm>
          <a:prstGeom prst="rect">
            <a:avLst/>
          </a:prstGeom>
          <a:noFill/>
        </p:spPr>
        <p:txBody>
          <a:bodyPr wrap="square" rtlCol="0">
            <a:spAutoFit/>
          </a:bodyPr>
          <a:lstStyle/>
          <a:p>
            <a:pPr algn="just"/>
            <a:r>
              <a:rPr lang="vi-VN" sz="2400" b="1" i="1" dirty="0">
                <a:solidFill>
                  <a:srgbClr val="C00000"/>
                </a:solidFill>
                <a:latin typeface="Times New Roman" panose="02020603050405020304" pitchFamily="18" charset="0"/>
                <a:cs typeface="Times New Roman" panose="02020603050405020304" pitchFamily="18" charset="0"/>
              </a:rPr>
              <a:t>+ Xuất xứ: in trên tạp chí Hồng Lĩnh số 170/2020.</a:t>
            </a:r>
          </a:p>
          <a:p>
            <a:pPr algn="just"/>
            <a:r>
              <a:rPr lang="vi-VN" sz="2400" b="1" i="1" dirty="0">
                <a:solidFill>
                  <a:srgbClr val="C00000"/>
                </a:solidFill>
                <a:latin typeface="Times New Roman" panose="02020603050405020304" pitchFamily="18" charset="0"/>
                <a:cs typeface="Times New Roman" panose="02020603050405020304" pitchFamily="18" charset="0"/>
              </a:rPr>
              <a:t>+ PTBĐ chính: Nghị luận</a:t>
            </a:r>
          </a:p>
          <a:p>
            <a:pPr algn="just"/>
            <a:r>
              <a:rPr lang="vi-VN" sz="2400" b="1" i="1" dirty="0">
                <a:solidFill>
                  <a:srgbClr val="C00000"/>
                </a:solidFill>
                <a:latin typeface="Times New Roman" panose="02020603050405020304" pitchFamily="18" charset="0"/>
                <a:cs typeface="Times New Roman" panose="02020603050405020304" pitchFamily="18" charset="0"/>
              </a:rPr>
              <a:t>+ VĐNL: Không nên cười nhạo người khác</a:t>
            </a:r>
          </a:p>
        </p:txBody>
      </p:sp>
    </p:spTree>
    <p:extLst>
      <p:ext uri="{BB962C8B-B14F-4D97-AF65-F5344CB8AC3E}">
        <p14:creationId xmlns:p14="http://schemas.microsoft.com/office/powerpoint/2010/main" val="457884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672303"/>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2224270" y="1679631"/>
            <a:ext cx="4572066" cy="1815882"/>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1. Những đặc điểm nào cho thấy “Tiếng cười không muốn nghe” là một văn bản nghị luận?</a:t>
            </a:r>
            <a:endParaRPr kumimoji="0" lang="vi-VN"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84719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682778" y="752087"/>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 name="Google Shape;1437;p52">
            <a:extLst>
              <a:ext uri="{FF2B5EF4-FFF2-40B4-BE49-F238E27FC236}">
                <a16:creationId xmlns:a16="http://schemas.microsoft.com/office/drawing/2014/main" id="{1556F968-7215-4FF3-BB56-42B7BBFFF7EC}"/>
              </a:ext>
            </a:extLst>
          </p:cNvPr>
          <p:cNvGrpSpPr/>
          <p:nvPr/>
        </p:nvGrpSpPr>
        <p:grpSpPr>
          <a:xfrm>
            <a:off x="2426033" y="443920"/>
            <a:ext cx="7339923" cy="763585"/>
            <a:chOff x="1819525" y="697043"/>
            <a:chExt cx="5504942" cy="572689"/>
          </a:xfrm>
        </p:grpSpPr>
        <p:grpSp>
          <p:nvGrpSpPr>
            <p:cNvPr id="60" name="Google Shape;1438;p52">
              <a:extLst>
                <a:ext uri="{FF2B5EF4-FFF2-40B4-BE49-F238E27FC236}">
                  <a16:creationId xmlns:a16="http://schemas.microsoft.com/office/drawing/2014/main" id="{0328E806-B3E3-49E3-9964-FF89707DD39C}"/>
                </a:ext>
              </a:extLst>
            </p:cNvPr>
            <p:cNvGrpSpPr/>
            <p:nvPr/>
          </p:nvGrpSpPr>
          <p:grpSpPr>
            <a:xfrm flipH="1">
              <a:off x="6407265" y="697043"/>
              <a:ext cx="917202" cy="572689"/>
              <a:chOff x="1500950" y="2328850"/>
              <a:chExt cx="708100" cy="457200"/>
            </a:xfrm>
          </p:grpSpPr>
          <p:sp>
            <p:nvSpPr>
              <p:cNvPr id="64" name="Google Shape;1439;p52">
                <a:extLst>
                  <a:ext uri="{FF2B5EF4-FFF2-40B4-BE49-F238E27FC236}">
                    <a16:creationId xmlns:a16="http://schemas.microsoft.com/office/drawing/2014/main" id="{F4CC68F7-7E6E-4952-968D-DBD2744772CA}"/>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440;p52">
                <a:extLst>
                  <a:ext uri="{FF2B5EF4-FFF2-40B4-BE49-F238E27FC236}">
                    <a16:creationId xmlns:a16="http://schemas.microsoft.com/office/drawing/2014/main" id="{5265B4FA-C6EA-4E0E-985F-A933FFE2BFC8}"/>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 name="Google Shape;1441;p52">
              <a:extLst>
                <a:ext uri="{FF2B5EF4-FFF2-40B4-BE49-F238E27FC236}">
                  <a16:creationId xmlns:a16="http://schemas.microsoft.com/office/drawing/2014/main" id="{BF95C5AB-F964-47E5-84EA-C147FED56DF9}"/>
                </a:ext>
              </a:extLst>
            </p:cNvPr>
            <p:cNvGrpSpPr/>
            <p:nvPr/>
          </p:nvGrpSpPr>
          <p:grpSpPr>
            <a:xfrm>
              <a:off x="1819525" y="697043"/>
              <a:ext cx="917202" cy="572689"/>
              <a:chOff x="1500950" y="2328850"/>
              <a:chExt cx="708100" cy="457200"/>
            </a:xfrm>
          </p:grpSpPr>
          <p:sp>
            <p:nvSpPr>
              <p:cNvPr id="62" name="Google Shape;1442;p52">
                <a:extLst>
                  <a:ext uri="{FF2B5EF4-FFF2-40B4-BE49-F238E27FC236}">
                    <a16:creationId xmlns:a16="http://schemas.microsoft.com/office/drawing/2014/main" id="{CC123ED4-2EEE-4DD6-943C-CB92116DFCF3}"/>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443;p52">
                <a:extLst>
                  <a:ext uri="{FF2B5EF4-FFF2-40B4-BE49-F238E27FC236}">
                    <a16:creationId xmlns:a16="http://schemas.microsoft.com/office/drawing/2014/main" id="{58403FB0-BA14-436D-8BA8-705A1EB6533F}"/>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66" name="Google Shape;1444;p52">
            <a:extLst>
              <a:ext uri="{FF2B5EF4-FFF2-40B4-BE49-F238E27FC236}">
                <a16:creationId xmlns:a16="http://schemas.microsoft.com/office/drawing/2014/main" id="{2DE63D32-924F-481A-8DFE-001C066A7074}"/>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endParaRPr sz="3200" b="1" dirty="0">
              <a:latin typeface="Times New Roman" panose="02020603050405020304" pitchFamily="18" charset="0"/>
              <a:cs typeface="Times New Roman" panose="02020603050405020304" pitchFamily="18" charset="0"/>
            </a:endParaRPr>
          </a:p>
        </p:txBody>
      </p:sp>
      <p:pic>
        <p:nvPicPr>
          <p:cNvPr id="25" name="图片 1">
            <a:extLst>
              <a:ext uri="{FF2B5EF4-FFF2-40B4-BE49-F238E27FC236}">
                <a16:creationId xmlns:a16="http://schemas.microsoft.com/office/drawing/2014/main" id="{CB90A70D-2727-415E-A4F0-567B74AF1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518" y="1511274"/>
            <a:ext cx="3240724" cy="3266858"/>
          </a:xfrm>
          <a:prstGeom prst="rect">
            <a:avLst/>
          </a:prstGeom>
        </p:spPr>
      </p:pic>
      <p:grpSp>
        <p:nvGrpSpPr>
          <p:cNvPr id="26" name="组合 7">
            <a:extLst>
              <a:ext uri="{FF2B5EF4-FFF2-40B4-BE49-F238E27FC236}">
                <a16:creationId xmlns:a16="http://schemas.microsoft.com/office/drawing/2014/main" id="{BA164ABF-5459-44B5-8F9E-D48C7E76B9DC}"/>
              </a:ext>
            </a:extLst>
          </p:cNvPr>
          <p:cNvGrpSpPr/>
          <p:nvPr/>
        </p:nvGrpSpPr>
        <p:grpSpPr>
          <a:xfrm>
            <a:off x="520579" y="1770247"/>
            <a:ext cx="3410227" cy="2881824"/>
            <a:chOff x="830129" y="3195403"/>
            <a:chExt cx="3410227" cy="2881824"/>
          </a:xfrm>
        </p:grpSpPr>
        <p:sp>
          <p:nvSpPr>
            <p:cNvPr id="27" name="矩形 8">
              <a:extLst>
                <a:ext uri="{FF2B5EF4-FFF2-40B4-BE49-F238E27FC236}">
                  <a16:creationId xmlns:a16="http://schemas.microsoft.com/office/drawing/2014/main" id="{4417B11E-D3CE-47C2-97C8-A914A0C8C428}"/>
                </a:ext>
              </a:extLst>
            </p:cNvPr>
            <p:cNvSpPr/>
            <p:nvPr/>
          </p:nvSpPr>
          <p:spPr>
            <a:xfrm>
              <a:off x="830129" y="3431823"/>
              <a:ext cx="3410227" cy="2645404"/>
            </a:xfrm>
            <a:prstGeom prst="rect">
              <a:avLst/>
            </a:prstGeom>
          </p:spPr>
          <p:txBody>
            <a:bodyPr wrap="square">
              <a:spAutoFit/>
              <a:scene3d>
                <a:camera prst="orthographicFront"/>
                <a:lightRig rig="threePt" dir="t"/>
              </a:scene3d>
              <a:sp3d contourW="12700"/>
            </a:bodyPr>
            <a:lstStyle/>
            <a:p>
              <a:pPr algn="just">
                <a:lnSpc>
                  <a:spcPct val="120000"/>
                </a:lnSpc>
              </a:pPr>
              <a:r>
                <a:rPr lang="vi-VN" altLang="zh-CN" sz="2000"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Văn bản này bàn về vấn đề trước những sai lầm, thiếu sót của người khác cần có thái độ góp ý chân thành, chứ không phải cất lên tiếng cười nhạo báng, chê bai, chế nhạo người khác. </a:t>
              </a:r>
              <a:endParaRPr lang="zh-CN" altLang="en-US" sz="2000"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sp>
          <p:nvSpPr>
            <p:cNvPr id="28" name="矩形 9">
              <a:extLst>
                <a:ext uri="{FF2B5EF4-FFF2-40B4-BE49-F238E27FC236}">
                  <a16:creationId xmlns:a16="http://schemas.microsoft.com/office/drawing/2014/main" id="{0E223EDB-FDC7-481D-A36E-08404FC2FCB9}"/>
                </a:ext>
              </a:extLst>
            </p:cNvPr>
            <p:cNvSpPr/>
            <p:nvPr/>
          </p:nvSpPr>
          <p:spPr>
            <a:xfrm>
              <a:off x="874713" y="3195403"/>
              <a:ext cx="3163170" cy="49686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grpSp>
      <p:grpSp>
        <p:nvGrpSpPr>
          <p:cNvPr id="29" name="组合 13">
            <a:extLst>
              <a:ext uri="{FF2B5EF4-FFF2-40B4-BE49-F238E27FC236}">
                <a16:creationId xmlns:a16="http://schemas.microsoft.com/office/drawing/2014/main" id="{E79CB508-344A-49B9-AF69-DEFDF9E53E5C}"/>
              </a:ext>
            </a:extLst>
          </p:cNvPr>
          <p:cNvGrpSpPr/>
          <p:nvPr/>
        </p:nvGrpSpPr>
        <p:grpSpPr>
          <a:xfrm>
            <a:off x="7169162" y="1864410"/>
            <a:ext cx="3410227" cy="1651255"/>
            <a:chOff x="874712" y="3195403"/>
            <a:chExt cx="3410227" cy="1651255"/>
          </a:xfrm>
        </p:grpSpPr>
        <p:sp>
          <p:nvSpPr>
            <p:cNvPr id="30" name="矩形 14">
              <a:extLst>
                <a:ext uri="{FF2B5EF4-FFF2-40B4-BE49-F238E27FC236}">
                  <a16:creationId xmlns:a16="http://schemas.microsoft.com/office/drawing/2014/main" id="{BA669C86-CF4D-4895-8414-F3EE65707D48}"/>
                </a:ext>
              </a:extLst>
            </p:cNvPr>
            <p:cNvSpPr/>
            <p:nvPr/>
          </p:nvSpPr>
          <p:spPr>
            <a:xfrm>
              <a:off x="874712" y="3677812"/>
              <a:ext cx="3410227" cy="1168846"/>
            </a:xfrm>
            <a:prstGeom prst="rect">
              <a:avLst/>
            </a:prstGeom>
          </p:spPr>
          <p:txBody>
            <a:bodyPr wrap="square">
              <a:spAutoFit/>
              <a:scene3d>
                <a:camera prst="orthographicFront"/>
                <a:lightRig rig="threePt" dir="t"/>
              </a:scene3d>
              <a:sp3d contourW="12700"/>
            </a:bodyPr>
            <a:lstStyle/>
            <a:p>
              <a:pPr algn="just">
                <a:lnSpc>
                  <a:spcPct val="120000"/>
                </a:lnSpc>
              </a:pPr>
              <a:r>
                <a:rPr lang="vi-VN" altLang="zh-CN" sz="2000"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Phương thuốc chữa "căn bệnh" này chính là lòng nhân ái, sự cảm thông.</a:t>
              </a:r>
              <a:endParaRPr lang="zh-CN" altLang="en-US" sz="2000"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sp>
          <p:nvSpPr>
            <p:cNvPr id="31" name="矩形 15">
              <a:extLst>
                <a:ext uri="{FF2B5EF4-FFF2-40B4-BE49-F238E27FC236}">
                  <a16:creationId xmlns:a16="http://schemas.microsoft.com/office/drawing/2014/main" id="{E750B65E-DD47-4564-9008-2E38433D5175}"/>
                </a:ext>
              </a:extLst>
            </p:cNvPr>
            <p:cNvSpPr/>
            <p:nvPr/>
          </p:nvSpPr>
          <p:spPr>
            <a:xfrm>
              <a:off x="1044215" y="3195403"/>
              <a:ext cx="3240724" cy="496867"/>
            </a:xfrm>
            <a:prstGeom prst="rect">
              <a:avLst/>
            </a:prstGeom>
          </p:spPr>
          <p:txBody>
            <a:bodyPr wrap="square">
              <a:spAutoFit/>
              <a:scene3d>
                <a:camera prst="orthographicFront"/>
                <a:lightRig rig="threePt" dir="t"/>
              </a:scene3d>
              <a:sp3d contourW="12700"/>
            </a:bodyPr>
            <a:lstStyle/>
            <a:p>
              <a:pPr algn="r">
                <a:lnSpc>
                  <a:spcPct val="120000"/>
                </a:lnSpc>
              </a:pPr>
              <a:endParaRPr lang="en-US" altLang="zh-CN"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grpSp>
    </p:spTree>
    <p:extLst>
      <p:ext uri="{BB962C8B-B14F-4D97-AF65-F5344CB8AC3E}">
        <p14:creationId xmlns:p14="http://schemas.microsoft.com/office/powerpoint/2010/main" val="52445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57" name="任意多边形: 形状 18">
            <a:extLst>
              <a:ext uri="{FF2B5EF4-FFF2-40B4-BE49-F238E27FC236}">
                <a16:creationId xmlns:a16="http://schemas.microsoft.com/office/drawing/2014/main" id="{A07A67F5-8405-47B3-BCE4-9CE55DE29D26}"/>
              </a:ext>
            </a:extLst>
          </p:cNvPr>
          <p:cNvSpPr/>
          <p:nvPr/>
        </p:nvSpPr>
        <p:spPr>
          <a:xfrm>
            <a:off x="1610866" y="1325728"/>
            <a:ext cx="8016752" cy="325697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sym typeface="Arial"/>
            </a:endParaRPr>
          </a:p>
        </p:txBody>
      </p:sp>
      <p:grpSp>
        <p:nvGrpSpPr>
          <p:cNvPr id="1437" name="Google Shape;1437;p52"/>
          <p:cNvGrpSpPr/>
          <p:nvPr/>
        </p:nvGrpSpPr>
        <p:grpSpPr>
          <a:xfrm>
            <a:off x="1674370" y="560925"/>
            <a:ext cx="8730193" cy="763585"/>
            <a:chOff x="1819525" y="697043"/>
            <a:chExt cx="5504942" cy="572689"/>
          </a:xfrm>
        </p:grpSpPr>
        <p:grpSp>
          <p:nvGrpSpPr>
            <p:cNvPr id="1438" name="Google Shape;1438;p52"/>
            <p:cNvGrpSpPr/>
            <p:nvPr/>
          </p:nvGrpSpPr>
          <p:grpSpPr>
            <a:xfrm flipH="1">
              <a:off x="6407265" y="697043"/>
              <a:ext cx="917202" cy="572689"/>
              <a:chOff x="1500950" y="2328850"/>
              <a:chExt cx="708100" cy="457200"/>
            </a:xfrm>
          </p:grpSpPr>
          <p:sp>
            <p:nvSpPr>
              <p:cNvPr id="1439" name="Google Shape;1439;p52"/>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0" name="Google Shape;1440;p52"/>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41" name="Google Shape;1441;p52"/>
            <p:cNvGrpSpPr/>
            <p:nvPr/>
          </p:nvGrpSpPr>
          <p:grpSpPr>
            <a:xfrm>
              <a:off x="1819525" y="697043"/>
              <a:ext cx="917202" cy="572689"/>
              <a:chOff x="1500950" y="2328850"/>
              <a:chExt cx="708100" cy="457200"/>
            </a:xfrm>
          </p:grpSpPr>
          <p:sp>
            <p:nvSpPr>
              <p:cNvPr id="1442" name="Google Shape;1442;p52"/>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3" name="Google Shape;1443;p52"/>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446" name="Google Shape;1446;p52"/>
          <p:cNvSpPr txBox="1">
            <a:spLocks noGrp="1"/>
          </p:cNvSpPr>
          <p:nvPr>
            <p:ph type="subTitle" idx="2"/>
          </p:nvPr>
        </p:nvSpPr>
        <p:spPr>
          <a:xfrm>
            <a:off x="2442347" y="2606313"/>
            <a:ext cx="6585374" cy="585200"/>
          </a:xfrm>
          <a:prstGeom prst="rect">
            <a:avLst/>
          </a:prstGeom>
        </p:spPr>
        <p:txBody>
          <a:bodyPr spcFirstLastPara="1" wrap="square" lIns="121900" tIns="121900" rIns="121900" bIns="121900" anchor="ctr" anchorCtr="0">
            <a:noAutofit/>
          </a:bodyPr>
          <a:lstStyle/>
          <a:p>
            <a:r>
              <a:rPr lang="vi-VN"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Đoạn mở đầu nói đến nhiều ý nghĩa khác nhau của tiếng cười? Ý nghĩa nào được bàn luận trong văn bản này? </a:t>
            </a:r>
            <a:endParaRPr lang="en-US" sz="3600" dirty="0">
              <a:latin typeface="Times New Roman" panose="02020603050405020304" pitchFamily="18" charset="0"/>
              <a:cs typeface="Times New Roman" panose="02020603050405020304" pitchFamily="18" charset="0"/>
            </a:endParaRPr>
          </a:p>
        </p:txBody>
      </p:sp>
      <p:grpSp>
        <p:nvGrpSpPr>
          <p:cNvPr id="1448" name="Google Shape;1448;p52"/>
          <p:cNvGrpSpPr/>
          <p:nvPr/>
        </p:nvGrpSpPr>
        <p:grpSpPr>
          <a:xfrm>
            <a:off x="1312351" y="5116510"/>
            <a:ext cx="1401020" cy="1421525"/>
            <a:chOff x="721038" y="3837382"/>
            <a:chExt cx="1050765" cy="1066144"/>
          </a:xfrm>
        </p:grpSpPr>
        <p:sp>
          <p:nvSpPr>
            <p:cNvPr id="1449" name="Google Shape;1449;p52"/>
            <p:cNvSpPr/>
            <p:nvPr/>
          </p:nvSpPr>
          <p:spPr>
            <a:xfrm>
              <a:off x="803675" y="4648750"/>
              <a:ext cx="968127" cy="254776"/>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50" name="Google Shape;1450;p52"/>
            <p:cNvGrpSpPr/>
            <p:nvPr/>
          </p:nvGrpSpPr>
          <p:grpSpPr>
            <a:xfrm>
              <a:off x="721038" y="3837382"/>
              <a:ext cx="847497" cy="1020310"/>
              <a:chOff x="9042886" y="1360560"/>
              <a:chExt cx="1056993" cy="1272524"/>
            </a:xfrm>
          </p:grpSpPr>
          <p:sp>
            <p:nvSpPr>
              <p:cNvPr id="1451" name="Google Shape;1451;p52"/>
              <p:cNvSpPr/>
              <p:nvPr/>
            </p:nvSpPr>
            <p:spPr>
              <a:xfrm>
                <a:off x="9340619" y="2321855"/>
                <a:ext cx="263380" cy="311230"/>
              </a:xfrm>
              <a:custGeom>
                <a:avLst/>
                <a:gdLst/>
                <a:ahLst/>
                <a:cxnLst/>
                <a:rect l="l" t="t" r="r" b="b"/>
                <a:pathLst>
                  <a:path w="1288" h="1522" extrusionOk="0">
                    <a:moveTo>
                      <a:pt x="871" y="1"/>
                    </a:moveTo>
                    <a:cubicBezTo>
                      <a:pt x="836" y="1"/>
                      <a:pt x="801" y="10"/>
                      <a:pt x="768" y="31"/>
                    </a:cubicBezTo>
                    <a:cubicBezTo>
                      <a:pt x="768" y="31"/>
                      <a:pt x="200" y="430"/>
                      <a:pt x="49" y="810"/>
                    </a:cubicBezTo>
                    <a:cubicBezTo>
                      <a:pt x="6" y="895"/>
                      <a:pt x="0" y="986"/>
                      <a:pt x="30" y="1076"/>
                    </a:cubicBezTo>
                    <a:cubicBezTo>
                      <a:pt x="125" y="1340"/>
                      <a:pt x="444" y="1521"/>
                      <a:pt x="708" y="1521"/>
                    </a:cubicBezTo>
                    <a:cubicBezTo>
                      <a:pt x="867" y="1521"/>
                      <a:pt x="1007" y="1455"/>
                      <a:pt x="1064" y="1300"/>
                    </a:cubicBezTo>
                    <a:cubicBezTo>
                      <a:pt x="1172" y="967"/>
                      <a:pt x="1245" y="623"/>
                      <a:pt x="1287" y="279"/>
                    </a:cubicBezTo>
                    <a:cubicBezTo>
                      <a:pt x="1287" y="279"/>
                      <a:pt x="1070" y="1"/>
                      <a:pt x="8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2" name="Google Shape;1452;p52"/>
              <p:cNvSpPr/>
              <p:nvPr/>
            </p:nvSpPr>
            <p:spPr>
              <a:xfrm>
                <a:off x="9766769" y="2209387"/>
                <a:ext cx="333110" cy="247430"/>
              </a:xfrm>
              <a:custGeom>
                <a:avLst/>
                <a:gdLst/>
                <a:ahLst/>
                <a:cxnLst/>
                <a:rect l="l" t="t" r="r" b="b"/>
                <a:pathLst>
                  <a:path w="1629" h="1210" extrusionOk="0">
                    <a:moveTo>
                      <a:pt x="553" y="0"/>
                    </a:moveTo>
                    <a:cubicBezTo>
                      <a:pt x="381" y="0"/>
                      <a:pt x="255" y="13"/>
                      <a:pt x="255" y="13"/>
                    </a:cubicBezTo>
                    <a:cubicBezTo>
                      <a:pt x="1" y="43"/>
                      <a:pt x="19" y="533"/>
                      <a:pt x="19" y="533"/>
                    </a:cubicBezTo>
                    <a:cubicBezTo>
                      <a:pt x="261" y="756"/>
                      <a:pt x="514" y="956"/>
                      <a:pt x="792" y="1131"/>
                    </a:cubicBezTo>
                    <a:lnTo>
                      <a:pt x="853" y="1167"/>
                    </a:lnTo>
                    <a:cubicBezTo>
                      <a:pt x="905" y="1196"/>
                      <a:pt x="958" y="1209"/>
                      <a:pt x="1010" y="1209"/>
                    </a:cubicBezTo>
                    <a:cubicBezTo>
                      <a:pt x="1337" y="1209"/>
                      <a:pt x="1629" y="692"/>
                      <a:pt x="1493" y="327"/>
                    </a:cubicBezTo>
                    <a:cubicBezTo>
                      <a:pt x="1463" y="249"/>
                      <a:pt x="1397" y="182"/>
                      <a:pt x="1318" y="140"/>
                    </a:cubicBezTo>
                    <a:cubicBezTo>
                      <a:pt x="1115" y="24"/>
                      <a:pt x="791" y="0"/>
                      <a:pt x="5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3" name="Google Shape;1453;p52"/>
              <p:cNvSpPr/>
              <p:nvPr/>
            </p:nvSpPr>
            <p:spPr>
              <a:xfrm>
                <a:off x="9223243" y="1954800"/>
                <a:ext cx="202852" cy="402227"/>
              </a:xfrm>
              <a:custGeom>
                <a:avLst/>
                <a:gdLst/>
                <a:ahLst/>
                <a:cxnLst/>
                <a:rect l="l" t="t" r="r" b="b"/>
                <a:pathLst>
                  <a:path w="992" h="1967" extrusionOk="0">
                    <a:moveTo>
                      <a:pt x="839" y="0"/>
                    </a:moveTo>
                    <a:cubicBezTo>
                      <a:pt x="830" y="0"/>
                      <a:pt x="820" y="3"/>
                      <a:pt x="810" y="7"/>
                    </a:cubicBezTo>
                    <a:cubicBezTo>
                      <a:pt x="762" y="92"/>
                      <a:pt x="707" y="176"/>
                      <a:pt x="659" y="261"/>
                    </a:cubicBezTo>
                    <a:cubicBezTo>
                      <a:pt x="635" y="303"/>
                      <a:pt x="610" y="352"/>
                      <a:pt x="586" y="394"/>
                    </a:cubicBezTo>
                    <a:cubicBezTo>
                      <a:pt x="526" y="485"/>
                      <a:pt x="478" y="581"/>
                      <a:pt x="423" y="672"/>
                    </a:cubicBezTo>
                    <a:cubicBezTo>
                      <a:pt x="278" y="926"/>
                      <a:pt x="91" y="1167"/>
                      <a:pt x="30" y="1457"/>
                    </a:cubicBezTo>
                    <a:cubicBezTo>
                      <a:pt x="0" y="1566"/>
                      <a:pt x="12" y="1681"/>
                      <a:pt x="61" y="1784"/>
                    </a:cubicBezTo>
                    <a:cubicBezTo>
                      <a:pt x="128" y="1914"/>
                      <a:pt x="231" y="1966"/>
                      <a:pt x="343" y="1966"/>
                    </a:cubicBezTo>
                    <a:cubicBezTo>
                      <a:pt x="595" y="1966"/>
                      <a:pt x="893" y="1703"/>
                      <a:pt x="931" y="1469"/>
                    </a:cubicBezTo>
                    <a:cubicBezTo>
                      <a:pt x="937" y="1439"/>
                      <a:pt x="943" y="1409"/>
                      <a:pt x="943" y="1385"/>
                    </a:cubicBezTo>
                    <a:cubicBezTo>
                      <a:pt x="979" y="1113"/>
                      <a:pt x="991" y="841"/>
                      <a:pt x="985" y="575"/>
                    </a:cubicBezTo>
                    <a:cubicBezTo>
                      <a:pt x="985" y="472"/>
                      <a:pt x="979" y="376"/>
                      <a:pt x="967" y="279"/>
                    </a:cubicBezTo>
                    <a:cubicBezTo>
                      <a:pt x="961" y="225"/>
                      <a:pt x="949" y="164"/>
                      <a:pt x="937" y="110"/>
                    </a:cubicBezTo>
                    <a:cubicBezTo>
                      <a:pt x="912" y="41"/>
                      <a:pt x="880" y="0"/>
                      <a:pt x="83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4" name="Google Shape;1454;p52"/>
              <p:cNvSpPr/>
              <p:nvPr/>
            </p:nvSpPr>
            <p:spPr>
              <a:xfrm>
                <a:off x="9680271" y="1870960"/>
                <a:ext cx="389958" cy="253360"/>
              </a:xfrm>
              <a:custGeom>
                <a:avLst/>
                <a:gdLst/>
                <a:ahLst/>
                <a:cxnLst/>
                <a:rect l="l" t="t" r="r" b="b"/>
                <a:pathLst>
                  <a:path w="1907" h="1239" extrusionOk="0">
                    <a:moveTo>
                      <a:pt x="49" y="0"/>
                    </a:moveTo>
                    <a:cubicBezTo>
                      <a:pt x="31" y="6"/>
                      <a:pt x="19" y="18"/>
                      <a:pt x="7" y="37"/>
                    </a:cubicBezTo>
                    <a:cubicBezTo>
                      <a:pt x="1" y="79"/>
                      <a:pt x="7" y="133"/>
                      <a:pt x="37" y="170"/>
                    </a:cubicBezTo>
                    <a:cubicBezTo>
                      <a:pt x="73" y="242"/>
                      <a:pt x="116" y="302"/>
                      <a:pt x="170" y="369"/>
                    </a:cubicBezTo>
                    <a:cubicBezTo>
                      <a:pt x="375" y="611"/>
                      <a:pt x="599" y="840"/>
                      <a:pt x="847" y="1046"/>
                    </a:cubicBezTo>
                    <a:cubicBezTo>
                      <a:pt x="889" y="1082"/>
                      <a:pt x="931" y="1112"/>
                      <a:pt x="968" y="1142"/>
                    </a:cubicBezTo>
                    <a:cubicBezTo>
                      <a:pt x="1053" y="1207"/>
                      <a:pt x="1180" y="1239"/>
                      <a:pt x="1312" y="1239"/>
                    </a:cubicBezTo>
                    <a:cubicBezTo>
                      <a:pt x="1600" y="1239"/>
                      <a:pt x="1907" y="1083"/>
                      <a:pt x="1820" y="768"/>
                    </a:cubicBezTo>
                    <a:cubicBezTo>
                      <a:pt x="1783" y="659"/>
                      <a:pt x="1711" y="568"/>
                      <a:pt x="1614" y="508"/>
                    </a:cubicBezTo>
                    <a:cubicBezTo>
                      <a:pt x="1372" y="339"/>
                      <a:pt x="1070" y="290"/>
                      <a:pt x="792" y="212"/>
                    </a:cubicBezTo>
                    <a:cubicBezTo>
                      <a:pt x="641" y="170"/>
                      <a:pt x="490" y="121"/>
                      <a:pt x="339" y="79"/>
                    </a:cubicBezTo>
                    <a:lnTo>
                      <a:pt x="176" y="37"/>
                    </a:lnTo>
                    <a:lnTo>
                      <a:pt x="4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5" name="Google Shape;1455;p52"/>
              <p:cNvSpPr/>
              <p:nvPr/>
            </p:nvSpPr>
            <p:spPr>
              <a:xfrm>
                <a:off x="9042886" y="1618214"/>
                <a:ext cx="210213" cy="227799"/>
              </a:xfrm>
              <a:custGeom>
                <a:avLst/>
                <a:gdLst/>
                <a:ahLst/>
                <a:cxnLst/>
                <a:rect l="l" t="t" r="r" b="b"/>
                <a:pathLst>
                  <a:path w="1028" h="1114" extrusionOk="0">
                    <a:moveTo>
                      <a:pt x="532" y="1"/>
                    </a:moveTo>
                    <a:cubicBezTo>
                      <a:pt x="290" y="1"/>
                      <a:pt x="70" y="210"/>
                      <a:pt x="36" y="499"/>
                    </a:cubicBezTo>
                    <a:cubicBezTo>
                      <a:pt x="0" y="807"/>
                      <a:pt x="187" y="1079"/>
                      <a:pt x="447" y="1109"/>
                    </a:cubicBezTo>
                    <a:cubicBezTo>
                      <a:pt x="466" y="1112"/>
                      <a:pt x="485" y="1113"/>
                      <a:pt x="504" y="1113"/>
                    </a:cubicBezTo>
                    <a:cubicBezTo>
                      <a:pt x="747" y="1113"/>
                      <a:pt x="957" y="900"/>
                      <a:pt x="991" y="614"/>
                    </a:cubicBezTo>
                    <a:cubicBezTo>
                      <a:pt x="1027" y="312"/>
                      <a:pt x="846" y="40"/>
                      <a:pt x="580" y="4"/>
                    </a:cubicBezTo>
                    <a:cubicBezTo>
                      <a:pt x="564" y="2"/>
                      <a:pt x="548" y="1"/>
                      <a:pt x="5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6" name="Google Shape;1456;p52"/>
              <p:cNvSpPr/>
              <p:nvPr/>
            </p:nvSpPr>
            <p:spPr>
              <a:xfrm>
                <a:off x="9516068" y="1360560"/>
                <a:ext cx="232502" cy="198148"/>
              </a:xfrm>
              <a:custGeom>
                <a:avLst/>
                <a:gdLst/>
                <a:ahLst/>
                <a:cxnLst/>
                <a:rect l="l" t="t" r="r" b="b"/>
                <a:pathLst>
                  <a:path w="1137" h="969" extrusionOk="0">
                    <a:moveTo>
                      <a:pt x="576" y="0"/>
                    </a:moveTo>
                    <a:cubicBezTo>
                      <a:pt x="567" y="0"/>
                      <a:pt x="559" y="1"/>
                      <a:pt x="550" y="1"/>
                    </a:cubicBezTo>
                    <a:cubicBezTo>
                      <a:pt x="242" y="19"/>
                      <a:pt x="0" y="243"/>
                      <a:pt x="12" y="508"/>
                    </a:cubicBezTo>
                    <a:cubicBezTo>
                      <a:pt x="24" y="767"/>
                      <a:pt x="270" y="968"/>
                      <a:pt x="567" y="968"/>
                    </a:cubicBezTo>
                    <a:cubicBezTo>
                      <a:pt x="575" y="968"/>
                      <a:pt x="584" y="968"/>
                      <a:pt x="592" y="968"/>
                    </a:cubicBezTo>
                    <a:cubicBezTo>
                      <a:pt x="894" y="956"/>
                      <a:pt x="1136" y="726"/>
                      <a:pt x="1130" y="460"/>
                    </a:cubicBezTo>
                    <a:cubicBezTo>
                      <a:pt x="1118" y="202"/>
                      <a:pt x="873" y="0"/>
                      <a:pt x="57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7" name="Google Shape;1457;p52"/>
              <p:cNvSpPr/>
              <p:nvPr/>
            </p:nvSpPr>
            <p:spPr>
              <a:xfrm>
                <a:off x="9598885" y="1432335"/>
                <a:ext cx="25970" cy="89157"/>
              </a:xfrm>
              <a:custGeom>
                <a:avLst/>
                <a:gdLst/>
                <a:ahLst/>
                <a:cxnLst/>
                <a:rect l="l" t="t" r="r" b="b"/>
                <a:pathLst>
                  <a:path w="127" h="436" extrusionOk="0">
                    <a:moveTo>
                      <a:pt x="60" y="0"/>
                    </a:moveTo>
                    <a:lnTo>
                      <a:pt x="0" y="423"/>
                    </a:lnTo>
                    <a:lnTo>
                      <a:pt x="67" y="435"/>
                    </a:lnTo>
                    <a:lnTo>
                      <a:pt x="127" y="12"/>
                    </a:lnTo>
                    <a:lnTo>
                      <a:pt x="6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8" name="Google Shape;1458;p52"/>
              <p:cNvSpPr/>
              <p:nvPr/>
            </p:nvSpPr>
            <p:spPr>
              <a:xfrm>
                <a:off x="9625877" y="1448285"/>
                <a:ext cx="53371" cy="83022"/>
              </a:xfrm>
              <a:custGeom>
                <a:avLst/>
                <a:gdLst/>
                <a:ahLst/>
                <a:cxnLst/>
                <a:rect l="l" t="t" r="r" b="b"/>
                <a:pathLst>
                  <a:path w="261" h="406" extrusionOk="0">
                    <a:moveTo>
                      <a:pt x="200" y="1"/>
                    </a:moveTo>
                    <a:lnTo>
                      <a:pt x="1" y="376"/>
                    </a:lnTo>
                    <a:lnTo>
                      <a:pt x="55" y="406"/>
                    </a:lnTo>
                    <a:lnTo>
                      <a:pt x="261" y="37"/>
                    </a:lnTo>
                    <a:lnTo>
                      <a:pt x="20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9" name="Google Shape;1459;p52"/>
              <p:cNvSpPr/>
              <p:nvPr/>
            </p:nvSpPr>
            <p:spPr>
              <a:xfrm>
                <a:off x="9107095" y="1733749"/>
                <a:ext cx="87930" cy="37217"/>
              </a:xfrm>
              <a:custGeom>
                <a:avLst/>
                <a:gdLst/>
                <a:ahLst/>
                <a:cxnLst/>
                <a:rect l="l" t="t" r="r" b="b"/>
                <a:pathLst>
                  <a:path w="430" h="182" extrusionOk="0">
                    <a:moveTo>
                      <a:pt x="18" y="1"/>
                    </a:moveTo>
                    <a:lnTo>
                      <a:pt x="0" y="67"/>
                    </a:lnTo>
                    <a:lnTo>
                      <a:pt x="411" y="182"/>
                    </a:lnTo>
                    <a:lnTo>
                      <a:pt x="429" y="115"/>
                    </a:lnTo>
                    <a:lnTo>
                      <a:pt x="1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0" name="Google Shape;1460;p52"/>
              <p:cNvSpPr/>
              <p:nvPr/>
            </p:nvSpPr>
            <p:spPr>
              <a:xfrm>
                <a:off x="9125499" y="1681810"/>
                <a:ext cx="78114" cy="61960"/>
              </a:xfrm>
              <a:custGeom>
                <a:avLst/>
                <a:gdLst/>
                <a:ahLst/>
                <a:cxnLst/>
                <a:rect l="l" t="t" r="r" b="b"/>
                <a:pathLst>
                  <a:path w="382" h="303" extrusionOk="0">
                    <a:moveTo>
                      <a:pt x="37" y="1"/>
                    </a:moveTo>
                    <a:lnTo>
                      <a:pt x="1" y="55"/>
                    </a:lnTo>
                    <a:lnTo>
                      <a:pt x="345" y="303"/>
                    </a:lnTo>
                    <a:lnTo>
                      <a:pt x="382" y="249"/>
                    </a:lnTo>
                    <a:lnTo>
                      <a:pt x="3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1" name="Google Shape;1461;p52"/>
              <p:cNvSpPr/>
              <p:nvPr/>
            </p:nvSpPr>
            <p:spPr>
              <a:xfrm>
                <a:off x="9131838" y="1496953"/>
                <a:ext cx="694440" cy="515104"/>
              </a:xfrm>
              <a:custGeom>
                <a:avLst/>
                <a:gdLst/>
                <a:ahLst/>
                <a:cxnLst/>
                <a:rect l="l" t="t" r="r" b="b"/>
                <a:pathLst>
                  <a:path w="3396" h="2519" extrusionOk="0">
                    <a:moveTo>
                      <a:pt x="2078" y="1"/>
                    </a:moveTo>
                    <a:cubicBezTo>
                      <a:pt x="1806" y="1"/>
                      <a:pt x="1513" y="65"/>
                      <a:pt x="1227" y="198"/>
                    </a:cubicBezTo>
                    <a:cubicBezTo>
                      <a:pt x="423" y="567"/>
                      <a:pt x="0" y="1346"/>
                      <a:pt x="272" y="1932"/>
                    </a:cubicBezTo>
                    <a:cubicBezTo>
                      <a:pt x="447" y="2313"/>
                      <a:pt x="872" y="2518"/>
                      <a:pt x="1365" y="2518"/>
                    </a:cubicBezTo>
                    <a:cubicBezTo>
                      <a:pt x="1435" y="2518"/>
                      <a:pt x="1506" y="2514"/>
                      <a:pt x="1577" y="2506"/>
                    </a:cubicBezTo>
                    <a:cubicBezTo>
                      <a:pt x="1801" y="2482"/>
                      <a:pt x="2012" y="2421"/>
                      <a:pt x="2218" y="2325"/>
                    </a:cubicBezTo>
                    <a:cubicBezTo>
                      <a:pt x="2344" y="2264"/>
                      <a:pt x="2465" y="2192"/>
                      <a:pt x="2580" y="2107"/>
                    </a:cubicBezTo>
                    <a:cubicBezTo>
                      <a:pt x="3136" y="1702"/>
                      <a:pt x="3396" y="1080"/>
                      <a:pt x="3166" y="591"/>
                    </a:cubicBezTo>
                    <a:cubicBezTo>
                      <a:pt x="2991" y="209"/>
                      <a:pt x="2570" y="1"/>
                      <a:pt x="207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2" name="Google Shape;1462;p52"/>
              <p:cNvSpPr/>
              <p:nvPr/>
            </p:nvSpPr>
            <p:spPr>
              <a:xfrm>
                <a:off x="9334279" y="1835584"/>
                <a:ext cx="568680" cy="577882"/>
              </a:xfrm>
              <a:custGeom>
                <a:avLst/>
                <a:gdLst/>
                <a:ahLst/>
                <a:cxnLst/>
                <a:rect l="l" t="t" r="r" b="b"/>
                <a:pathLst>
                  <a:path w="2781" h="2826" extrusionOk="0">
                    <a:moveTo>
                      <a:pt x="1125" y="1"/>
                    </a:moveTo>
                    <a:cubicBezTo>
                      <a:pt x="1099" y="1"/>
                      <a:pt x="1073" y="2"/>
                      <a:pt x="1046" y="4"/>
                    </a:cubicBezTo>
                    <a:cubicBezTo>
                      <a:pt x="750" y="34"/>
                      <a:pt x="466" y="216"/>
                      <a:pt x="418" y="530"/>
                    </a:cubicBezTo>
                    <a:cubicBezTo>
                      <a:pt x="418" y="530"/>
                      <a:pt x="0" y="2825"/>
                      <a:pt x="1226" y="2825"/>
                    </a:cubicBezTo>
                    <a:cubicBezTo>
                      <a:pt x="1259" y="2825"/>
                      <a:pt x="1294" y="2823"/>
                      <a:pt x="1330" y="2820"/>
                    </a:cubicBezTo>
                    <a:cubicBezTo>
                      <a:pt x="1439" y="2808"/>
                      <a:pt x="1548" y="2784"/>
                      <a:pt x="1651" y="2753"/>
                    </a:cubicBezTo>
                    <a:cubicBezTo>
                      <a:pt x="1892" y="2675"/>
                      <a:pt x="2128" y="2554"/>
                      <a:pt x="2333" y="2409"/>
                    </a:cubicBezTo>
                    <a:cubicBezTo>
                      <a:pt x="2581" y="2222"/>
                      <a:pt x="2780" y="1962"/>
                      <a:pt x="2696" y="1629"/>
                    </a:cubicBezTo>
                    <a:cubicBezTo>
                      <a:pt x="2587" y="1182"/>
                      <a:pt x="2303" y="820"/>
                      <a:pt x="2001" y="494"/>
                    </a:cubicBezTo>
                    <a:cubicBezTo>
                      <a:pt x="1764" y="234"/>
                      <a:pt x="1490" y="1"/>
                      <a:pt x="112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3" name="Google Shape;1463;p52"/>
              <p:cNvSpPr/>
              <p:nvPr/>
            </p:nvSpPr>
            <p:spPr>
              <a:xfrm>
                <a:off x="9318534" y="1760742"/>
                <a:ext cx="62982" cy="54189"/>
              </a:xfrm>
              <a:custGeom>
                <a:avLst/>
                <a:gdLst/>
                <a:ahLst/>
                <a:cxnLst/>
                <a:rect l="l" t="t" r="r" b="b"/>
                <a:pathLst>
                  <a:path w="308" h="265" extrusionOk="0">
                    <a:moveTo>
                      <a:pt x="162" y="1"/>
                    </a:moveTo>
                    <a:cubicBezTo>
                      <a:pt x="68" y="1"/>
                      <a:pt x="0" y="100"/>
                      <a:pt x="48" y="195"/>
                    </a:cubicBezTo>
                    <a:cubicBezTo>
                      <a:pt x="70" y="242"/>
                      <a:pt x="114" y="265"/>
                      <a:pt x="158" y="265"/>
                    </a:cubicBezTo>
                    <a:cubicBezTo>
                      <a:pt x="211" y="265"/>
                      <a:pt x="264" y="233"/>
                      <a:pt x="283" y="171"/>
                    </a:cubicBezTo>
                    <a:cubicBezTo>
                      <a:pt x="308" y="104"/>
                      <a:pt x="271" y="32"/>
                      <a:pt x="205" y="8"/>
                    </a:cubicBezTo>
                    <a:cubicBezTo>
                      <a:pt x="190" y="3"/>
                      <a:pt x="176" y="1"/>
                      <a:pt x="16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4" name="Google Shape;1464;p52"/>
              <p:cNvSpPr/>
              <p:nvPr/>
            </p:nvSpPr>
            <p:spPr>
              <a:xfrm>
                <a:off x="9564327" y="1665655"/>
                <a:ext cx="64414" cy="53167"/>
              </a:xfrm>
              <a:custGeom>
                <a:avLst/>
                <a:gdLst/>
                <a:ahLst/>
                <a:cxnLst/>
                <a:rect l="l" t="t" r="r" b="b"/>
                <a:pathLst>
                  <a:path w="315" h="260" extrusionOk="0">
                    <a:moveTo>
                      <a:pt x="164" y="1"/>
                    </a:moveTo>
                    <a:cubicBezTo>
                      <a:pt x="73" y="1"/>
                      <a:pt x="1" y="99"/>
                      <a:pt x="48" y="189"/>
                    </a:cubicBezTo>
                    <a:cubicBezTo>
                      <a:pt x="73" y="236"/>
                      <a:pt x="120" y="259"/>
                      <a:pt x="165" y="259"/>
                    </a:cubicBezTo>
                    <a:cubicBezTo>
                      <a:pt x="218" y="259"/>
                      <a:pt x="270" y="229"/>
                      <a:pt x="290" y="171"/>
                    </a:cubicBezTo>
                    <a:cubicBezTo>
                      <a:pt x="314" y="104"/>
                      <a:pt x="278" y="25"/>
                      <a:pt x="205" y="7"/>
                    </a:cubicBezTo>
                    <a:cubicBezTo>
                      <a:pt x="191" y="3"/>
                      <a:pt x="177" y="1"/>
                      <a:pt x="16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5" name="Google Shape;1465;p52"/>
              <p:cNvSpPr/>
              <p:nvPr/>
            </p:nvSpPr>
            <p:spPr>
              <a:xfrm>
                <a:off x="9473944" y="1814113"/>
                <a:ext cx="84453" cy="49077"/>
              </a:xfrm>
              <a:custGeom>
                <a:avLst/>
                <a:gdLst/>
                <a:ahLst/>
                <a:cxnLst/>
                <a:rect l="l" t="t" r="r" b="b"/>
                <a:pathLst>
                  <a:path w="413" h="240" extrusionOk="0">
                    <a:moveTo>
                      <a:pt x="339" y="0"/>
                    </a:moveTo>
                    <a:lnTo>
                      <a:pt x="1" y="145"/>
                    </a:lnTo>
                    <a:cubicBezTo>
                      <a:pt x="20" y="212"/>
                      <a:pt x="75" y="239"/>
                      <a:pt x="135" y="239"/>
                    </a:cubicBezTo>
                    <a:cubicBezTo>
                      <a:pt x="260" y="239"/>
                      <a:pt x="413" y="123"/>
                      <a:pt x="33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466" name="Google Shape;1466;p52"/>
          <p:cNvGrpSpPr/>
          <p:nvPr/>
        </p:nvGrpSpPr>
        <p:grpSpPr>
          <a:xfrm>
            <a:off x="9765956" y="2046410"/>
            <a:ext cx="2227240" cy="2765181"/>
            <a:chOff x="6787138" y="1615011"/>
            <a:chExt cx="1670430" cy="2073886"/>
          </a:xfrm>
        </p:grpSpPr>
        <p:grpSp>
          <p:nvGrpSpPr>
            <p:cNvPr id="1467" name="Google Shape;1467;p52"/>
            <p:cNvGrpSpPr/>
            <p:nvPr/>
          </p:nvGrpSpPr>
          <p:grpSpPr>
            <a:xfrm rot="1978779">
              <a:off x="6857222" y="1860588"/>
              <a:ext cx="1072500" cy="574982"/>
              <a:chOff x="7971504" y="2532364"/>
              <a:chExt cx="2820319" cy="1512011"/>
            </a:xfrm>
          </p:grpSpPr>
          <p:sp>
            <p:nvSpPr>
              <p:cNvPr id="1468" name="Google Shape;1468;p52"/>
              <p:cNvSpPr/>
              <p:nvPr/>
            </p:nvSpPr>
            <p:spPr>
              <a:xfrm>
                <a:off x="9500282" y="3160491"/>
                <a:ext cx="81832" cy="71321"/>
              </a:xfrm>
              <a:custGeom>
                <a:avLst/>
                <a:gdLst/>
                <a:ahLst/>
                <a:cxnLst/>
                <a:rect l="l" t="t" r="r" b="b"/>
                <a:pathLst>
                  <a:path w="327" h="285" extrusionOk="0">
                    <a:moveTo>
                      <a:pt x="188" y="1"/>
                    </a:moveTo>
                    <a:cubicBezTo>
                      <a:pt x="61" y="1"/>
                      <a:pt x="0" y="152"/>
                      <a:pt x="85" y="242"/>
                    </a:cubicBezTo>
                    <a:cubicBezTo>
                      <a:pt x="114" y="271"/>
                      <a:pt x="149" y="284"/>
                      <a:pt x="184" y="284"/>
                    </a:cubicBezTo>
                    <a:cubicBezTo>
                      <a:pt x="257" y="284"/>
                      <a:pt x="327" y="226"/>
                      <a:pt x="327" y="140"/>
                    </a:cubicBezTo>
                    <a:cubicBezTo>
                      <a:pt x="327" y="61"/>
                      <a:pt x="266" y="1"/>
                      <a:pt x="18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9" name="Google Shape;1469;p52"/>
              <p:cNvSpPr/>
              <p:nvPr/>
            </p:nvSpPr>
            <p:spPr>
              <a:xfrm>
                <a:off x="10697979" y="2970301"/>
                <a:ext cx="87838" cy="71071"/>
              </a:xfrm>
              <a:custGeom>
                <a:avLst/>
                <a:gdLst/>
                <a:ahLst/>
                <a:cxnLst/>
                <a:rect l="l" t="t" r="r" b="b"/>
                <a:pathLst>
                  <a:path w="351" h="284" extrusionOk="0">
                    <a:moveTo>
                      <a:pt x="173" y="1"/>
                    </a:moveTo>
                    <a:cubicBezTo>
                      <a:pt x="121" y="1"/>
                      <a:pt x="73" y="28"/>
                      <a:pt x="48" y="78"/>
                    </a:cubicBezTo>
                    <a:cubicBezTo>
                      <a:pt x="0" y="174"/>
                      <a:pt x="74" y="284"/>
                      <a:pt x="175" y="284"/>
                    </a:cubicBezTo>
                    <a:cubicBezTo>
                      <a:pt x="189" y="284"/>
                      <a:pt x="203" y="282"/>
                      <a:pt x="217" y="277"/>
                    </a:cubicBezTo>
                    <a:cubicBezTo>
                      <a:pt x="332" y="241"/>
                      <a:pt x="350" y="78"/>
                      <a:pt x="242" y="17"/>
                    </a:cubicBezTo>
                    <a:cubicBezTo>
                      <a:pt x="219" y="6"/>
                      <a:pt x="195" y="1"/>
                      <a:pt x="1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0" name="Google Shape;1470;p52"/>
              <p:cNvSpPr/>
              <p:nvPr/>
            </p:nvSpPr>
            <p:spPr>
              <a:xfrm>
                <a:off x="9217499" y="2767348"/>
                <a:ext cx="523523" cy="184685"/>
              </a:xfrm>
              <a:custGeom>
                <a:avLst/>
                <a:gdLst/>
                <a:ahLst/>
                <a:cxnLst/>
                <a:rect l="l" t="t" r="r" b="b"/>
                <a:pathLst>
                  <a:path w="2092" h="738" extrusionOk="0">
                    <a:moveTo>
                      <a:pt x="0" y="1"/>
                    </a:moveTo>
                    <a:lnTo>
                      <a:pt x="0" y="1"/>
                    </a:lnTo>
                    <a:cubicBezTo>
                      <a:pt x="25" y="411"/>
                      <a:pt x="484" y="738"/>
                      <a:pt x="1046" y="738"/>
                    </a:cubicBezTo>
                    <a:cubicBezTo>
                      <a:pt x="1608" y="738"/>
                      <a:pt x="2055" y="418"/>
                      <a:pt x="2091" y="13"/>
                    </a:cubicBezTo>
                    <a:cubicBezTo>
                      <a:pt x="1952" y="13"/>
                      <a:pt x="1813" y="13"/>
                      <a:pt x="1668" y="19"/>
                    </a:cubicBezTo>
                    <a:cubicBezTo>
                      <a:pt x="1100" y="19"/>
                      <a:pt x="544" y="13"/>
                      <a:pt x="0" y="1"/>
                    </a:cubicBezTo>
                    <a:close/>
                  </a:path>
                </a:pathLst>
              </a:custGeom>
              <a:solidFill>
                <a:srgbClr val="FF998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1" name="Google Shape;1471;p52"/>
              <p:cNvSpPr/>
              <p:nvPr/>
            </p:nvSpPr>
            <p:spPr>
              <a:xfrm>
                <a:off x="8713996" y="2753835"/>
                <a:ext cx="446196" cy="515765"/>
              </a:xfrm>
              <a:custGeom>
                <a:avLst/>
                <a:gdLst/>
                <a:ahLst/>
                <a:cxnLst/>
                <a:rect l="l" t="t" r="r" b="b"/>
                <a:pathLst>
                  <a:path w="1783" h="2061" extrusionOk="0">
                    <a:moveTo>
                      <a:pt x="1348" y="0"/>
                    </a:moveTo>
                    <a:cubicBezTo>
                      <a:pt x="1179" y="0"/>
                      <a:pt x="1016" y="49"/>
                      <a:pt x="870" y="133"/>
                    </a:cubicBezTo>
                    <a:cubicBezTo>
                      <a:pt x="846" y="145"/>
                      <a:pt x="822" y="157"/>
                      <a:pt x="798" y="175"/>
                    </a:cubicBezTo>
                    <a:cubicBezTo>
                      <a:pt x="617" y="296"/>
                      <a:pt x="472" y="465"/>
                      <a:pt x="387" y="665"/>
                    </a:cubicBezTo>
                    <a:lnTo>
                      <a:pt x="176" y="997"/>
                    </a:lnTo>
                    <a:lnTo>
                      <a:pt x="133" y="1070"/>
                    </a:lnTo>
                    <a:lnTo>
                      <a:pt x="12" y="1263"/>
                    </a:lnTo>
                    <a:lnTo>
                      <a:pt x="0" y="1287"/>
                    </a:lnTo>
                    <a:lnTo>
                      <a:pt x="103" y="1360"/>
                    </a:lnTo>
                    <a:lnTo>
                      <a:pt x="1040" y="2043"/>
                    </a:lnTo>
                    <a:lnTo>
                      <a:pt x="1070" y="2061"/>
                    </a:lnTo>
                    <a:lnTo>
                      <a:pt x="1475" y="1722"/>
                    </a:lnTo>
                    <a:lnTo>
                      <a:pt x="1783" y="1469"/>
                    </a:lnTo>
                    <a:lnTo>
                      <a:pt x="1765" y="1402"/>
                    </a:lnTo>
                    <a:lnTo>
                      <a:pt x="1541" y="641"/>
                    </a:lnTo>
                    <a:lnTo>
                      <a:pt x="1499" y="508"/>
                    </a:lnTo>
                    <a:lnTo>
                      <a:pt x="1348" y="0"/>
                    </a:lnTo>
                    <a:close/>
                  </a:path>
                </a:pathLst>
              </a:custGeom>
              <a:solidFill>
                <a:srgbClr val="5B83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2" name="Google Shape;1472;p52"/>
              <p:cNvSpPr/>
              <p:nvPr/>
            </p:nvSpPr>
            <p:spPr>
              <a:xfrm>
                <a:off x="9819351" y="2761593"/>
                <a:ext cx="420670" cy="532282"/>
              </a:xfrm>
              <a:custGeom>
                <a:avLst/>
                <a:gdLst/>
                <a:ahLst/>
                <a:cxnLst/>
                <a:rect l="l" t="t" r="r" b="b"/>
                <a:pathLst>
                  <a:path w="1681" h="2127" extrusionOk="0">
                    <a:moveTo>
                      <a:pt x="282" y="1"/>
                    </a:moveTo>
                    <a:cubicBezTo>
                      <a:pt x="208" y="1"/>
                      <a:pt x="134" y="9"/>
                      <a:pt x="61" y="24"/>
                    </a:cubicBezTo>
                    <a:cubicBezTo>
                      <a:pt x="18" y="36"/>
                      <a:pt x="0" y="42"/>
                      <a:pt x="0" y="42"/>
                    </a:cubicBezTo>
                    <a:lnTo>
                      <a:pt x="18" y="634"/>
                    </a:lnTo>
                    <a:lnTo>
                      <a:pt x="18" y="725"/>
                    </a:lnTo>
                    <a:lnTo>
                      <a:pt x="43" y="1576"/>
                    </a:lnTo>
                    <a:lnTo>
                      <a:pt x="248" y="1728"/>
                    </a:lnTo>
                    <a:lnTo>
                      <a:pt x="441" y="1873"/>
                    </a:lnTo>
                    <a:lnTo>
                      <a:pt x="472" y="1897"/>
                    </a:lnTo>
                    <a:cubicBezTo>
                      <a:pt x="532" y="1939"/>
                      <a:pt x="586" y="1981"/>
                      <a:pt x="641" y="2024"/>
                    </a:cubicBezTo>
                    <a:cubicBezTo>
                      <a:pt x="689" y="2060"/>
                      <a:pt x="731" y="2090"/>
                      <a:pt x="780" y="2126"/>
                    </a:cubicBezTo>
                    <a:cubicBezTo>
                      <a:pt x="786" y="2114"/>
                      <a:pt x="798" y="2102"/>
                      <a:pt x="804" y="2090"/>
                    </a:cubicBezTo>
                    <a:lnTo>
                      <a:pt x="1034" y="1758"/>
                    </a:lnTo>
                    <a:lnTo>
                      <a:pt x="1082" y="1691"/>
                    </a:lnTo>
                    <a:lnTo>
                      <a:pt x="1680" y="845"/>
                    </a:lnTo>
                    <a:lnTo>
                      <a:pt x="1324" y="555"/>
                    </a:lnTo>
                    <a:lnTo>
                      <a:pt x="1257" y="495"/>
                    </a:lnTo>
                    <a:lnTo>
                      <a:pt x="1118" y="380"/>
                    </a:lnTo>
                    <a:cubicBezTo>
                      <a:pt x="1082" y="344"/>
                      <a:pt x="1046" y="308"/>
                      <a:pt x="1009" y="277"/>
                    </a:cubicBezTo>
                    <a:cubicBezTo>
                      <a:pt x="985" y="259"/>
                      <a:pt x="961" y="241"/>
                      <a:pt x="937" y="223"/>
                    </a:cubicBezTo>
                    <a:cubicBezTo>
                      <a:pt x="858" y="163"/>
                      <a:pt x="768" y="108"/>
                      <a:pt x="671" y="72"/>
                    </a:cubicBezTo>
                    <a:cubicBezTo>
                      <a:pt x="641" y="60"/>
                      <a:pt x="617" y="54"/>
                      <a:pt x="592" y="48"/>
                    </a:cubicBezTo>
                    <a:cubicBezTo>
                      <a:pt x="490" y="16"/>
                      <a:pt x="386" y="1"/>
                      <a:pt x="282" y="1"/>
                    </a:cubicBezTo>
                    <a:close/>
                  </a:path>
                </a:pathLst>
              </a:custGeom>
              <a:solidFill>
                <a:srgbClr val="5B83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3" name="Google Shape;1473;p52"/>
              <p:cNvSpPr/>
              <p:nvPr/>
            </p:nvSpPr>
            <p:spPr>
              <a:xfrm>
                <a:off x="7971504" y="2532364"/>
                <a:ext cx="2466464" cy="1232732"/>
              </a:xfrm>
              <a:custGeom>
                <a:avLst/>
                <a:gdLst/>
                <a:ahLst/>
                <a:cxnLst/>
                <a:rect l="l" t="t" r="r" b="b"/>
                <a:pathLst>
                  <a:path w="9856" h="4926" extrusionOk="0">
                    <a:moveTo>
                      <a:pt x="4253" y="0"/>
                    </a:moveTo>
                    <a:cubicBezTo>
                      <a:pt x="3981" y="0"/>
                      <a:pt x="3717" y="8"/>
                      <a:pt x="3457" y="15"/>
                    </a:cubicBezTo>
                    <a:cubicBezTo>
                      <a:pt x="2714" y="39"/>
                      <a:pt x="1970" y="124"/>
                      <a:pt x="1239" y="269"/>
                    </a:cubicBezTo>
                    <a:cubicBezTo>
                      <a:pt x="1143" y="287"/>
                      <a:pt x="1046" y="311"/>
                      <a:pt x="955" y="329"/>
                    </a:cubicBezTo>
                    <a:lnTo>
                      <a:pt x="895" y="341"/>
                    </a:lnTo>
                    <a:cubicBezTo>
                      <a:pt x="683" y="390"/>
                      <a:pt x="484" y="438"/>
                      <a:pt x="303" y="486"/>
                    </a:cubicBezTo>
                    <a:cubicBezTo>
                      <a:pt x="194" y="517"/>
                      <a:pt x="97" y="547"/>
                      <a:pt x="1" y="571"/>
                    </a:cubicBezTo>
                    <a:cubicBezTo>
                      <a:pt x="128" y="789"/>
                      <a:pt x="303" y="1079"/>
                      <a:pt x="532" y="1393"/>
                    </a:cubicBezTo>
                    <a:lnTo>
                      <a:pt x="557" y="1423"/>
                    </a:lnTo>
                    <a:lnTo>
                      <a:pt x="587" y="1471"/>
                    </a:lnTo>
                    <a:cubicBezTo>
                      <a:pt x="1294" y="2438"/>
                      <a:pt x="2442" y="3677"/>
                      <a:pt x="4091" y="4293"/>
                    </a:cubicBezTo>
                    <a:cubicBezTo>
                      <a:pt x="5070" y="4662"/>
                      <a:pt x="6212" y="4813"/>
                      <a:pt x="6448" y="4843"/>
                    </a:cubicBezTo>
                    <a:cubicBezTo>
                      <a:pt x="6605" y="4861"/>
                      <a:pt x="6756" y="4879"/>
                      <a:pt x="6907" y="4885"/>
                    </a:cubicBezTo>
                    <a:cubicBezTo>
                      <a:pt x="7230" y="4912"/>
                      <a:pt x="7553" y="4926"/>
                      <a:pt x="7876" y="4926"/>
                    </a:cubicBezTo>
                    <a:cubicBezTo>
                      <a:pt x="8277" y="4926"/>
                      <a:pt x="8677" y="4905"/>
                      <a:pt x="9076" y="4861"/>
                    </a:cubicBezTo>
                    <a:cubicBezTo>
                      <a:pt x="9191" y="4498"/>
                      <a:pt x="9306" y="4136"/>
                      <a:pt x="9414" y="3773"/>
                    </a:cubicBezTo>
                    <a:cubicBezTo>
                      <a:pt x="9560" y="3302"/>
                      <a:pt x="9711" y="2825"/>
                      <a:pt x="9856" y="2354"/>
                    </a:cubicBezTo>
                    <a:cubicBezTo>
                      <a:pt x="9390" y="1876"/>
                      <a:pt x="8865" y="1459"/>
                      <a:pt x="8303" y="1103"/>
                    </a:cubicBezTo>
                    <a:cubicBezTo>
                      <a:pt x="7717" y="740"/>
                      <a:pt x="7082" y="462"/>
                      <a:pt x="6424" y="275"/>
                    </a:cubicBezTo>
                    <a:cubicBezTo>
                      <a:pt x="5622" y="48"/>
                      <a:pt x="4915" y="0"/>
                      <a:pt x="425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4" name="Google Shape;1474;p52"/>
              <p:cNvSpPr/>
              <p:nvPr/>
            </p:nvSpPr>
            <p:spPr>
              <a:xfrm>
                <a:off x="9699731" y="2808139"/>
                <a:ext cx="738238" cy="956956"/>
              </a:xfrm>
              <a:custGeom>
                <a:avLst/>
                <a:gdLst/>
                <a:ahLst/>
                <a:cxnLst/>
                <a:rect l="l" t="t" r="r" b="b"/>
                <a:pathLst>
                  <a:path w="2950" h="3824" extrusionOk="0">
                    <a:moveTo>
                      <a:pt x="1391" y="1"/>
                    </a:moveTo>
                    <a:cubicBezTo>
                      <a:pt x="1179" y="2128"/>
                      <a:pt x="478" y="3251"/>
                      <a:pt x="1" y="3783"/>
                    </a:cubicBezTo>
                    <a:cubicBezTo>
                      <a:pt x="324" y="3810"/>
                      <a:pt x="647" y="3824"/>
                      <a:pt x="970" y="3824"/>
                    </a:cubicBezTo>
                    <a:cubicBezTo>
                      <a:pt x="1371" y="3824"/>
                      <a:pt x="1771" y="3803"/>
                      <a:pt x="2170" y="3759"/>
                    </a:cubicBezTo>
                    <a:cubicBezTo>
                      <a:pt x="2430" y="2919"/>
                      <a:pt x="2690" y="2085"/>
                      <a:pt x="2950" y="1252"/>
                    </a:cubicBezTo>
                    <a:cubicBezTo>
                      <a:pt x="2478" y="774"/>
                      <a:pt x="1959" y="351"/>
                      <a:pt x="1391" y="1"/>
                    </a:cubicBezTo>
                    <a:close/>
                  </a:path>
                </a:pathLst>
              </a:custGeom>
              <a:solidFill>
                <a:srgbClr val="E690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5" name="Google Shape;1475;p52"/>
              <p:cNvSpPr/>
              <p:nvPr/>
            </p:nvSpPr>
            <p:spPr>
              <a:xfrm>
                <a:off x="9858640" y="3568399"/>
                <a:ext cx="617116" cy="475975"/>
              </a:xfrm>
              <a:custGeom>
                <a:avLst/>
                <a:gdLst/>
                <a:ahLst/>
                <a:cxnLst/>
                <a:rect l="l" t="t" r="r" b="b"/>
                <a:pathLst>
                  <a:path w="2466" h="1902" extrusionOk="0">
                    <a:moveTo>
                      <a:pt x="478" y="0"/>
                    </a:moveTo>
                    <a:cubicBezTo>
                      <a:pt x="311" y="0"/>
                      <a:pt x="144" y="130"/>
                      <a:pt x="0" y="485"/>
                    </a:cubicBezTo>
                    <a:cubicBezTo>
                      <a:pt x="0" y="485"/>
                      <a:pt x="12" y="1513"/>
                      <a:pt x="822" y="1790"/>
                    </a:cubicBezTo>
                    <a:cubicBezTo>
                      <a:pt x="1059" y="1872"/>
                      <a:pt x="1299" y="1901"/>
                      <a:pt x="1520" y="1901"/>
                    </a:cubicBezTo>
                    <a:cubicBezTo>
                      <a:pt x="2048" y="1901"/>
                      <a:pt x="2466" y="1736"/>
                      <a:pt x="2466" y="1736"/>
                    </a:cubicBezTo>
                    <a:lnTo>
                      <a:pt x="2212" y="1011"/>
                    </a:lnTo>
                    <a:cubicBezTo>
                      <a:pt x="2212" y="1011"/>
                      <a:pt x="2011" y="1082"/>
                      <a:pt x="1796" y="1082"/>
                    </a:cubicBezTo>
                    <a:cubicBezTo>
                      <a:pt x="1620" y="1082"/>
                      <a:pt x="1434" y="1034"/>
                      <a:pt x="1342" y="860"/>
                    </a:cubicBezTo>
                    <a:cubicBezTo>
                      <a:pt x="1197" y="600"/>
                      <a:pt x="837" y="0"/>
                      <a:pt x="4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6" name="Google Shape;1476;p52"/>
              <p:cNvSpPr/>
              <p:nvPr/>
            </p:nvSpPr>
            <p:spPr>
              <a:xfrm>
                <a:off x="10075106" y="2767098"/>
                <a:ext cx="716716" cy="366366"/>
              </a:xfrm>
              <a:custGeom>
                <a:avLst/>
                <a:gdLst/>
                <a:ahLst/>
                <a:cxnLst/>
                <a:rect l="l" t="t" r="r" b="b"/>
                <a:pathLst>
                  <a:path w="2864" h="1464" extrusionOk="0">
                    <a:moveTo>
                      <a:pt x="1255" y="0"/>
                    </a:moveTo>
                    <a:cubicBezTo>
                      <a:pt x="583" y="0"/>
                      <a:pt x="126" y="654"/>
                      <a:pt x="126" y="654"/>
                    </a:cubicBezTo>
                    <a:cubicBezTo>
                      <a:pt x="0" y="1226"/>
                      <a:pt x="214" y="1395"/>
                      <a:pt x="512" y="1395"/>
                    </a:cubicBezTo>
                    <a:cubicBezTo>
                      <a:pt x="829" y="1395"/>
                      <a:pt x="1241" y="1204"/>
                      <a:pt x="1444" y="1101"/>
                    </a:cubicBezTo>
                    <a:cubicBezTo>
                      <a:pt x="1503" y="1070"/>
                      <a:pt x="1563" y="1057"/>
                      <a:pt x="1622" y="1057"/>
                    </a:cubicBezTo>
                    <a:cubicBezTo>
                      <a:pt x="1948" y="1057"/>
                      <a:pt x="2247" y="1464"/>
                      <a:pt x="2247" y="1464"/>
                    </a:cubicBezTo>
                    <a:lnTo>
                      <a:pt x="2863" y="1011"/>
                    </a:lnTo>
                    <a:cubicBezTo>
                      <a:pt x="2863" y="1011"/>
                      <a:pt x="2362" y="261"/>
                      <a:pt x="1534" y="38"/>
                    </a:cubicBezTo>
                    <a:cubicBezTo>
                      <a:pt x="1438" y="12"/>
                      <a:pt x="1344" y="0"/>
                      <a:pt x="125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7" name="Google Shape;1477;p52"/>
              <p:cNvSpPr/>
              <p:nvPr/>
            </p:nvSpPr>
            <p:spPr>
              <a:xfrm>
                <a:off x="10038570" y="3237569"/>
                <a:ext cx="728978" cy="449449"/>
              </a:xfrm>
              <a:custGeom>
                <a:avLst/>
                <a:gdLst/>
                <a:ahLst/>
                <a:cxnLst/>
                <a:rect l="l" t="t" r="r" b="b"/>
                <a:pathLst>
                  <a:path w="2913" h="1796" extrusionOk="0">
                    <a:moveTo>
                      <a:pt x="1372" y="1"/>
                    </a:moveTo>
                    <a:lnTo>
                      <a:pt x="0" y="242"/>
                    </a:lnTo>
                    <a:lnTo>
                      <a:pt x="889" y="1131"/>
                    </a:lnTo>
                    <a:lnTo>
                      <a:pt x="2508" y="1795"/>
                    </a:lnTo>
                    <a:lnTo>
                      <a:pt x="2913" y="448"/>
                    </a:lnTo>
                    <a:lnTo>
                      <a:pt x="1372"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8" name="Google Shape;1478;p52"/>
              <p:cNvSpPr/>
              <p:nvPr/>
            </p:nvSpPr>
            <p:spPr>
              <a:xfrm>
                <a:off x="8547579" y="2628209"/>
                <a:ext cx="679179" cy="677677"/>
              </a:xfrm>
              <a:custGeom>
                <a:avLst/>
                <a:gdLst/>
                <a:ahLst/>
                <a:cxnLst/>
                <a:rect l="l" t="t" r="r" b="b"/>
                <a:pathLst>
                  <a:path w="2714" h="2708" extrusionOk="0">
                    <a:moveTo>
                      <a:pt x="1349" y="1"/>
                    </a:moveTo>
                    <a:cubicBezTo>
                      <a:pt x="611" y="1"/>
                      <a:pt x="7" y="603"/>
                      <a:pt x="1" y="1348"/>
                    </a:cubicBezTo>
                    <a:cubicBezTo>
                      <a:pt x="1" y="2091"/>
                      <a:pt x="605" y="2702"/>
                      <a:pt x="1348" y="2708"/>
                    </a:cubicBezTo>
                    <a:cubicBezTo>
                      <a:pt x="2097" y="2708"/>
                      <a:pt x="2708" y="2109"/>
                      <a:pt x="2708" y="1360"/>
                    </a:cubicBezTo>
                    <a:cubicBezTo>
                      <a:pt x="2714" y="611"/>
                      <a:pt x="2110" y="1"/>
                      <a:pt x="1360" y="1"/>
                    </a:cubicBezTo>
                    <a:cubicBezTo>
                      <a:pt x="1357" y="1"/>
                      <a:pt x="1353" y="1"/>
                      <a:pt x="13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9" name="Google Shape;1479;p52"/>
              <p:cNvSpPr/>
              <p:nvPr/>
            </p:nvSpPr>
            <p:spPr>
              <a:xfrm>
                <a:off x="8562845" y="2858189"/>
                <a:ext cx="397898" cy="400901"/>
              </a:xfrm>
              <a:custGeom>
                <a:avLst/>
                <a:gdLst/>
                <a:ahLst/>
                <a:cxnLst/>
                <a:rect l="l" t="t" r="r" b="b"/>
                <a:pathLst>
                  <a:path w="1590" h="1602" extrusionOk="0">
                    <a:moveTo>
                      <a:pt x="453" y="0"/>
                    </a:moveTo>
                    <a:cubicBezTo>
                      <a:pt x="0" y="659"/>
                      <a:pt x="441" y="1559"/>
                      <a:pt x="1239" y="1601"/>
                    </a:cubicBezTo>
                    <a:lnTo>
                      <a:pt x="1182" y="1563"/>
                    </a:lnTo>
                    <a:lnTo>
                      <a:pt x="1182" y="1563"/>
                    </a:lnTo>
                    <a:cubicBezTo>
                      <a:pt x="1218" y="1575"/>
                      <a:pt x="1255" y="1580"/>
                      <a:pt x="1291" y="1580"/>
                    </a:cubicBezTo>
                    <a:cubicBezTo>
                      <a:pt x="1407" y="1580"/>
                      <a:pt x="1521" y="1524"/>
                      <a:pt x="1589" y="1414"/>
                    </a:cubicBezTo>
                    <a:cubicBezTo>
                      <a:pt x="979" y="1190"/>
                      <a:pt x="544" y="647"/>
                      <a:pt x="45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0" name="Google Shape;1480;p52"/>
              <p:cNvSpPr/>
              <p:nvPr/>
            </p:nvSpPr>
            <p:spPr>
              <a:xfrm>
                <a:off x="7971504" y="2614696"/>
                <a:ext cx="237738" cy="287537"/>
              </a:xfrm>
              <a:custGeom>
                <a:avLst/>
                <a:gdLst/>
                <a:ahLst/>
                <a:cxnLst/>
                <a:rect l="l" t="t" r="r" b="b"/>
                <a:pathLst>
                  <a:path w="950" h="1149" extrusionOk="0">
                    <a:moveTo>
                      <a:pt x="949" y="0"/>
                    </a:moveTo>
                    <a:lnTo>
                      <a:pt x="895" y="18"/>
                    </a:lnTo>
                    <a:cubicBezTo>
                      <a:pt x="563" y="91"/>
                      <a:pt x="260" y="170"/>
                      <a:pt x="1" y="248"/>
                    </a:cubicBezTo>
                    <a:cubicBezTo>
                      <a:pt x="128" y="466"/>
                      <a:pt x="303" y="750"/>
                      <a:pt x="532" y="1070"/>
                    </a:cubicBezTo>
                    <a:lnTo>
                      <a:pt x="551" y="1100"/>
                    </a:lnTo>
                    <a:lnTo>
                      <a:pt x="587" y="1148"/>
                    </a:lnTo>
                    <a:lnTo>
                      <a:pt x="949"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1" name="Google Shape;1481;p52"/>
              <p:cNvSpPr/>
              <p:nvPr/>
            </p:nvSpPr>
            <p:spPr>
              <a:xfrm>
                <a:off x="9264296" y="2950532"/>
                <a:ext cx="490240" cy="430680"/>
              </a:xfrm>
              <a:custGeom>
                <a:avLst/>
                <a:gdLst/>
                <a:ahLst/>
                <a:cxnLst/>
                <a:rect l="l" t="t" r="r" b="b"/>
                <a:pathLst>
                  <a:path w="1959" h="1721" extrusionOk="0">
                    <a:moveTo>
                      <a:pt x="978" y="1"/>
                    </a:moveTo>
                    <a:cubicBezTo>
                      <a:pt x="661" y="1"/>
                      <a:pt x="357" y="178"/>
                      <a:pt x="206" y="483"/>
                    </a:cubicBezTo>
                    <a:cubicBezTo>
                      <a:pt x="1" y="906"/>
                      <a:pt x="176" y="1426"/>
                      <a:pt x="599" y="1631"/>
                    </a:cubicBezTo>
                    <a:cubicBezTo>
                      <a:pt x="723" y="1692"/>
                      <a:pt x="853" y="1721"/>
                      <a:pt x="982" y="1721"/>
                    </a:cubicBezTo>
                    <a:cubicBezTo>
                      <a:pt x="1299" y="1721"/>
                      <a:pt x="1601" y="1545"/>
                      <a:pt x="1747" y="1244"/>
                    </a:cubicBezTo>
                    <a:cubicBezTo>
                      <a:pt x="1958" y="815"/>
                      <a:pt x="1783" y="302"/>
                      <a:pt x="1360" y="90"/>
                    </a:cubicBezTo>
                    <a:cubicBezTo>
                      <a:pt x="1237" y="30"/>
                      <a:pt x="1106" y="1"/>
                      <a:pt x="97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2" name="Google Shape;1482;p52"/>
              <p:cNvSpPr/>
              <p:nvPr/>
            </p:nvSpPr>
            <p:spPr>
              <a:xfrm>
                <a:off x="9377659" y="3018349"/>
                <a:ext cx="268018" cy="275525"/>
              </a:xfrm>
              <a:custGeom>
                <a:avLst/>
                <a:gdLst/>
                <a:ahLst/>
                <a:cxnLst/>
                <a:rect l="l" t="t" r="r" b="b"/>
                <a:pathLst>
                  <a:path w="1071" h="1101" extrusionOk="0">
                    <a:moveTo>
                      <a:pt x="654" y="1"/>
                    </a:moveTo>
                    <a:lnTo>
                      <a:pt x="424" y="315"/>
                    </a:lnTo>
                    <a:lnTo>
                      <a:pt x="1" y="279"/>
                    </a:lnTo>
                    <a:lnTo>
                      <a:pt x="303" y="563"/>
                    </a:lnTo>
                    <a:lnTo>
                      <a:pt x="146" y="961"/>
                    </a:lnTo>
                    <a:lnTo>
                      <a:pt x="502" y="798"/>
                    </a:lnTo>
                    <a:lnTo>
                      <a:pt x="702" y="1100"/>
                    </a:lnTo>
                    <a:lnTo>
                      <a:pt x="744" y="665"/>
                    </a:lnTo>
                    <a:lnTo>
                      <a:pt x="1070" y="508"/>
                    </a:lnTo>
                    <a:lnTo>
                      <a:pt x="684" y="357"/>
                    </a:lnTo>
                    <a:lnTo>
                      <a:pt x="654"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83" name="Google Shape;1483;p52"/>
            <p:cNvSpPr/>
            <p:nvPr/>
          </p:nvSpPr>
          <p:spPr>
            <a:xfrm rot="3460286">
              <a:off x="7452458" y="2848307"/>
              <a:ext cx="1014101" cy="537056"/>
            </a:xfrm>
            <a:custGeom>
              <a:avLst/>
              <a:gdLst/>
              <a:ahLst/>
              <a:cxnLst/>
              <a:rect l="l" t="t" r="r" b="b"/>
              <a:pathLst>
                <a:path w="8975" h="4753" extrusionOk="0">
                  <a:moveTo>
                    <a:pt x="4334" y="1496"/>
                  </a:moveTo>
                  <a:cubicBezTo>
                    <a:pt x="4612" y="2100"/>
                    <a:pt x="4660" y="2807"/>
                    <a:pt x="4394" y="3418"/>
                  </a:cubicBezTo>
                  <a:cubicBezTo>
                    <a:pt x="4261" y="3732"/>
                    <a:pt x="4008" y="3992"/>
                    <a:pt x="3742" y="4094"/>
                  </a:cubicBezTo>
                  <a:cubicBezTo>
                    <a:pt x="3672" y="4124"/>
                    <a:pt x="3599" y="4138"/>
                    <a:pt x="3529" y="4138"/>
                  </a:cubicBezTo>
                  <a:cubicBezTo>
                    <a:pt x="3294" y="4138"/>
                    <a:pt x="3074" y="3985"/>
                    <a:pt x="3005" y="3744"/>
                  </a:cubicBezTo>
                  <a:cubicBezTo>
                    <a:pt x="2908" y="3460"/>
                    <a:pt x="2968" y="3049"/>
                    <a:pt x="3143" y="2717"/>
                  </a:cubicBezTo>
                  <a:cubicBezTo>
                    <a:pt x="3421" y="2203"/>
                    <a:pt x="3832" y="1780"/>
                    <a:pt x="4334" y="1496"/>
                  </a:cubicBezTo>
                  <a:close/>
                  <a:moveTo>
                    <a:pt x="7772" y="2239"/>
                  </a:moveTo>
                  <a:cubicBezTo>
                    <a:pt x="8014" y="2602"/>
                    <a:pt x="8146" y="3031"/>
                    <a:pt x="8140" y="3466"/>
                  </a:cubicBezTo>
                  <a:cubicBezTo>
                    <a:pt x="8134" y="3828"/>
                    <a:pt x="7965" y="4209"/>
                    <a:pt x="7724" y="4421"/>
                  </a:cubicBezTo>
                  <a:cubicBezTo>
                    <a:pt x="7600" y="4542"/>
                    <a:pt x="7442" y="4600"/>
                    <a:pt x="7285" y="4600"/>
                  </a:cubicBezTo>
                  <a:cubicBezTo>
                    <a:pt x="7065" y="4600"/>
                    <a:pt x="6849" y="4487"/>
                    <a:pt x="6733" y="4276"/>
                  </a:cubicBezTo>
                  <a:cubicBezTo>
                    <a:pt x="6575" y="4022"/>
                    <a:pt x="6533" y="3714"/>
                    <a:pt x="6618" y="3430"/>
                  </a:cubicBezTo>
                  <a:cubicBezTo>
                    <a:pt x="6787" y="2928"/>
                    <a:pt x="7246" y="2578"/>
                    <a:pt x="7675" y="2300"/>
                  </a:cubicBezTo>
                  <a:lnTo>
                    <a:pt x="7772" y="2239"/>
                  </a:lnTo>
                  <a:close/>
                  <a:moveTo>
                    <a:pt x="2295" y="0"/>
                  </a:moveTo>
                  <a:cubicBezTo>
                    <a:pt x="1390" y="0"/>
                    <a:pt x="476" y="481"/>
                    <a:pt x="38" y="1279"/>
                  </a:cubicBezTo>
                  <a:cubicBezTo>
                    <a:pt x="0" y="1341"/>
                    <a:pt x="52" y="1395"/>
                    <a:pt x="105" y="1395"/>
                  </a:cubicBezTo>
                  <a:cubicBezTo>
                    <a:pt x="129" y="1395"/>
                    <a:pt x="154" y="1384"/>
                    <a:pt x="171" y="1357"/>
                  </a:cubicBezTo>
                  <a:cubicBezTo>
                    <a:pt x="583" y="601"/>
                    <a:pt x="1446" y="152"/>
                    <a:pt x="2298" y="152"/>
                  </a:cubicBezTo>
                  <a:cubicBezTo>
                    <a:pt x="2631" y="152"/>
                    <a:pt x="2962" y="220"/>
                    <a:pt x="3264" y="366"/>
                  </a:cubicBezTo>
                  <a:cubicBezTo>
                    <a:pt x="3693" y="584"/>
                    <a:pt x="4044" y="928"/>
                    <a:pt x="4267" y="1357"/>
                  </a:cubicBezTo>
                  <a:cubicBezTo>
                    <a:pt x="3736" y="1659"/>
                    <a:pt x="3301" y="2106"/>
                    <a:pt x="3011" y="2644"/>
                  </a:cubicBezTo>
                  <a:cubicBezTo>
                    <a:pt x="2811" y="3019"/>
                    <a:pt x="2751" y="3466"/>
                    <a:pt x="2860" y="3786"/>
                  </a:cubicBezTo>
                  <a:cubicBezTo>
                    <a:pt x="2948" y="4094"/>
                    <a:pt x="3231" y="4286"/>
                    <a:pt x="3530" y="4286"/>
                  </a:cubicBezTo>
                  <a:cubicBezTo>
                    <a:pt x="3619" y="4286"/>
                    <a:pt x="3709" y="4269"/>
                    <a:pt x="3796" y="4233"/>
                  </a:cubicBezTo>
                  <a:cubicBezTo>
                    <a:pt x="4098" y="4118"/>
                    <a:pt x="4382" y="3822"/>
                    <a:pt x="4533" y="3478"/>
                  </a:cubicBezTo>
                  <a:cubicBezTo>
                    <a:pt x="4817" y="2825"/>
                    <a:pt x="4769" y="2064"/>
                    <a:pt x="4467" y="1424"/>
                  </a:cubicBezTo>
                  <a:cubicBezTo>
                    <a:pt x="4855" y="1222"/>
                    <a:pt x="5283" y="1117"/>
                    <a:pt x="5715" y="1117"/>
                  </a:cubicBezTo>
                  <a:cubicBezTo>
                    <a:pt x="5814" y="1117"/>
                    <a:pt x="5914" y="1122"/>
                    <a:pt x="6014" y="1134"/>
                  </a:cubicBezTo>
                  <a:cubicBezTo>
                    <a:pt x="6684" y="1224"/>
                    <a:pt x="7282" y="1575"/>
                    <a:pt x="7687" y="2119"/>
                  </a:cubicBezTo>
                  <a:cubicBezTo>
                    <a:pt x="7657" y="2137"/>
                    <a:pt x="7627" y="2155"/>
                    <a:pt x="7597" y="2173"/>
                  </a:cubicBezTo>
                  <a:cubicBezTo>
                    <a:pt x="7143" y="2469"/>
                    <a:pt x="6660" y="2838"/>
                    <a:pt x="6479" y="3381"/>
                  </a:cubicBezTo>
                  <a:cubicBezTo>
                    <a:pt x="6382" y="3714"/>
                    <a:pt x="6424" y="4070"/>
                    <a:pt x="6606" y="4360"/>
                  </a:cubicBezTo>
                  <a:cubicBezTo>
                    <a:pt x="6733" y="4572"/>
                    <a:pt x="6944" y="4711"/>
                    <a:pt x="7192" y="4747"/>
                  </a:cubicBezTo>
                  <a:cubicBezTo>
                    <a:pt x="7222" y="4753"/>
                    <a:pt x="7252" y="4753"/>
                    <a:pt x="7282" y="4753"/>
                  </a:cubicBezTo>
                  <a:cubicBezTo>
                    <a:pt x="7482" y="4747"/>
                    <a:pt x="7675" y="4668"/>
                    <a:pt x="7826" y="4529"/>
                  </a:cubicBezTo>
                  <a:cubicBezTo>
                    <a:pt x="8116" y="4251"/>
                    <a:pt x="8285" y="3865"/>
                    <a:pt x="8298" y="3460"/>
                  </a:cubicBezTo>
                  <a:cubicBezTo>
                    <a:pt x="8298" y="2995"/>
                    <a:pt x="8159" y="2541"/>
                    <a:pt x="7899" y="2155"/>
                  </a:cubicBezTo>
                  <a:cubicBezTo>
                    <a:pt x="8291" y="1907"/>
                    <a:pt x="8684" y="1647"/>
                    <a:pt x="8950" y="1254"/>
                  </a:cubicBezTo>
                  <a:cubicBezTo>
                    <a:pt x="8974" y="1224"/>
                    <a:pt x="8962" y="1176"/>
                    <a:pt x="8932" y="1152"/>
                  </a:cubicBezTo>
                  <a:cubicBezTo>
                    <a:pt x="8919" y="1143"/>
                    <a:pt x="8904" y="1139"/>
                    <a:pt x="8889" y="1139"/>
                  </a:cubicBezTo>
                  <a:cubicBezTo>
                    <a:pt x="8863" y="1139"/>
                    <a:pt x="8839" y="1151"/>
                    <a:pt x="8823" y="1170"/>
                  </a:cubicBezTo>
                  <a:cubicBezTo>
                    <a:pt x="8575" y="1538"/>
                    <a:pt x="8189" y="1792"/>
                    <a:pt x="7814" y="2034"/>
                  </a:cubicBezTo>
                  <a:cubicBezTo>
                    <a:pt x="7385" y="1454"/>
                    <a:pt x="6745" y="1073"/>
                    <a:pt x="6032" y="977"/>
                  </a:cubicBezTo>
                  <a:cubicBezTo>
                    <a:pt x="5928" y="965"/>
                    <a:pt x="5823" y="960"/>
                    <a:pt x="5719" y="960"/>
                  </a:cubicBezTo>
                  <a:cubicBezTo>
                    <a:pt x="5262" y="960"/>
                    <a:pt x="4809" y="1068"/>
                    <a:pt x="4400" y="1285"/>
                  </a:cubicBezTo>
                  <a:cubicBezTo>
                    <a:pt x="4159" y="832"/>
                    <a:pt x="3784" y="463"/>
                    <a:pt x="3331" y="233"/>
                  </a:cubicBezTo>
                  <a:cubicBezTo>
                    <a:pt x="3007" y="75"/>
                    <a:pt x="2652" y="0"/>
                    <a:pt x="22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84" name="Google Shape;1484;p52"/>
          <p:cNvGrpSpPr/>
          <p:nvPr/>
        </p:nvGrpSpPr>
        <p:grpSpPr>
          <a:xfrm>
            <a:off x="2947977" y="6134682"/>
            <a:ext cx="700987" cy="317284"/>
            <a:chOff x="5545133" y="4623786"/>
            <a:chExt cx="525740" cy="237963"/>
          </a:xfrm>
        </p:grpSpPr>
        <p:sp>
          <p:nvSpPr>
            <p:cNvPr id="1485" name="Google Shape;1485;p52"/>
            <p:cNvSpPr/>
            <p:nvPr/>
          </p:nvSpPr>
          <p:spPr>
            <a:xfrm rot="1630016">
              <a:off x="5567600" y="4666505"/>
              <a:ext cx="223975" cy="152526"/>
            </a:xfrm>
            <a:custGeom>
              <a:avLst/>
              <a:gdLst/>
              <a:ahLst/>
              <a:cxnLst/>
              <a:rect l="l" t="t" r="r" b="b"/>
              <a:pathLst>
                <a:path w="1270" h="865" extrusionOk="0">
                  <a:moveTo>
                    <a:pt x="1112" y="0"/>
                  </a:moveTo>
                  <a:lnTo>
                    <a:pt x="12" y="629"/>
                  </a:lnTo>
                  <a:cubicBezTo>
                    <a:pt x="0" y="671"/>
                    <a:pt x="0" y="713"/>
                    <a:pt x="19" y="756"/>
                  </a:cubicBezTo>
                  <a:cubicBezTo>
                    <a:pt x="43" y="810"/>
                    <a:pt x="91" y="852"/>
                    <a:pt x="151" y="864"/>
                  </a:cubicBezTo>
                  <a:lnTo>
                    <a:pt x="1245" y="230"/>
                  </a:lnTo>
                  <a:cubicBezTo>
                    <a:pt x="1269" y="176"/>
                    <a:pt x="1263" y="115"/>
                    <a:pt x="1227" y="61"/>
                  </a:cubicBezTo>
                  <a:cubicBezTo>
                    <a:pt x="1197" y="25"/>
                    <a:pt x="1154" y="0"/>
                    <a:pt x="11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6" name="Google Shape;1486;p52"/>
            <p:cNvSpPr/>
            <p:nvPr/>
          </p:nvSpPr>
          <p:spPr>
            <a:xfrm>
              <a:off x="5846900" y="4704030"/>
              <a:ext cx="223974" cy="152525"/>
            </a:xfrm>
            <a:custGeom>
              <a:avLst/>
              <a:gdLst/>
              <a:ahLst/>
              <a:cxnLst/>
              <a:rect l="l" t="t" r="r" b="b"/>
              <a:pathLst>
                <a:path w="1270" h="865" extrusionOk="0">
                  <a:moveTo>
                    <a:pt x="1112" y="0"/>
                  </a:moveTo>
                  <a:lnTo>
                    <a:pt x="12" y="629"/>
                  </a:lnTo>
                  <a:cubicBezTo>
                    <a:pt x="0" y="671"/>
                    <a:pt x="0" y="713"/>
                    <a:pt x="19" y="756"/>
                  </a:cubicBezTo>
                  <a:cubicBezTo>
                    <a:pt x="43" y="810"/>
                    <a:pt x="91" y="852"/>
                    <a:pt x="151" y="864"/>
                  </a:cubicBezTo>
                  <a:lnTo>
                    <a:pt x="1245" y="230"/>
                  </a:lnTo>
                  <a:cubicBezTo>
                    <a:pt x="1269" y="176"/>
                    <a:pt x="1263" y="115"/>
                    <a:pt x="1227" y="61"/>
                  </a:cubicBezTo>
                  <a:cubicBezTo>
                    <a:pt x="1197" y="25"/>
                    <a:pt x="1154" y="0"/>
                    <a:pt x="11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3" name="图片 2">
            <a:extLst>
              <a:ext uri="{FF2B5EF4-FFF2-40B4-BE49-F238E27FC236}">
                <a16:creationId xmlns:a16="http://schemas.microsoft.com/office/drawing/2014/main" id="{CB2BE34B-0C2C-470A-8EC2-FAA08785C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047" y="4437355"/>
            <a:ext cx="6715981" cy="2507389"/>
          </a:xfrm>
          <a:prstGeom prst="rect">
            <a:avLst/>
          </a:prstGeom>
        </p:spPr>
      </p:pic>
    </p:spTree>
    <p:extLst>
      <p:ext uri="{BB962C8B-B14F-4D97-AF65-F5344CB8AC3E}">
        <p14:creationId xmlns:p14="http://schemas.microsoft.com/office/powerpoint/2010/main" val="1655408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46">
                                            <p:txEl>
                                              <p:pRg st="0" end="0"/>
                                            </p:txEl>
                                          </p:spTgt>
                                        </p:tgtEl>
                                        <p:attrNameLst>
                                          <p:attrName>style.visibility</p:attrName>
                                        </p:attrNameLst>
                                      </p:cBhvr>
                                      <p:to>
                                        <p:strVal val="visible"/>
                                      </p:to>
                                    </p:set>
                                    <p:animEffect transition="in" filter="fade">
                                      <p:cBhvr>
                                        <p:cTn id="13" dur="1000"/>
                                        <p:tgtEl>
                                          <p:spTgt spid="1446">
                                            <p:txEl>
                                              <p:pRg st="0" end="0"/>
                                            </p:txEl>
                                          </p:spTgt>
                                        </p:tgtEl>
                                      </p:cBhvr>
                                    </p:animEffect>
                                    <p:anim calcmode="lin" valueType="num">
                                      <p:cBhvr>
                                        <p:cTn id="14" dur="1000" fill="hold"/>
                                        <p:tgtEl>
                                          <p:spTgt spid="144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4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4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1929236" y="1832610"/>
            <a:ext cx="3273629" cy="1999279"/>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defTabSz="914377"/>
              <a:endParaRPr lang="zh-CN" altLang="en-US" sz="2933">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2306239"/>
              <a:ext cx="2100326" cy="1195935"/>
            </a:xfrm>
            <a:prstGeom prst="rect">
              <a:avLst/>
            </a:prstGeom>
            <a:noFill/>
            <a:ln w="9525">
              <a:noFill/>
              <a:miter lim="800000"/>
              <a:headEnd/>
              <a:tailEnd/>
            </a:ln>
            <a:effectLst/>
          </p:spPr>
          <p:txBody>
            <a:bodyPr wrap="square" lIns="87089" tIns="43544" rIns="87089" bIns="43544">
              <a:spAutoFit/>
            </a:bodyPr>
            <a:lstStyle/>
            <a:p>
              <a:pPr defTabSz="1219170">
                <a:buClr>
                  <a:srgbClr val="000000"/>
                </a:buClr>
              </a:pPr>
              <a:r>
                <a:rPr lang="en-US" sz="3600" kern="0" dirty="0">
                  <a:solidFill>
                    <a:srgbClr val="000000"/>
                  </a:solidFill>
                  <a:latin typeface="Times New Roman" panose="02020603050405020304" pitchFamily="18" charset="0"/>
                  <a:cs typeface="Times New Roman" panose="02020603050405020304" pitchFamily="18" charset="0"/>
                  <a:sym typeface="Arial"/>
                </a:rPr>
                <a:t>N</a:t>
              </a:r>
              <a:r>
                <a:rPr lang="vi-VN" sz="3600" kern="0" dirty="0">
                  <a:solidFill>
                    <a:srgbClr val="000000"/>
                  </a:solidFill>
                  <a:latin typeface="Times New Roman" panose="02020603050405020304" pitchFamily="18" charset="0"/>
                  <a:cs typeface="Times New Roman" panose="02020603050405020304" pitchFamily="18" charset="0"/>
                  <a:sym typeface="Arial"/>
                </a:rPr>
                <a:t>êu các tiếng cười đẹp.</a:t>
              </a:r>
              <a:endParaRPr lang="en-US" sz="3600" kern="0" dirty="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defTabSz="914377"/>
              <a:endParaRPr lang="zh-CN" altLang="en-US" sz="2933">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54131" y="2612428"/>
              <a:ext cx="1972336" cy="388203"/>
            </a:xfrm>
            <a:prstGeom prst="rect">
              <a:avLst/>
            </a:prstGeom>
            <a:noFill/>
            <a:ln w="9525">
              <a:noFill/>
              <a:miter lim="800000"/>
              <a:headEnd/>
              <a:tailEnd/>
            </a:ln>
            <a:effectLst/>
          </p:spPr>
          <p:txBody>
            <a:bodyPr wrap="square" lIns="87089" tIns="43544" rIns="87089" bIns="43544">
              <a:spAutoFit/>
            </a:bodyPr>
            <a:lstStyle/>
            <a:p>
              <a:pPr algn="just" defTabSz="1219170">
                <a:buClr>
                  <a:srgbClr val="000000"/>
                </a:buClr>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49" y="3493414"/>
            <a:ext cx="3897624" cy="2752497"/>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2"/>
            <a:ext cx="5907200" cy="986363"/>
          </a:xfrm>
          <a:prstGeom prst="rect">
            <a:avLst/>
          </a:prstGeom>
          <a:solidFill>
            <a:schemeClr val="accent3"/>
          </a:solidFill>
        </p:spPr>
        <p:txBody>
          <a:bodyPr spcFirstLastPara="1" wrap="square" lIns="121900" tIns="121900" rIns="121900" bIns="121900" anchor="ctr" anchorCtr="0">
            <a:noAutofit/>
          </a:bodyPr>
          <a:lstStyle/>
          <a:p>
            <a:r>
              <a:rPr lang="vi-VN" sz="3200" b="1" dirty="0">
                <a:latin typeface="Times New Roman" panose="02020603050405020304" pitchFamily="18" charset="0"/>
                <a:cs typeface="Times New Roman" panose="02020603050405020304" pitchFamily="18" charset="0"/>
              </a:rPr>
              <a:t>Đoạn mở đầu nói đến nhiều ý nghĩa khác nhau của tiếng cười</a:t>
            </a:r>
            <a:endParaRPr sz="32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3EAB5CA-E492-4D32-B8C0-9C6684FEDFEF}"/>
              </a:ext>
            </a:extLst>
          </p:cNvPr>
          <p:cNvSpPr/>
          <p:nvPr/>
        </p:nvSpPr>
        <p:spPr>
          <a:xfrm>
            <a:off x="6309861" y="2257294"/>
            <a:ext cx="4564070" cy="646331"/>
          </a:xfrm>
          <a:prstGeom prst="rect">
            <a:avLst/>
          </a:prstGeom>
        </p:spPr>
        <p:txBody>
          <a:bodyPr wrap="none">
            <a:spAutoFit/>
          </a:bodyPr>
          <a:lstStyle/>
          <a:p>
            <a:pPr defTabSz="1219170">
              <a:buClr>
                <a:srgbClr val="000000"/>
              </a:buClr>
            </a:pPr>
            <a:r>
              <a:rPr lang="en-US" sz="3600" kern="0" dirty="0">
                <a:solidFill>
                  <a:srgbClr val="000000"/>
                </a:solidFill>
                <a:latin typeface="Times New Roman" panose="02020603050405020304" pitchFamily="18" charset="0"/>
                <a:cs typeface="Times New Roman" panose="02020603050405020304" pitchFamily="18" charset="0"/>
                <a:sym typeface="Arial"/>
              </a:rPr>
              <a:t>N</a:t>
            </a:r>
            <a:r>
              <a:rPr lang="vi-VN" sz="3600" kern="0" dirty="0">
                <a:solidFill>
                  <a:srgbClr val="000000"/>
                </a:solidFill>
                <a:latin typeface="Times New Roman" panose="02020603050405020304" pitchFamily="18" charset="0"/>
                <a:cs typeface="Times New Roman" panose="02020603050405020304" pitchFamily="18" charset="0"/>
                <a:sym typeface="Arial"/>
              </a:rPr>
              <a:t>êu các tiếng cười xấu.</a:t>
            </a:r>
            <a:endParaRPr lang="en-US" sz="3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95114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un Students of the Year Awards by Slidesgo">
  <a:themeElements>
    <a:clrScheme name="Simple Light">
      <a:dk1>
        <a:srgbClr val="FFFEF8"/>
      </a:dk1>
      <a:lt1>
        <a:srgbClr val="D0F7FD"/>
      </a:lt1>
      <a:dk2>
        <a:srgbClr val="96F0FF"/>
      </a:dk2>
      <a:lt2>
        <a:srgbClr val="84B2FF"/>
      </a:lt2>
      <a:accent1>
        <a:srgbClr val="4586F1"/>
      </a:accent1>
      <a:accent2>
        <a:srgbClr val="28397E"/>
      </a:accent2>
      <a:accent3>
        <a:srgbClr val="FFE061"/>
      </a:accent3>
      <a:accent4>
        <a:srgbClr val="F9851F"/>
      </a:accent4>
      <a:accent5>
        <a:srgbClr val="E51F38"/>
      </a:accent5>
      <a:accent6>
        <a:srgbClr val="000000"/>
      </a:accent6>
      <a:hlink>
        <a:srgbClr val="28397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1167</Words>
  <Application>Microsoft Office PowerPoint</Application>
  <PresentationFormat>Widescreen</PresentationFormat>
  <Paragraphs>68</Paragraphs>
  <Slides>33</Slides>
  <Notes>25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33</vt:i4>
      </vt:variant>
    </vt:vector>
  </HeadingPairs>
  <TitlesOfParts>
    <vt:vector size="49" baseType="lpstr">
      <vt:lpstr>等线</vt:lpstr>
      <vt:lpstr>SimSun</vt:lpstr>
      <vt:lpstr>SimSun</vt:lpstr>
      <vt:lpstr>Allerta</vt:lpstr>
      <vt:lpstr>Arial</vt:lpstr>
      <vt:lpstr>Arial Unicode MS</vt:lpstr>
      <vt:lpstr>Barrio</vt:lpstr>
      <vt:lpstr>Calibri</vt:lpstr>
      <vt:lpstr>Calibri Light</vt:lpstr>
      <vt:lpstr>Montserrat</vt:lpstr>
      <vt:lpstr>Times New Roman</vt:lpstr>
      <vt:lpstr>华康娃娃体W5</vt:lpstr>
      <vt:lpstr>思源黑体 CN Regular</vt:lpstr>
      <vt:lpstr>Office Theme</vt:lpstr>
      <vt:lpstr>Fun Students of the Year Awards by Slidesgo</vt:lpstr>
      <vt:lpstr>Office 主题​​</vt:lpstr>
      <vt:lpstr>TIẾNG CƯỜI KHÔNG MUỐN NGHE </vt:lpstr>
      <vt:lpstr>KHỞI ĐỘNG</vt:lpstr>
      <vt:lpstr>PowerPoint Presentation</vt:lpstr>
      <vt:lpstr>I. Đọc, tìm hiểu chung</vt:lpstr>
      <vt:lpstr>PowerPoint Presentation</vt:lpstr>
      <vt:lpstr>PowerPoint Presentation</vt:lpstr>
      <vt:lpstr>Những đặc điểm </vt:lpstr>
      <vt:lpstr>PowerPoint Presentation</vt:lpstr>
      <vt:lpstr>Đoạn mở đầu nói đến nhiều ý nghĩa khác nhau của tiếng cười</vt:lpstr>
      <vt:lpstr>PowerPoint Presentation</vt:lpstr>
      <vt:lpstr>PowerPoint Presentation</vt:lpstr>
      <vt:lpstr>PowerPoint Presentation</vt:lpstr>
      <vt:lpstr>PowerPoint Presentation</vt:lpstr>
      <vt:lpstr>PowerPoint Presentation</vt:lpstr>
      <vt:lpstr>Thái độ người  viết</vt:lpstr>
      <vt:lpstr>Thái độ người  viết</vt:lpstr>
      <vt:lpstr>Thái độ người  viết</vt:lpstr>
      <vt:lpstr>PowerPoint Presentation</vt:lpstr>
      <vt:lpstr>Nhận xét bằng chứng</vt:lpstr>
      <vt:lpstr>Nhận xét bằng chứng</vt:lpstr>
      <vt:lpstr>Nhận xét bằng chứng</vt:lpstr>
      <vt:lpstr>Nhận xét bằng chứng</vt:lpstr>
      <vt:lpstr>Nhận xét bằng chứng</vt:lpstr>
      <vt:lpstr>Câu 5</vt:lpstr>
      <vt:lpstr>PowerPoint Presentation</vt:lpstr>
      <vt:lpstr>PowerPoint Presentation</vt:lpstr>
      <vt:lpstr>6. Một số câu tục ngữ nói về cách ứng xử trong cuộc sống</vt:lpstr>
      <vt:lpstr>6. Một số câu tục ngữ nói về cách ứng xử trong cuộc sống</vt:lpstr>
      <vt:lpstr>6. Một số câu tục ngữ nói về cách ứng xử trong cuộc sống</vt:lpstr>
      <vt:lpstr>VẬN DỤNG</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TRÌNH BÀY Ý KIẾN VỀ MỘT VẤN ĐỀ TRONG ĐỜI SỐNG</dc:title>
  <dc:creator>Cha</dc:creator>
  <cp:lastModifiedBy>Phạm Thị Minh Huệ</cp:lastModifiedBy>
  <cp:revision>67</cp:revision>
  <dcterms:created xsi:type="dcterms:W3CDTF">2021-12-01T07:10:22Z</dcterms:created>
  <dcterms:modified xsi:type="dcterms:W3CDTF">2024-05-23T03:34:56Z</dcterms:modified>
</cp:coreProperties>
</file>