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3"/>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67" r:id="rId21"/>
    <p:sldId id="344" r:id="rId22"/>
    <p:sldId id="346"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15/8/2021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2021/8/15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2021/8/15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2021/8/15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2021/8/15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15/8/2021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15/8/2021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15/8/2021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15/8/2021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15/8/2021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15/8/2021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15/8/2021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2021/8/15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2021/8/15</a:t>
            </a:fld>
            <a:endParaRPr lang="zh-CN" altLang="en-US"/>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2021/8/15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2021/8/15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2021/8/15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2021/8/15</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718" Type="http://schemas.openxmlformats.org/officeDocument/2006/relationships/slideLayout" Target="../slideLayouts/slideLayout1289.xml"/><Relationship Id="rId357" Type="http://schemas.openxmlformats.org/officeDocument/2006/relationships/slideLayout" Target="../slideLayouts/slideLayout928.xml"/><Relationship Id="rId54" Type="http://schemas.openxmlformats.org/officeDocument/2006/relationships/slideLayout" Target="../slideLayouts/slideLayout625.xml"/><Relationship Id="rId217" Type="http://schemas.openxmlformats.org/officeDocument/2006/relationships/slideLayout" Target="../slideLayouts/slideLayout788.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424" Type="http://schemas.openxmlformats.org/officeDocument/2006/relationships/slideLayout" Target="../slideLayouts/slideLayout995.xml"/><Relationship Id="rId631" Type="http://schemas.openxmlformats.org/officeDocument/2006/relationships/slideLayout" Target="../slideLayouts/slideLayout1202.xml"/><Relationship Id="rId729" Type="http://schemas.openxmlformats.org/officeDocument/2006/relationships/slideLayout" Target="../slideLayouts/slideLayout1300.xml"/><Relationship Id="rId270" Type="http://schemas.openxmlformats.org/officeDocument/2006/relationships/slideLayout" Target="../slideLayouts/slideLayout841.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82" Type="http://schemas.openxmlformats.org/officeDocument/2006/relationships/slideLayout" Target="../slideLayouts/slideLayout135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642" Type="http://schemas.openxmlformats.org/officeDocument/2006/relationships/slideLayout" Target="../slideLayouts/slideLayout1213.xml"/><Relationship Id="rId281" Type="http://schemas.openxmlformats.org/officeDocument/2006/relationships/slideLayout" Target="../slideLayouts/slideLayout852.xml"/><Relationship Id="rId502" Type="http://schemas.openxmlformats.org/officeDocument/2006/relationships/slideLayout" Target="../slideLayouts/slideLayout1073.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86" Type="http://schemas.openxmlformats.org/officeDocument/2006/relationships/slideLayout" Target="../slideLayouts/slideLayout1157.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239" Type="http://schemas.openxmlformats.org/officeDocument/2006/relationships/slideLayout" Target="../slideLayouts/slideLayout810.xml"/><Relationship Id="rId446" Type="http://schemas.openxmlformats.org/officeDocument/2006/relationships/slideLayout" Target="../slideLayouts/slideLayout1017.xml"/><Relationship Id="rId653" Type="http://schemas.openxmlformats.org/officeDocument/2006/relationships/slideLayout" Target="../slideLayouts/slideLayout1224.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87" Type="http://schemas.openxmlformats.org/officeDocument/2006/relationships/slideLayout" Target="../slideLayouts/slideLayout658.xml"/><Relationship Id="rId513" Type="http://schemas.openxmlformats.org/officeDocument/2006/relationships/slideLayout" Target="../slideLayouts/slideLayout1084.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152" Type="http://schemas.openxmlformats.org/officeDocument/2006/relationships/slideLayout" Target="../slideLayouts/slideLayout723.xml"/><Relationship Id="rId457" Type="http://schemas.openxmlformats.org/officeDocument/2006/relationships/slideLayout" Target="../slideLayouts/slideLayout1028.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317" Type="http://schemas.openxmlformats.org/officeDocument/2006/relationships/slideLayout" Target="../slideLayouts/slideLayout888.xml"/><Relationship Id="rId524" Type="http://schemas.openxmlformats.org/officeDocument/2006/relationships/slideLayout" Target="../slideLayouts/slideLayout1095.xml"/><Relationship Id="rId731" Type="http://schemas.openxmlformats.org/officeDocument/2006/relationships/slideLayout" Target="../slideLayouts/slideLayout1302.xml"/><Relationship Id="rId98" Type="http://schemas.openxmlformats.org/officeDocument/2006/relationships/slideLayout" Target="../slideLayouts/slideLayout669.xml"/><Relationship Id="rId163" Type="http://schemas.openxmlformats.org/officeDocument/2006/relationships/slideLayout" Target="../slideLayouts/slideLayout734.xml"/><Relationship Id="rId370" Type="http://schemas.openxmlformats.org/officeDocument/2006/relationships/slideLayout" Target="../slideLayouts/slideLayout941.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742" Type="http://schemas.openxmlformats.org/officeDocument/2006/relationships/slideLayout" Target="../slideLayouts/slideLayout131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241" Type="http://schemas.openxmlformats.org/officeDocument/2006/relationships/slideLayout" Target="../slideLayouts/slideLayout812.xml"/><Relationship Id="rId479" Type="http://schemas.openxmlformats.org/officeDocument/2006/relationships/slideLayout" Target="../slideLayouts/slideLayout1050.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339" Type="http://schemas.openxmlformats.org/officeDocument/2006/relationships/slideLayout" Target="../slideLayouts/slideLayout910.xml"/><Relationship Id="rId546" Type="http://schemas.openxmlformats.org/officeDocument/2006/relationships/slideLayout" Target="../slideLayouts/slideLayout1117.xml"/><Relationship Id="rId753" Type="http://schemas.openxmlformats.org/officeDocument/2006/relationships/slideLayout" Target="../slideLayouts/slideLayout1324.xml"/><Relationship Id="rId101" Type="http://schemas.openxmlformats.org/officeDocument/2006/relationships/slideLayout" Target="../slideLayouts/slideLayout672.xml"/><Relationship Id="rId185" Type="http://schemas.openxmlformats.org/officeDocument/2006/relationships/slideLayout" Target="../slideLayouts/slideLayout756.xml"/><Relationship Id="rId406" Type="http://schemas.openxmlformats.org/officeDocument/2006/relationships/slideLayout" Target="../slideLayouts/slideLayout977.xml"/><Relationship Id="rId392" Type="http://schemas.openxmlformats.org/officeDocument/2006/relationships/slideLayout" Target="../slideLayouts/slideLayout963.xml"/><Relationship Id="rId613" Type="http://schemas.openxmlformats.org/officeDocument/2006/relationships/slideLayout" Target="../slideLayouts/slideLayout1184.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47" Type="http://schemas.openxmlformats.org/officeDocument/2006/relationships/slideLayout" Target="../slideLayouts/slideLayout618.xml"/><Relationship Id="rId112" Type="http://schemas.openxmlformats.org/officeDocument/2006/relationships/slideLayout" Target="../slideLayouts/slideLayout683.xml"/><Relationship Id="rId557" Type="http://schemas.openxmlformats.org/officeDocument/2006/relationships/slideLayout" Target="../slideLayouts/slideLayout1128.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624" Type="http://schemas.openxmlformats.org/officeDocument/2006/relationships/slideLayout" Target="../slideLayouts/slideLayout1195.xml"/><Relationship Id="rId263" Type="http://schemas.openxmlformats.org/officeDocument/2006/relationships/slideLayout" Target="../slideLayouts/slideLayout834.xml"/><Relationship Id="rId470" Type="http://schemas.openxmlformats.org/officeDocument/2006/relationships/slideLayout" Target="../slideLayouts/slideLayout1041.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75" Type="http://schemas.openxmlformats.org/officeDocument/2006/relationships/slideLayout" Target="../slideLayouts/slideLayout1346.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79" Type="http://schemas.openxmlformats.org/officeDocument/2006/relationships/slideLayout" Target="../slideLayouts/slideLayout1150.xml"/><Relationship Id="rId786" Type="http://schemas.openxmlformats.org/officeDocument/2006/relationships/slideLayout" Target="../slideLayouts/slideLayout1357.xml"/><Relationship Id="rId341" Type="http://schemas.openxmlformats.org/officeDocument/2006/relationships/slideLayout" Target="../slideLayouts/slideLayout912.xml"/><Relationship Id="rId439" Type="http://schemas.openxmlformats.org/officeDocument/2006/relationships/slideLayout" Target="../slideLayouts/slideLayout1010.xml"/><Relationship Id="rId646" Type="http://schemas.openxmlformats.org/officeDocument/2006/relationships/slideLayout" Target="../slideLayouts/slideLayout1217.xml"/><Relationship Id="rId201" Type="http://schemas.openxmlformats.org/officeDocument/2006/relationships/slideLayout" Target="../slideLayouts/slideLayout772.xml"/><Relationship Id="rId285" Type="http://schemas.openxmlformats.org/officeDocument/2006/relationships/slideLayout" Target="../slideLayouts/slideLayout856.xml"/><Relationship Id="rId506" Type="http://schemas.openxmlformats.org/officeDocument/2006/relationships/slideLayout" Target="../slideLayouts/slideLayout1077.xml"/><Relationship Id="rId492" Type="http://schemas.openxmlformats.org/officeDocument/2006/relationships/slideLayout" Target="../slideLayouts/slideLayout1063.xml"/><Relationship Id="rId713" Type="http://schemas.openxmlformats.org/officeDocument/2006/relationships/slideLayout" Target="../slideLayouts/slideLayout1284.xml"/><Relationship Id="rId797" Type="http://schemas.openxmlformats.org/officeDocument/2006/relationships/slideLayout" Target="../slideLayouts/slideLayout1368.xml"/><Relationship Id="rId145" Type="http://schemas.openxmlformats.org/officeDocument/2006/relationships/slideLayout" Target="../slideLayouts/slideLayout716.xml"/><Relationship Id="rId352" Type="http://schemas.openxmlformats.org/officeDocument/2006/relationships/slideLayout" Target="../slideLayouts/slideLayout923.xml"/><Relationship Id="rId212" Type="http://schemas.openxmlformats.org/officeDocument/2006/relationships/slideLayout" Target="../slideLayouts/slideLayout783.xml"/><Relationship Id="rId657" Type="http://schemas.openxmlformats.org/officeDocument/2006/relationships/slideLayout" Target="../slideLayouts/slideLayout1228.xml"/><Relationship Id="rId296" Type="http://schemas.openxmlformats.org/officeDocument/2006/relationships/slideLayout" Target="../slideLayouts/slideLayout867.xml"/><Relationship Id="rId517" Type="http://schemas.openxmlformats.org/officeDocument/2006/relationships/slideLayout" Target="../slideLayouts/slideLayout1088.xml"/><Relationship Id="rId724" Type="http://schemas.openxmlformats.org/officeDocument/2006/relationships/slideLayout" Target="../slideLayouts/slideLayout1295.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363" Type="http://schemas.openxmlformats.org/officeDocument/2006/relationships/slideLayout" Target="../slideLayouts/slideLayout934.xml"/><Relationship Id="rId570" Type="http://schemas.openxmlformats.org/officeDocument/2006/relationships/slideLayout" Target="../slideLayouts/slideLayout1141.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67" Type="http://schemas.openxmlformats.org/officeDocument/2006/relationships/slideLayout" Target="../slideLayouts/slideLayout738.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441" Type="http://schemas.openxmlformats.org/officeDocument/2006/relationships/slideLayout" Target="../slideLayouts/slideLayout1012.xml"/><Relationship Id="rId539" Type="http://schemas.openxmlformats.org/officeDocument/2006/relationships/slideLayout" Target="../slideLayouts/slideLayout1110.xml"/><Relationship Id="rId746" Type="http://schemas.openxmlformats.org/officeDocument/2006/relationships/slideLayout" Target="../slideLayouts/slideLayout131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82" Type="http://schemas.openxmlformats.org/officeDocument/2006/relationships/slideLayout" Target="../slideLayouts/slideLayout653.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813" Type="http://schemas.openxmlformats.org/officeDocument/2006/relationships/image" Target="../media/image13.emf"/><Relationship Id="rId245" Type="http://schemas.openxmlformats.org/officeDocument/2006/relationships/slideLayout" Target="../slideLayouts/slideLayout816.xml"/><Relationship Id="rId452" Type="http://schemas.openxmlformats.org/officeDocument/2006/relationships/slideLayout" Target="../slideLayouts/slideLayout1023.xml"/><Relationship Id="rId105" Type="http://schemas.openxmlformats.org/officeDocument/2006/relationships/slideLayout" Target="../slideLayouts/slideLayout676.xml"/><Relationship Id="rId312" Type="http://schemas.openxmlformats.org/officeDocument/2006/relationships/slideLayout" Target="../slideLayouts/slideLayout883.xml"/><Relationship Id="rId757" Type="http://schemas.openxmlformats.org/officeDocument/2006/relationships/slideLayout" Target="../slideLayouts/slideLayout1328.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617" Type="http://schemas.openxmlformats.org/officeDocument/2006/relationships/slideLayout" Target="../slideLayouts/slideLayout1188.xml"/><Relationship Id="rId256" Type="http://schemas.openxmlformats.org/officeDocument/2006/relationships/slideLayout" Target="../slideLayouts/slideLayout827.xml"/><Relationship Id="rId463" Type="http://schemas.openxmlformats.org/officeDocument/2006/relationships/slideLayout" Target="../slideLayouts/slideLayout1034.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8" Type="http://schemas.openxmlformats.org/officeDocument/2006/relationships/slideLayout" Target="../slideLayouts/slideLayout1199.xml"/><Relationship Id="rId267" Type="http://schemas.openxmlformats.org/officeDocument/2006/relationships/slideLayout" Target="../slideLayouts/slideLayout838.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334" Type="http://schemas.openxmlformats.org/officeDocument/2006/relationships/slideLayout" Target="../slideLayouts/slideLayout905.xml"/><Relationship Id="rId541" Type="http://schemas.openxmlformats.org/officeDocument/2006/relationships/slideLayout" Target="../slideLayouts/slideLayout1112.xml"/><Relationship Id="rId639" Type="http://schemas.openxmlformats.org/officeDocument/2006/relationships/slideLayout" Target="../slideLayouts/slideLayout1210.xml"/><Relationship Id="rId180" Type="http://schemas.openxmlformats.org/officeDocument/2006/relationships/slideLayout" Target="../slideLayouts/slideLayout751.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42" Type="http://schemas.openxmlformats.org/officeDocument/2006/relationships/slideLayout" Target="../slideLayouts/slideLayout613.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552" Type="http://schemas.openxmlformats.org/officeDocument/2006/relationships/slideLayout" Target="../slideLayouts/slideLayout1123.xml"/><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412" Type="http://schemas.openxmlformats.org/officeDocument/2006/relationships/slideLayout" Target="../slideLayouts/slideLayout983.xml"/><Relationship Id="rId289" Type="http://schemas.openxmlformats.org/officeDocument/2006/relationships/slideLayout" Target="../slideLayouts/slideLayout860.xml"/><Relationship Id="rId496" Type="http://schemas.openxmlformats.org/officeDocument/2006/relationships/slideLayout" Target="../slideLayouts/slideLayout1067.xml"/><Relationship Id="rId717" Type="http://schemas.openxmlformats.org/officeDocument/2006/relationships/slideLayout" Target="../slideLayouts/slideLayout1288.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56" Type="http://schemas.openxmlformats.org/officeDocument/2006/relationships/slideLayout" Target="../slideLayouts/slideLayout927.xml"/><Relationship Id="rId563" Type="http://schemas.openxmlformats.org/officeDocument/2006/relationships/slideLayout" Target="../slideLayouts/slideLayout1134.xml"/><Relationship Id="rId770" Type="http://schemas.openxmlformats.org/officeDocument/2006/relationships/slideLayout" Target="../slideLayouts/slideLayout134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630" Type="http://schemas.openxmlformats.org/officeDocument/2006/relationships/slideLayout" Target="../slideLayouts/slideLayout1201.xml"/><Relationship Id="rId728" Type="http://schemas.openxmlformats.org/officeDocument/2006/relationships/slideLayout" Target="../slideLayouts/slideLayout1299.xml"/><Relationship Id="rId64" Type="http://schemas.openxmlformats.org/officeDocument/2006/relationships/slideLayout" Target="../slideLayouts/slideLayout635.xml"/><Relationship Id="rId367" Type="http://schemas.openxmlformats.org/officeDocument/2006/relationships/slideLayout" Target="../slideLayouts/slideLayout938.xml"/><Relationship Id="rId574" Type="http://schemas.openxmlformats.org/officeDocument/2006/relationships/slideLayout" Target="../slideLayouts/slideLayout1145.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434" Type="http://schemas.openxmlformats.org/officeDocument/2006/relationships/slideLayout" Target="../slideLayouts/slideLayout1005.xml"/><Relationship Id="rId641" Type="http://schemas.openxmlformats.org/officeDocument/2006/relationships/slideLayout" Target="../slideLayouts/slideLayout1212.xml"/><Relationship Id="rId739" Type="http://schemas.openxmlformats.org/officeDocument/2006/relationships/slideLayout" Target="../slideLayouts/slideLayout1310.xml"/><Relationship Id="rId280" Type="http://schemas.openxmlformats.org/officeDocument/2006/relationships/slideLayout" Target="../slideLayouts/slideLayout851.xml"/><Relationship Id="rId501" Type="http://schemas.openxmlformats.org/officeDocument/2006/relationships/slideLayout" Target="../slideLayouts/slideLayout1072.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378" Type="http://schemas.openxmlformats.org/officeDocument/2006/relationships/slideLayout" Target="../slideLayouts/slideLayout949.xml"/><Relationship Id="rId585" Type="http://schemas.openxmlformats.org/officeDocument/2006/relationships/slideLayout" Target="../slideLayouts/slideLayout1156.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662" Type="http://schemas.openxmlformats.org/officeDocument/2006/relationships/slideLayout" Target="../slideLayouts/slideLayout1233.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522" Type="http://schemas.openxmlformats.org/officeDocument/2006/relationships/slideLayout" Target="../slideLayouts/slideLayout1093.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399" Type="http://schemas.openxmlformats.org/officeDocument/2006/relationships/slideLayout" Target="../slideLayouts/slideLayout970.xml"/><Relationship Id="rId259" Type="http://schemas.openxmlformats.org/officeDocument/2006/relationships/slideLayout" Target="../slideLayouts/slideLayout830.xml"/><Relationship Id="rId466" Type="http://schemas.openxmlformats.org/officeDocument/2006/relationships/slideLayout" Target="../slideLayouts/slideLayout1037.xml"/><Relationship Id="rId673" Type="http://schemas.openxmlformats.org/officeDocument/2006/relationships/slideLayout" Target="../slideLayouts/slideLayout1244.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740" Type="http://schemas.openxmlformats.org/officeDocument/2006/relationships/slideLayout" Target="../slideLayouts/slideLayout1311.xml"/><Relationship Id="rId172" Type="http://schemas.openxmlformats.org/officeDocument/2006/relationships/slideLayout" Target="../slideLayouts/slideLayout743.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84" Type="http://schemas.openxmlformats.org/officeDocument/2006/relationships/slideLayout" Target="../slideLayouts/slideLayout1255.xml"/><Relationship Id="rId337" Type="http://schemas.openxmlformats.org/officeDocument/2006/relationships/slideLayout" Target="../slideLayouts/slideLayout908.xml"/><Relationship Id="rId34" Type="http://schemas.openxmlformats.org/officeDocument/2006/relationships/slideLayout" Target="../slideLayouts/slideLayout605.xml"/><Relationship Id="rId544" Type="http://schemas.openxmlformats.org/officeDocument/2006/relationships/slideLayout" Target="../slideLayouts/slideLayout1115.xml"/><Relationship Id="rId751" Type="http://schemas.openxmlformats.org/officeDocument/2006/relationships/slideLayout" Target="../slideLayouts/slideLayout1322.xml"/><Relationship Id="rId183" Type="http://schemas.openxmlformats.org/officeDocument/2006/relationships/slideLayout" Target="../slideLayouts/slideLayout754.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611" Type="http://schemas.openxmlformats.org/officeDocument/2006/relationships/slideLayout" Target="../slideLayouts/slideLayout1182.xml"/><Relationship Id="rId250" Type="http://schemas.openxmlformats.org/officeDocument/2006/relationships/slideLayout" Target="../slideLayouts/slideLayout821.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55" Type="http://schemas.openxmlformats.org/officeDocument/2006/relationships/slideLayout" Target="../slideLayouts/slideLayout1126.xml"/><Relationship Id="rId762" Type="http://schemas.openxmlformats.org/officeDocument/2006/relationships/slideLayout" Target="../slideLayouts/slideLayout133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56" Type="http://schemas.openxmlformats.org/officeDocument/2006/relationships/slideLayout" Target="../slideLayouts/slideLayout627.xml"/><Relationship Id="rId359" Type="http://schemas.openxmlformats.org/officeDocument/2006/relationships/slideLayout" Target="../slideLayouts/slideLayout930.xml"/><Relationship Id="rId566" Type="http://schemas.openxmlformats.org/officeDocument/2006/relationships/slideLayout" Target="../slideLayouts/slideLayout1137.xml"/><Relationship Id="rId773" Type="http://schemas.openxmlformats.org/officeDocument/2006/relationships/slideLayout" Target="../slideLayouts/slideLayout1344.xml"/><Relationship Id="rId121" Type="http://schemas.openxmlformats.org/officeDocument/2006/relationships/slideLayout" Target="../slideLayouts/slideLayout692.xml"/><Relationship Id="rId219" Type="http://schemas.openxmlformats.org/officeDocument/2006/relationships/slideLayout" Target="../slideLayouts/slideLayout790.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132" Type="http://schemas.openxmlformats.org/officeDocument/2006/relationships/slideLayout" Target="../slideLayouts/slideLayout703.xml"/><Relationship Id="rId784" Type="http://schemas.openxmlformats.org/officeDocument/2006/relationships/slideLayout" Target="../slideLayouts/slideLayout1355.xml"/><Relationship Id="rId437" Type="http://schemas.openxmlformats.org/officeDocument/2006/relationships/slideLayout" Target="../slideLayouts/slideLayout1008.xml"/><Relationship Id="rId644" Type="http://schemas.openxmlformats.org/officeDocument/2006/relationships/slideLayout" Target="../slideLayouts/slideLayout1215.xml"/><Relationship Id="rId283" Type="http://schemas.openxmlformats.org/officeDocument/2006/relationships/slideLayout" Target="../slideLayouts/slideLayout854.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711" Type="http://schemas.openxmlformats.org/officeDocument/2006/relationships/slideLayout" Target="../slideLayouts/slideLayout1282.xml"/><Relationship Id="rId78" Type="http://schemas.openxmlformats.org/officeDocument/2006/relationships/slideLayout" Target="../slideLayouts/slideLayout649.xml"/><Relationship Id="rId143" Type="http://schemas.openxmlformats.org/officeDocument/2006/relationships/slideLayout" Target="../slideLayouts/slideLayout714.xml"/><Relationship Id="rId350" Type="http://schemas.openxmlformats.org/officeDocument/2006/relationships/slideLayout" Target="../slideLayouts/slideLayout921.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448" Type="http://schemas.openxmlformats.org/officeDocument/2006/relationships/slideLayout" Target="../slideLayouts/slideLayout1019.xml"/><Relationship Id="rId655" Type="http://schemas.openxmlformats.org/officeDocument/2006/relationships/slideLayout" Target="../slideLayouts/slideLayout1226.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89" Type="http://schemas.openxmlformats.org/officeDocument/2006/relationships/slideLayout" Target="../slideLayouts/slideLayout660.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99" Type="http://schemas.openxmlformats.org/officeDocument/2006/relationships/slideLayout" Target="../slideLayouts/slideLayout1170.xml"/><Relationship Id="rId459" Type="http://schemas.openxmlformats.org/officeDocument/2006/relationships/slideLayout" Target="../slideLayouts/slideLayout1030.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319" Type="http://schemas.openxmlformats.org/officeDocument/2006/relationships/slideLayout" Target="../slideLayouts/slideLayout890.xml"/><Relationship Id="rId526" Type="http://schemas.openxmlformats.org/officeDocument/2006/relationships/slideLayout" Target="../slideLayouts/slideLayout1097.xml"/><Relationship Id="rId733" Type="http://schemas.openxmlformats.org/officeDocument/2006/relationships/slideLayout" Target="../slideLayouts/slideLayout1304.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 Type="http://schemas.openxmlformats.org/officeDocument/2006/relationships/slideLayout" Target="../slideLayouts/slideLayout598.xml"/><Relationship Id="rId537" Type="http://schemas.openxmlformats.org/officeDocument/2006/relationships/slideLayout" Target="../slideLayouts/slideLayout1108.xml"/><Relationship Id="rId744" Type="http://schemas.openxmlformats.org/officeDocument/2006/relationships/slideLayout" Target="../slideLayouts/slideLayout1315.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83" Type="http://schemas.openxmlformats.org/officeDocument/2006/relationships/slideLayout" Target="../slideLayouts/slideLayout954.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811" Type="http://schemas.openxmlformats.org/officeDocument/2006/relationships/image" Target="../media/image11.emf"/><Relationship Id="rId243" Type="http://schemas.openxmlformats.org/officeDocument/2006/relationships/slideLayout" Target="../slideLayouts/slideLayout814.xml"/><Relationship Id="rId450" Type="http://schemas.openxmlformats.org/officeDocument/2006/relationships/slideLayout" Target="../slideLayouts/slideLayout1021.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548" Type="http://schemas.openxmlformats.org/officeDocument/2006/relationships/slideLayout" Target="../slideLayouts/slideLayout1119.xml"/><Relationship Id="rId755" Type="http://schemas.openxmlformats.org/officeDocument/2006/relationships/slideLayout" Target="../slideLayouts/slideLayout1326.xml"/><Relationship Id="rId91" Type="http://schemas.openxmlformats.org/officeDocument/2006/relationships/slideLayout" Target="../slideLayouts/slideLayout662.xml"/><Relationship Id="rId187" Type="http://schemas.openxmlformats.org/officeDocument/2006/relationships/slideLayout" Target="../slideLayouts/slideLayout758.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54" Type="http://schemas.openxmlformats.org/officeDocument/2006/relationships/slideLayout" Target="../slideLayouts/slideLayout825.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461" Type="http://schemas.openxmlformats.org/officeDocument/2006/relationships/slideLayout" Target="../slideLayouts/slideLayout1032.xml"/><Relationship Id="rId559" Type="http://schemas.openxmlformats.org/officeDocument/2006/relationships/slideLayout" Target="../slideLayouts/slideLayout1130.xml"/><Relationship Id="rId766" Type="http://schemas.openxmlformats.org/officeDocument/2006/relationships/slideLayout" Target="../slideLayouts/slideLayout133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419" Type="http://schemas.openxmlformats.org/officeDocument/2006/relationships/slideLayout" Target="../slideLayouts/slideLayout990.xml"/><Relationship Id="rId626" Type="http://schemas.openxmlformats.org/officeDocument/2006/relationships/slideLayout" Target="../slideLayouts/slideLayout1197.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125" Type="http://schemas.openxmlformats.org/officeDocument/2006/relationships/slideLayout" Target="../slideLayouts/slideLayout696.xml"/><Relationship Id="rId332" Type="http://schemas.openxmlformats.org/officeDocument/2006/relationships/slideLayout" Target="../slideLayouts/slideLayout903.xml"/><Relationship Id="rId777" Type="http://schemas.openxmlformats.org/officeDocument/2006/relationships/slideLayout" Target="../slideLayouts/slideLayout1348.xml"/><Relationship Id="rId637" Type="http://schemas.openxmlformats.org/officeDocument/2006/relationships/slideLayout" Target="../slideLayouts/slideLayout1208.xml"/><Relationship Id="rId276" Type="http://schemas.openxmlformats.org/officeDocument/2006/relationships/slideLayout" Target="../slideLayouts/slideLayout847.xml"/><Relationship Id="rId483" Type="http://schemas.openxmlformats.org/officeDocument/2006/relationships/slideLayout" Target="../slideLayouts/slideLayout1054.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203" Type="http://schemas.openxmlformats.org/officeDocument/2006/relationships/slideLayout" Target="../slideLayouts/slideLayout774.xml"/><Relationship Id="rId648" Type="http://schemas.openxmlformats.org/officeDocument/2006/relationships/slideLayout" Target="../slideLayouts/slideLayout1219.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47" Type="http://schemas.openxmlformats.org/officeDocument/2006/relationships/slideLayout" Target="../slideLayouts/slideLayout718.xml"/><Relationship Id="rId354" Type="http://schemas.openxmlformats.org/officeDocument/2006/relationships/slideLayout" Target="../slideLayouts/slideLayout925.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561" Type="http://schemas.openxmlformats.org/officeDocument/2006/relationships/slideLayout" Target="../slideLayouts/slideLayout1132.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519" Type="http://schemas.openxmlformats.org/officeDocument/2006/relationships/slideLayout" Target="../slideLayouts/slideLayout1090.xml"/><Relationship Id="rId158" Type="http://schemas.openxmlformats.org/officeDocument/2006/relationships/slideLayout" Target="../slideLayouts/slideLayout729.xml"/><Relationship Id="rId726" Type="http://schemas.openxmlformats.org/officeDocument/2006/relationships/slideLayout" Target="../slideLayouts/slideLayout1297.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225" Type="http://schemas.openxmlformats.org/officeDocument/2006/relationships/slideLayout" Target="../slideLayouts/slideLayout796.xml"/><Relationship Id="rId432" Type="http://schemas.openxmlformats.org/officeDocument/2006/relationships/slideLayout" Target="../slideLayouts/slideLayout1003.xml"/><Relationship Id="rId737" Type="http://schemas.openxmlformats.org/officeDocument/2006/relationships/slideLayout" Target="../slideLayouts/slideLayout1308.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76" Type="http://schemas.openxmlformats.org/officeDocument/2006/relationships/slideLayout" Target="../slideLayouts/slideLayout947.xml"/><Relationship Id="rId583" Type="http://schemas.openxmlformats.org/officeDocument/2006/relationships/slideLayout" Target="../slideLayouts/slideLayout1154.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236" Type="http://schemas.openxmlformats.org/officeDocument/2006/relationships/slideLayout" Target="../slideLayouts/slideLayout807.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748" Type="http://schemas.openxmlformats.org/officeDocument/2006/relationships/slideLayout" Target="../slideLayouts/slideLayout1319.xml"/><Relationship Id="rId84" Type="http://schemas.openxmlformats.org/officeDocument/2006/relationships/slideLayout" Target="../slideLayouts/slideLayout655.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247" Type="http://schemas.openxmlformats.org/officeDocument/2006/relationships/slideLayout" Target="../slideLayouts/slideLayout818.xml"/><Relationship Id="rId107" Type="http://schemas.openxmlformats.org/officeDocument/2006/relationships/slideLayout" Target="../slideLayouts/slideLayout678.xml"/><Relationship Id="rId454" Type="http://schemas.openxmlformats.org/officeDocument/2006/relationships/slideLayout" Target="../slideLayouts/slideLayout1025.xml"/><Relationship Id="rId661" Type="http://schemas.openxmlformats.org/officeDocument/2006/relationships/slideLayout" Target="../slideLayouts/slideLayout1232.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314" Type="http://schemas.openxmlformats.org/officeDocument/2006/relationships/slideLayout" Target="../slideLayouts/slideLayout885.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619" Type="http://schemas.openxmlformats.org/officeDocument/2006/relationships/slideLayout" Target="../slideLayouts/slideLayout1190.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72" Type="http://schemas.openxmlformats.org/officeDocument/2006/relationships/slideLayout" Target="../slideLayouts/slideLayout1243.xml"/><Relationship Id="rId22" Type="http://schemas.openxmlformats.org/officeDocument/2006/relationships/slideLayout" Target="../slideLayouts/slideLayout593.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532" Type="http://schemas.openxmlformats.org/officeDocument/2006/relationships/slideLayout" Target="../slideLayouts/slideLayout1103.xml"/><Relationship Id="rId171" Type="http://schemas.openxmlformats.org/officeDocument/2006/relationships/slideLayout" Target="../slideLayouts/slideLayout742.xml"/><Relationship Id="rId269" Type="http://schemas.openxmlformats.org/officeDocument/2006/relationships/slideLayout" Target="../slideLayouts/slideLayout840.xml"/><Relationship Id="rId476" Type="http://schemas.openxmlformats.org/officeDocument/2006/relationships/slideLayout" Target="../slideLayouts/slideLayout1047.xml"/><Relationship Id="rId683" Type="http://schemas.openxmlformats.org/officeDocument/2006/relationships/slideLayout" Target="../slideLayouts/slideLayout1254.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336" Type="http://schemas.openxmlformats.org/officeDocument/2006/relationships/slideLayout" Target="../slideLayouts/slideLayout907.xml"/><Relationship Id="rId543" Type="http://schemas.openxmlformats.org/officeDocument/2006/relationships/slideLayout" Target="../slideLayouts/slideLayout1114.xml"/><Relationship Id="rId182" Type="http://schemas.openxmlformats.org/officeDocument/2006/relationships/slideLayout" Target="../slideLayouts/slideLayout753.xml"/><Relationship Id="rId403" Type="http://schemas.openxmlformats.org/officeDocument/2006/relationships/slideLayout" Target="../slideLayouts/slideLayout974.xml"/><Relationship Id="rId750" Type="http://schemas.openxmlformats.org/officeDocument/2006/relationships/slideLayout" Target="../slideLayouts/slideLayout1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15/8/2021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15/8/2021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24.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56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561.xml"/><Relationship Id="rId6" Type="http://schemas.openxmlformats.org/officeDocument/2006/relationships/image" Target="../media/image56.png"/><Relationship Id="rId5" Type="http://schemas.openxmlformats.org/officeDocument/2006/relationships/image" Target="../media/image42.png"/><Relationship Id="rId10" Type="http://schemas.openxmlformats.org/officeDocument/2006/relationships/image" Target="../media/image60.wmf"/><Relationship Id="rId4" Type="http://schemas.openxmlformats.org/officeDocument/2006/relationships/image" Target="../media/image28.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56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57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47.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4.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69.png"/><Relationship Id="rId5" Type="http://schemas.openxmlformats.org/officeDocument/2006/relationships/image" Target="../media/image46.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2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6.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6.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2.png"/><Relationship Id="rId7" Type="http://schemas.openxmlformats.org/officeDocument/2006/relationships/image" Target="../media/image8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2.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2.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42.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6.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4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02334" y="339640"/>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descr="IMG_1582517675295_1582518075254">
            <a:extLst/>
          </p:cNvPr>
          <p:cNvPicPr>
            <a:picLocks noGrp="1" noChangeAspect="1"/>
          </p:cNvPicPr>
          <p:nvPr isPhoto="1"/>
        </p:nvPicPr>
        <p:blipFill>
          <a:blip r:embed="rId2" cstate="print">
            <a:lum bright="-6000"/>
            <a:extLst>
              <a:ext uri="{28A0092B-C50C-407E-A947-70E740481C1C}">
                <a14:useLocalDpi xmlns:a14="http://schemas.microsoft.com/office/drawing/2010/main" val="0"/>
              </a:ext>
            </a:extLst>
          </a:blip>
          <a:stretch>
            <a:fillRect/>
          </a:stretch>
        </p:blipFill>
        <p:spPr>
          <a:xfrm>
            <a:off x="426559" y="7218"/>
            <a:ext cx="2095203" cy="214471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4" name="Group 2"/>
          <p:cNvGrpSpPr>
            <a:grpSpLocks noChangeAspect="1"/>
          </p:cNvGrpSpPr>
          <p:nvPr/>
        </p:nvGrpSpPr>
        <p:grpSpPr bwMode="auto">
          <a:xfrm>
            <a:off x="6172675" y="3016905"/>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6"/>
          <a:stretch>
            <a:fillRect/>
          </a:stretch>
        </p:blipFill>
        <p:spPr>
          <a:xfrm>
            <a:off x="160704" y="3586546"/>
            <a:ext cx="5747076" cy="3416482"/>
          </a:xfrm>
          <a:prstGeom prst="rect">
            <a:avLst/>
          </a:prstGeom>
        </p:spPr>
      </p:pic>
      <p:pic>
        <p:nvPicPr>
          <p:cNvPr id="42" name="Picture 41"/>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Nguyễn </a:t>
            </a:r>
            <a:r>
              <a:rPr lang="vi-VN" b="1" kern="0" dirty="0" smtClean="0">
                <a:latin typeface="#9Slide05 Brannboll Ny" panose="02000000000000000000" pitchFamily="2" charset="0"/>
                <a:cs typeface="Times" panose="02020603050405020304" pitchFamily="18" charset="0"/>
              </a:rPr>
              <a:t>Lân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Nguyễn Lân</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smtClean="0">
                <a:solidFill>
                  <a:srgbClr val="0000FF"/>
                </a:solidFill>
              </a:rPr>
              <a:t>     </a:t>
            </a:r>
            <a:r>
              <a:rPr lang="vi-VN" sz="2800" i="1" dirty="0" smtClean="0">
                <a:solidFill>
                  <a:srgbClr val="0000FF"/>
                </a:solidFill>
                <a:latin typeface="#9Slide05 Brannboll Ny" panose="02000000000000000000" pitchFamily="2" charset="0"/>
              </a:rPr>
              <a:t>Gia</a:t>
            </a:r>
            <a:r>
              <a:rPr lang="vi-VN" sz="2800" dirty="0" smtClean="0">
                <a:solidFill>
                  <a:srgbClr val="0000FF"/>
                </a:solidFill>
                <a:latin typeface="#9Slide05 Brannboll Ny" panose="02000000000000000000" pitchFamily="2" charset="0"/>
              </a:rPr>
              <a:t> </a:t>
            </a:r>
            <a:r>
              <a:rPr lang="vi-VN" sz="2800" dirty="0">
                <a:solidFill>
                  <a:srgbClr val="0000FF"/>
                </a:solidFill>
                <a:latin typeface="#9Slide05 Brannboll Ny" panose="02000000000000000000" pitchFamily="2" charset="0"/>
              </a:rPr>
              <a:t>đình, dòng họ cố giáo sư, nhà giáo nhân dân Nguyễn Lân nổi tiếng v</a:t>
            </a:r>
            <a:r>
              <a:rPr lang="en-US" sz="2800" dirty="0">
                <a:solidFill>
                  <a:srgbClr val="0000FF"/>
                </a:solidFill>
                <a:latin typeface="#9Slide05 Brannboll Ny" panose="02000000000000000000" pitchFamily="2" charset="0"/>
              </a:rPr>
              <a:t>ề </a:t>
            </a:r>
            <a:r>
              <a:rPr lang="vi-VN" sz="2800" dirty="0">
                <a:solidFill>
                  <a:srgbClr val="0000FF"/>
                </a:solidFill>
                <a:latin typeface="#9Slide05 Brannboll Ny" panose="02000000000000000000" pitchFamily="2" charset="0"/>
              </a:rPr>
              <a:t>truyền 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dirty="0" err="1" smtClean="0">
                <a:solidFill>
                  <a:srgbClr val="FF0000"/>
                </a:solidFill>
                <a:latin typeface="#9Slide06 Thillends Small" pitchFamily="2" charset="0"/>
              </a:rPr>
              <a:t>Đó</a:t>
            </a:r>
            <a:r>
              <a:rPr lang="vi-VN" sz="3200" dirty="0" smtClean="0">
                <a:solidFill>
                  <a:srgbClr val="FF0000"/>
                </a:solidFill>
                <a:latin typeface="#9Slide06 Thillends Small" pitchFamily="2" charset="0"/>
              </a:rPr>
              <a:t> </a:t>
            </a:r>
            <a:r>
              <a:rPr lang="vi-VN" sz="3200" dirty="0">
                <a:solidFill>
                  <a:srgbClr val="FF0000"/>
                </a:solidFill>
                <a:latin typeface="#9Slide06 Thillends Small" pitchFamily="2" charset="0"/>
              </a:rPr>
              <a:t>là một truyền thống tốt đẹp cần lưu giữ và phát huy</a:t>
            </a:r>
            <a:r>
              <a:rPr lang="vi-VN" sz="3200" dirty="0" smtClean="0">
                <a:solidFill>
                  <a:srgbClr val="FF0000"/>
                </a:solidFill>
                <a:latin typeface="#9Slide06 Thillends Small" pitchFamily="2" charset="0"/>
              </a:rPr>
              <a:t>.</a:t>
            </a:r>
            <a:endParaRPr lang="en-US" sz="3200" dirty="0" smtClean="0">
              <a:solidFill>
                <a:srgbClr val="FF0000"/>
              </a:solidFill>
              <a:latin typeface="#9Slide06 Thillends Small" pitchFamily="2" charset="0"/>
            </a:endParaRPr>
          </a:p>
          <a:p>
            <a:pPr algn="just" fontAlgn="base">
              <a:spcBef>
                <a:spcPct val="0"/>
              </a:spcBef>
              <a:spcAft>
                <a:spcPct val="0"/>
              </a:spcAft>
            </a:pPr>
            <a:r>
              <a:rPr lang="vi-VN" sz="3200" dirty="0" smtClean="0">
                <a:solidFill>
                  <a:srgbClr val="FF0000"/>
                </a:solidFill>
                <a:latin typeface="#9Slide06 Thillends Small" pitchFamily="2" charset="0"/>
                <a:ea typeface="Courier New" panose="02070309020205020404" pitchFamily="49" charset="0"/>
              </a:rPr>
              <a:t>Em </a:t>
            </a:r>
            <a:r>
              <a:rPr lang="vi-VN" sz="3200" dirty="0">
                <a:solidFill>
                  <a:srgbClr val="FF0000"/>
                </a:solidFill>
                <a:latin typeface="#9Slide06 Thillends Small" pitchFamily="2" charset="0"/>
                <a:ea typeface="Courier New" panose="02070309020205020404" pitchFamily="49" charset="0"/>
              </a:rPr>
              <a:t>thấy ngưỡng mộ, đáng học tập.</a:t>
            </a:r>
            <a:endParaRPr lang="vi-VN" altLang="en-US" sz="3200"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b="1" i="1" dirty="0">
                <a:solidFill>
                  <a:srgbClr val="0000FF"/>
                </a:solidFill>
                <a:latin typeface="#9Slide05 IcielSanelma" pitchFamily="2" charset="0"/>
                <a:cs typeface="#9Slide03 Arima Madurai Black" panose="00000A00000000000000" pitchFamily="2" charset="0"/>
              </a:rPr>
              <a:t>- T</a:t>
            </a:r>
            <a:r>
              <a:rPr lang="vi-VN" sz="3200" b="1" i="1" dirty="0">
                <a:solidFill>
                  <a:srgbClr val="0000FF"/>
                </a:solidFill>
                <a:latin typeface="#9Slide05 IcielSanelma" pitchFamily="2" charset="0"/>
                <a:cs typeface="#9Slide03 Arima Madurai Black" panose="00000A00000000000000" pitchFamily="2" charset="0"/>
              </a:rPr>
              <a:t>ruyền thống gia đình, dòng họ</a:t>
            </a:r>
            <a:r>
              <a:rPr lang="en-US" sz="3200" b="1" i="1" dirty="0">
                <a:solidFill>
                  <a:srgbClr val="0000FF"/>
                </a:solidFill>
                <a:latin typeface="#9Slide05 IcielSanelma" pitchFamily="2" charset="0"/>
                <a:cs typeface="#9Slide03 Arima Madurai Black" panose="00000A00000000000000" pitchFamily="2" charset="0"/>
              </a:rPr>
              <a:t> </a:t>
            </a:r>
            <a:r>
              <a:rPr lang="vi-VN" sz="3200" b="1" i="1" dirty="0">
                <a:solidFill>
                  <a:srgbClr val="0000FF"/>
                </a:solidFill>
                <a:latin typeface="#9Slide05 IcielSanelma" pitchFamily="2" charset="0"/>
                <a:cs typeface="#9Slide03 Arima Madurai Black" panose="00000A00000000000000" pitchFamily="2" charset="0"/>
              </a:rPr>
              <a:t>là </a:t>
            </a:r>
            <a:r>
              <a:rPr lang="en-US" sz="3200" b="1" i="1" dirty="0" err="1">
                <a:solidFill>
                  <a:srgbClr val="0000FF"/>
                </a:solidFill>
                <a:latin typeface="#9Slide05 IcielSanelma" pitchFamily="2" charset="0"/>
                <a:cs typeface="#9Slide03 Arima Madurai Black" panose="00000A00000000000000" pitchFamily="2" charset="0"/>
              </a:rPr>
              <a:t>những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giá</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trị</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tốt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đẹp</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mà</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đình</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dòng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họ</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đã</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tạo</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ra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được</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lưu</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truyền</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phát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huy</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từ</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này</a:t>
            </a:r>
            <a:r>
              <a:rPr lang="en-US" sz="3200" b="1" i="1" dirty="0">
                <a:solidFill>
                  <a:srgbClr val="0000FF"/>
                </a:solidFill>
                <a:latin typeface="#9Slide05 IcielSanelma" pitchFamily="2" charset="0"/>
                <a:cs typeface="#9Slide03 Arima Madurai Black" panose="00000A00000000000000" pitchFamily="2" charset="0"/>
              </a:rPr>
              <a:t> sang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khác</a:t>
            </a:r>
            <a:r>
              <a:rPr lang="en-US" sz="3200" b="1" i="1" dirty="0">
                <a:solidFill>
                  <a:srgbClr val="0000FF"/>
                </a:solidFill>
                <a:latin typeface="#9Slide05 IcielSanelma" pitchFamily="2" charset="0"/>
                <a:cs typeface="#9Slide03 Arima Madurai Black" panose="00000A00000000000000" pitchFamily="2" charset="0"/>
              </a:rPr>
              <a:t>.</a:t>
            </a:r>
            <a:endParaRPr lang="en-US" altLang="en-US" sz="3200"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0" name="Picture 9" descr="IMG_1582517675295_1582518075254">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ruyền </a:t>
            </a:r>
            <a:r>
              <a:rPr lang="vi-VN" sz="2400" i="1" kern="0" dirty="0">
                <a:solidFill>
                  <a:srgbClr val="FF0000"/>
                </a:solidFill>
                <a:latin typeface="#9Slide05 Brannboll Ny" panose="02000000000000000000" pitchFamily="2" charset="0"/>
                <a:cs typeface="#9Slide03 Arima Madurai Black" panose="00000A00000000000000" pitchFamily="2" charset="0"/>
              </a:rPr>
              <a:t>thống gia đình, dòng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những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giá</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trị</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tốt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đẹp</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mà</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đình</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dòng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đã</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tạo</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ra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được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lưu</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truyền</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phát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huy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từ</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này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khác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smtClean="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7125107" y="415217"/>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i="1" kern="0" dirty="0" smtClean="0">
                <a:solidFill>
                  <a:srgbClr val="FF0000"/>
                </a:solidFill>
                <a:latin typeface="#9Slide05 Brannboll Ny" panose="02000000000000000000" pitchFamily="2" charset="0"/>
                <a:cs typeface="#9Slide03 Arima Madurai Black" panose="00000A00000000000000" pitchFamily="2" charset="0"/>
              </a:rPr>
              <a: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Tự </a:t>
            </a:r>
            <a:r>
              <a:rPr lang="vi-VN" sz="2400" i="1" kern="0" dirty="0">
                <a:solidFill>
                  <a:srgbClr val="FF0000"/>
                </a:solidFill>
                <a:latin typeface="#9Slide05 Brannboll Ny" panose="020000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284183" y="3086836"/>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smtClean="0">
                <a:solidFill>
                  <a:srgbClr val="0000FF"/>
                </a:solidFill>
                <a:latin typeface="SVN-Vanilla Daisy Pro" panose="00000500000000000000" pitchFamily="2" charset="0"/>
              </a:rPr>
              <a:t>Truyền</a:t>
            </a:r>
            <a:r>
              <a:rPr lang="en-US" altLang="en-US" sz="2400" b="1" u="sng" dirty="0" smtClean="0">
                <a:solidFill>
                  <a:srgbClr val="0000FF"/>
                </a:solidFill>
                <a:latin typeface="SVN-Vanilla Daisy Pro" panose="00000500000000000000" pitchFamily="2" charset="0"/>
              </a:rPr>
              <a:t> </a:t>
            </a:r>
            <a:r>
              <a:rPr lang="en-US" altLang="en-US" sz="2400" b="1" u="sng" dirty="0" err="1" smtClean="0">
                <a:solidFill>
                  <a:srgbClr val="0000FF"/>
                </a:solidFill>
                <a:latin typeface="SVN-Vanilla Daisy Pro" panose="00000500000000000000" pitchFamily="2" charset="0"/>
              </a:rPr>
              <a:t>thống</a:t>
            </a:r>
            <a:r>
              <a:rPr lang="en-US" altLang="en-US" sz="2400" b="1" dirty="0" smtClean="0">
                <a:solidFill>
                  <a:srgbClr val="0000FF"/>
                </a:solidFill>
                <a:latin typeface="SVN-Vanilla Daisy Pro" panose="00000500000000000000" pitchFamily="2" charset="0"/>
              </a:rPr>
              <a:t>:</a:t>
            </a:r>
            <a:r>
              <a:rPr lang="en-US" altLang="en-US" sz="2400" b="1" dirty="0" smtClean="0">
                <a:solidFill>
                  <a:prstClr val="black"/>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giá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trị</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tinh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thần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thành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trong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lịch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lâu</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dài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của</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một</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cộng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đồng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Nó</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bao</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gồm</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đức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tính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tập</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tưởng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lối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sống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và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ứng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xử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truyền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từ</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này</a:t>
            </a:r>
            <a:r>
              <a:rPr lang="en-US" altLang="en-US" sz="2400" b="1" i="1" dirty="0" smtClean="0">
                <a:solidFill>
                  <a:srgbClr val="660066"/>
                </a:solidFill>
                <a:latin typeface="SVN-Vanilla Daisy Pro" panose="00000500000000000000" pitchFamily="2" charset="0"/>
              </a:rPr>
              <a:t> sang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khác</a:t>
            </a:r>
            <a:r>
              <a:rPr lang="en-US" altLang="en-US" sz="2400" b="1" i="1" dirty="0" smtClean="0">
                <a:solidFill>
                  <a:srgbClr val="660066"/>
                </a:solidFill>
                <a:latin typeface="SVN-Vanilla Daisy Pro" panose="00000500000000000000" pitchFamily="2" charset="0"/>
              </a:rPr>
              <a:t>.</a:t>
            </a:r>
          </a:p>
        </p:txBody>
      </p:sp>
      <p:pic>
        <p:nvPicPr>
          <p:cNvPr id="15" name="Picture 14" descr="58PIC58PIC58PIC58PICHsaGKG559akDq_PIC2018.png"/>
          <p:cNvPicPr>
            <a:picLocks noChangeAspect="1"/>
          </p:cNvPicPr>
          <p:nvPr/>
        </p:nvPicPr>
        <p:blipFill>
          <a:blip r:embed="rId9" cstate="print"/>
          <a:srcRect l="7143" t="16071" r="5357" b="14286"/>
          <a:stretch>
            <a:fillRect/>
          </a:stretch>
        </p:blipFill>
        <p:spPr>
          <a:xfrm>
            <a:off x="-45291" y="2697637"/>
            <a:ext cx="3725955" cy="4564049"/>
          </a:xfrm>
          <a:prstGeom prst="rect">
            <a:avLst/>
          </a:prstGeom>
        </p:spPr>
      </p:pic>
      <p:pic>
        <p:nvPicPr>
          <p:cNvPr id="16"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5376" y="1270995"/>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pic>
        <p:nvPicPr>
          <p:cNvPr id="11" name="Picture 10" descr="IMG_1582517675295_1582518075254">
            <a:extLst/>
          </p:cNvPr>
          <p:cNvPicPr>
            <a:picLocks noGrp="1" noChangeAspect="1"/>
          </p:cNvPicPr>
          <p:nvPr isPhoto="1"/>
        </p:nvPicPr>
        <p:blipFill>
          <a:blip r:embed="rId9" cstate="print">
            <a:lum bright="-6000"/>
            <a:extLst>
              <a:ext uri="{28A0092B-C50C-407E-A947-70E740481C1C}">
                <a14:useLocalDpi xmlns:a14="http://schemas.microsoft.com/office/drawing/2010/main" val="0"/>
              </a:ext>
            </a:extLst>
          </a:blip>
          <a:stretch>
            <a:fillRect/>
          </a:stretch>
        </p:blipFill>
        <p:spPr>
          <a:xfrm>
            <a:off x="9721042" y="398865"/>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8" name="Picture 7" descr="IMG_1582517675295_1582518075254">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9"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154984"/>
          </a:xfrm>
          <a:prstGeom prst="rect">
            <a:avLst/>
          </a:prstGeom>
        </p:spPr>
        <p:txBody>
          <a:bodyPr wrap="square">
            <a:spAutoFit/>
          </a:bodyPr>
          <a:lstStyle/>
          <a:p>
            <a:pPr algn="just"/>
            <a:r>
              <a:rPr lang="en-US" sz="2400" dirty="0" smtClean="0">
                <a:solidFill>
                  <a:srgbClr val="000000"/>
                </a:solidFill>
                <a:latin typeface="+mj-lt"/>
                <a:ea typeface="Courier New" panose="02070309020205020404" pitchFamily="49" charset="0"/>
              </a:rPr>
              <a:t>   </a:t>
            </a:r>
            <a:r>
              <a:rPr lang="vi-VN" sz="2400" dirty="0" smtClean="0">
                <a:solidFill>
                  <a:srgbClr val="0000FF"/>
                </a:solidFill>
                <a:latin typeface="#9Slide05 Brannboll Ny" panose="02000000000000000000" pitchFamily="2" charset="0"/>
                <a:ea typeface="Courier New" panose="02070309020205020404" pitchFamily="49" charset="0"/>
              </a:rPr>
              <a:t>Dung </a:t>
            </a:r>
            <a:r>
              <a:rPr lang="vi-VN" sz="2400" dirty="0">
                <a:solidFill>
                  <a:srgbClr val="0000FF"/>
                </a:solidFill>
                <a:latin typeface="#9Slide05 Brannboll Ny" panose="02000000000000000000" pitchFamily="2" charset="0"/>
                <a:ea typeface="Courier New" panose="02070309020205020404" pitchFamily="49"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035592"/>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9Slide05 SVNClementine" panose="020F0502020204030203" pitchFamily="34" charset="0"/>
                <a:ea typeface="Arial" panose="020B0604020202020204" pitchFamily="34" charset="0"/>
              </a:rPr>
              <a:t>       </a:t>
            </a:r>
            <a:r>
              <a:rPr lang="vi-VN" sz="2800" b="1" dirty="0" smtClean="0">
                <a:latin typeface="#9Slide05 IcielSanelma" pitchFamily="2" charset="0"/>
                <a:ea typeface="Arial" panose="020B0604020202020204" pitchFamily="34" charset="0"/>
              </a:rPr>
              <a:t>Gia </a:t>
            </a:r>
            <a:r>
              <a:rPr lang="vi-VN" sz="2800" b="1" dirty="0">
                <a:latin typeface="#9Slide05 IcielSanelma" pitchFamily="2" charset="0"/>
                <a:ea typeface="Arial" panose="020B0604020202020204" pitchFamily="34"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vi-VN"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smtClean="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smtClean="0">
                <a:solidFill>
                  <a:srgbClr val="FF0000"/>
                </a:solidFill>
                <a:latin typeface="#9Slide05 Brannboll Ny" panose="02000000000000000000" pitchFamily="2" charset="0"/>
              </a:rPr>
              <a:t>Có</a:t>
            </a:r>
            <a:r>
              <a:rPr lang="en-US" sz="2000" b="1" dirty="0" smtClean="0">
                <a:solidFill>
                  <a:srgbClr val="FF0000"/>
                </a:solidFill>
                <a:latin typeface="#9Slide05 Brannboll Ny" panose="02000000000000000000" pitchFamily="2" charset="0"/>
              </a:rPr>
              <a:t> </a:t>
            </a:r>
            <a:r>
              <a:rPr lang="en-US" sz="2000" b="1" dirty="0" err="1" smtClean="0">
                <a:solidFill>
                  <a:srgbClr val="FF0000"/>
                </a:solidFill>
                <a:latin typeface="#9Slide05 Brannboll Ny" panose="02000000000000000000" pitchFamily="2" charset="0"/>
              </a:rPr>
              <a:t>động</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2. </a:t>
            </a:r>
            <a:r>
              <a:rPr lang="en-US" sz="2000" b="1" dirty="0" err="1" smtClean="0">
                <a:solidFill>
                  <a:srgbClr val="FF0000"/>
                </a:solidFill>
                <a:latin typeface="#9Slide05 Brannboll Ny" panose="02000000000000000000" pitchFamily="2" charset="0"/>
              </a:rPr>
              <a:t>Việc</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Mảnh</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ghép</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hoàn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8" name="Picture 7" descr="IMG_1582517675295_1582518075254">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9"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4524315"/>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32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9Slide06 Thillends Small" pitchFamily="2" charset="0"/>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smtClean="0">
                <a:latin typeface="#9Slide05 Brannboll Ny" panose="02000000000000000000" pitchFamily="2" charset="0"/>
              </a:rPr>
              <a:t>?</a:t>
            </a:r>
            <a:endParaRPr lang="en-US" altLang="en-US" sz="2800" dirty="0">
              <a:latin typeface="#9Slide05 Brannboll Ny" panose="02000000000000000000" pitchFamily="2"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r>
              <a:rPr lang="vi-VN" sz="2800" dirty="0" smtClean="0">
                <a:latin typeface="#9Slide06 Thillends Small" pitchFamily="2" charset="0"/>
              </a:rPr>
              <a:t>?</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smtClean="0">
                <a:latin typeface="SVN-Vanilla Daisy Pro" panose="00000500000000000000" pitchFamily="2" charset="0"/>
              </a:rPr>
              <a:t>họ</a:t>
            </a:r>
            <a:r>
              <a:rPr lang="en-US" altLang="en-US" sz="2800" b="1" dirty="0" smtClean="0">
                <a:latin typeface="SVN-Vanilla Daisy Pro" panose="00000500000000000000" pitchFamily="2" charset="0"/>
              </a:rPr>
              <a:t> ?</a:t>
            </a:r>
            <a:endParaRPr lang="en-US" altLang="en-US" sz="2800" b="1" dirty="0">
              <a:latin typeface="SVN-Vanilla Daisy Pro" panose="00000500000000000000" pitchFamily="2" charset="0"/>
            </a:endParaRP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a:t>
            </a:r>
            <a:r>
              <a:rPr lang="en-US" sz="3200" b="1" u="sng" dirty="0" smtClean="0">
                <a:solidFill>
                  <a:srgbClr val="0000FF"/>
                </a:solidFill>
                <a:effectLst>
                  <a:outerShdw blurRad="38100" dist="38100" dir="2700000" algn="tl">
                    <a:srgbClr val="C0C0C0"/>
                  </a:outerShdw>
                </a:effectLst>
                <a:latin typeface="#9Slide06 Thillends Small" pitchFamily="2" charset="0"/>
              </a:rPr>
              <a:t>2</a:t>
            </a:r>
            <a:r>
              <a:rPr lang="en-US" sz="3200" b="1" dirty="0" smtClean="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altLang="en-US" b="1" dirty="0" err="1" smtClean="0">
                <a:solidFill>
                  <a:srgbClr val="FF0000"/>
                </a:solidFill>
                <a:latin typeface="SVN-Vanilla Daisy Pro" panose="00000500000000000000" pitchFamily="2" charset="0"/>
              </a:rPr>
              <a:t>Trân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trọng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tự</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hào</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phát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huy</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truyền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tốt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đẹp</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Phải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trong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sạch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lương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thiện</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Không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làm</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điều</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gì</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tổn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hại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đến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gia</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đình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dòng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họ</a:t>
            </a:r>
            <a:r>
              <a:rPr lang="en-US" altLang="en-US" b="1" dirty="0" smtClean="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10" name="Picture 9" descr="IMG_1582517675295_1582518075254">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6" name="Picture 1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20"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0" name="Picture 9" descr="IMG_1582517675295_1582518075254">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8"/>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Số</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tham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gia</a:t>
            </a:r>
            <a:r>
              <a:rPr lang="en-US" sz="2400" b="1" dirty="0" smtClean="0">
                <a:solidFill>
                  <a:srgbClr val="0000FF"/>
                </a:solidFill>
                <a:latin typeface="SVN-Vanilla Daisy Pro" panose="00000500000000000000" pitchFamily="2" charset="0"/>
                <a:cs typeface="Times New Roman" panose="02020603050405020304" pitchFamily="18" charset="0"/>
              </a:rPr>
              <a:t>: 5 </a:t>
            </a:r>
            <a:r>
              <a:rPr lang="en-US" sz="2400" b="1" dirty="0" err="1" smtClean="0">
                <a:solidFill>
                  <a:srgbClr val="0000FF"/>
                </a:solidFill>
                <a:latin typeface="SVN-Vanilla Daisy Pro" panose="00000500000000000000" pitchFamily="2" charset="0"/>
                <a:cs typeface="Times New Roman" panose="02020603050405020304" pitchFamily="18" charset="0"/>
              </a:rPr>
              <a:t>bạn</a:t>
            </a:r>
            <a:endParaRPr lang="en-US" sz="2400" b="1" dirty="0" smtClean="0">
              <a:solidFill>
                <a:srgbClr val="0000FF"/>
              </a:solidFill>
              <a:latin typeface="SVN-Vanilla Daisy Pro" panose="00000500000000000000" pitchFamily="2"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Cách</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thức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đứng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vòng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tròn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Lần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ca </a:t>
            </a:r>
            <a:r>
              <a:rPr lang="en-US" sz="2400" b="1" dirty="0" err="1" smtClean="0">
                <a:solidFill>
                  <a:srgbClr val="0000FF"/>
                </a:solidFill>
                <a:latin typeface="SVN-Vanilla Daisy Pro" panose="00000500000000000000" pitchFamily="2" charset="0"/>
                <a:cs typeface="Times New Roman" panose="02020603050405020304" pitchFamily="18" charset="0"/>
              </a:rPr>
              <a:t>dao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tục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ngữ</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châm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ngôn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về</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truyền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thống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tốt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đẹp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lặp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lại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của</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Đến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nào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sẽ</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bị</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loại</a:t>
            </a:r>
            <a:r>
              <a:rPr lang="en-US" sz="2400" b="1" dirty="0" smtClean="0">
                <a:solidFill>
                  <a:srgbClr val="0000FF"/>
                </a:solidFill>
                <a:latin typeface="SVN-Vanilla Daisy Pro" panose="00000500000000000000" pitchFamily="2" charset="0"/>
                <a:cs typeface="Times New Roman" panose="02020603050405020304" pitchFamily="18" charset="0"/>
              </a:rPr>
              <a:t>. </a:t>
            </a:r>
            <a:endParaRPr lang="en-US" sz="2400" b="1" dirty="0">
              <a:solidFill>
                <a:srgbClr val="0000FF"/>
              </a:solidFill>
              <a:latin typeface="SVN-Vanilla Daisy Pro" panose="000005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0" name="Picture 9"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3200" b="1" dirty="0" err="1" smtClean="0">
                <a:solidFill>
                  <a:srgbClr val="FF0066"/>
                </a:solidFill>
                <a:latin typeface="SVN-Vanilla Daisy Pro" panose="00000500000000000000" pitchFamily="2" charset="0"/>
              </a:rPr>
              <a:t>Giấy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rách</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phải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giữ</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lề</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smtClean="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hơn</a:t>
            </a:r>
            <a:r>
              <a:rPr lang="en-US" altLang="en-US" sz="3200" b="1" dirty="0" smtClean="0">
                <a:solidFill>
                  <a:srgbClr val="FF0066"/>
                </a:solidFill>
                <a:latin typeface="SVN-Vanilla Daisy Pro" panose="00000500000000000000" pitchFamily="2" charset="0"/>
              </a:rPr>
              <a:t> cha </a:t>
            </a:r>
            <a:r>
              <a:rPr lang="en-US" altLang="en-US" sz="3200" b="1" dirty="0" err="1" smtClean="0">
                <a:solidFill>
                  <a:srgbClr val="FF0066"/>
                </a:solidFill>
                <a:latin typeface="SVN-Vanilla Daisy Pro" panose="00000500000000000000" pitchFamily="2" charset="0"/>
              </a:rPr>
              <a:t>là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phúc</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người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tổ</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tông</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cây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cội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sông</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nguồn</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smtClean="0">
                <a:latin typeface="#9Slide05 Brannboll Ny" panose="02000000000000000000" pitchFamily="2" charset="0"/>
              </a:rPr>
              <a:t>    </a:t>
            </a:r>
            <a:r>
              <a:rPr lang="vi-VN" sz="2000" dirty="0" smtClean="0">
                <a:solidFill>
                  <a:srgbClr val="0000FF"/>
                </a:solidFill>
                <a:latin typeface="#9Slide05 Brannboll Ny" panose="02000000000000000000" pitchFamily="2" charset="0"/>
              </a:rPr>
              <a:t>Gia </a:t>
            </a:r>
            <a:r>
              <a:rPr lang="vi-VN" sz="2000" dirty="0">
                <a:solidFill>
                  <a:srgbClr val="0000FF"/>
                </a:solidFill>
                <a:latin typeface="#9Slide05 Brannboll Ny" panose="02000000000000000000" pitchFamily="2" charset="0"/>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2000" dirty="0" smtClean="0">
                <a:latin typeface="#9Slide06 Thillends Small" pitchFamily="2" charset="0"/>
              </a:rPr>
              <a:t>Gia </a:t>
            </a:r>
            <a:r>
              <a:rPr lang="vi-VN" sz="2000" dirty="0">
                <a:latin typeface="#9Slide06 Thillends Small" pitchFamily="2"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r>
              <a:rPr lang="vi-VN" sz="2000" dirty="0" smtClean="0">
                <a:latin typeface="#9Slide06 Thillends Small" pitchFamily="2" charset="0"/>
              </a:rPr>
              <a:t>?</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a:t>
            </a:r>
            <a:r>
              <a:rPr lang="vi-VN" sz="2000" dirty="0" smtClean="0">
                <a:latin typeface="#9Slide06 Thillends Small" pitchFamily="2" charset="0"/>
              </a:rPr>
              <a:t>truyền </a:t>
            </a:r>
            <a:r>
              <a:rPr lang="vi-VN" sz="2000" dirty="0">
                <a:latin typeface="#9Slide06 Thillends Small" pitchFamily="2" charset="0"/>
              </a:rPr>
              <a:t>thống hiếu học của dòng họ</a:t>
            </a:r>
            <a:r>
              <a:rPr lang="vi-VN" sz="2000" dirty="0" smtClean="0">
                <a:latin typeface="#9Slide06 Thillends Small" pitchFamily="2" charset="0"/>
              </a:rPr>
              <a:t>?</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srgbClr val="0000FF"/>
                </a:solidFill>
                <a:latin typeface="#9Slide06 Thillends Small" pitchFamily="2" charset="0"/>
                <a:cs typeface="Times New Roman" panose="02020603050405020304" pitchFamily="18" charset="0"/>
              </a:rPr>
              <a:t>S</a:t>
            </a:r>
            <a:r>
              <a:rPr lang="vi-VN" sz="2800" dirty="0" smtClean="0">
                <a:solidFill>
                  <a:srgbClr val="0000FF"/>
                </a:solidFill>
                <a:latin typeface="#9Slide06 Thillends Small" pitchFamily="2" charset="0"/>
                <a:cs typeface="Times New Roman" panose="02020603050405020304" pitchFamily="18" charset="0"/>
              </a:rPr>
              <a:t>ắm </a:t>
            </a:r>
            <a:r>
              <a:rPr lang="vi-VN" sz="2800" dirty="0">
                <a:solidFill>
                  <a:srgbClr val="0000FF"/>
                </a:solidFill>
                <a:latin typeface="#9Slide06 Thillends Small" pitchFamily="2" charset="0"/>
                <a:cs typeface="Times New Roman" panose="02020603050405020304" pitchFamily="18" charset="0"/>
              </a:rPr>
              <a:t>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smtClean="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9Slide05 Brannboll Ny" panose="02000000000000000000" pitchFamily="2" charset="0"/>
                <a:cs typeface="Times" panose="02020603050405020304" pitchFamily="18" charset="0"/>
              </a:rPr>
              <a:t> </a:t>
            </a:r>
            <a:r>
              <a:rPr lang="en-US" sz="2800" b="1" dirty="0" smtClean="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8000" b="1" i="0" u="none" strike="noStrike" kern="0" cap="none" spc="0" normalizeH="0" baseline="0" noProof="0" dirty="0" smtClean="0">
                <a:ln>
                  <a:noFill/>
                </a:ln>
                <a:solidFill>
                  <a:srgbClr val="FF00FF"/>
                </a:solidFill>
                <a:effectLst/>
                <a:uLnTx/>
                <a:uFillTx/>
                <a:latin typeface="SVN-Very Berry" panose="00000500000000000000" pitchFamily="2" charset="0"/>
              </a:rPr>
              <a:t>ĐOÁN Ô CHỮ</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0" name="Picture 9"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40" name="Bitmap Image" r:id="rId6" imgW="1209524" imgH="1047619" progId="Paint.Picture">
                    <p:embed/>
                  </p:oleObj>
                </mc:Choice>
                <mc:Fallback>
                  <p:oleObj name="Bitmap Image" r:id="rId6" imgW="1209524" imgH="104761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8"/>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64" name="Bitmap Image" r:id="rId7" imgW="1000000" imgH="1428949" progId="PBrush">
                    <p:embed/>
                  </p:oleObj>
                </mc:Choice>
                <mc:Fallback>
                  <p:oleObj name="Bitmap Image" r:id="rId7" imgW="1000000" imgH="1428949"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0" name="Picture 9" descr="IMG_1582517675295_1582518075254">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0" name="Picture 9" descr="IMG_1582517675295_1582518075254">
            <a:extLst/>
          </p:cNvPr>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Dán</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vào</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bảng</a:t>
            </a:r>
            <a:endParaRPr lang="en-US" sz="3000" b="1" dirty="0" smtClean="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Chia</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sẻ</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cho</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cả</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lớp</a:t>
            </a:r>
            <a:endParaRPr lang="en-US" sz="3000" b="1" dirty="0" smtClean="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smtClean="0">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smtClean="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smtClean="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r>
              <a:rPr lang="vi-VN" sz="2800" b="1" i="1" dirty="0" smtClean="0">
                <a:solidFill>
                  <a:srgbClr val="008000"/>
                </a:solidFill>
                <a:latin typeface="#9Slide06 Broodfath" panose="02000500000000000000" pitchFamily="2" charset="0"/>
                <a:cs typeface="#9Slide03 Arima Madurai Black" panose="00000A00000000000000" pitchFamily="2" charset="0"/>
              </a:rPr>
              <a:t>.</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200" b="1" dirty="0" err="1" smtClean="0">
                <a:solidFill>
                  <a:srgbClr val="FF0000"/>
                </a:solidFill>
                <a:latin typeface="#9Slide06 Thillends" pitchFamily="2" charset="0"/>
                <a:ea typeface="Calibri" pitchFamily="34" charset="0"/>
                <a:cs typeface="Times New Roman" pitchFamily="18" charset="0"/>
              </a:rPr>
              <a:t>Nhóm</a:t>
            </a:r>
            <a:r>
              <a:rPr lang="en-US" sz="3200" b="1" dirty="0" smtClean="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a:t>
            </a:r>
            <a:r>
              <a:rPr lang="vi-VN" sz="3200" dirty="0" smtClean="0">
                <a:solidFill>
                  <a:srgbClr val="FF0000"/>
                </a:solidFill>
                <a:latin typeface="#9Slide06 Thillends" pitchFamily="2" charset="0"/>
              </a:rPr>
              <a:t>mẫu</a:t>
            </a:r>
            <a:r>
              <a:rPr lang="en-US" sz="3200" dirty="0" smtClean="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9Slide05 Brannboll Ny" panose="02000000000000000000" pitchFamily="2" charset="0"/>
                <a:ea typeface="Helvetica Neue"/>
                <a:cs typeface="Helvetica Neue"/>
              </a:rPr>
              <a:t>Bài</a:t>
            </a:r>
            <a:r>
              <a:rPr lang="en-US" altLang="en-US" sz="5400" b="1" dirty="0" smtClean="0">
                <a:solidFill>
                  <a:srgbClr val="0000FF"/>
                </a:solidFill>
                <a:latin typeface="#9Slide05 Brannboll Ny" panose="02000000000000000000" pitchFamily="2" charset="0"/>
                <a:ea typeface="Helvetica Neue"/>
                <a:cs typeface="Helvetica Neue"/>
              </a:rPr>
              <a:t> 1:</a:t>
            </a:r>
            <a:r>
              <a:rPr lang="en-US" altLang="en-US" sz="5400" b="1" dirty="0" smtClean="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200" b="1" dirty="0" smtClean="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2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8" name="Picture 7" descr="IMG_1582517675295_1582518075254">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9"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497105" y="1517970"/>
            <a:ext cx="6152365" cy="5886355"/>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9Slide05 Brannboll Ny" panose="02000000000000000000" pitchFamily="2" charset="0"/>
                <a:ea typeface="Arial" panose="020B0604020202020204" pitchFamily="34" charset="0"/>
              </a:rPr>
              <a:t>  </a:t>
            </a:r>
            <a:r>
              <a:rPr lang="vi-VN" sz="2200" b="1" i="1" dirty="0" smtClean="0">
                <a:solidFill>
                  <a:srgbClr val="0000FF"/>
                </a:solidFill>
                <a:latin typeface="+mj-lt"/>
                <a:ea typeface="Arial" panose="020B0604020202020204" pitchFamily="34" charset="0"/>
              </a:rPr>
              <a:t>Gia</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đình, dòng họ cố giáo sư, nhà giáo nhân dân Nguyễn Lân nổi tiếng </a:t>
            </a:r>
            <a:r>
              <a:rPr lang="vi-VN" sz="2200" b="1" dirty="0" smtClean="0">
                <a:solidFill>
                  <a:srgbClr val="0000FF"/>
                </a:solidFill>
                <a:latin typeface="+mj-lt"/>
                <a:ea typeface="Arial" panose="020B0604020202020204" pitchFamily="34" charset="0"/>
              </a:rPr>
              <a:t>v</a:t>
            </a:r>
            <a:r>
              <a:rPr lang="en-US" sz="2200" b="1" dirty="0" smtClean="0">
                <a:solidFill>
                  <a:srgbClr val="0000FF"/>
                </a:solidFill>
                <a:latin typeface="+mj-lt"/>
                <a:ea typeface="Arial" panose="020B0604020202020204" pitchFamily="34" charset="0"/>
              </a:rPr>
              <a:t>ề</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truyền thống hiếu học. Từ thời chiến tranh cho đến hiện </a:t>
            </a:r>
            <a:r>
              <a:rPr lang="vi-VN" sz="2200" b="1" dirty="0" smtClean="0">
                <a:solidFill>
                  <a:srgbClr val="0000FF"/>
                </a:solidFill>
                <a:latin typeface="+mj-lt"/>
                <a:ea typeface="Arial" panose="020B0604020202020204" pitchFamily="34" charset="0"/>
              </a:rPr>
              <a:t>t</a:t>
            </a:r>
            <a:r>
              <a:rPr lang="en-US" sz="2200" b="1" dirty="0" err="1" smtClean="0">
                <a:solidFill>
                  <a:srgbClr val="0000FF"/>
                </a:solidFill>
                <a:latin typeface="+mj-lt"/>
                <a:ea typeface="Arial" panose="020B0604020202020204" pitchFamily="34" charset="0"/>
              </a:rPr>
              <a:t>ại</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gia đình đã có tám người con đều là giáo sư, phó giáo sư, tiến sĩ </a:t>
            </a:r>
            <a:r>
              <a:rPr lang="en-US" sz="2200" b="1" i="1" dirty="0" smtClean="0">
                <a:solidFill>
                  <a:srgbClr val="0000FF"/>
                </a:solidFill>
                <a:latin typeface="+mj-lt"/>
                <a:ea typeface="Arial" panose="020B0604020202020204" pitchFamily="34" charset="0"/>
              </a:rPr>
              <a:t>ở</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nhiều lĩnh vực khác nhau và đều có những thành tựu nổi </a:t>
            </a:r>
            <a:r>
              <a:rPr lang="vi-VN" sz="2200" b="1" dirty="0" smtClean="0">
                <a:solidFill>
                  <a:srgbClr val="0000FF"/>
                </a:solidFill>
                <a:latin typeface="+mj-lt"/>
                <a:ea typeface="Arial" panose="020B0604020202020204" pitchFamily="34" charset="0"/>
              </a:rPr>
              <a:t>b</a:t>
            </a:r>
            <a:r>
              <a:rPr lang="en-US" sz="2200" b="1" dirty="0" err="1" smtClean="0">
                <a:solidFill>
                  <a:srgbClr val="0000FF"/>
                </a:solidFill>
                <a:latin typeface="+mj-lt"/>
                <a:ea typeface="Arial" panose="020B0604020202020204" pitchFamily="34" charset="0"/>
              </a:rPr>
              <a:t>ật</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Con cháu trong dòng họ luôn tự hào và không ngừng phát huy truyền hiếu học </a:t>
            </a:r>
            <a:r>
              <a:rPr lang="en-US" sz="2200" b="1" i="1" dirty="0" err="1" smtClean="0">
                <a:solidFill>
                  <a:srgbClr val="0000FF"/>
                </a:solidFill>
                <a:latin typeface="+mj-lt"/>
                <a:ea typeface="Arial" panose="020B0604020202020204" pitchFamily="34" charset="0"/>
              </a:rPr>
              <a:t>ấy</a:t>
            </a:r>
            <a:r>
              <a:rPr lang="vi-VN" sz="2200" b="1" i="1" dirty="0" smtClean="0">
                <a:solidFill>
                  <a:srgbClr val="0000FF"/>
                </a:solidFill>
                <a:latin typeface="+mj-lt"/>
                <a:ea typeface="Arial" panose="020B0604020202020204" pitchFamily="34" charset="0"/>
              </a:rPr>
              <a:t>.</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Tính </a:t>
            </a:r>
            <a:r>
              <a:rPr lang="vi-VN" sz="2200" b="1" dirty="0" smtClean="0">
                <a:solidFill>
                  <a:srgbClr val="0000FF"/>
                </a:solidFill>
                <a:latin typeface="+mj-lt"/>
                <a:ea typeface="Arial" panose="020B0604020202020204" pitchFamily="34" charset="0"/>
              </a:rPr>
              <a:t>đến</a:t>
            </a:r>
            <a:r>
              <a:rPr lang="en-US" sz="2200" b="1" dirty="0" smtClean="0">
                <a:solidFill>
                  <a:srgbClr val="0000FF"/>
                </a:solidFill>
                <a:latin typeface="+mj-lt"/>
                <a:ea typeface="Arial" panose="020B0604020202020204" pitchFamily="34" charset="0"/>
              </a:rPr>
              <a:t> </a:t>
            </a:r>
            <a:r>
              <a:rPr lang="vi-VN" sz="2200" b="1" dirty="0" smtClean="0">
                <a:solidFill>
                  <a:srgbClr val="0000FF"/>
                </a:solidFill>
                <a:latin typeface="+mj-lt"/>
                <a:ea typeface="Arial" panose="020B0604020202020204" pitchFamily="34" charset="0"/>
              </a:rPr>
              <a:t>ba </a:t>
            </a:r>
            <a:r>
              <a:rPr lang="vi-VN" sz="2200" b="1" dirty="0">
                <a:solidFill>
                  <a:srgbClr val="0000FF"/>
                </a:solidFill>
                <a:latin typeface="+mj-lt"/>
                <a:ea typeface="Arial" panose="020B0604020202020204" pitchFamily="34" charset="0"/>
              </a:rPr>
              <a:t>đời, con trai, con gái, dâu rể và các cháu, gia đình, dòng họ Nguyễn </a:t>
            </a:r>
            <a:r>
              <a:rPr lang="vi-VN" sz="2200" b="1" dirty="0" smtClean="0">
                <a:solidFill>
                  <a:srgbClr val="0000FF"/>
                </a:solidFill>
                <a:latin typeface="+mj-lt"/>
                <a:ea typeface="Arial" panose="020B0604020202020204" pitchFamily="34" charset="0"/>
              </a:rPr>
              <a:t>L</a:t>
            </a:r>
            <a:r>
              <a:rPr lang="en-US" sz="2200" b="1" dirty="0">
                <a:solidFill>
                  <a:srgbClr val="0000FF"/>
                </a:solidFill>
                <a:latin typeface="+mj-lt"/>
                <a:ea typeface="Arial" panose="020B0604020202020204" pitchFamily="34" charset="0"/>
              </a:rPr>
              <a:t>â</a:t>
            </a:r>
            <a:r>
              <a:rPr lang="vi-VN" sz="2200" b="1" dirty="0" smtClean="0">
                <a:solidFill>
                  <a:srgbClr val="0000FF"/>
                </a:solidFill>
                <a:latin typeface="+mj-lt"/>
                <a:ea typeface="Arial" panose="020B0604020202020204" pitchFamily="34" charset="0"/>
              </a:rPr>
              <a:t>n </a:t>
            </a:r>
            <a:r>
              <a:rPr lang="vi-VN" sz="2200" b="1" dirty="0">
                <a:solidFill>
                  <a:srgbClr val="0000FF"/>
                </a:solidFill>
                <a:latin typeface="+mj-lt"/>
                <a:ea typeface="Arial" panose="020B0604020202020204" pitchFamily="34" charset="0"/>
              </a:rPr>
              <a:t>có gần 20 giáo sư, phó giáo sư, tiến sĩ, đóng góp tích cực trong việc xây dựng và phát triển quê hương, đất nước.</a:t>
            </a:r>
            <a:endParaRPr lang="en-US" sz="2200" b="1" dirty="0">
              <a:solidFill>
                <a:srgbClr val="0000FF"/>
              </a:solidFill>
              <a:effectLst/>
              <a:latin typeface="+mj-lt"/>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Nguyễn </a:t>
            </a:r>
            <a:r>
              <a:rPr lang="vi-VN" b="1" kern="0" dirty="0" smtClean="0">
                <a:latin typeface="#9Slide05 Brannboll Ny" panose="02000000000000000000" pitchFamily="2" charset="0"/>
                <a:cs typeface="Times" panose="02020603050405020304" pitchFamily="18" charset="0"/>
              </a:rPr>
              <a:t>Lân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Nguyễn Lân</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5638</TotalTime>
  <Words>2698</Words>
  <Application>Microsoft Office PowerPoint</Application>
  <PresentationFormat>Widescreen</PresentationFormat>
  <Paragraphs>218</Paragraphs>
  <Slides>38</Slides>
  <Notes>6</Notes>
  <HiddenSlides>0</HiddenSlides>
  <MMClips>1</MMClips>
  <ScaleCrop>false</ScaleCrop>
  <HeadingPairs>
    <vt:vector size="8" baseType="variant">
      <vt:variant>
        <vt:lpstr>Fonts Used</vt:lpstr>
      </vt:variant>
      <vt:variant>
        <vt:i4>38</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81" baseType="lpstr">
      <vt:lpstr>微软雅黑</vt:lpstr>
      <vt:lpstr>微软雅黑</vt:lpstr>
      <vt:lpstr>宋体</vt:lpstr>
      <vt:lpstr>#9Slide03 Arima Madurai Black</vt:lpstr>
      <vt:lpstr>#9Slide03 Aturdida</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Arial Unicode MS</vt:lpstr>
      <vt:lpstr>Calibri</vt:lpstr>
      <vt:lpstr>Calibri Light</vt:lpstr>
      <vt:lpstr>Courier New</vt:lpstr>
      <vt:lpstr>Helvetica Neue</vt:lpstr>
      <vt:lpstr>iCiel Bambola</vt:lpstr>
      <vt:lpstr>Lato Light</vt:lpstr>
      <vt:lpstr>Segoe UI</vt:lpstr>
      <vt:lpstr>SVN-Tamarindo</vt:lpstr>
      <vt:lpstr>SVN-Vanilla Daisy Pro</vt:lpstr>
      <vt:lpstr>SVN-Very Berry</vt:lpstr>
      <vt:lpstr>Tahoma</vt:lpstr>
      <vt:lpstr>Times</vt:lpstr>
      <vt:lpstr>Times New Roman</vt:lpstr>
      <vt:lpstr>Trebuchet MS</vt:lpstr>
      <vt:lpstr>Verdana</vt:lpstr>
      <vt:lpstr>Wingdings</vt:lpstr>
      <vt:lpstr>Wingdings 3</vt:lpstr>
      <vt:lpstr>华康海报体W12</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102</cp:revision>
  <dcterms:created xsi:type="dcterms:W3CDTF">2021-06-28T15:32:15Z</dcterms:created>
  <dcterms:modified xsi:type="dcterms:W3CDTF">2021-08-15T07:26:31Z</dcterms:modified>
</cp:coreProperties>
</file>