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7" r:id="rId3"/>
    <p:sldId id="268" r:id="rId4"/>
    <p:sldId id="271" r:id="rId5"/>
    <p:sldId id="261" r:id="rId6"/>
    <p:sldId id="272" r:id="rId7"/>
    <p:sldId id="277" r:id="rId8"/>
    <p:sldId id="274" r:id="rId9"/>
    <p:sldId id="259" r:id="rId10"/>
    <p:sldId id="292" r:id="rId11"/>
    <p:sldId id="276" r:id="rId12"/>
    <p:sldId id="326" r:id="rId13"/>
    <p:sldId id="327" r:id="rId14"/>
    <p:sldId id="258" r:id="rId15"/>
    <p:sldId id="262" r:id="rId16"/>
    <p:sldId id="328" r:id="rId17"/>
    <p:sldId id="264" r:id="rId18"/>
    <p:sldId id="263" r:id="rId19"/>
    <p:sldId id="260" r:id="rId20"/>
    <p:sldId id="329" r:id="rId21"/>
    <p:sldId id="285" r:id="rId22"/>
    <p:sldId id="286" r:id="rId23"/>
    <p:sldId id="280" r:id="rId24"/>
    <p:sldId id="330" r:id="rId25"/>
    <p:sldId id="281" r:id="rId26"/>
    <p:sldId id="279" r:id="rId27"/>
    <p:sldId id="270" r:id="rId28"/>
    <p:sldId id="287" r:id="rId29"/>
    <p:sldId id="265" r:id="rId30"/>
    <p:sldId id="288" r:id="rId31"/>
    <p:sldId id="332" r:id="rId32"/>
    <p:sldId id="333" r:id="rId33"/>
    <p:sldId id="289" r:id="rId34"/>
    <p:sldId id="290" r:id="rId35"/>
    <p:sldId id="291" r:id="rId36"/>
    <p:sldId id="334" r:id="rId37"/>
    <p:sldId id="335" r:id="rId38"/>
    <p:sldId id="266" r:id="rId39"/>
    <p:sldId id="28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5048" autoAdjust="0"/>
  </p:normalViewPr>
  <p:slideViewPr>
    <p:cSldViewPr snapToGrid="0">
      <p:cViewPr varScale="1">
        <p:scale>
          <a:sx n="71" d="100"/>
          <a:sy n="71" d="100"/>
        </p:scale>
        <p:origin x="90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C0BF6-2AE9-45C0-A0E8-10AA4A265880}" type="datetimeFigureOut">
              <a:rPr lang="vi-VN" smtClean="0"/>
              <a:t>12/06/2023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3BE5C-1F77-43D2-95A5-F0F61C6BE8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70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7332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416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8F1C-F874-43C8-9575-1595CA327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3F144-9E7F-4E0B-B9F4-8F274A4B0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EC9B0-183A-41CD-B5B5-021475C9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CC1EB-B67B-457D-A54E-127B0E05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0B50E-C52D-4689-BFD2-37B8294C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62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F2E6-308B-4307-BBEF-4517EC23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D486A9-536E-4323-960C-871F06CA1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FE5F6-CD7C-4A29-9C45-FD57C5E9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DA3DF-57BE-4EEF-9CA5-BE7D12D6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C3FA2-C9FF-4DDA-B00A-4E6F6185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505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434BD-12DD-4124-81C2-71264FC0B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78619-2E2E-4329-B011-8EC447BEB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E0CEF-5B0A-4056-B913-EC7F1605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91190-7B31-43A9-AB10-1381853F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88295-F229-4905-82AD-A2FB5BAC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00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6/12/2023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98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6/12/2023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039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6/12/2023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5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6/12/2023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164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6/12/2023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57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6/12/2023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9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6/12/2023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6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6/12/2023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61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32A62-EE34-4049-8E3A-0AD0020E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4A28A-F48B-4FE9-AC92-EFAB0F167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A5606-131D-4F40-9F8D-4C557F5B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5E3EE-256E-455A-AB3B-8E0655E4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FDBD6-4469-481B-B242-4AD4A871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201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6/12/2023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932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6/12/2023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587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6/12/2023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29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6B5DD-B133-4395-9062-77E7241B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5393E-593C-40C8-8514-10C28BB7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B1F4B-0683-4DA1-8778-F3039B7B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5ABB0-9865-4127-8D8A-C7F5A420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BE9EB-BEE1-4B1C-9E82-85295C5E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42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7BB69-B2CF-47F7-B858-0AF69760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A3A47-08FE-40FD-BCA5-AC1EAC518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903A3-9754-454E-B333-56C1A8930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4A3-FA67-44A8-B9B8-3C06A8E3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12/06/2023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C3CD7-61A6-4798-8C68-5C66632C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BB819-CA3F-49FA-AAC5-56F921F9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750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CB882-F07E-4BA9-986B-7BD8C3B2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F7BA0-0FC8-4DA1-8CF0-FFD415619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3548D-F295-4AD5-9B79-B1F866725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5E4A2-2901-4625-969F-60749EF07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26AC18-7829-4B10-93E0-2D37CCB70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8F611E-0730-4E4A-B1FC-4A1FB640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12/06/2023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2D250B-765E-4F9D-8E33-D8D04CA6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334DD-74A5-4F09-96C9-74796422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14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2EBB0-E2D0-4FFB-8A48-F97178B0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95EDB0-82ED-443B-9983-D49F16D2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12/06/2023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67B24-5D39-416B-9D1D-7255B727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7946A-BD1A-46F8-92DE-5ED2D54F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35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9B4F42-C1B3-4815-B9B5-26693FFF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12/06/2023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E0AED5-AD16-45A0-82C5-3F4FC5EA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363B0-391E-4165-A0D1-71A564EF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83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53756-1D0C-4F7D-B3EF-34ED9114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7C2B8-061C-4AFE-B7B9-1396499C4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43EC9-C089-4F80-A398-356A65650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1FC60-FF0E-4BF3-99F2-A7D47342F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12/06/2023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3410C-463B-47CC-8741-E66501EF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6CDE0-413F-4B5B-8A88-AF3C873E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26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72253-4999-4A4E-9DA4-465F7B9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DA5C1C-1424-4375-A51A-86E0C77E4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BAFF0-60A3-4B5A-B527-A8F0ABD77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CD5FA-9297-451D-85EF-E0A43279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12/06/2023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8FD8F-D2FC-4C09-9692-7B2B293E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132E0-49D2-4661-8E05-FA908917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37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89A161-7697-4723-A4A2-BDB75144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E5E1A-0222-43F4-A651-6FF5432CF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D3C81-E0D5-4234-8A99-A6C2BED16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9499C-64FD-4635-801B-DCAFF06F84A6}" type="datetimeFigureOut">
              <a:rPr lang="vi-VN" smtClean="0"/>
              <a:t>12/06/2023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23077-70EF-4228-9719-9D3AEC957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996A-BFBF-4B31-8F53-352B06B6B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75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6/12/2023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40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34" Type="http://schemas.openxmlformats.org/officeDocument/2006/relationships/image" Target="../media/image42.png"/><Relationship Id="rId17" Type="http://schemas.openxmlformats.org/officeDocument/2006/relationships/image" Target="../media/image118.png"/><Relationship Id="rId33" Type="http://schemas.openxmlformats.org/officeDocument/2006/relationships/image" Target="../media/image1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0.png"/><Relationship Id="rId5" Type="http://schemas.openxmlformats.org/officeDocument/2006/relationships/image" Target="../media/image23.svg"/><Relationship Id="rId31" Type="http://schemas.openxmlformats.org/officeDocument/2006/relationships/image" Target="../media/image132.png"/><Relationship Id="rId4" Type="http://schemas.openxmlformats.org/officeDocument/2006/relationships/image" Target="../media/image7.png"/><Relationship Id="rId35" Type="http://schemas.openxmlformats.org/officeDocument/2006/relationships/image" Target="../media/image136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8" Type="http://schemas.openxmlformats.org/officeDocument/2006/relationships/image" Target="../media/image212.png"/><Relationship Id="rId3" Type="http://schemas.openxmlformats.org/officeDocument/2006/relationships/image" Target="../media/image44.svg"/><Relationship Id="rId17" Type="http://schemas.openxmlformats.org/officeDocument/2006/relationships/image" Target="../media/image211.png"/><Relationship Id="rId2" Type="http://schemas.openxmlformats.org/officeDocument/2006/relationships/image" Target="../media/image43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13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160.png"/><Relationship Id="rId3" Type="http://schemas.openxmlformats.org/officeDocument/2006/relationships/image" Target="../media/image47.svg"/><Relationship Id="rId12" Type="http://schemas.openxmlformats.org/officeDocument/2006/relationships/image" Target="../media/image33.png"/><Relationship Id="rId2" Type="http://schemas.openxmlformats.org/officeDocument/2006/relationships/image" Target="../media/image46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3.png"/><Relationship Id="rId15" Type="http://schemas.openxmlformats.org/officeDocument/2006/relationships/image" Target="../media/image50.png"/><Relationship Id="rId19" Type="http://schemas.openxmlformats.org/officeDocument/2006/relationships/image" Target="../media/image163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165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6.png"/><Relationship Id="rId3" Type="http://schemas.openxmlformats.org/officeDocument/2006/relationships/image" Target="../media/image44.svg"/><Relationship Id="rId12" Type="http://schemas.openxmlformats.org/officeDocument/2006/relationships/image" Target="../media/image175.png"/><Relationship Id="rId2" Type="http://schemas.openxmlformats.org/officeDocument/2006/relationships/image" Target="../media/image43.png"/><Relationship Id="rId16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Relationship Id="rId9" Type="http://schemas.openxmlformats.org/officeDocument/2006/relationships/image" Target="../media/image1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6.png"/><Relationship Id="rId3" Type="http://schemas.openxmlformats.org/officeDocument/2006/relationships/image" Target="../media/image62.svg"/><Relationship Id="rId17" Type="http://schemas.openxmlformats.org/officeDocument/2006/relationships/image" Target="../media/image200.png"/><Relationship Id="rId2" Type="http://schemas.openxmlformats.org/officeDocument/2006/relationships/image" Target="../media/image61.png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15" Type="http://schemas.openxmlformats.org/officeDocument/2006/relationships/image" Target="../media/image68.png"/><Relationship Id="rId19" Type="http://schemas.openxmlformats.org/officeDocument/2006/relationships/image" Target="../media/image202.png"/><Relationship Id="rId4" Type="http://schemas.openxmlformats.org/officeDocument/2006/relationships/image" Target="../media/image63.png"/><Relationship Id="rId14" Type="http://schemas.openxmlformats.org/officeDocument/2006/relationships/image" Target="../media/image1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3" Type="http://schemas.openxmlformats.org/officeDocument/2006/relationships/image" Target="../media/image47.svg"/><Relationship Id="rId12" Type="http://schemas.openxmlformats.org/officeDocument/2006/relationships/image" Target="../media/image49.png"/><Relationship Id="rId2" Type="http://schemas.openxmlformats.org/officeDocument/2006/relationships/image" Target="../media/image46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8.png"/><Relationship Id="rId15" Type="http://schemas.openxmlformats.org/officeDocument/2006/relationships/image" Target="../media/image209.png"/><Relationship Id="rId10" Type="http://schemas.openxmlformats.org/officeDocument/2006/relationships/image" Target="../media/image33.png"/><Relationship Id="rId9" Type="http://schemas.openxmlformats.org/officeDocument/2006/relationships/image" Target="../media/image204.png"/><Relationship Id="rId14" Type="http://schemas.openxmlformats.org/officeDocument/2006/relationships/image" Target="../media/image2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7" Type="http://schemas.openxmlformats.org/officeDocument/2006/relationships/image" Target="../media/image219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0.png"/><Relationship Id="rId10" Type="http://schemas.openxmlformats.org/officeDocument/2006/relationships/image" Target="../media/image222.png"/><Relationship Id="rId9" Type="http://schemas.openxmlformats.org/officeDocument/2006/relationships/image" Target="../media/image2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78.wmf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12" Type="http://schemas.openxmlformats.org/officeDocument/2006/relationships/image" Target="../media/image75.wmf"/><Relationship Id="rId17" Type="http://schemas.openxmlformats.org/officeDocument/2006/relationships/oleObject" Target="../embeddings/oleObject11.bin"/><Relationship Id="rId2" Type="http://schemas.openxmlformats.org/officeDocument/2006/relationships/image" Target="../media/image27.png"/><Relationship Id="rId16" Type="http://schemas.openxmlformats.org/officeDocument/2006/relationships/image" Target="../media/image77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oleObject" Target="../embeddings/oleObject8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74.wmf"/><Relationship Id="rId19" Type="http://schemas.openxmlformats.org/officeDocument/2006/relationships/image" Target="../media/image81.png"/><Relationship Id="rId4" Type="http://schemas.openxmlformats.org/officeDocument/2006/relationships/image" Target="../media/image72.sv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76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sv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" Type="http://schemas.openxmlformats.org/officeDocument/2006/relationships/image" Target="../media/image80.png"/><Relationship Id="rId21" Type="http://schemas.openxmlformats.org/officeDocument/2006/relationships/image" Target="../media/image10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87.png"/><Relationship Id="rId24" Type="http://schemas.openxmlformats.org/officeDocument/2006/relationships/image" Target="../media/image103.png"/><Relationship Id="rId5" Type="http://schemas.openxmlformats.org/officeDocument/2006/relationships/image" Target="../media/image82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image" Target="../media/image86.png"/><Relationship Id="rId19" Type="http://schemas.openxmlformats.org/officeDocument/2006/relationships/image" Target="../media/image98.png"/><Relationship Id="rId4" Type="http://schemas.openxmlformats.org/officeDocument/2006/relationships/image" Target="../media/image81.sv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47.svg"/><Relationship Id="rId7" Type="http://schemas.openxmlformats.org/officeDocument/2006/relationships/image" Target="../media/image11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91.png"/><Relationship Id="rId9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9.png"/><Relationship Id="rId5" Type="http://schemas.openxmlformats.org/officeDocument/2006/relationships/image" Target="../media/image117.png"/><Relationship Id="rId4" Type="http://schemas.openxmlformats.org/officeDocument/2006/relationships/image" Target="../media/image114.png"/><Relationship Id="rId9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microsoft.com/office/2007/relationships/hdphoto" Target="../media/hdphoto5.wdp"/><Relationship Id="rId18" Type="http://schemas.openxmlformats.org/officeDocument/2006/relationships/image" Target="../media/image127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125.png"/><Relationship Id="rId17" Type="http://schemas.openxmlformats.org/officeDocument/2006/relationships/slide" Target="slide14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123.png"/><Relationship Id="rId11" Type="http://schemas.openxmlformats.org/officeDocument/2006/relationships/slide" Target="slide34.xml"/><Relationship Id="rId5" Type="http://schemas.openxmlformats.org/officeDocument/2006/relationships/slide" Target="slide32.xml"/><Relationship Id="rId15" Type="http://schemas.openxmlformats.org/officeDocument/2006/relationships/image" Target="../media/image126.png"/><Relationship Id="rId10" Type="http://schemas.microsoft.com/office/2007/relationships/hdphoto" Target="../media/hdphoto4.wdp"/><Relationship Id="rId19" Type="http://schemas.openxmlformats.org/officeDocument/2006/relationships/image" Target="../media/image120.png"/><Relationship Id="rId4" Type="http://schemas.openxmlformats.org/officeDocument/2006/relationships/image" Target="../media/image122.jpg"/><Relationship Id="rId9" Type="http://schemas.openxmlformats.org/officeDocument/2006/relationships/image" Target="../media/image124.png"/><Relationship Id="rId1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41.png"/><Relationship Id="rId3" Type="http://schemas.microsoft.com/office/2007/relationships/media" Target="../media/media3.mp3"/><Relationship Id="rId7" Type="http://schemas.openxmlformats.org/officeDocument/2006/relationships/image" Target="../media/image129.png"/><Relationship Id="rId12" Type="http://schemas.openxmlformats.org/officeDocument/2006/relationships/image" Target="../media/image1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31.png"/><Relationship Id="rId5" Type="http://schemas.openxmlformats.org/officeDocument/2006/relationships/image" Target="../media/image128.jpg"/><Relationship Id="rId10" Type="http://schemas.openxmlformats.org/officeDocument/2006/relationships/image" Target="../media/image13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45.png"/><Relationship Id="rId3" Type="http://schemas.microsoft.com/office/2007/relationships/media" Target="../media/media3.mp3"/><Relationship Id="rId7" Type="http://schemas.openxmlformats.org/officeDocument/2006/relationships/image" Target="../media/image129.png"/><Relationship Id="rId12" Type="http://schemas.openxmlformats.org/officeDocument/2006/relationships/image" Target="../media/image14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31.png"/><Relationship Id="rId5" Type="http://schemas.openxmlformats.org/officeDocument/2006/relationships/image" Target="../media/image128.jpg"/><Relationship Id="rId10" Type="http://schemas.openxmlformats.org/officeDocument/2006/relationships/image" Target="../media/image14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51.png"/><Relationship Id="rId3" Type="http://schemas.microsoft.com/office/2007/relationships/media" Target="../media/media3.mp3"/><Relationship Id="rId7" Type="http://schemas.openxmlformats.org/officeDocument/2006/relationships/image" Target="../media/image129.png"/><Relationship Id="rId12" Type="http://schemas.openxmlformats.org/officeDocument/2006/relationships/image" Target="../media/image15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31.png"/><Relationship Id="rId5" Type="http://schemas.openxmlformats.org/officeDocument/2006/relationships/image" Target="../media/image128.jpg"/><Relationship Id="rId10" Type="http://schemas.openxmlformats.org/officeDocument/2006/relationships/image" Target="../media/image14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57.png"/><Relationship Id="rId3" Type="http://schemas.microsoft.com/office/2007/relationships/media" Target="../media/media3.mp3"/><Relationship Id="rId7" Type="http://schemas.openxmlformats.org/officeDocument/2006/relationships/slide" Target="slide31.xml"/><Relationship Id="rId12" Type="http://schemas.openxmlformats.org/officeDocument/2006/relationships/image" Target="../media/image13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2.png"/><Relationship Id="rId11" Type="http://schemas.openxmlformats.org/officeDocument/2006/relationships/image" Target="../media/image156.png"/><Relationship Id="rId5" Type="http://schemas.openxmlformats.org/officeDocument/2006/relationships/image" Target="../media/image128.jpg"/><Relationship Id="rId10" Type="http://schemas.openxmlformats.org/officeDocument/2006/relationships/image" Target="../media/image15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0.png"/><Relationship Id="rId14" Type="http://schemas.openxmlformats.org/officeDocument/2006/relationships/image" Target="../media/image1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7.png"/><Relationship Id="rId5" Type="http://schemas.openxmlformats.org/officeDocument/2006/relationships/slide" Target="slide32.xml"/><Relationship Id="rId4" Type="http://schemas.openxmlformats.org/officeDocument/2006/relationships/image" Target="../media/image122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35.svg"/><Relationship Id="rId7" Type="http://schemas.openxmlformats.org/officeDocument/2006/relationships/image" Target="../media/image160.sv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40.svg"/><Relationship Id="rId4" Type="http://schemas.openxmlformats.org/officeDocument/2006/relationships/image" Target="../media/image139.png"/><Relationship Id="rId9" Type="http://schemas.openxmlformats.org/officeDocument/2006/relationships/image" Target="../media/image16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5.svg"/><Relationship Id="rId3" Type="http://schemas.openxmlformats.org/officeDocument/2006/relationships/image" Target="../media/image20.svg"/><Relationship Id="rId7" Type="http://schemas.openxmlformats.org/officeDocument/2006/relationships/image" Target="../media/image169.svg"/><Relationship Id="rId12" Type="http://schemas.openxmlformats.org/officeDocument/2006/relationships/image" Target="../media/image174.png"/><Relationship Id="rId17" Type="http://schemas.openxmlformats.org/officeDocument/2006/relationships/image" Target="../media/image182.svg"/><Relationship Id="rId2" Type="http://schemas.openxmlformats.org/officeDocument/2006/relationships/image" Target="../media/image19.png"/><Relationship Id="rId16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11" Type="http://schemas.openxmlformats.org/officeDocument/2006/relationships/image" Target="../media/image173.svg"/><Relationship Id="rId5" Type="http://schemas.openxmlformats.org/officeDocument/2006/relationships/image" Target="../media/image167.svg"/><Relationship Id="rId15" Type="http://schemas.openxmlformats.org/officeDocument/2006/relationships/image" Target="../media/image179.svg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svg"/><Relationship Id="rId14" Type="http://schemas.openxmlformats.org/officeDocument/2006/relationships/image" Target="../media/image1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wmf"/><Relationship Id="rId3" Type="http://schemas.openxmlformats.org/officeDocument/2006/relationships/image" Target="../media/image20.svg"/><Relationship Id="rId7" Type="http://schemas.openxmlformats.org/officeDocument/2006/relationships/image" Target="../media/image23.svg"/><Relationship Id="rId12" Type="http://schemas.openxmlformats.org/officeDocument/2006/relationships/oleObject" Target="../embeddings/oleObject2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4.wmf"/><Relationship Id="rId5" Type="http://schemas.openxmlformats.org/officeDocument/2006/relationships/image" Target="../media/image22.svg"/><Relationship Id="rId15" Type="http://schemas.openxmlformats.org/officeDocument/2006/relationships/image" Target="../media/image26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1.png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36.svg"/><Relationship Id="rId7" Type="http://schemas.openxmlformats.org/officeDocument/2006/relationships/image" Target="../media/image37.wmf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9.w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6.bin"/><Relationship Id="rId9" Type="http://schemas.openxmlformats.org/officeDocument/2006/relationships/image" Target="../media/image3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01" y="985017"/>
            <a:ext cx="10261599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83122" y="3835400"/>
            <a:ext cx="1989273" cy="49062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76400" y="1651000"/>
            <a:ext cx="8839199" cy="2294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2992" y="3530601"/>
            <a:ext cx="1789113" cy="5466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35349" y="-798181"/>
            <a:ext cx="1624796" cy="159636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5" b="43837"/>
          <a:stretch>
            <a:fillRect/>
          </a:stretch>
        </p:blipFill>
        <p:spPr>
          <a:xfrm>
            <a:off x="1030512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1516" y="506109"/>
            <a:ext cx="12192000" cy="5940024"/>
            <a:chOff x="857962" y="1217028"/>
            <a:chExt cx="6459413" cy="3937234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857962" y="1217028"/>
              <a:ext cx="6459413" cy="3937234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90823">
            <a:off x="10403884" y="5300280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378" y="6861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0599" y="753860"/>
            <a:ext cx="866174" cy="5142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blipFill>
                <a:blip r:embed="rId31"/>
                <a:stretch>
                  <a:fillRect l="-1893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630225" y="-113831"/>
            <a:ext cx="1756963" cy="1785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blipFill>
                <a:blip r:embed="rId17"/>
                <a:stretch>
                  <a:fillRect l="-814" t="-535" r="-868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ine 9">
            <a:extLst>
              <a:ext uri="{FF2B5EF4-FFF2-40B4-BE49-F238E27FC236}">
                <a16:creationId xmlns:a16="http://schemas.microsoft.com/office/drawing/2014/main" id="{35C0BB65-0BB5-4C78-A2E1-0D2073171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7061" y="4054471"/>
            <a:ext cx="932688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57C23250-9302-4E57-A169-E690AF347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8886" y="398905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46A91FB7-6AE1-46E3-8E15-2085AAFDB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525" y="398396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119883E5-8C7B-4B3A-A475-1A02464CB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4944" y="399318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CF167ECB-6138-4BAA-98CA-79592AE54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3206" y="39694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71C2E511-5739-481D-B06E-87E7E8C15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7141" y="402172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BD0E9D2C-77F4-444D-811A-9E0B4B15C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779" y="4092778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858F0A8B-68C1-420A-9686-629ACE847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624" y="40025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00D235-7ABD-41C8-AA74-7CA6D1978C69}"/>
              </a:ext>
            </a:extLst>
          </p:cNvPr>
          <p:cNvCxnSpPr>
            <a:cxnSpLocks/>
          </p:cNvCxnSpPr>
          <p:nvPr/>
        </p:nvCxnSpPr>
        <p:spPr>
          <a:xfrm>
            <a:off x="5443206" y="405416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Line 11">
            <a:extLst>
              <a:ext uri="{FF2B5EF4-FFF2-40B4-BE49-F238E27FC236}">
                <a16:creationId xmlns:a16="http://schemas.microsoft.com/office/drawing/2014/main" id="{9CFD743A-D8DF-4CA0-8663-666F85987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0406" y="39936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altLang="en-US" sz="2000" b="1" dirty="0"/>
              </a:p>
            </p:txBody>
          </p:sp>
        </mc:Choice>
        <mc:Fallback xmlns="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dirty="0" err="1"/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blipFill>
                <a:blip r:embed="rId34"/>
                <a:stretch>
                  <a:fillRect l="-820" r="-820" b="-4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11">
            <a:extLst>
              <a:ext uri="{FF2B5EF4-FFF2-40B4-BE49-F238E27FC236}">
                <a16:creationId xmlns:a16="http://schemas.microsoft.com/office/drawing/2014/main" id="{FD9C8FC8-EF1E-4D2E-99ED-FFFAA943D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606" y="400271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Line 11">
            <a:extLst>
              <a:ext uri="{FF2B5EF4-FFF2-40B4-BE49-F238E27FC236}">
                <a16:creationId xmlns:a16="http://schemas.microsoft.com/office/drawing/2014/main" id="{C3470754-5418-4C1E-A540-6CA144C69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6206" y="40035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Line 11">
            <a:extLst>
              <a:ext uri="{FF2B5EF4-FFF2-40B4-BE49-F238E27FC236}">
                <a16:creationId xmlns:a16="http://schemas.microsoft.com/office/drawing/2014/main" id="{68C6A637-15AB-47F4-B05F-A378A9D29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848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id="{847680E1-A1F1-4460-BB0E-77BE8E9D4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6044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1">
            <a:extLst>
              <a:ext uri="{FF2B5EF4-FFF2-40B4-BE49-F238E27FC236}">
                <a16:creationId xmlns:a16="http://schemas.microsoft.com/office/drawing/2014/main" id="{B8FA2E55-D7F3-40DE-B14E-0D7C4DD0D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025" y="39906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11">
            <a:extLst>
              <a:ext uri="{FF2B5EF4-FFF2-40B4-BE49-F238E27FC236}">
                <a16:creationId xmlns:a16="http://schemas.microsoft.com/office/drawing/2014/main" id="{A55D0BF9-AF17-40BA-A23F-666076BF6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9125" y="39700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BE5D0FF3-DB5F-402B-AF8C-59D1D8FED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7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id="{7DE08F79-9E1E-4274-8FAA-064D1FE67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13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7" name="Line 10">
            <a:extLst>
              <a:ext uri="{FF2B5EF4-FFF2-40B4-BE49-F238E27FC236}">
                <a16:creationId xmlns:a16="http://schemas.microsoft.com/office/drawing/2014/main" id="{25E8F759-0649-48A4-9BF7-475ED0373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0594" y="399631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8" name="Line 13">
            <a:extLst>
              <a:ext uri="{FF2B5EF4-FFF2-40B4-BE49-F238E27FC236}">
                <a16:creationId xmlns:a16="http://schemas.microsoft.com/office/drawing/2014/main" id="{71D6609C-4A2C-4976-8FDD-6555CAECC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230" y="398592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9" name="Line 13">
            <a:extLst>
              <a:ext uri="{FF2B5EF4-FFF2-40B4-BE49-F238E27FC236}">
                <a16:creationId xmlns:a16="http://schemas.microsoft.com/office/drawing/2014/main" id="{8C5FCD73-31D2-4C74-A063-F8E59B374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603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0" name="Line 13">
            <a:extLst>
              <a:ext uri="{FF2B5EF4-FFF2-40B4-BE49-F238E27FC236}">
                <a16:creationId xmlns:a16="http://schemas.microsoft.com/office/drawing/2014/main" id="{8B3FA1DB-E31F-4BA3-93D1-3D49FBCE1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609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" name="Line 13">
            <a:extLst>
              <a:ext uri="{FF2B5EF4-FFF2-40B4-BE49-F238E27FC236}">
                <a16:creationId xmlns:a16="http://schemas.microsoft.com/office/drawing/2014/main" id="{B3DA503A-32C3-4EA9-95D5-F93F734DB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409" y="3985926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2" name="Line 13">
            <a:extLst>
              <a:ext uri="{FF2B5EF4-FFF2-40B4-BE49-F238E27FC236}">
                <a16:creationId xmlns:a16="http://schemas.microsoft.com/office/drawing/2014/main" id="{F5AB752C-5567-422D-A190-E33099387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1697" y="3993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8CEDC5BD-384B-42EA-8D4A-72999179AFE3}"/>
              </a:ext>
            </a:extLst>
          </p:cNvPr>
          <p:cNvSpPr/>
          <p:nvPr/>
        </p:nvSpPr>
        <p:spPr>
          <a:xfrm>
            <a:off x="8571238" y="401254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2" name="Text Box 29">
            <a:extLst>
              <a:ext uri="{FF2B5EF4-FFF2-40B4-BE49-F238E27FC236}">
                <a16:creationId xmlns:a16="http://schemas.microsoft.com/office/drawing/2014/main" id="{A8B6D8F1-FB76-4A89-94FF-DA53A95B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124" y="3428875"/>
            <a:ext cx="449497" cy="5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nếu điểm A ở trục số trên cũng là điểm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kumimoji="0" lang="nl-NL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số.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blipFill>
                <a:blip r:embed="rId35"/>
                <a:stretch>
                  <a:fillRect l="-875" r="-821" b="-40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0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3829 -0.0023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7761 -0.002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1394 -3.7037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5248 -0.0023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8425 -3.7037E-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2487 -3.7037E-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3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8" grpId="0" animBg="1"/>
      <p:bldP spid="33" grpId="0" animBg="1"/>
      <p:bldP spid="34" grpId="0"/>
      <p:bldP spid="37" grpId="0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141" grpId="0" animBg="1"/>
      <p:bldP spid="142" grpId="0"/>
      <p:bldP spid="1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-1270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00" y="4738144"/>
            <a:ext cx="2002754" cy="1212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/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blipFill>
                <a:blip r:embed="rId17"/>
                <a:stretch>
                  <a:fillRect l="-1247" b="-95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526FE99-ABC4-46EF-8D23-74C0A761C794}"/>
              </a:ext>
            </a:extLst>
          </p:cNvPr>
          <p:cNvSpPr txBox="1"/>
          <p:nvPr/>
        </p:nvSpPr>
        <p:spPr>
          <a:xfrm>
            <a:off x="5797700" y="714830"/>
            <a:ext cx="152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8C808EA3-2764-4E9A-80E8-848DA140CF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2580" y="3784080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C4953D2C-40C7-41CD-BFB7-4038FC7B2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4340" y="36880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F40466F9-EDA3-40A4-857E-BB16C5BA4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979" y="366841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1FE40999-E39C-420C-A0E4-057274B9C7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0398" y="37066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Line 26">
            <a:extLst>
              <a:ext uri="{FF2B5EF4-FFF2-40B4-BE49-F238E27FC236}">
                <a16:creationId xmlns:a16="http://schemas.microsoft.com/office/drawing/2014/main" id="{C890292F-C491-4194-BCBD-665C8669C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660" y="365390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30">
            <a:extLst>
              <a:ext uri="{FF2B5EF4-FFF2-40B4-BE49-F238E27FC236}">
                <a16:creationId xmlns:a16="http://schemas.microsoft.com/office/drawing/2014/main" id="{CBB76E09-E1CB-4EDC-AA13-CCB0ED5B1C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6078" y="370153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5F31A1-3B3D-4FAA-B772-DACF18A9DF6F}"/>
              </a:ext>
            </a:extLst>
          </p:cNvPr>
          <p:cNvCxnSpPr>
            <a:cxnSpLocks/>
          </p:cNvCxnSpPr>
          <p:nvPr/>
        </p:nvCxnSpPr>
        <p:spPr>
          <a:xfrm>
            <a:off x="6500125" y="3780140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34DF22D-54C9-4114-8A14-FA6BFE83A24F}"/>
              </a:ext>
            </a:extLst>
          </p:cNvPr>
          <p:cNvSpPr txBox="1"/>
          <p:nvPr/>
        </p:nvSpPr>
        <p:spPr>
          <a:xfrm>
            <a:off x="6271525" y="392064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7A560-0DB6-41F1-A4D4-25ADDA5112C3}"/>
              </a:ext>
            </a:extLst>
          </p:cNvPr>
          <p:cNvSpPr txBox="1"/>
          <p:nvPr/>
        </p:nvSpPr>
        <p:spPr>
          <a:xfrm>
            <a:off x="4802191" y="384677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22408577-9E12-4CEE-8717-3FDE83CFD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040" y="3695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2151C7B9-2F0B-47D7-B2A6-E82397B2E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3890" y="369437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69C4D6F-1B49-47C8-87C1-05BD1C4FDBAD}"/>
              </a:ext>
            </a:extLst>
          </p:cNvPr>
          <p:cNvSpPr/>
          <p:nvPr/>
        </p:nvSpPr>
        <p:spPr>
          <a:xfrm>
            <a:off x="5504240" y="3749795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blipFill>
                <a:blip r:embed="rId13"/>
                <a:stretch>
                  <a:fillRect r="-108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blipFill>
                <a:blip r:embed="rId18"/>
                <a:stretch>
                  <a:fillRect l="-863" t="-535" r="-863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blipFill>
                <a:blip r:embed="rId19"/>
                <a:stretch>
                  <a:fillRect l="-890" r="-834" b="-45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nếu điểm B biểu diễn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8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blipFill>
                <a:blip r:embed="rId16"/>
                <a:stretch>
                  <a:fillRect l="-9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63995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3932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763 2.59259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1164 0.0013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/>
      <p:bldP spid="17" grpId="0"/>
      <p:bldP spid="20" grpId="0" animBg="1"/>
      <p:bldP spid="22" grpId="0" animBg="1"/>
      <p:bldP spid="26" grpId="0" animBg="1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−1,4 </m:t>
                    </m:r>
                  </m:oMath>
                </a14:m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  <a:blipFill>
                <a:blip r:embed="rId11"/>
                <a:stretch>
                  <a:fillRect l="-139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52"/>
            <a:ext cx="1520006" cy="1520006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314501" y="69959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45" y="5466156"/>
            <a:ext cx="1205105" cy="15200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42" y="4379007"/>
            <a:ext cx="602108" cy="1359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1,4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1,4=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blipFill>
                <a:blip r:embed="rId16"/>
                <a:stretch>
                  <a:fillRect l="-933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năm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blipFill>
                <a:blip r:embed="rId19"/>
                <a:stretch>
                  <a:fillRect l="-1007" r="-944" b="-28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">
            <a:extLst>
              <a:ext uri="{FF2B5EF4-FFF2-40B4-BE49-F238E27FC236}">
                <a16:creationId xmlns:a16="http://schemas.microsoft.com/office/drawing/2014/main" id="{6D2ADB11-514F-474D-8776-88013824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645" y="3863908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1,4.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E44A3369-30F7-4938-9A59-625D719661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5583" y="568317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id="{7CA2A8C8-8740-48CE-8EAB-2D5058826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0736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ne 26">
            <a:extLst>
              <a:ext uri="{FF2B5EF4-FFF2-40B4-BE49-F238E27FC236}">
                <a16:creationId xmlns:a16="http://schemas.microsoft.com/office/drawing/2014/main" id="{BD8ADD8B-A072-4675-99E1-2CDCFE9F5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7973" y="556335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283F28-E85E-4582-9961-2C042BD62856}"/>
              </a:ext>
            </a:extLst>
          </p:cNvPr>
          <p:cNvCxnSpPr>
            <a:cxnSpLocks/>
          </p:cNvCxnSpPr>
          <p:nvPr/>
        </p:nvCxnSpPr>
        <p:spPr>
          <a:xfrm>
            <a:off x="5410232" y="568577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Line 10">
            <a:extLst>
              <a:ext uri="{FF2B5EF4-FFF2-40B4-BE49-F238E27FC236}">
                <a16:creationId xmlns:a16="http://schemas.microsoft.com/office/drawing/2014/main" id="{50F56C63-0269-4409-A373-F09EDA8BF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1524" y="560062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E30CCF-0BA4-432A-A9E5-5834874FC505}"/>
              </a:ext>
            </a:extLst>
          </p:cNvPr>
          <p:cNvSpPr txBox="1"/>
          <p:nvPr/>
        </p:nvSpPr>
        <p:spPr>
          <a:xfrm>
            <a:off x="5181632" y="58214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6E7B33-E74D-48CA-AB4C-FDC858ADA646}"/>
              </a:ext>
            </a:extLst>
          </p:cNvPr>
          <p:cNvSpPr txBox="1"/>
          <p:nvPr/>
        </p:nvSpPr>
        <p:spPr>
          <a:xfrm>
            <a:off x="7532844" y="578994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1FE8179C-87F4-498C-B3A3-B0B086CE8C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9429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CFCA6646-55BD-44AB-8943-1BD7ECA7E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518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26C39C19-6E2A-4B38-B093-9703C9ED4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4358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AC2AB63-EFCE-42A5-9AF4-5D898C16CD3C}"/>
              </a:ext>
            </a:extLst>
          </p:cNvPr>
          <p:cNvSpPr/>
          <p:nvPr/>
        </p:nvSpPr>
        <p:spPr>
          <a:xfrm>
            <a:off x="8546323" y="56100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Line 10">
            <a:extLst>
              <a:ext uri="{FF2B5EF4-FFF2-40B4-BE49-F238E27FC236}">
                <a16:creationId xmlns:a16="http://schemas.microsoft.com/office/drawing/2014/main" id="{A48EB775-559C-4DC5-94AE-8FF16CD73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8249" y="56101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Line 10">
            <a:extLst>
              <a:ext uri="{FF2B5EF4-FFF2-40B4-BE49-F238E27FC236}">
                <a16:creationId xmlns:a16="http://schemas.microsoft.com/office/drawing/2014/main" id="{20E63E75-A670-4D68-97EE-F771A71CB8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7104" y="561008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64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75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7734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1172 0.0013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5208 0.0039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8737 -0.0004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22292 -0.0013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19" grpId="0"/>
      <p:bldP spid="20" grpId="0"/>
      <p:bldP spid="21" grpId="0" animBg="1"/>
      <p:bldP spid="23" grpId="0" animBg="1"/>
      <p:bldP spid="25" grpId="0" animBg="1"/>
      <p:bldP spid="28" grpId="0" animBg="1"/>
      <p:bldP spid="29" grpId="0"/>
      <p:bldP spid="30" grpId="0"/>
      <p:bldP spid="32" grpId="0" animBg="1"/>
      <p:bldP spid="33" grpId="0" animBg="1"/>
      <p:bldP spid="34" grpId="0" animBg="1"/>
      <p:bldP spid="37" grpId="0" animBg="1"/>
      <p:bldP spid="38" grpId="0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7700" y="727075"/>
            <a:ext cx="11125200" cy="568110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>
            <a:off x="1258333" y="735400"/>
            <a:ext cx="918076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-0,3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90634" y="144529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449816"/>
            <a:ext cx="2127250" cy="2127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7" y="4414285"/>
            <a:ext cx="883297" cy="199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-0,3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−0,3=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blipFill>
                <a:blip r:embed="rId8"/>
                <a:stretch>
                  <a:fillRect l="-874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blipFill>
                <a:blip r:embed="rId9"/>
                <a:stretch>
                  <a:fillRect l="-1008" r="-1008" b="-25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">
            <a:extLst>
              <a:ext uri="{FF2B5EF4-FFF2-40B4-BE49-F238E27FC236}">
                <a16:creationId xmlns:a16="http://schemas.microsoft.com/office/drawing/2014/main" id="{28087FB3-7E86-4A5F-8400-5434267DB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414" y="4277080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-0,3.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B195D9-15A3-451D-89DA-EDF1E266B3B9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034" y="5322739"/>
            <a:ext cx="6285999" cy="1171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379494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12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4168823" y="1849763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4878" y="277926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04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8088" y="26831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6507" y="27213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4769" y="2668589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2187" y="271622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4694769" y="277291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2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4526133" y="294875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6360977" y="289718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2607907" y="29522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824" y="270941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824" y="26836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6149" y="270987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9999" y="27090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349" y="27217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6914040" y="274311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2354675" y="2762579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Nêu nhận xét về khoảng cách từ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375 0.0013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7734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1171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5078 0.0013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3933 1.85185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7631 1.85185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1641 0.0013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5248 0.0009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8998 -0.0009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6" grpId="0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0170" y="5210300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Quan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diễn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hữu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tỉ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trục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4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5309523" y="1494131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8520" y="249698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40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1730" y="24008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0149" y="243907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8411" y="238630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829" y="24339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5988411" y="249063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68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5819775" y="266647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7654619" y="261490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3901549" y="267000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466" y="242713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3466" y="24013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91" y="24275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3641" y="24267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991" y="24394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8207682" y="2460837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3648317" y="2480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45660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Rounded Rectangle 11"/>
          <p:cNvSpPr/>
          <p:nvPr/>
        </p:nvSpPr>
        <p:spPr>
          <a:xfrm>
            <a:off x="1270000" y="685800"/>
            <a:ext cx="9906000" cy="4673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21981" y="685800"/>
            <a:ext cx="1679074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1981" y="1498600"/>
            <a:ext cx="8432672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F523D0-86CA-40F9-8EB6-49B49B955191}"/>
              </a:ext>
            </a:extLst>
          </p:cNvPr>
          <p:cNvSpPr txBox="1"/>
          <p:nvPr/>
        </p:nvSpPr>
        <p:spPr>
          <a:xfrm>
            <a:off x="1721981" y="3166841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D7FBB3-12F7-4F61-B811-B39EBA48D0D3}"/>
              </a:ext>
            </a:extLst>
          </p:cNvPr>
          <p:cNvSpPr txBox="1"/>
          <p:nvPr/>
        </p:nvSpPr>
        <p:spPr>
          <a:xfrm>
            <a:off x="1721981" y="3973260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82130" y="1651000"/>
            <a:ext cx="1953034" cy="492738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95573" y="3386651"/>
            <a:ext cx="3960628" cy="29956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7870" y="122346"/>
            <a:ext cx="6886624" cy="10025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–(-a) = a</a:t>
            </a:r>
            <a:endParaRPr lang="vi-VN" sz="2400" dirty="0"/>
          </a:p>
        </p:txBody>
      </p:sp>
      <p:sp>
        <p:nvSpPr>
          <p:cNvPr id="23" name="Rounded Rectangle 22"/>
          <p:cNvSpPr/>
          <p:nvPr/>
        </p:nvSpPr>
        <p:spPr>
          <a:xfrm>
            <a:off x="407870" y="1409862"/>
            <a:ext cx="1320800" cy="482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1,3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blipFill>
                <a:blip r:embed="rId8"/>
                <a:stretch>
                  <a:fillRect l="-239" b="-431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068CAEDA-2C0A-493C-A4B3-E6D173F6AE15}"/>
              </a:ext>
            </a:extLst>
          </p:cNvPr>
          <p:cNvSpPr txBox="1"/>
          <p:nvPr/>
        </p:nvSpPr>
        <p:spPr>
          <a:xfrm>
            <a:off x="5011723" y="2070109"/>
            <a:ext cx="15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0D82C5-C1E7-4320-A9BD-1C6ED45F01FB}"/>
              </a:ext>
            </a:extLst>
          </p:cNvPr>
          <p:cNvSpPr txBox="1"/>
          <p:nvPr/>
        </p:nvSpPr>
        <p:spPr>
          <a:xfrm>
            <a:off x="697211" y="3054637"/>
            <a:ext cx="330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-1,3.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/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blipFill>
                <a:blip r:embed="rId9"/>
                <a:stretch>
                  <a:fillRect b="-94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18" grpId="0"/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4191" y="5554168"/>
            <a:ext cx="3164651" cy="20426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9201" y="4402001"/>
            <a:ext cx="1538765" cy="374478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5945422"/>
            <a:ext cx="12192000" cy="912578"/>
          </a:xfrm>
          <a:prstGeom prst="rect">
            <a:avLst/>
          </a:prstGeom>
          <a:solidFill>
            <a:srgbClr val="84653C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-0,5.  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blipFill>
                <a:blip r:embed="rId6"/>
                <a:stretch>
                  <a:fillRect b="-65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8B757F-4771-4D6D-ACD7-6A3074F6C5F3}"/>
              </a:ext>
            </a:extLst>
          </p:cNvPr>
          <p:cNvSpPr/>
          <p:nvPr/>
        </p:nvSpPr>
        <p:spPr>
          <a:xfrm>
            <a:off x="204191" y="283654"/>
            <a:ext cx="2379011" cy="6977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/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cs typeface="Arial" panose="020B0604020202020204" pitchFamily="34" charset="0"/>
                  </a:rPr>
                  <a:t>-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-0,5 </a:t>
                </a:r>
                <a:r>
                  <a:rPr lang="en-US" sz="2800" dirty="0" err="1"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0,5. </a:t>
                </a:r>
                <a:endParaRPr lang="vi-VN" sz="28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blipFill>
                <a:blip r:embed="rId7"/>
                <a:stretch>
                  <a:fillRect l="-1570" b="-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E8B8B8F-6160-4EE9-8ED2-459668C1DD1D}"/>
              </a:ext>
            </a:extLst>
          </p:cNvPr>
          <p:cNvSpPr txBox="1"/>
          <p:nvPr/>
        </p:nvSpPr>
        <p:spPr>
          <a:xfrm>
            <a:off x="5045241" y="1670408"/>
            <a:ext cx="2101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/>
              <a:t>Giải</a:t>
            </a:r>
            <a:r>
              <a:rPr lang="en-US" sz="2800" b="1" u="sng" dirty="0"/>
              <a:t>:</a:t>
            </a:r>
            <a:endParaRPr lang="vi-VN" sz="2800" b="1" u="sng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02431" y="1413983"/>
            <a:ext cx="10062713" cy="4124532"/>
            <a:chOff x="-4213" y="0"/>
            <a:chExt cx="3663414" cy="3639234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663414" cy="3639234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1224541" y="1949353"/>
            <a:ext cx="976430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&lt; b hay b &gt; a.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aseline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&lt; c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3" y="1227503"/>
            <a:ext cx="1154011" cy="113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3C1588-55D9-4D20-8197-9DAC52F9E8D4}"/>
              </a:ext>
            </a:extLst>
          </p:cNvPr>
          <p:cNvSpPr txBox="1"/>
          <p:nvPr/>
        </p:nvSpPr>
        <p:spPr>
          <a:xfrm>
            <a:off x="904009" y="0"/>
            <a:ext cx="543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BDF7E-02F3-449A-844D-DC01C6DA7ECE}"/>
              </a:ext>
            </a:extLst>
          </p:cNvPr>
          <p:cNvSpPr txBox="1"/>
          <p:nvPr/>
        </p:nvSpPr>
        <p:spPr>
          <a:xfrm>
            <a:off x="1080472" y="646142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1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23748" y="3581511"/>
            <a:ext cx="2259191" cy="3394958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5759822" y="3723423"/>
            <a:ext cx="4368800" cy="2641599"/>
          </a:xfrm>
          <a:prstGeom prst="wedgeEllipseCallout">
            <a:avLst>
              <a:gd name="adj1" fmla="val 66580"/>
              <a:gd name="adj2" fmla="val -3948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0" name="Picture 6" descr="Mộc Châu Mùa Hoa Mận Mộc Châu Tháng Mấy ? Kinh Nghiệm Du Lịch Mộc Châu Mùa  Hoa M">
            <a:extLst>
              <a:ext uri="{FF2B5EF4-FFF2-40B4-BE49-F238E27FC236}">
                <a16:creationId xmlns:a16="http://schemas.microsoft.com/office/drawing/2014/main" id="{C5666D9D-1C3E-4828-82A6-D0DAC43A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37" y="-15426"/>
            <a:ext cx="5095622" cy="33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729C87-4DD6-4212-9563-9284C16FE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326822"/>
              </p:ext>
            </p:extLst>
          </p:nvPr>
        </p:nvGraphicFramePr>
        <p:xfrm>
          <a:off x="309061" y="24723"/>
          <a:ext cx="5700142" cy="4102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0071">
                  <a:extLst>
                    <a:ext uri="{9D8B030D-6E8A-4147-A177-3AD203B41FA5}">
                      <a16:colId xmlns:a16="http://schemas.microsoft.com/office/drawing/2014/main" val="2459760143"/>
                    </a:ext>
                  </a:extLst>
                </a:gridCol>
                <a:gridCol w="2850071">
                  <a:extLst>
                    <a:ext uri="{9D8B030D-6E8A-4147-A177-3AD203B41FA5}">
                      <a16:colId xmlns:a16="http://schemas.microsoft.com/office/drawing/2014/main" val="3116105498"/>
                    </a:ext>
                  </a:extLst>
                </a:gridCol>
              </a:tblGrid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6681631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0456626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0345553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Văn (Hà Giang)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869079"/>
                  </a:ext>
                </a:extLst>
              </a:tr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 (Lào Cai)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26778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BE07558-BA85-42FF-9EA8-2E8FEE295A78}"/>
              </a:ext>
            </a:extLst>
          </p:cNvPr>
          <p:cNvSpPr txBox="1"/>
          <p:nvPr/>
        </p:nvSpPr>
        <p:spPr>
          <a:xfrm>
            <a:off x="-208322" y="4265113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13h 24/011/2016</a:t>
            </a:r>
            <a:endParaRPr lang="vi-VN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58380" y="5537777"/>
            <a:ext cx="3533620" cy="22807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41542" y="4142320"/>
            <a:ext cx="1718172" cy="418139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-25095" y="6445440"/>
            <a:ext cx="12192000" cy="723300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04672E-13B1-40A4-9F17-91F95BC7BAED}"/>
              </a:ext>
            </a:extLst>
          </p:cNvPr>
          <p:cNvSpPr txBox="1"/>
          <p:nvPr/>
        </p:nvSpPr>
        <p:spPr>
          <a:xfrm>
            <a:off x="502956" y="132795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73A7506-51AA-42EB-8BDA-76968F08646D}"/>
              </a:ext>
            </a:extLst>
          </p:cNvPr>
          <p:cNvSpPr/>
          <p:nvPr/>
        </p:nvSpPr>
        <p:spPr>
          <a:xfrm>
            <a:off x="6759379" y="296805"/>
            <a:ext cx="5143863" cy="1975300"/>
          </a:xfrm>
          <a:prstGeom prst="cloudCallout">
            <a:avLst>
              <a:gd name="adj1" fmla="val 17051"/>
              <a:gd name="adj2" fmla="val 1193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23B0FE83-3244-4BEB-95FB-D65AFC513C0C}"/>
              </a:ext>
            </a:extLst>
          </p:cNvPr>
          <p:cNvSpPr/>
          <p:nvPr/>
        </p:nvSpPr>
        <p:spPr>
          <a:xfrm>
            <a:off x="644356" y="822789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613A97-4483-40EE-8725-9153376D1D2B}"/>
              </a:ext>
            </a:extLst>
          </p:cNvPr>
          <p:cNvSpPr txBox="1"/>
          <p:nvPr/>
        </p:nvSpPr>
        <p:spPr>
          <a:xfrm>
            <a:off x="1835865" y="822790"/>
            <a:ext cx="154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So </a:t>
            </a:r>
            <a:r>
              <a:rPr lang="en-US" sz="2400" dirty="0" err="1"/>
              <a:t>sánh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/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;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blipFill>
                <a:blip r:embed="rId13"/>
                <a:stretch>
                  <a:fillRect l="-504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ADC40A7-BC99-4A2B-B874-8E973C04C797}"/>
              </a:ext>
            </a:extLst>
          </p:cNvPr>
          <p:cNvSpPr txBox="1"/>
          <p:nvPr/>
        </p:nvSpPr>
        <p:spPr>
          <a:xfrm>
            <a:off x="4117627" y="1650445"/>
            <a:ext cx="261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b) 0,125 </a:t>
            </a:r>
            <a:r>
              <a:rPr lang="en-US" sz="2400" dirty="0" err="1"/>
              <a:t>và</a:t>
            </a:r>
            <a:r>
              <a:rPr lang="en-US" sz="2400" dirty="0"/>
              <a:t> 0,13 ;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/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c)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blipFill>
                <a:blip r:embed="rId14"/>
                <a:stretch>
                  <a:fillRect l="-349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7A807FB6-6288-4116-8591-3E0E25A2AACC}"/>
              </a:ext>
            </a:extLst>
          </p:cNvPr>
          <p:cNvSpPr txBox="1"/>
          <p:nvPr/>
        </p:nvSpPr>
        <p:spPr>
          <a:xfrm>
            <a:off x="4608131" y="2079719"/>
            <a:ext cx="210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HD</a:t>
            </a:r>
            <a:endParaRPr lang="vi-VN" sz="24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/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c)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,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như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:</a:t>
                </a:r>
                <a:endParaRPr lang="vi-VN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blipFill>
                <a:blip r:embed="rId15"/>
                <a:stretch>
                  <a:fillRect l="-976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649B8B3-6357-40D0-861B-5CB284A73CB8}"/>
              </a:ext>
            </a:extLst>
          </p:cNvPr>
          <p:cNvSpPr txBox="1"/>
          <p:nvPr/>
        </p:nvSpPr>
        <p:spPr>
          <a:xfrm>
            <a:off x="644356" y="3010472"/>
            <a:ext cx="936591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-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/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-0,6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5.3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blipFill>
                <a:blip r:embed="rId16"/>
                <a:stretch>
                  <a:fillRect l="-2287" r="-1982" b="-57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/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blipFill>
                <a:blip r:embed="rId17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/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-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phân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cùng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mẫu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kết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luận</a:t>
                </a:r>
                <a:r>
                  <a:rPr lang="en-US" sz="2400" dirty="0"/>
                  <a:t>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nên</a:t>
                </a:r>
                <a:r>
                  <a:rPr lang="en-US" sz="2400" dirty="0"/>
                  <a:t> -0,6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blipFill>
                <a:blip r:embed="rId19"/>
                <a:stretch>
                  <a:fillRect l="-11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2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6" grpId="1" animBg="1"/>
      <p:bldP spid="21" grpId="0" animBg="1"/>
      <p:bldP spid="14" grpId="0"/>
      <p:bldP spid="23" grpId="0"/>
      <p:bldP spid="24" grpId="0"/>
      <p:bldP spid="25" grpId="0"/>
      <p:bldP spid="26" grpId="0"/>
      <p:bldP spid="15" grpId="0"/>
      <p:bldP spid="27" grpId="0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2000" y="787400"/>
            <a:ext cx="10718800" cy="5334000"/>
            <a:chOff x="0" y="0"/>
            <a:chExt cx="11952924" cy="213828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959314" cy="2144883"/>
            </a:xfrm>
            <a:custGeom>
              <a:avLst/>
              <a:gdLst/>
              <a:ahLst/>
              <a:cxnLst/>
              <a:rect l="l" t="t" r="r" b="b"/>
              <a:pathLst>
                <a:path w="11959314" h="2144883">
                  <a:moveTo>
                    <a:pt x="11331537" y="2090405"/>
                  </a:moveTo>
                  <a:cubicBezTo>
                    <a:pt x="11331537" y="2090405"/>
                    <a:pt x="10600662" y="2144883"/>
                    <a:pt x="8983549" y="2142261"/>
                  </a:cubicBezTo>
                  <a:cubicBezTo>
                    <a:pt x="4416811" y="2140099"/>
                    <a:pt x="1057074" y="2132274"/>
                    <a:pt x="1057074" y="2132274"/>
                  </a:cubicBezTo>
                  <a:cubicBezTo>
                    <a:pt x="812932" y="2123440"/>
                    <a:pt x="449110" y="2102209"/>
                    <a:pt x="282371" y="2044032"/>
                  </a:cubicBezTo>
                  <a:cubicBezTo>
                    <a:pt x="4469" y="1947069"/>
                    <a:pt x="0" y="1773790"/>
                    <a:pt x="0" y="1409542"/>
                  </a:cubicBezTo>
                  <a:lnTo>
                    <a:pt x="0" y="140953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00654" y="15681"/>
                    <a:pt x="7299640" y="7673"/>
                  </a:cubicBezTo>
                  <a:cubicBezTo>
                    <a:pt x="10381735" y="0"/>
                    <a:pt x="11098468" y="6979"/>
                    <a:pt x="11098468" y="6979"/>
                  </a:cubicBezTo>
                  <a:cubicBezTo>
                    <a:pt x="11466775" y="14458"/>
                    <a:pt x="11605035" y="42638"/>
                    <a:pt x="11802775" y="165219"/>
                  </a:cubicBezTo>
                  <a:cubicBezTo>
                    <a:pt x="11953792" y="258836"/>
                    <a:pt x="11959314" y="476157"/>
                    <a:pt x="11950174" y="1409531"/>
                  </a:cubicBezTo>
                  <a:lnTo>
                    <a:pt x="11950174" y="1409542"/>
                  </a:lnTo>
                  <a:cubicBezTo>
                    <a:pt x="11950173" y="1891755"/>
                    <a:pt x="11907389" y="2040343"/>
                    <a:pt x="11331537" y="2090405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89336">
            <a:off x="9151680" y="5467657"/>
            <a:ext cx="3416004" cy="792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0099" y="2397415"/>
            <a:ext cx="7283094" cy="685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933" dirty="0"/>
          </a:p>
        </p:txBody>
      </p:sp>
      <p:sp>
        <p:nvSpPr>
          <p:cNvPr id="12" name="TextBox 11"/>
          <p:cNvSpPr txBox="1"/>
          <p:nvPr/>
        </p:nvSpPr>
        <p:spPr>
          <a:xfrm>
            <a:off x="4789580" y="1142482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5" y="5425206"/>
            <a:ext cx="1425393" cy="1311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99">
            <a:off x="425588" y="4352450"/>
            <a:ext cx="1018865" cy="1605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43" y="-19558"/>
            <a:ext cx="1603323" cy="1995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0DAEC2-E0BA-4198-BC65-2CB2E7F164AB}"/>
              </a:ext>
            </a:extLst>
          </p:cNvPr>
          <p:cNvSpPr/>
          <p:nvPr/>
        </p:nvSpPr>
        <p:spPr>
          <a:xfrm>
            <a:off x="1439059" y="2118942"/>
            <a:ext cx="9671424" cy="2674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Khi hai số hữu tỉ cùng là phân số hoặc cùng là số thập phân, ta so sánh chúng theo những quy tắc đã biết ở lớp 6.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Để so sánh hai số hữu tỉ, ta viết chúng về cùng dạng phân số hoặc cùng dạng số thập phân rồi so sánh chúng.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948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</a:t>
                </a:r>
                <a:r>
                  <a:rPr lang="en-US" sz="2800" b="1" u="sng" dirty="0" err="1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-3,23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-3,32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-1,25 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  <a:blipFill>
                <a:blip r:embed="rId9"/>
                <a:stretch>
                  <a:fillRect l="-3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04"/>
            <a:ext cx="994611" cy="994611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272547" y="2447222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7084" y="3452071"/>
            <a:ext cx="303195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-3,23 &gt; -3,32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8" y="5747353"/>
            <a:ext cx="880553" cy="1110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91" y="3781489"/>
            <a:ext cx="902400" cy="2037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/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  <a:blipFill>
                <a:blip r:embed="rId14"/>
                <a:stretch>
                  <a:fillRect l="-2459"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77512A-3EC6-454A-944E-DEDA8F7ADABE}"/>
              </a:ext>
            </a:extLst>
          </p:cNvPr>
          <p:cNvCxnSpPr/>
          <p:nvPr/>
        </p:nvCxnSpPr>
        <p:spPr>
          <a:xfrm>
            <a:off x="5136147" y="3655839"/>
            <a:ext cx="0" cy="3116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/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  <a:blipFill>
                <a:blip r:embed="rId15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/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  <a:blipFill>
                <a:blip r:embed="rId16"/>
                <a:stretch>
                  <a:fillRect l="-3349" b="-26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1405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97873" y="637908"/>
            <a:ext cx="11794127" cy="6136105"/>
            <a:chOff x="-209244" y="-258246"/>
            <a:chExt cx="7190881" cy="5198900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209244" y="-258246"/>
              <a:ext cx="7190881" cy="5198900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5822" y="147381"/>
            <a:ext cx="824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0964631" y="5743693"/>
            <a:ext cx="954693" cy="9699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7223" y="1555864"/>
            <a:ext cx="9895307" cy="53237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ử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y. 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011BC569-B52A-486A-A7CB-10B22A4784A1}"/>
              </a:ext>
            </a:extLst>
          </p:cNvPr>
          <p:cNvSpPr/>
          <p:nvPr/>
        </p:nvSpPr>
        <p:spPr>
          <a:xfrm>
            <a:off x="877223" y="866053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HĐ5</a:t>
            </a:r>
          </a:p>
        </p:txBody>
      </p:sp>
    </p:spTree>
    <p:extLst>
      <p:ext uri="{BB962C8B-B14F-4D97-AF65-F5344CB8AC3E}">
        <p14:creationId xmlns:p14="http://schemas.microsoft.com/office/powerpoint/2010/main" val="9289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allAtOnce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5400000">
            <a:off x="636404" y="-436869"/>
            <a:ext cx="405429" cy="1400184"/>
            <a:chOff x="4" y="3"/>
            <a:chExt cx="3060915" cy="8111809"/>
          </a:xfrm>
        </p:grpSpPr>
        <p:sp>
          <p:nvSpPr>
            <p:cNvPr id="13" name="Freeform 13"/>
            <p:cNvSpPr/>
            <p:nvPr/>
          </p:nvSpPr>
          <p:spPr>
            <a:xfrm>
              <a:off x="4" y="3"/>
              <a:ext cx="3060915" cy="8111809"/>
            </a:xfrm>
            <a:custGeom>
              <a:avLst/>
              <a:gdLst/>
              <a:ahLst/>
              <a:cxnLst/>
              <a:rect l="l" t="t" r="r" b="b"/>
              <a:pathLst>
                <a:path w="4650623" h="8111803">
                  <a:moveTo>
                    <a:pt x="4144184" y="8094884"/>
                  </a:moveTo>
                  <a:cubicBezTo>
                    <a:pt x="4144184" y="8094884"/>
                    <a:pt x="3907188" y="8084915"/>
                    <a:pt x="3545049" y="8098359"/>
                  </a:cubicBezTo>
                  <a:cubicBezTo>
                    <a:pt x="3182911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97636" y="0"/>
                    <a:pt x="4097636" y="0"/>
                  </a:cubicBezTo>
                  <a:cubicBezTo>
                    <a:pt x="4409536" y="0"/>
                    <a:pt x="4642965" y="101069"/>
                    <a:pt x="4635108" y="303616"/>
                  </a:cubicBezTo>
                  <a:cubicBezTo>
                    <a:pt x="4635108" y="303616"/>
                    <a:pt x="4633112" y="5078045"/>
                    <a:pt x="4641868" y="7154834"/>
                  </a:cubicBezTo>
                  <a:cubicBezTo>
                    <a:pt x="4650623" y="7448135"/>
                    <a:pt x="4604075" y="7781207"/>
                    <a:pt x="4604075" y="7781207"/>
                  </a:cubicBezTo>
                  <a:cubicBezTo>
                    <a:pt x="4601110" y="7961232"/>
                    <a:pt x="4389607" y="8094884"/>
                    <a:pt x="4144184" y="80948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</p:sp>
      </p:grpSp>
      <p:sp>
        <p:nvSpPr>
          <p:cNvPr id="27" name="Rectangle 26"/>
          <p:cNvSpPr/>
          <p:nvPr/>
        </p:nvSpPr>
        <p:spPr>
          <a:xfrm>
            <a:off x="348405" y="-111913"/>
            <a:ext cx="140018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Ví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dụ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/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a)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: -1;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blipFill>
                <a:blip r:embed="rId7"/>
                <a:stretch>
                  <a:fillRect l="-878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/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B, C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blipFill>
                <a:blip r:embed="rId8"/>
                <a:stretch>
                  <a:fillRect l="-878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D395693-4EA5-45E5-A9AC-C47514EF7008}"/>
              </a:ext>
            </a:extLst>
          </p:cNvPr>
          <p:cNvSpPr txBox="1"/>
          <p:nvPr/>
        </p:nvSpPr>
        <p:spPr>
          <a:xfrm>
            <a:off x="4780547" y="2949768"/>
            <a:ext cx="131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vi-VN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/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en-US" sz="2400" dirty="0"/>
                  <a:t>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 -2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. </a:t>
                </a:r>
                <a:r>
                  <a:rPr lang="en-US" sz="2400" dirty="0" err="1"/>
                  <a:t>Mà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suy</a:t>
                </a:r>
                <a:r>
                  <a:rPr lang="en-US" sz="2400" dirty="0"/>
                  <a:t> ra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đã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được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tang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-1.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blipFill>
                <a:blip r:embed="rId9"/>
                <a:stretch>
                  <a:fillRect l="-822" b="-267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/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Do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 err="1"/>
                  <a:t>nên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phải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-2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-1 </a:t>
                </a:r>
                <a:r>
                  <a:rPr lang="en-US" sz="2400" dirty="0" err="1"/>
                  <a:t>trên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Trong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A, B, C </a:t>
                </a:r>
                <a:r>
                  <a:rPr lang="en-US" sz="2400" dirty="0" err="1"/>
                  <a:t>chỉ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3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thỏa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mãn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điều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biểu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diễn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blipFill>
                <a:blip r:embed="rId10"/>
                <a:stretch>
                  <a:fillRect l="-822" b="-19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92C5B23-B3B7-4750-B8C1-03B6E57028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993" y="2315195"/>
            <a:ext cx="6674510" cy="7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/>
      <p:bldP spid="18" grpId="0"/>
      <p:bldP spid="6" grpId="0"/>
      <p:bldP spid="19" grpId="0" build="allAtOnce"/>
      <p:bldP spid="20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000" y="330200"/>
            <a:ext cx="11092169" cy="6146800"/>
            <a:chOff x="0" y="0"/>
            <a:chExt cx="3739582" cy="270143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305793">
            <a:off x="4887249" y="1458361"/>
            <a:ext cx="2580969" cy="2975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51201" y="673183"/>
            <a:ext cx="5230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tr10):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  <a:blipFill>
                <a:blip r:embed="rId6"/>
                <a:stretch>
                  <a:fillRect l="-916" r="-977" b="-9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0432" y="3703884"/>
            <a:ext cx="3119737" cy="3119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6" y="34099"/>
            <a:ext cx="1638097" cy="1614695"/>
          </a:xfrm>
          <a:prstGeom prst="rect">
            <a:avLst/>
          </a:prstGeom>
        </p:spPr>
      </p:pic>
      <p:sp>
        <p:nvSpPr>
          <p:cNvPr id="12" name="Rounded Rectangular Callout 49">
            <a:extLst>
              <a:ext uri="{FF2B5EF4-FFF2-40B4-BE49-F238E27FC236}">
                <a16:creationId xmlns:a16="http://schemas.microsoft.com/office/drawing/2014/main" id="{B38201CF-6274-4A58-810F-AF9D05CCE191}"/>
              </a:ext>
            </a:extLst>
          </p:cNvPr>
          <p:cNvSpPr/>
          <p:nvPr/>
        </p:nvSpPr>
        <p:spPr>
          <a:xfrm>
            <a:off x="5088919" y="2727895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686757F-56B8-4C40-8CD4-BE96630E4F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543836"/>
              </p:ext>
            </p:extLst>
          </p:nvPr>
        </p:nvGraphicFramePr>
        <p:xfrm>
          <a:off x="1379538" y="3803650"/>
          <a:ext cx="11382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49160" imgH="444240" progId="Equation.DSMT4">
                  <p:embed/>
                </p:oleObj>
              </mc:Choice>
              <mc:Fallback>
                <p:oleObj name="Equation" r:id="rId9" imgW="7491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79538" y="3803650"/>
                        <a:ext cx="1138237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C3A3CC0-3C88-48ED-96D1-0C75606CE8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997482"/>
              </p:ext>
            </p:extLst>
          </p:nvPr>
        </p:nvGraphicFramePr>
        <p:xfrm>
          <a:off x="2563813" y="3803650"/>
          <a:ext cx="12938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50680" imgH="444240" progId="Equation.DSMT4">
                  <p:embed/>
                </p:oleObj>
              </mc:Choice>
              <mc:Fallback>
                <p:oleObj name="Equation" r:id="rId11" imgW="850680" imgH="4442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686757F-56B8-4C40-8CD4-BE96630E4F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63813" y="3803650"/>
                        <a:ext cx="1293812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986A681-3C51-4226-8491-3C61CA120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706044"/>
              </p:ext>
            </p:extLst>
          </p:nvPr>
        </p:nvGraphicFramePr>
        <p:xfrm>
          <a:off x="3794125" y="3763963"/>
          <a:ext cx="144780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52200" imgH="457200" progId="Equation.DSMT4">
                  <p:embed/>
                </p:oleObj>
              </mc:Choice>
              <mc:Fallback>
                <p:oleObj name="Equation" r:id="rId13" imgW="952200" imgH="457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C3A3CC0-3C88-48ED-96D1-0C75606CE8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94125" y="3763963"/>
                        <a:ext cx="144780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382428E-FAB1-4D9F-B2EF-C6E88F421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527739"/>
              </p:ext>
            </p:extLst>
          </p:nvPr>
        </p:nvGraphicFramePr>
        <p:xfrm>
          <a:off x="5138738" y="3763963"/>
          <a:ext cx="142875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39600" imgH="457200" progId="Equation.DSMT4">
                  <p:embed/>
                </p:oleObj>
              </mc:Choice>
              <mc:Fallback>
                <p:oleObj name="Equation" r:id="rId15" imgW="9396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5986A681-3C51-4226-8491-3C61CA120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38738" y="3763963"/>
                        <a:ext cx="142875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6668D2F-62A4-497A-89B5-07BCDE4E1E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261491"/>
              </p:ext>
            </p:extLst>
          </p:nvPr>
        </p:nvGraphicFramePr>
        <p:xfrm>
          <a:off x="6643636" y="3763962"/>
          <a:ext cx="1091406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98400" imgH="457200" progId="Equation.DSMT4">
                  <p:embed/>
                </p:oleObj>
              </mc:Choice>
              <mc:Fallback>
                <p:oleObj name="Equation" r:id="rId17" imgW="698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43636" y="3763962"/>
                        <a:ext cx="1091406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/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  <a:blipFill>
                <a:blip r:embed="rId1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2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625897" y="431472"/>
            <a:ext cx="11074400" cy="5943600"/>
            <a:chOff x="-52673" y="-1887850"/>
            <a:chExt cx="2690255" cy="1913890"/>
          </a:xfrm>
        </p:grpSpPr>
        <p:sp>
          <p:nvSpPr>
            <p:cNvPr id="31" name="Freeform 31"/>
            <p:cNvSpPr/>
            <p:nvPr/>
          </p:nvSpPr>
          <p:spPr>
            <a:xfrm>
              <a:off x="-52673" y="-1887850"/>
              <a:ext cx="2690255" cy="1913890"/>
            </a:xfrm>
            <a:custGeom>
              <a:avLst/>
              <a:gdLst/>
              <a:ahLst/>
              <a:cxnLst/>
              <a:rect l="l" t="t" r="r" b="b"/>
              <a:pathLst>
                <a:path w="2690255" h="1913890">
                  <a:moveTo>
                    <a:pt x="256579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95" y="0"/>
                  </a:lnTo>
                  <a:cubicBezTo>
                    <a:pt x="2634375" y="0"/>
                    <a:pt x="2690255" y="55880"/>
                    <a:pt x="2690255" y="124460"/>
                  </a:cubicBezTo>
                  <a:lnTo>
                    <a:pt x="2690255" y="1789430"/>
                  </a:lnTo>
                  <a:cubicBezTo>
                    <a:pt x="2690255" y="1858010"/>
                    <a:pt x="2634375" y="1913890"/>
                    <a:pt x="2565795" y="191389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pic>
        <p:nvPicPr>
          <p:cNvPr id="3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10612">
            <a:off x="284916" y="333711"/>
            <a:ext cx="925221" cy="1002950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394235" y="512667"/>
            <a:ext cx="464964" cy="784749"/>
          </a:xfrm>
          <a:prstGeom prst="rect">
            <a:avLst/>
          </a:prstGeom>
        </p:spPr>
      </p:pic>
      <p:pic>
        <p:nvPicPr>
          <p:cNvPr id="48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79568">
            <a:off x="10472975" y="5886940"/>
            <a:ext cx="1402888" cy="976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933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93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”,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blipFill>
                <a:blip r:embed="rId9"/>
                <a:stretch>
                  <a:fillRect l="-1715" b="-256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61" y="76503"/>
            <a:ext cx="1247949" cy="15302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11034439" y="299435"/>
            <a:ext cx="928527" cy="1040758"/>
          </a:xfrm>
          <a:prstGeom prst="rect">
            <a:avLst/>
          </a:prstGeom>
        </p:spPr>
      </p:pic>
      <p:pic>
        <p:nvPicPr>
          <p:cNvPr id="54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882" y="3429000"/>
            <a:ext cx="934521" cy="31924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C62C32D-EF91-4CF6-BFFD-F0A24BEC6451}"/>
              </a:ext>
            </a:extLst>
          </p:cNvPr>
          <p:cNvSpPr/>
          <p:nvPr/>
        </p:nvSpPr>
        <p:spPr>
          <a:xfrm>
            <a:off x="8592211" y="972883"/>
            <a:ext cx="674834" cy="587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vi-VN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785618-A4DD-49ED-A60D-20BF9539CB0B}"/>
              </a:ext>
            </a:extLst>
          </p:cNvPr>
          <p:cNvSpPr/>
          <p:nvPr/>
        </p:nvSpPr>
        <p:spPr>
          <a:xfrm>
            <a:off x="2490023" y="2906544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38EE7A-E656-4096-9874-71174BDAE3B7}"/>
              </a:ext>
            </a:extLst>
          </p:cNvPr>
          <p:cNvSpPr txBox="1"/>
          <p:nvPr/>
        </p:nvSpPr>
        <p:spPr>
          <a:xfrm>
            <a:off x="1749549" y="2886009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21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/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FEFDDA9-85C7-434D-965A-5DF2871ACA9F}"/>
              </a:ext>
            </a:extLst>
          </p:cNvPr>
          <p:cNvSpPr txBox="1"/>
          <p:nvPr/>
        </p:nvSpPr>
        <p:spPr>
          <a:xfrm>
            <a:off x="1296992" y="2846922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a)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/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9530488E-C09C-48BE-BACC-5B4B81C87924}"/>
              </a:ext>
            </a:extLst>
          </p:cNvPr>
          <p:cNvSpPr/>
          <p:nvPr/>
        </p:nvSpPr>
        <p:spPr>
          <a:xfrm>
            <a:off x="6232268" y="2906543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B90729-2139-4E21-A115-F4F72B3A54FB}"/>
              </a:ext>
            </a:extLst>
          </p:cNvPr>
          <p:cNvSpPr txBox="1"/>
          <p:nvPr/>
        </p:nvSpPr>
        <p:spPr>
          <a:xfrm>
            <a:off x="5491794" y="2886008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/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FAEBE2E-E06F-4B40-B91F-F4D2FDF402AF}"/>
              </a:ext>
            </a:extLst>
          </p:cNvPr>
          <p:cNvSpPr txBox="1"/>
          <p:nvPr/>
        </p:nvSpPr>
        <p:spPr>
          <a:xfrm>
            <a:off x="5039237" y="2873159"/>
            <a:ext cx="112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b) -7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/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E8D8D091-D03B-4EF8-A160-C53E2E4F9217}"/>
              </a:ext>
            </a:extLst>
          </p:cNvPr>
          <p:cNvSpPr/>
          <p:nvPr/>
        </p:nvSpPr>
        <p:spPr>
          <a:xfrm>
            <a:off x="10122488" y="2997901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/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−7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/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0F871204-6330-4E79-B107-031E12C83AC6}"/>
              </a:ext>
            </a:extLst>
          </p:cNvPr>
          <p:cNvSpPr txBox="1"/>
          <p:nvPr/>
        </p:nvSpPr>
        <p:spPr>
          <a:xfrm>
            <a:off x="8929457" y="2964517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c)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/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7CBFCBD7-0EC9-46A9-95CC-E2C974F84829}"/>
              </a:ext>
            </a:extLst>
          </p:cNvPr>
          <p:cNvSpPr/>
          <p:nvPr/>
        </p:nvSpPr>
        <p:spPr>
          <a:xfrm>
            <a:off x="2490022" y="38288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1ECFCC-E26A-43D9-BCE4-19E4F5236FF8}"/>
              </a:ext>
            </a:extLst>
          </p:cNvPr>
          <p:cNvSpPr txBox="1"/>
          <p:nvPr/>
        </p:nvSpPr>
        <p:spPr>
          <a:xfrm>
            <a:off x="1749548" y="3808363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0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/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F9F9E189-D16D-4351-A68F-722F35839578}"/>
              </a:ext>
            </a:extLst>
          </p:cNvPr>
          <p:cNvSpPr txBox="1"/>
          <p:nvPr/>
        </p:nvSpPr>
        <p:spPr>
          <a:xfrm>
            <a:off x="1296991" y="37955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d)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/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3AF76B4E-BBC0-48D7-821C-F0E8259408C6}"/>
              </a:ext>
            </a:extLst>
          </p:cNvPr>
          <p:cNvSpPr/>
          <p:nvPr/>
        </p:nvSpPr>
        <p:spPr>
          <a:xfrm>
            <a:off x="6137361" y="3867175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D1AA85-CD83-4838-B8AE-D56D51F163BE}"/>
              </a:ext>
            </a:extLst>
          </p:cNvPr>
          <p:cNvSpPr txBox="1"/>
          <p:nvPr/>
        </p:nvSpPr>
        <p:spPr>
          <a:xfrm>
            <a:off x="5293941" y="3846640"/>
            <a:ext cx="89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-7,3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/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1055431A-682E-4647-987C-F30182B0D979}"/>
              </a:ext>
            </a:extLst>
          </p:cNvPr>
          <p:cNvSpPr txBox="1"/>
          <p:nvPr/>
        </p:nvSpPr>
        <p:spPr>
          <a:xfrm>
            <a:off x="4944330" y="3833791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e)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/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57C8ADD5-043C-42D0-94ED-4AA053EB2498}"/>
              </a:ext>
            </a:extLst>
          </p:cNvPr>
          <p:cNvSpPr/>
          <p:nvPr/>
        </p:nvSpPr>
        <p:spPr>
          <a:xfrm>
            <a:off x="10169099" y="39423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/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3</m:t>
                    </m:r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/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7ED9BCFE-3FF7-4BD4-95E1-A1EC85E867E4}"/>
              </a:ext>
            </a:extLst>
          </p:cNvPr>
          <p:cNvSpPr txBox="1"/>
          <p:nvPr/>
        </p:nvSpPr>
        <p:spPr>
          <a:xfrm>
            <a:off x="8976068" y="39090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g)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/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3" grpId="0" animBg="1"/>
      <p:bldP spid="14" grpId="0" animBg="1"/>
      <p:bldP spid="14" grpId="1" animBg="1"/>
      <p:bldP spid="15" grpId="0"/>
      <p:bldP spid="16" grpId="0"/>
      <p:bldP spid="17" grpId="0"/>
      <p:bldP spid="18" grpId="0" animBg="1"/>
      <p:bldP spid="19" grpId="0" animBg="1"/>
      <p:bldP spid="19" grpId="1" animBg="1"/>
      <p:bldP spid="20" grpId="0"/>
      <p:bldP spid="21" grpId="0"/>
      <p:bldP spid="22" grpId="0"/>
      <p:bldP spid="23" grpId="0" animBg="1"/>
      <p:bldP spid="24" grpId="0" animBg="1"/>
      <p:bldP spid="24" grpId="1" animBg="1"/>
      <p:bldP spid="25" grpId="0"/>
      <p:bldP spid="26" grpId="0"/>
      <p:bldP spid="27" grpId="0"/>
      <p:bldP spid="28" grpId="0" animBg="1"/>
      <p:bldP spid="32" grpId="0" animBg="1"/>
      <p:bldP spid="32" grpId="1" animBg="1"/>
      <p:bldP spid="33" grpId="0"/>
      <p:bldP spid="34" grpId="0"/>
      <p:bldP spid="35" grpId="0"/>
      <p:bldP spid="36" grpId="0" animBg="1"/>
      <p:bldP spid="38" grpId="0" animBg="1"/>
      <p:bldP spid="38" grpId="1" animBg="1"/>
      <p:bldP spid="40" grpId="0"/>
      <p:bldP spid="41" grpId="0"/>
      <p:bldP spid="42" grpId="0"/>
      <p:bldP spid="43" grpId="0" animBg="1"/>
      <p:bldP spid="44" grpId="0" animBg="1"/>
      <p:bldP spid="44" grpId="1" animBg="1"/>
      <p:bldP spid="45" grpId="0"/>
      <p:bldP spid="47" grpId="0"/>
      <p:bldP spid="55" grpId="0"/>
      <p:bldP spid="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22273" y="5654510"/>
            <a:ext cx="1016437" cy="9110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 (SGK – tr10):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0" y="4836641"/>
            <a:ext cx="2714779" cy="2017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/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  <a:blipFill>
                <a:blip r:embed="rId5"/>
                <a:stretch>
                  <a:fillRect l="-3145" r="-1258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/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  <a:blipFill>
                <a:blip r:embed="rId6"/>
                <a:stretch>
                  <a:fillRect l="-279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/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  <a:blipFill>
                <a:blip r:embed="rId7"/>
                <a:stretch>
                  <a:fillRect l="-3145" r="-94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/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  <a:blipFill>
                <a:blip r:embed="rId8"/>
                <a:stretch>
                  <a:fillRect l="-3145" r="-31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/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  <a:blipFill>
                <a:blip r:embed="rId9"/>
                <a:stretch>
                  <a:fillRect l="-2941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/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  <a:blipFill>
                <a:blip r:embed="rId10"/>
                <a:stretch>
                  <a:fillRect l="-2937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CA2ABD9-CE72-403B-90AD-C88ECB64557F}"/>
              </a:ext>
            </a:extLst>
          </p:cNvPr>
          <p:cNvSpPr txBox="1"/>
          <p:nvPr/>
        </p:nvSpPr>
        <p:spPr>
          <a:xfrm>
            <a:off x="4337455" y="1872079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0B6FFB-CA09-4123-B46F-22A4E6325F60}"/>
              </a:ext>
            </a:extLst>
          </p:cNvPr>
          <p:cNvSpPr txBox="1"/>
          <p:nvPr/>
        </p:nvSpPr>
        <p:spPr>
          <a:xfrm>
            <a:off x="10586544" y="1888780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07B1B1-D77E-4094-B447-9A8142014B05}"/>
              </a:ext>
            </a:extLst>
          </p:cNvPr>
          <p:cNvSpPr txBox="1"/>
          <p:nvPr/>
        </p:nvSpPr>
        <p:spPr>
          <a:xfrm>
            <a:off x="4319752" y="2901292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DF54C5-663F-4494-B418-3A90CE774EAF}"/>
              </a:ext>
            </a:extLst>
          </p:cNvPr>
          <p:cNvSpPr txBox="1"/>
          <p:nvPr/>
        </p:nvSpPr>
        <p:spPr>
          <a:xfrm>
            <a:off x="10830911" y="2956117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B525D6-BE7C-4611-9999-739E5287DDF3}"/>
              </a:ext>
            </a:extLst>
          </p:cNvPr>
          <p:cNvSpPr txBox="1"/>
          <p:nvPr/>
        </p:nvSpPr>
        <p:spPr>
          <a:xfrm>
            <a:off x="4319752" y="4243371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8691F6-E631-4A7A-B2C4-25ACF20E2326}"/>
              </a:ext>
            </a:extLst>
          </p:cNvPr>
          <p:cNvSpPr txBox="1"/>
          <p:nvPr/>
        </p:nvSpPr>
        <p:spPr>
          <a:xfrm>
            <a:off x="10603690" y="4238778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643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  <p:bldP spid="13" grpId="0"/>
      <p:bldP spid="14" grpId="0"/>
      <p:bldP spid="15" grpId="0"/>
      <p:bldP spid="16" grpId="0"/>
      <p:bldP spid="4" grpId="0"/>
      <p:bldP spid="17" grpId="0"/>
      <p:bldP spid="18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070600"/>
            <a:ext cx="12192000" cy="787400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239F6A-A235-4E0A-A1BF-317455D34800}"/>
              </a:ext>
            </a:extLst>
          </p:cNvPr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tr11):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BED47-BF64-4085-8E3F-069EC857FBE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4824" y="1700691"/>
            <a:ext cx="8396214" cy="1011774"/>
          </a:xfrm>
          <a:prstGeom prst="rect">
            <a:avLst/>
          </a:prstGeom>
        </p:spPr>
      </p:pic>
      <p:sp>
        <p:nvSpPr>
          <p:cNvPr id="9" name="Rounded Rectangular Callout 49">
            <a:extLst>
              <a:ext uri="{FF2B5EF4-FFF2-40B4-BE49-F238E27FC236}">
                <a16:creationId xmlns:a16="http://schemas.microsoft.com/office/drawing/2014/main" id="{A9F0A02E-9C47-4EEE-A407-A903CD8E532C}"/>
              </a:ext>
            </a:extLst>
          </p:cNvPr>
          <p:cNvSpPr/>
          <p:nvPr/>
        </p:nvSpPr>
        <p:spPr>
          <a:xfrm>
            <a:off x="2128381" y="2744943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3B12A7-B660-4AD5-B09B-B33E7C739621}"/>
              </a:ext>
            </a:extLst>
          </p:cNvPr>
          <p:cNvSpPr/>
          <p:nvPr/>
        </p:nvSpPr>
        <p:spPr>
          <a:xfrm>
            <a:off x="2128381" y="3732697"/>
            <a:ext cx="888251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142EFBB-A2C4-4332-8213-C14F9F74E8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37367"/>
              </p:ext>
            </p:extLst>
          </p:nvPr>
        </p:nvGraphicFramePr>
        <p:xfrm>
          <a:off x="5026025" y="4762500"/>
          <a:ext cx="1871663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54080" imgH="444240" progId="Equation.DSMT4">
                  <p:embed/>
                </p:oleObj>
              </mc:Choice>
              <mc:Fallback>
                <p:oleObj name="Equation" r:id="rId5" imgW="1054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26025" y="4762500"/>
                        <a:ext cx="1871663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8800" y="431800"/>
            <a:ext cx="11023600" cy="5936183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23"/>
          <p:cNvGrpSpPr/>
          <p:nvPr/>
        </p:nvGrpSpPr>
        <p:grpSpPr>
          <a:xfrm>
            <a:off x="457200" y="322783"/>
            <a:ext cx="11234031" cy="6205016"/>
            <a:chOff x="0" y="-2540"/>
            <a:chExt cx="3945890" cy="2124827"/>
          </a:xfrm>
        </p:grpSpPr>
        <p:sp>
          <p:nvSpPr>
            <p:cNvPr id="13" name="Freeform 24"/>
            <p:cNvSpPr/>
            <p:nvPr/>
          </p:nvSpPr>
          <p:spPr>
            <a:xfrm>
              <a:off x="0" y="-2540"/>
              <a:ext cx="3945890" cy="2124827"/>
            </a:xfrm>
            <a:custGeom>
              <a:avLst/>
              <a:gdLst/>
              <a:ahLst/>
              <a:cxnLst/>
              <a:rect l="l" t="t" r="r" b="b"/>
              <a:pathLst>
                <a:path w="3945890" h="2070100">
                  <a:moveTo>
                    <a:pt x="3440430" y="2048510"/>
                  </a:moveTo>
                  <a:cubicBezTo>
                    <a:pt x="3434080" y="2054860"/>
                    <a:pt x="3422650" y="2056130"/>
                    <a:pt x="3415030" y="2054860"/>
                  </a:cubicBezTo>
                  <a:cubicBezTo>
                    <a:pt x="3359150" y="2052320"/>
                    <a:pt x="3304540" y="2052320"/>
                    <a:pt x="3248660" y="2051050"/>
                  </a:cubicBezTo>
                  <a:cubicBezTo>
                    <a:pt x="3053080" y="2049780"/>
                    <a:pt x="2857500" y="2058670"/>
                    <a:pt x="2661920" y="2061210"/>
                  </a:cubicBezTo>
                  <a:cubicBezTo>
                    <a:pt x="2498090" y="2063750"/>
                    <a:pt x="2332990" y="2065020"/>
                    <a:pt x="2169160" y="2066290"/>
                  </a:cubicBezTo>
                  <a:cubicBezTo>
                    <a:pt x="1964690" y="2067560"/>
                    <a:pt x="1760220" y="2068830"/>
                    <a:pt x="1555750" y="2068830"/>
                  </a:cubicBezTo>
                  <a:cubicBezTo>
                    <a:pt x="1362710" y="2068830"/>
                    <a:pt x="1168400" y="2070100"/>
                    <a:pt x="975360" y="2070100"/>
                  </a:cubicBezTo>
                  <a:cubicBezTo>
                    <a:pt x="844550" y="2070100"/>
                    <a:pt x="712470" y="2070100"/>
                    <a:pt x="581660" y="2070100"/>
                  </a:cubicBezTo>
                  <a:cubicBezTo>
                    <a:pt x="449580" y="2070100"/>
                    <a:pt x="317500" y="2067560"/>
                    <a:pt x="194310" y="2011680"/>
                  </a:cubicBezTo>
                  <a:cubicBezTo>
                    <a:pt x="109220" y="1972310"/>
                    <a:pt x="33020" y="1906270"/>
                    <a:pt x="29210" y="1807210"/>
                  </a:cubicBezTo>
                  <a:cubicBezTo>
                    <a:pt x="27940" y="1767840"/>
                    <a:pt x="26670" y="1727200"/>
                    <a:pt x="25400" y="1687830"/>
                  </a:cubicBezTo>
                  <a:cubicBezTo>
                    <a:pt x="21590" y="1499870"/>
                    <a:pt x="15240" y="1310640"/>
                    <a:pt x="10160" y="1121410"/>
                  </a:cubicBezTo>
                  <a:cubicBezTo>
                    <a:pt x="5080" y="956310"/>
                    <a:pt x="0" y="791210"/>
                    <a:pt x="0" y="626110"/>
                  </a:cubicBezTo>
                  <a:cubicBezTo>
                    <a:pt x="0" y="509270"/>
                    <a:pt x="3810" y="391160"/>
                    <a:pt x="15240" y="274320"/>
                  </a:cubicBezTo>
                  <a:cubicBezTo>
                    <a:pt x="19050" y="231140"/>
                    <a:pt x="12700" y="186690"/>
                    <a:pt x="27940" y="144780"/>
                  </a:cubicBezTo>
                  <a:cubicBezTo>
                    <a:pt x="50800" y="83820"/>
                    <a:pt x="115570" y="54610"/>
                    <a:pt x="175260" y="38100"/>
                  </a:cubicBezTo>
                  <a:cubicBezTo>
                    <a:pt x="278130" y="10160"/>
                    <a:pt x="389890" y="8890"/>
                    <a:pt x="495300" y="11430"/>
                  </a:cubicBezTo>
                  <a:cubicBezTo>
                    <a:pt x="678180" y="16510"/>
                    <a:pt x="3347720" y="0"/>
                    <a:pt x="3455670" y="5080"/>
                  </a:cubicBezTo>
                  <a:cubicBezTo>
                    <a:pt x="3580130" y="11430"/>
                    <a:pt x="3716020" y="31750"/>
                    <a:pt x="3821430" y="102870"/>
                  </a:cubicBezTo>
                  <a:cubicBezTo>
                    <a:pt x="3860800" y="129540"/>
                    <a:pt x="3895090" y="163830"/>
                    <a:pt x="3915410" y="207010"/>
                  </a:cubicBezTo>
                  <a:cubicBezTo>
                    <a:pt x="3931920" y="241300"/>
                    <a:pt x="3935730" y="276860"/>
                    <a:pt x="3935730" y="314960"/>
                  </a:cubicBezTo>
                  <a:cubicBezTo>
                    <a:pt x="3933190" y="515620"/>
                    <a:pt x="3945890" y="1203960"/>
                    <a:pt x="3939540" y="1347470"/>
                  </a:cubicBezTo>
                  <a:cubicBezTo>
                    <a:pt x="3933190" y="1466850"/>
                    <a:pt x="3923030" y="1586230"/>
                    <a:pt x="3907790" y="1704340"/>
                  </a:cubicBezTo>
                  <a:cubicBezTo>
                    <a:pt x="3903980" y="1734820"/>
                    <a:pt x="3902710" y="1766570"/>
                    <a:pt x="3893820" y="1795780"/>
                  </a:cubicBezTo>
                  <a:cubicBezTo>
                    <a:pt x="3877310" y="1849120"/>
                    <a:pt x="3841750" y="1894840"/>
                    <a:pt x="3799840" y="1930400"/>
                  </a:cubicBezTo>
                  <a:cubicBezTo>
                    <a:pt x="3695700" y="2018030"/>
                    <a:pt x="3552190" y="2054860"/>
                    <a:pt x="3418840" y="2056130"/>
                  </a:cubicBezTo>
                  <a:cubicBezTo>
                    <a:pt x="3394710" y="2056130"/>
                    <a:pt x="3422650" y="2039620"/>
                    <a:pt x="3434080" y="2039620"/>
                  </a:cubicBezTo>
                  <a:cubicBezTo>
                    <a:pt x="3562350" y="2039620"/>
                    <a:pt x="3702050" y="2002790"/>
                    <a:pt x="3793490" y="1907540"/>
                  </a:cubicBezTo>
                  <a:cubicBezTo>
                    <a:pt x="3831590" y="1866900"/>
                    <a:pt x="3859530" y="1816100"/>
                    <a:pt x="3865880" y="1760220"/>
                  </a:cubicBezTo>
                  <a:cubicBezTo>
                    <a:pt x="3868420" y="1734820"/>
                    <a:pt x="3870960" y="1710690"/>
                    <a:pt x="3873500" y="1685290"/>
                  </a:cubicBezTo>
                  <a:cubicBezTo>
                    <a:pt x="3942080" y="1125220"/>
                    <a:pt x="3898900" y="382270"/>
                    <a:pt x="3898900" y="320040"/>
                  </a:cubicBezTo>
                  <a:cubicBezTo>
                    <a:pt x="3898900" y="275590"/>
                    <a:pt x="3891280" y="233680"/>
                    <a:pt x="3868420" y="195580"/>
                  </a:cubicBezTo>
                  <a:cubicBezTo>
                    <a:pt x="3843020" y="153670"/>
                    <a:pt x="3802380" y="121920"/>
                    <a:pt x="3759200" y="97790"/>
                  </a:cubicBezTo>
                  <a:cubicBezTo>
                    <a:pt x="3616960" y="19050"/>
                    <a:pt x="3449320" y="19050"/>
                    <a:pt x="3290570" y="20320"/>
                  </a:cubicBezTo>
                  <a:cubicBezTo>
                    <a:pt x="3120390" y="21590"/>
                    <a:pt x="1653540" y="41910"/>
                    <a:pt x="1437640" y="41910"/>
                  </a:cubicBezTo>
                  <a:cubicBezTo>
                    <a:pt x="1176020" y="41910"/>
                    <a:pt x="915670" y="38100"/>
                    <a:pt x="654050" y="31750"/>
                  </a:cubicBezTo>
                  <a:cubicBezTo>
                    <a:pt x="593090" y="31750"/>
                    <a:pt x="533400" y="29210"/>
                    <a:pt x="472440" y="27940"/>
                  </a:cubicBezTo>
                  <a:cubicBezTo>
                    <a:pt x="372110" y="25400"/>
                    <a:pt x="261620" y="24130"/>
                    <a:pt x="165100" y="55880"/>
                  </a:cubicBezTo>
                  <a:cubicBezTo>
                    <a:pt x="111760" y="73660"/>
                    <a:pt x="69850" y="106680"/>
                    <a:pt x="57150" y="163830"/>
                  </a:cubicBezTo>
                  <a:cubicBezTo>
                    <a:pt x="48260" y="205740"/>
                    <a:pt x="52070" y="251460"/>
                    <a:pt x="48260" y="294640"/>
                  </a:cubicBezTo>
                  <a:cubicBezTo>
                    <a:pt x="33020" y="482600"/>
                    <a:pt x="35560" y="671830"/>
                    <a:pt x="40640" y="859790"/>
                  </a:cubicBezTo>
                  <a:cubicBezTo>
                    <a:pt x="45720" y="1060450"/>
                    <a:pt x="52070" y="1262380"/>
                    <a:pt x="57150" y="1463040"/>
                  </a:cubicBezTo>
                  <a:cubicBezTo>
                    <a:pt x="60960" y="1576070"/>
                    <a:pt x="63500" y="1689100"/>
                    <a:pt x="67310" y="1802130"/>
                  </a:cubicBezTo>
                  <a:cubicBezTo>
                    <a:pt x="71120" y="1917700"/>
                    <a:pt x="176530" y="1985010"/>
                    <a:pt x="275590" y="2019300"/>
                  </a:cubicBezTo>
                  <a:cubicBezTo>
                    <a:pt x="356870" y="2047240"/>
                    <a:pt x="441960" y="2056130"/>
                    <a:pt x="527050" y="2056130"/>
                  </a:cubicBezTo>
                  <a:cubicBezTo>
                    <a:pt x="615950" y="2056130"/>
                    <a:pt x="703580" y="2056130"/>
                    <a:pt x="792480" y="2056130"/>
                  </a:cubicBezTo>
                  <a:cubicBezTo>
                    <a:pt x="962660" y="2056130"/>
                    <a:pt x="1131570" y="2056130"/>
                    <a:pt x="1301750" y="2054860"/>
                  </a:cubicBezTo>
                  <a:cubicBezTo>
                    <a:pt x="1504950" y="2054860"/>
                    <a:pt x="1708150" y="2053590"/>
                    <a:pt x="1910080" y="2052320"/>
                  </a:cubicBezTo>
                  <a:cubicBezTo>
                    <a:pt x="2096770" y="2051050"/>
                    <a:pt x="2283460" y="2049780"/>
                    <a:pt x="2468880" y="2048510"/>
                  </a:cubicBezTo>
                  <a:cubicBezTo>
                    <a:pt x="2589530" y="2047240"/>
                    <a:pt x="2710180" y="2045970"/>
                    <a:pt x="2830830" y="2042160"/>
                  </a:cubicBezTo>
                  <a:cubicBezTo>
                    <a:pt x="3032760" y="2034540"/>
                    <a:pt x="3235960" y="2030730"/>
                    <a:pt x="3437890" y="2038350"/>
                  </a:cubicBezTo>
                  <a:cubicBezTo>
                    <a:pt x="3446780" y="2039620"/>
                    <a:pt x="3445510" y="2043430"/>
                    <a:pt x="3440430" y="2048510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tr11):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</a:t>
                </a:r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blipFill>
                <a:blip r:embed="rId3"/>
                <a:stretch>
                  <a:fillRect l="-1182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</a:t>
                </a:r>
              </a:p>
              <a:p>
                <a:pPr algn="ctr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-</a:t>
                </a:r>
                <a:r>
                  <a:rPr lang="en-US" sz="2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3,9; 12,5</a:t>
                </a:r>
                <a:endParaRPr lang="en-US" sz="28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  <a:blipFill>
                <a:blip r:embed="rId4"/>
                <a:stretch>
                  <a:fillRect l="-1614" r="-1614" b="-20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13781" y="2451914"/>
            <a:ext cx="218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045" y="3189665"/>
            <a:ext cx="3777352" cy="37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allAtOnce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2600">
            <a:off x="7957223" y="5139604"/>
            <a:ext cx="2103096" cy="4416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29932" y="1596975"/>
            <a:ext cx="9225749" cy="2948578"/>
            <a:chOff x="0" y="0"/>
            <a:chExt cx="15649686" cy="509117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280698" y="1491145"/>
              <a:ext cx="15368988" cy="15370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63052" y="5474037"/>
            <a:ext cx="2065896" cy="628555"/>
            <a:chOff x="0" y="0"/>
            <a:chExt cx="3908453" cy="1189159"/>
          </a:xfrm>
        </p:grpSpPr>
        <p:sp>
          <p:nvSpPr>
            <p:cNvPr id="10" name="Freeform 10"/>
            <p:cNvSpPr/>
            <p:nvPr/>
          </p:nvSpPr>
          <p:spPr>
            <a:xfrm>
              <a:off x="0" y="-4073"/>
              <a:ext cx="3914844" cy="1195762"/>
            </a:xfrm>
            <a:custGeom>
              <a:avLst/>
              <a:gdLst/>
              <a:ahLst/>
              <a:cxnLst/>
              <a:rect l="l" t="t" r="r" b="b"/>
              <a:pathLst>
                <a:path w="3914844" h="1195762">
                  <a:moveTo>
                    <a:pt x="3287066" y="1141284"/>
                  </a:moveTo>
                  <a:cubicBezTo>
                    <a:pt x="3287066" y="1141284"/>
                    <a:pt x="2556191" y="1195762"/>
                    <a:pt x="2093607" y="1193141"/>
                  </a:cubicBezTo>
                  <a:cubicBezTo>
                    <a:pt x="1711880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51711" y="15681"/>
                    <a:pt x="1952851" y="7673"/>
                  </a:cubicBezTo>
                  <a:cubicBezTo>
                    <a:pt x="2337264" y="0"/>
                    <a:pt x="3053997" y="6979"/>
                    <a:pt x="3053997" y="6979"/>
                  </a:cubicBezTo>
                  <a:cubicBezTo>
                    <a:pt x="3422305" y="14458"/>
                    <a:pt x="3560564" y="42638"/>
                    <a:pt x="3758305" y="165219"/>
                  </a:cubicBezTo>
                  <a:cubicBezTo>
                    <a:pt x="3909321" y="258836"/>
                    <a:pt x="3914844" y="476157"/>
                    <a:pt x="3905703" y="628060"/>
                  </a:cubicBezTo>
                  <a:lnTo>
                    <a:pt x="3905703" y="628061"/>
                  </a:lnTo>
                  <a:cubicBezTo>
                    <a:pt x="3905702" y="942635"/>
                    <a:pt x="3862918" y="1091222"/>
                    <a:pt x="3287066" y="1141284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286006" y="5642806"/>
            <a:ext cx="1619989" cy="291016"/>
            <a:chOff x="0" y="0"/>
            <a:chExt cx="3206648" cy="576044"/>
          </a:xfrm>
        </p:grpSpPr>
        <p:sp>
          <p:nvSpPr>
            <p:cNvPr id="12" name="Freeform 12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44140">
            <a:off x="951667" y="1673060"/>
            <a:ext cx="624193" cy="894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93655">
            <a:off x="2344406" y="892065"/>
            <a:ext cx="624193" cy="89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5000" b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6" y="4869159"/>
            <a:ext cx="2160240" cy="2160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1464" y="3463301"/>
            <a:ext cx="7992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</a:t>
            </a:r>
          </a:p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KHU PHỐ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74" y="5326805"/>
            <a:ext cx="2162455" cy="2162455"/>
          </a:xfrm>
          <a:prstGeom prst="rect">
            <a:avLst/>
          </a:prstGeom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1523" y="-1219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3" y="3134184"/>
            <a:ext cx="39528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7" y="1124280"/>
            <a:ext cx="936104" cy="89295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02040"/>
            <a:ext cx="793697" cy="75711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32" y="1124281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8" y="236847"/>
            <a:ext cx="1054968" cy="1006340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19753E-6 L 4.166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66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886690" y="332656"/>
            <a:ext cx="10381673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</m:oMath>
                </a14:m>
                <a:r>
                  <a:rPr lang="en-US" sz="3600" kern="0" baseline="30000" dirty="0">
                    <a:solidFill>
                      <a:srgbClr val="000000"/>
                    </a:solidFill>
                    <a:cs typeface="Arial"/>
                    <a:sym typeface="Arial"/>
                  </a:rPr>
                  <a:t>*</a:t>
                </a:r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ℝ</m:t>
                      </m:r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4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768699" y="332656"/>
            <a:ext cx="8888181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Chọn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1,2 </a:t>
                </a:r>
                <a14:m>
                  <m:oMath xmlns:m="http://schemas.openxmlformats.org/officeDocument/2006/math"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37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36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-9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957591" y="332656"/>
            <a:ext cx="8397024" cy="1144121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sau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đây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là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âm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: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vi-VN" sz="36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−8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6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lang="vi-VN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sym typeface="Arial"/>
                  </a:rPr>
                  <a:t> </a:t>
                </a:r>
                <a:endParaRPr lang="en-US" sz="4800" dirty="0">
                  <a:solidFill>
                    <a:prstClr val="black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lnSpc>
                    <a:spcPct val="120000"/>
                  </a:lnSpc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hỏi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4: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điều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kiện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nào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thì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phân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  <m:r>
                      <a:rPr lang="en-US" sz="32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hữu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tỉ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ℤ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≠0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423593" y="2526735"/>
            <a:ext cx="6413041" cy="2016224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Yeah!!!</a:t>
            </a:r>
          </a:p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Cảm ơn các bạn!!!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3599" y="2426261"/>
            <a:ext cx="3796187" cy="3019053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6"/>
              <a:ext cx="7072813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6,7-SGK –tr11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822817" y="2426261"/>
            <a:ext cx="3161888" cy="3019053"/>
            <a:chOff x="0" y="0"/>
            <a:chExt cx="6323775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050" y="1640680"/>
              <a:ext cx="6307725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6705" y="2426261"/>
            <a:ext cx="3153863" cy="3019053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6" y="2266920"/>
              <a:ext cx="5429585" cy="231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0533" y="1863157"/>
            <a:ext cx="1126208" cy="112620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836645" y="1863157"/>
            <a:ext cx="1126208" cy="112620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68666" y="2180885"/>
            <a:ext cx="395525" cy="592749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5226453" y="1863157"/>
            <a:ext cx="1126208" cy="112620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51164" y="2148490"/>
            <a:ext cx="536557" cy="525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28760" y="2061318"/>
            <a:ext cx="429753" cy="56411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372382" y="546583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503365" y="3640698"/>
            <a:ext cx="1893759" cy="551093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1840" y="1913794"/>
            <a:ext cx="10308321" cy="231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7984">
            <a:off x="-377157" y="1172679"/>
            <a:ext cx="2637992" cy="611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84977">
            <a:off x="10465754" y="5361518"/>
            <a:ext cx="870479" cy="1803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31699">
            <a:off x="9066665" y="1631431"/>
            <a:ext cx="1245368" cy="661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976">
            <a:off x="10443611" y="4860847"/>
            <a:ext cx="2376828" cy="298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8703">
            <a:off x="506641" y="-71673"/>
            <a:ext cx="870396" cy="1066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47852">
            <a:off x="8781890" y="6053075"/>
            <a:ext cx="1008391" cy="648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826675" y="4806789"/>
            <a:ext cx="879770" cy="955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86055">
            <a:off x="1749693" y="289506"/>
            <a:ext cx="1033735" cy="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6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1451" y="1322964"/>
            <a:ext cx="4901764" cy="1965359"/>
            <a:chOff x="-162280" y="-19101"/>
            <a:chExt cx="8320332" cy="2403403"/>
          </a:xfrm>
        </p:grpSpPr>
        <p:grpSp>
          <p:nvGrpSpPr>
            <p:cNvPr id="3" name="Group 3"/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511445" y="802822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43896" y="1338584"/>
            <a:ext cx="4944366" cy="1773893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87765" y="1891190"/>
              <a:ext cx="1617773" cy="1161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61824" y="124715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6" name="TextBox 15"/>
          <p:cNvSpPr txBox="1"/>
          <p:nvPr/>
        </p:nvSpPr>
        <p:spPr>
          <a:xfrm>
            <a:off x="2608794" y="1698845"/>
            <a:ext cx="2528899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2062" y="1405691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4148EAED-0D92-46BD-AE35-324A79191E70}"/>
              </a:ext>
            </a:extLst>
          </p:cNvPr>
          <p:cNvGrpSpPr/>
          <p:nvPr/>
        </p:nvGrpSpPr>
        <p:grpSpPr>
          <a:xfrm>
            <a:off x="1481451" y="3705213"/>
            <a:ext cx="4901764" cy="1965359"/>
            <a:chOff x="-162280" y="-19101"/>
            <a:chExt cx="8320332" cy="2403403"/>
          </a:xfrm>
        </p:grpSpPr>
        <p:grpSp>
          <p:nvGrpSpPr>
            <p:cNvPr id="19" name="Group 3">
              <a:extLst>
                <a:ext uri="{FF2B5EF4-FFF2-40B4-BE49-F238E27FC236}">
                  <a16:creationId xmlns:a16="http://schemas.microsoft.com/office/drawing/2014/main" id="{4381C350-9D26-4AAB-9206-CF075A5B92C4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90586EDE-306D-4BD9-8089-A6F26631F3DA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DD474349-1BED-4241-ABF3-355BD52CA46F}"/>
                </a:ext>
              </a:extLst>
            </p:cNvPr>
            <p:cNvSpPr txBox="1"/>
            <p:nvPr/>
          </p:nvSpPr>
          <p:spPr>
            <a:xfrm>
              <a:off x="414157" y="807218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5FF96ADA-3B3C-45D0-A84E-0C7B95236C1D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7341" y="2324838"/>
            <a:ext cx="2142052" cy="49710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5DB30D2-5FCE-49BB-BDA0-15EFFAD6371D}"/>
              </a:ext>
            </a:extLst>
          </p:cNvPr>
          <p:cNvSpPr txBox="1"/>
          <p:nvPr/>
        </p:nvSpPr>
        <p:spPr>
          <a:xfrm>
            <a:off x="2272236" y="3869884"/>
            <a:ext cx="3612987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50E92872-0C34-4795-A6BE-90134DB7E766}"/>
              </a:ext>
            </a:extLst>
          </p:cNvPr>
          <p:cNvGrpSpPr/>
          <p:nvPr/>
        </p:nvGrpSpPr>
        <p:grpSpPr>
          <a:xfrm>
            <a:off x="6686498" y="3719124"/>
            <a:ext cx="5147948" cy="1965359"/>
            <a:chOff x="-162280" y="-19101"/>
            <a:chExt cx="8320332" cy="2403403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9E4382E5-4995-4E08-82AB-C69AA3DE0FB9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id="{D14644AD-888D-4D49-AF71-DBAC0467E860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DEA8F68D-0490-4AD3-836E-F9A625182326}"/>
                </a:ext>
              </a:extLst>
            </p:cNvPr>
            <p:cNvSpPr txBox="1"/>
            <p:nvPr/>
          </p:nvSpPr>
          <p:spPr>
            <a:xfrm>
              <a:off x="374738" y="787309"/>
              <a:ext cx="1337134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C3CBCD69-9CCA-4CCA-8622-410CE6DB3278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9AAA1F2-699F-463C-B8FC-B952132047FE}"/>
              </a:ext>
            </a:extLst>
          </p:cNvPr>
          <p:cNvSpPr txBox="1"/>
          <p:nvPr/>
        </p:nvSpPr>
        <p:spPr>
          <a:xfrm>
            <a:off x="7732062" y="3938008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64400" y="5004384"/>
            <a:ext cx="3720847" cy="2401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40260" y="4699585"/>
            <a:ext cx="1595025" cy="3237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34240" y="117863"/>
            <a:ext cx="1289920" cy="1267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590" y="243872"/>
            <a:ext cx="48564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7139" y="1104298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-3;  0,5;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6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blipFill>
                <a:blip r:embed="rId9"/>
                <a:stretch>
                  <a:fillRect l="-1692" b="-5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F880497-914F-4DE5-A005-F20B60478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356152"/>
              </p:ext>
            </p:extLst>
          </p:nvPr>
        </p:nvGraphicFramePr>
        <p:xfrm>
          <a:off x="2096367" y="3129804"/>
          <a:ext cx="1558925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11000" imgH="444240" progId="Equation.DSMT4">
                  <p:embed/>
                </p:oleObj>
              </mc:Choice>
              <mc:Fallback>
                <p:oleObj name="Equation" r:id="rId10" imgW="7110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96367" y="3129804"/>
                        <a:ext cx="1558925" cy="97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F2F0A4A-C6AD-4811-87D8-790123C09ACC}"/>
              </a:ext>
            </a:extLst>
          </p:cNvPr>
          <p:cNvSpPr txBox="1"/>
          <p:nvPr/>
        </p:nvSpPr>
        <p:spPr>
          <a:xfrm>
            <a:off x="4873868" y="2030256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EDEDAF4F-589B-4115-9186-164E7CA2B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426060"/>
              </p:ext>
            </p:extLst>
          </p:nvPr>
        </p:nvGraphicFramePr>
        <p:xfrm>
          <a:off x="5025901" y="3164138"/>
          <a:ext cx="141922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47640" imgH="444240" progId="Equation.DSMT4">
                  <p:embed/>
                </p:oleObj>
              </mc:Choice>
              <mc:Fallback>
                <p:oleObj name="Equation" r:id="rId12" imgW="647640" imgH="4442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F880497-914F-4DE5-A005-F20B60478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25901" y="3164138"/>
                        <a:ext cx="1419225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396446B5-FA39-4561-9CB4-7D7B8A07D9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231298"/>
              </p:ext>
            </p:extLst>
          </p:nvPr>
        </p:nvGraphicFramePr>
        <p:xfrm>
          <a:off x="7561263" y="3175000"/>
          <a:ext cx="1614487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36560" imgH="444240" progId="Equation.DSMT4">
                  <p:embed/>
                </p:oleObj>
              </mc:Choice>
              <mc:Fallback>
                <p:oleObj name="Equation" r:id="rId14" imgW="736560" imgH="4442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EDEDAF4F-589B-4115-9186-164E7CA2B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61263" y="3175000"/>
                        <a:ext cx="1614487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7653" y="1643942"/>
            <a:ext cx="9796978" cy="3061677"/>
            <a:chOff x="0" y="0"/>
            <a:chExt cx="3739582" cy="2701436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ℚ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blipFill>
                <a:blip r:embed="rId3"/>
                <a:stretch>
                  <a:fillRect l="-1796" r="-1727" b="-7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3" y="925985"/>
            <a:ext cx="1456725" cy="14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420900" y="259861"/>
            <a:ext cx="5334000" cy="5840307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7634" y="259861"/>
            <a:ext cx="5892800" cy="5842000"/>
            <a:chOff x="0" y="0"/>
            <a:chExt cx="2350371" cy="2462159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-5; 0;-0,41;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  <a:blipFill>
                <a:blip r:embed="rId2"/>
                <a:stretch>
                  <a:fillRect l="-2658" r="-2532" b="-61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26" y="666261"/>
            <a:ext cx="1083598" cy="1083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19367" y="2658710"/>
            <a:ext cx="1828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Cụ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cs typeface="Arial" panose="020B0604020202020204" pitchFamily="34" charset="0"/>
                  </a:rPr>
                  <a:t>-5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800" b="1" dirty="0">
                    <a:cs typeface="Arial" panose="020B0604020202020204" pitchFamily="34" charset="0"/>
                  </a:rPr>
                  <a:t>0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</a:t>
                </a:r>
                <a:r>
                  <a:rPr lang="en-US" sz="2800" b="1" dirty="0">
                    <a:cs typeface="Arial" panose="020B0604020202020204" pitchFamily="34" charset="0"/>
                  </a:rPr>
                  <a:t>0,41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𝟎𝟎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  <a:blipFill>
                <a:blip r:embed="rId4"/>
                <a:stretch>
                  <a:fillRect l="-2290" r="-327" b="-218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6593961" y="545967"/>
            <a:ext cx="1542748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E14D3E-D8D7-46D7-B6F2-11DAAF6D1CFC}"/>
              </a:ext>
            </a:extLst>
          </p:cNvPr>
          <p:cNvSpPr/>
          <p:nvPr/>
        </p:nvSpPr>
        <p:spPr>
          <a:xfrm>
            <a:off x="6420899" y="1269734"/>
            <a:ext cx="5160939" cy="2911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số nguyên là một số hữu tỉ.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/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  <a:blipFill>
                <a:blip r:embed="rId6"/>
                <a:stretch>
                  <a:fillRect l="-2361" b="-32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4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 animBg="1"/>
      <p:bldP spid="3" grpId="0" uiExpand="1" build="allAtOnce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66031" y="4450568"/>
            <a:ext cx="3295918" cy="214534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6529427"/>
            <a:ext cx="12192000" cy="328573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0" name="Rounded Rectangular Callout 9"/>
          <p:cNvSpPr/>
          <p:nvPr/>
        </p:nvSpPr>
        <p:spPr>
          <a:xfrm>
            <a:off x="279789" y="147684"/>
            <a:ext cx="2650979" cy="978468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blipFill>
                <a:blip r:embed="rId5"/>
                <a:stretch>
                  <a:fillRect l="-1224" b="-6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55482E4-387B-4734-B349-C04935F5D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139073"/>
              </p:ext>
            </p:extLst>
          </p:nvPr>
        </p:nvGraphicFramePr>
        <p:xfrm>
          <a:off x="1136099" y="3225503"/>
          <a:ext cx="35893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39880" imgH="444240" progId="Equation.DSMT4">
                  <p:embed/>
                </p:oleObj>
              </mc:Choice>
              <mc:Fallback>
                <p:oleObj name="Equation" r:id="rId6" imgW="17398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6099" y="3225503"/>
                        <a:ext cx="3589338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9776AEE-0CF1-4F3C-8F43-A67C04E15F32}"/>
              </a:ext>
            </a:extLst>
          </p:cNvPr>
          <p:cNvSpPr txBox="1"/>
          <p:nvPr/>
        </p:nvSpPr>
        <p:spPr>
          <a:xfrm>
            <a:off x="5436576" y="2290403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FB4D13E-5AF3-46AF-BF0E-CAB0560DD0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044667"/>
              </p:ext>
            </p:extLst>
          </p:nvPr>
        </p:nvGraphicFramePr>
        <p:xfrm>
          <a:off x="4943088" y="3183857"/>
          <a:ext cx="33797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38000" imgH="457200" progId="Equation.DSMT4">
                  <p:embed/>
                </p:oleObj>
              </mc:Choice>
              <mc:Fallback>
                <p:oleObj name="Equation" r:id="rId8" imgW="163800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55482E4-387B-4734-B349-C04935F5D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43088" y="3183857"/>
                        <a:ext cx="3379787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CE6A625-ABA2-4A92-AF67-E9AC49CA6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34369"/>
              </p:ext>
            </p:extLst>
          </p:nvPr>
        </p:nvGraphicFramePr>
        <p:xfrm>
          <a:off x="8425412" y="3200103"/>
          <a:ext cx="228123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04840" imgH="457200" progId="Equation.DSMT4">
                  <p:embed/>
                </p:oleObj>
              </mc:Choice>
              <mc:Fallback>
                <p:oleObj name="Equation" r:id="rId10" imgW="110484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6FB4D13E-5AF3-46AF-BF0E-CAB0560DD0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25412" y="3200103"/>
                        <a:ext cx="2281238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/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=&gt;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blipFill>
                <a:blip r:embed="rId12"/>
                <a:stretch>
                  <a:fillRect l="-1165" b="-85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47496" y="1319296"/>
            <a:ext cx="10839283" cy="4604960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233" y="35836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04840" y="5265028"/>
            <a:ext cx="1756963" cy="1785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5D6AB9-0334-4B8C-9CB2-895E254F037D}"/>
              </a:ext>
            </a:extLst>
          </p:cNvPr>
          <p:cNvGrpSpPr/>
          <p:nvPr/>
        </p:nvGrpSpPr>
        <p:grpSpPr>
          <a:xfrm>
            <a:off x="547496" y="1768939"/>
            <a:ext cx="10810609" cy="880737"/>
            <a:chOff x="558798" y="1655006"/>
            <a:chExt cx="10810609" cy="880737"/>
          </a:xfrm>
        </p:grpSpPr>
        <p:sp>
          <p:nvSpPr>
            <p:cNvPr id="16" name="TextBox 15"/>
            <p:cNvSpPr txBox="1"/>
            <p:nvPr/>
          </p:nvSpPr>
          <p:spPr>
            <a:xfrm>
              <a:off x="1484405" y="1838273"/>
              <a:ext cx="9885002" cy="5847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biểu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diễn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trục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98" name="Picture 2" descr="Bộ câu hỏi thi tìm hiểu văn hóa Đồng Tháp trong đợt hoạt động Mừng Đảng  mừng Xuân Mậu Tất 2018">
              <a:extLst>
                <a:ext uri="{FF2B5EF4-FFF2-40B4-BE49-F238E27FC236}">
                  <a16:creationId xmlns:a16="http://schemas.microsoft.com/office/drawing/2014/main" id="{46231235-ECB4-4009-B858-5645ECAF5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98" y="1655006"/>
              <a:ext cx="880737" cy="88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Line 9">
            <a:extLst>
              <a:ext uri="{FF2B5EF4-FFF2-40B4-BE49-F238E27FC236}">
                <a16:creationId xmlns:a16="http://schemas.microsoft.com/office/drawing/2014/main" id="{8E675705-12BF-4A94-B562-0F3840D7D9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6322" y="420271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79720373-CE41-4427-8C93-3967D87D0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6062" y="413250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6A218F52-9DAE-48A8-97A7-B516D74967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3701" y="41129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42FCAAEB-F143-42FD-ABC7-64B490782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120" y="4151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5D52FE12-0536-4CD5-A383-A7C0496BC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0382" y="409838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F41BBABE-99C3-4A72-90AB-F137F2D6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662" y="4212688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7EEEFA9C-FB4E-43E7-B964-424786509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969" y="4344305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id="{E00E7D5F-7050-478B-80FD-E74A39F6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273" y="421287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2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37EC40E2-301E-4E4E-84CF-4CB3F1361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7800" y="414602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id="{2B87B3A4-C6AA-4E9B-B352-8A067E562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248" y="4274978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-1</a:t>
            </a: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15CCC05E-89D6-4583-9BEB-9EC7A3B3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196" y="4202295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3AB3F3-A891-464E-A732-F3B667E79D69}"/>
              </a:ext>
            </a:extLst>
          </p:cNvPr>
          <p:cNvCxnSpPr>
            <a:cxnSpLocks/>
          </p:cNvCxnSpPr>
          <p:nvPr/>
        </p:nvCxnSpPr>
        <p:spPr>
          <a:xfrm>
            <a:off x="6220382" y="4221057"/>
            <a:ext cx="91568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07591 -0.001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07539 -0.0027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5365 -0.0027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 animBg="1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</TotalTime>
  <Words>2279</Words>
  <Application>Microsoft Office PowerPoint</Application>
  <PresentationFormat>Widescreen</PresentationFormat>
  <Paragraphs>258</Paragraphs>
  <Slides>38</Slides>
  <Notes>2</Notes>
  <HiddenSlides>0</HiddenSlides>
  <MMClips>19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Cambria Math</vt:lpstr>
      <vt:lpstr>Wingdings</vt:lpstr>
      <vt:lpstr>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Tuan Anh Le</cp:lastModifiedBy>
  <cp:revision>1</cp:revision>
  <dcterms:created xsi:type="dcterms:W3CDTF">2022-02-25T15:56:08Z</dcterms:created>
  <dcterms:modified xsi:type="dcterms:W3CDTF">2023-06-12T02:19:23Z</dcterms:modified>
</cp:coreProperties>
</file>