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762" r:id="rId2"/>
    <p:sldId id="262" r:id="rId3"/>
    <p:sldId id="764" r:id="rId4"/>
    <p:sldId id="769" r:id="rId5"/>
    <p:sldId id="770" r:id="rId6"/>
    <p:sldId id="765" r:id="rId7"/>
    <p:sldId id="257" r:id="rId8"/>
    <p:sldId id="771" r:id="rId9"/>
    <p:sldId id="766" r:id="rId10"/>
    <p:sldId id="772" r:id="rId11"/>
    <p:sldId id="767" r:id="rId12"/>
    <p:sldId id="773" r:id="rId13"/>
    <p:sldId id="259" r:id="rId14"/>
    <p:sldId id="263" r:id="rId15"/>
    <p:sldId id="284" r:id="rId16"/>
    <p:sldId id="367" r:id="rId17"/>
    <p:sldId id="368" r:id="rId18"/>
    <p:sldId id="369" r:id="rId19"/>
    <p:sldId id="370" r:id="rId20"/>
    <p:sldId id="281" r:id="rId21"/>
    <p:sldId id="282" r:id="rId22"/>
    <p:sldId id="768" r:id="rId23"/>
    <p:sldId id="7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484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8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9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1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5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7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1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79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6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8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20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7.xml"/><Relationship Id="rId27" Type="http://schemas.openxmlformats.org/officeDocument/2006/relationships/image" Target="../media/image37.png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SỬ!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09228" y="525753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2377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966" y="404949"/>
            <a:ext cx="5491649" cy="600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33650" y="870005"/>
            <a:ext cx="597557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2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70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5" y="1158213"/>
            <a:ext cx="806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1681434"/>
            <a:ext cx="5707875" cy="447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698171" y="2312126"/>
            <a:ext cx="3827418" cy="35269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5200" y="2625634"/>
            <a:ext cx="38587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Tây Âu thời trung 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878214"/>
              </p:ext>
            </p:extLst>
          </p:nvPr>
        </p:nvGraphicFramePr>
        <p:xfrm>
          <a:off x="2075354" y="4045273"/>
          <a:ext cx="3025140" cy="1304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503">
                  <a:extLst>
                    <a:ext uri="{9D8B030D-6E8A-4147-A177-3AD203B41FA5}">
                      <a16:colId xmlns:a16="http://schemas.microsoft.com/office/drawing/2014/main" val="3162767140"/>
                    </a:ext>
                  </a:extLst>
                </a:gridCol>
                <a:gridCol w="1181637">
                  <a:extLst>
                    <a:ext uri="{9D8B030D-6E8A-4147-A177-3AD203B41FA5}">
                      <a16:colId xmlns:a16="http://schemas.microsoft.com/office/drawing/2014/main" val="1174681174"/>
                    </a:ext>
                  </a:extLst>
                </a:gridCol>
              </a:tblGrid>
              <a:tr h="3229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6189609"/>
                  </a:ext>
                </a:extLst>
              </a:tr>
              <a:tr h="3229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8347"/>
                  </a:ext>
                </a:extLst>
              </a:tr>
              <a:tr h="3229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 trình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55585"/>
                  </a:ext>
                </a:extLst>
              </a:tr>
              <a:tr h="3229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065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427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5" y="400567"/>
            <a:ext cx="806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1681434"/>
            <a:ext cx="5707875" cy="447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1044206"/>
            <a:ext cx="61197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06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5" y="1132091"/>
            <a:ext cx="8069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80" y="826904"/>
            <a:ext cx="10998926" cy="2474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800" b="1" i="0" u="none" strike="noStrike" kern="1200" cap="none" spc="0" normalizeH="0" baseline="0" noProof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013016" y="87649"/>
            <a:ext cx="9717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618566" y="619488"/>
            <a:ext cx="10730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vi-VN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</a:t>
            </a:r>
            <a:endParaRPr lang="vi-VN" sz="24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/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 ĐỘ PHONG KIẾN Ở TÂY ÂU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54641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8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013016" y="87649"/>
            <a:ext cx="9717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618566" y="619488"/>
            <a:ext cx="10730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vi-VN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</a:t>
            </a:r>
            <a:endParaRPr lang="vi-VN" sz="24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/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 ĐỘ PHONG KIẾN Ở TÂY ÂU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54641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468035" y="1949825"/>
            <a:ext cx="5338483" cy="2971799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15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013016" y="87649"/>
            <a:ext cx="9717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618566" y="619488"/>
            <a:ext cx="10730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vi-VN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</a:t>
            </a:r>
            <a:endParaRPr lang="vi-VN" sz="2400" b="1" dirty="0" smtClean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/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 ĐỘ PHONG KIẾN Ở TÂY ÂU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54641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1685109"/>
            <a:ext cx="5497628" cy="4389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0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825763"/>
            <a:ext cx="6531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Flowchart: Punched Tape 1"/>
          <p:cNvSpPr/>
          <p:nvPr/>
        </p:nvSpPr>
        <p:spPr>
          <a:xfrm>
            <a:off x="6297708" y="561703"/>
            <a:ext cx="5602555" cy="5682343"/>
          </a:xfrm>
          <a:prstGeom prst="flowChartPunched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1402" y="1851586"/>
            <a:ext cx="377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(10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9989" y="2233739"/>
            <a:ext cx="5460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778152"/>
              </p:ext>
            </p:extLst>
          </p:nvPr>
        </p:nvGraphicFramePr>
        <p:xfrm>
          <a:off x="7425830" y="4467499"/>
          <a:ext cx="3453765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4822">
                  <a:extLst>
                    <a:ext uri="{9D8B030D-6E8A-4147-A177-3AD203B41FA5}">
                      <a16:colId xmlns:a16="http://schemas.microsoft.com/office/drawing/2014/main" val="123921022"/>
                    </a:ext>
                  </a:extLst>
                </a:gridCol>
                <a:gridCol w="768943">
                  <a:extLst>
                    <a:ext uri="{9D8B030D-6E8A-4147-A177-3AD203B41FA5}">
                      <a16:colId xmlns:a16="http://schemas.microsoft.com/office/drawing/2014/main" val="3316923044"/>
                    </a:ext>
                  </a:extLst>
                </a:gridCol>
              </a:tblGrid>
              <a:tr h="426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25923"/>
                  </a:ext>
                </a:extLst>
              </a:tr>
              <a:tr h="426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24913"/>
                  </a:ext>
                </a:extLst>
              </a:tr>
              <a:tr h="426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13611"/>
                  </a:ext>
                </a:extLst>
              </a:tr>
              <a:tr h="426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hệ xã hội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46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475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6" y="355497"/>
            <a:ext cx="6505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1262444"/>
            <a:ext cx="6204204" cy="575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1162594"/>
            <a:ext cx="5630695" cy="4583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6" y="355497"/>
            <a:ext cx="6505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1262444"/>
            <a:ext cx="620420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769" y="822961"/>
            <a:ext cx="5469242" cy="572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4750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09228" y="525753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2377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966" y="404949"/>
            <a:ext cx="5491649" cy="600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ular Callout 1"/>
          <p:cNvSpPr/>
          <p:nvPr/>
        </p:nvSpPr>
        <p:spPr>
          <a:xfrm>
            <a:off x="1227906" y="1201782"/>
            <a:ext cx="4402183" cy="3239589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665949"/>
              </p:ext>
            </p:extLst>
          </p:nvPr>
        </p:nvGraphicFramePr>
        <p:xfrm>
          <a:off x="1345469" y="2437940"/>
          <a:ext cx="4140927" cy="1642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1865">
                  <a:extLst>
                    <a:ext uri="{9D8B030D-6E8A-4147-A177-3AD203B41FA5}">
                      <a16:colId xmlns:a16="http://schemas.microsoft.com/office/drawing/2014/main" val="546852699"/>
                    </a:ext>
                  </a:extLst>
                </a:gridCol>
                <a:gridCol w="2299062">
                  <a:extLst>
                    <a:ext uri="{9D8B030D-6E8A-4147-A177-3AD203B41FA5}">
                      <a16:colId xmlns:a16="http://schemas.microsoft.com/office/drawing/2014/main" val="8740544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893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556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sáng lập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844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 gốc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98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435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6200" algn="l"/>
                        </a:tabLs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8146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45470" y="1267092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847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</TotalTime>
  <Words>1346</Words>
  <Application>Microsoft Office PowerPoint</Application>
  <PresentationFormat>Widescreen</PresentationFormat>
  <Paragraphs>130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</cp:lastModifiedBy>
  <cp:revision>30</cp:revision>
  <dcterms:created xsi:type="dcterms:W3CDTF">2022-06-19T11:40:22Z</dcterms:created>
  <dcterms:modified xsi:type="dcterms:W3CDTF">2023-11-07T23:06:36Z</dcterms:modified>
</cp:coreProperties>
</file>