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91" r:id="rId3"/>
    <p:sldId id="392" r:id="rId4"/>
    <p:sldId id="393" r:id="rId5"/>
    <p:sldId id="395" r:id="rId6"/>
    <p:sldId id="473" r:id="rId7"/>
    <p:sldId id="477" r:id="rId8"/>
    <p:sldId id="474" r:id="rId9"/>
    <p:sldId id="390" r:id="rId10"/>
    <p:sldId id="451" r:id="rId11"/>
    <p:sldId id="484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83" r:id="rId39"/>
    <p:sldId id="44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0.jp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slide" Target="slide36.xml"/><Relationship Id="rId26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slide" Target="slide34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openxmlformats.org/officeDocument/2006/relationships/image" Target="../media/image56.jpeg"/><Relationship Id="rId16" Type="http://schemas.openxmlformats.org/officeDocument/2006/relationships/slide" Target="slide35.xml"/><Relationship Id="rId20" Type="http://schemas.openxmlformats.org/officeDocument/2006/relationships/image" Target="../media/image70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32" Type="http://schemas.openxmlformats.org/officeDocument/2006/relationships/slide" Target="slide37.xml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52.png"/><Relationship Id="rId28" Type="http://schemas.openxmlformats.org/officeDocument/2006/relationships/image" Target="../media/image77.png"/><Relationship Id="rId10" Type="http://schemas.openxmlformats.org/officeDocument/2006/relationships/image" Target="../media/image49.png"/><Relationship Id="rId19" Type="http://schemas.openxmlformats.org/officeDocument/2006/relationships/image" Target="../media/image69.pn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85.png"/><Relationship Id="rId4" Type="http://schemas.openxmlformats.org/officeDocument/2006/relationships/audio" Target="../media/audio4.wav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6.jpeg"/><Relationship Id="rId4" Type="http://schemas.openxmlformats.org/officeDocument/2006/relationships/audio" Target="../media/audio4.wav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SỬ!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470263" y="469979"/>
            <a:ext cx="8425543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nl-NL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(7’)</a:t>
            </a:r>
            <a:endParaRPr lang="nl-NL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864305"/>
              </p:ext>
            </p:extLst>
          </p:nvPr>
        </p:nvGraphicFramePr>
        <p:xfrm>
          <a:off x="1" y="22283"/>
          <a:ext cx="9143998" cy="6692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8041">
                  <a:extLst>
                    <a:ext uri="{9D8B030D-6E8A-4147-A177-3AD203B41FA5}">
                      <a16:colId xmlns:a16="http://schemas.microsoft.com/office/drawing/2014/main" val="1212789812"/>
                    </a:ext>
                  </a:extLst>
                </a:gridCol>
                <a:gridCol w="2334638">
                  <a:extLst>
                    <a:ext uri="{9D8B030D-6E8A-4147-A177-3AD203B41FA5}">
                      <a16:colId xmlns:a16="http://schemas.microsoft.com/office/drawing/2014/main" val="4034714122"/>
                    </a:ext>
                  </a:extLst>
                </a:gridCol>
                <a:gridCol w="1917738">
                  <a:extLst>
                    <a:ext uri="{9D8B030D-6E8A-4147-A177-3AD203B41FA5}">
                      <a16:colId xmlns:a16="http://schemas.microsoft.com/office/drawing/2014/main" val="1570300247"/>
                    </a:ext>
                  </a:extLst>
                </a:gridCol>
                <a:gridCol w="2763581">
                  <a:extLst>
                    <a:ext uri="{9D8B030D-6E8A-4147-A177-3AD203B41FA5}">
                      <a16:colId xmlns:a16="http://schemas.microsoft.com/office/drawing/2014/main" val="3502490065"/>
                    </a:ext>
                  </a:extLst>
                </a:gridCol>
              </a:tblGrid>
              <a:tr h="1338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3945941"/>
                  </a:ext>
                </a:extLst>
              </a:tr>
              <a:tr h="1338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Đi-a-xơ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 Đào Nha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 Nam Châu Phi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525207"/>
                  </a:ext>
                </a:extLst>
              </a:tr>
              <a:tr h="1338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Cô-lôm-bô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Ban Nha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ra Châu Mỹ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300022"/>
                  </a:ext>
                </a:extLst>
              </a:tr>
              <a:tr h="1338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1497-1498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Va-xcô Đơ Ga-ma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 Đào Nha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 biển Tây Nam Ấn Độ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973522"/>
                  </a:ext>
                </a:extLst>
              </a:tr>
              <a:tr h="1338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Ma-gien-lăng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Ban Nha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6564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9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554321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1715314"/>
            <a:ext cx="236385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671880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2" y="1821171"/>
            <a:ext cx="246159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658821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741471"/>
            <a:ext cx="25542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56738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671883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620485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633544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542115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581303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502925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698859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FF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03217" y="1423083"/>
            <a:ext cx="6656566" cy="3319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Â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</a:rPr>
              <a:t>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7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646615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FF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966652" y="1930352"/>
            <a:ext cx="755033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FF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hủ công trường thủ công, chủ đồn 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nhà buôn lớn,...</a:t>
            </a:r>
            <a:endParaRPr lang="en-US" sz="2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chemeClr val="tx1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dirty="0" smtClean="0"/>
              <a:t>        </a:t>
            </a:r>
            <a:r>
              <a:rPr lang="en-US" sz="2600" dirty="0" err="1" smtClean="0"/>
              <a:t>Đóng</a:t>
            </a:r>
            <a:r>
              <a:rPr lang="en-US" sz="2600" dirty="0" smtClean="0"/>
              <a:t> </a:t>
            </a:r>
            <a:r>
              <a:rPr lang="en-US" sz="2600" dirty="0" err="1"/>
              <a:t>vai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thành</a:t>
            </a:r>
            <a:r>
              <a:rPr lang="en-US" sz="2600" dirty="0"/>
              <a:t> </a:t>
            </a:r>
            <a:r>
              <a:rPr lang="en-US" sz="2600" dirty="0" err="1"/>
              <a:t>viên</a:t>
            </a:r>
            <a:r>
              <a:rPr lang="en-US" sz="2600" dirty="0"/>
              <a:t> </a:t>
            </a: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đoàn</a:t>
            </a:r>
            <a:r>
              <a:rPr lang="en-US" sz="2600" dirty="0"/>
              <a:t> </a:t>
            </a:r>
            <a:r>
              <a:rPr lang="en-US" sz="2600" dirty="0" err="1"/>
              <a:t>thám</a:t>
            </a:r>
            <a:r>
              <a:rPr lang="en-US" sz="2600" dirty="0"/>
              <a:t> </a:t>
            </a:r>
            <a:r>
              <a:rPr lang="en-US" sz="2600" dirty="0" err="1"/>
              <a:t>hiểm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Ma-</a:t>
            </a:r>
            <a:r>
              <a:rPr lang="en-US" sz="2600" dirty="0" err="1"/>
              <a:t>gien</a:t>
            </a:r>
            <a:r>
              <a:rPr lang="en-US" sz="2600" dirty="0"/>
              <a:t>-</a:t>
            </a:r>
            <a:r>
              <a:rPr lang="en-US" sz="2600" dirty="0" err="1"/>
              <a:t>lan</a:t>
            </a:r>
            <a:r>
              <a:rPr lang="en-US" sz="2600" dirty="0"/>
              <a:t>,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hãy</a:t>
            </a:r>
            <a:r>
              <a:rPr lang="en-US" sz="2600" dirty="0"/>
              <a:t> </a:t>
            </a:r>
            <a:r>
              <a:rPr lang="en-US" sz="2600" dirty="0" err="1"/>
              <a:t>thiệu</a:t>
            </a:r>
            <a:r>
              <a:rPr lang="en-US" sz="2600" dirty="0"/>
              <a:t> </a:t>
            </a:r>
            <a:r>
              <a:rPr lang="en-US" sz="2600" dirty="0" err="1"/>
              <a:t>với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bè</a:t>
            </a:r>
            <a:r>
              <a:rPr lang="en-US" sz="2600" dirty="0"/>
              <a:t> </a:t>
            </a:r>
            <a:r>
              <a:rPr lang="en-US" sz="2600" dirty="0" err="1"/>
              <a:t>về</a:t>
            </a:r>
            <a:r>
              <a:rPr lang="en-US" sz="2600" dirty="0"/>
              <a:t> </a:t>
            </a:r>
            <a:r>
              <a:rPr lang="en-US" sz="2600" dirty="0" err="1"/>
              <a:t>hành</a:t>
            </a:r>
            <a:r>
              <a:rPr lang="en-US" sz="2600" dirty="0"/>
              <a:t> </a:t>
            </a:r>
            <a:r>
              <a:rPr lang="en-US" sz="2600" dirty="0" err="1"/>
              <a:t>trình</a:t>
            </a:r>
            <a:r>
              <a:rPr lang="en-US" sz="2600" dirty="0"/>
              <a:t> </a:t>
            </a:r>
            <a:r>
              <a:rPr lang="en-US" sz="2600" dirty="0" err="1"/>
              <a:t>mà</a:t>
            </a:r>
            <a:r>
              <a:rPr lang="en-US" sz="2600" dirty="0"/>
              <a:t> </a:t>
            </a:r>
            <a:r>
              <a:rPr lang="en-US" sz="2600" dirty="0" err="1"/>
              <a:t>đoàn</a:t>
            </a:r>
            <a:r>
              <a:rPr lang="en-US" sz="2600" dirty="0"/>
              <a:t> </a:t>
            </a: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đi</a:t>
            </a:r>
            <a:r>
              <a:rPr lang="en-US" sz="2600" dirty="0"/>
              <a:t> qua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liên</a:t>
            </a:r>
            <a:r>
              <a:rPr lang="en-US" sz="2600" dirty="0"/>
              <a:t> </a:t>
            </a:r>
            <a:r>
              <a:rPr lang="en-US" sz="2600" dirty="0" err="1"/>
              <a:t>hệ</a:t>
            </a:r>
            <a:r>
              <a:rPr lang="en-US" sz="2600" dirty="0"/>
              <a:t> </a:t>
            </a:r>
            <a:r>
              <a:rPr lang="en-US" sz="2600" dirty="0" err="1"/>
              <a:t>những</a:t>
            </a:r>
            <a:r>
              <a:rPr lang="en-US" sz="2600" dirty="0"/>
              <a:t> </a:t>
            </a:r>
            <a:r>
              <a:rPr lang="en-US" sz="2600" dirty="0" err="1"/>
              <a:t>điều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r>
              <a:rPr lang="en-US" sz="2600" dirty="0"/>
              <a:t> ở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tại</a:t>
            </a:r>
            <a:r>
              <a:rPr lang="en-US" sz="2600" dirty="0"/>
              <a:t>. </a:t>
            </a:r>
            <a:r>
              <a:rPr lang="en-US" sz="2600" dirty="0">
                <a:solidFill>
                  <a:srgbClr val="0000FF"/>
                </a:solidFill>
              </a:rPr>
              <a:t>(</a:t>
            </a:r>
            <a:r>
              <a:rPr lang="en-US" sz="2600" dirty="0" err="1">
                <a:solidFill>
                  <a:srgbClr val="0000FF"/>
                </a:solidFill>
              </a:rPr>
              <a:t>Tư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liệu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tham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khảo</a:t>
            </a:r>
            <a:r>
              <a:rPr lang="en-US" sz="2600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dirty="0" err="1">
                <a:solidFill>
                  <a:srgbClr val="0000FF"/>
                </a:solidFill>
              </a:rPr>
              <a:t>Người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Đầu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Tiên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Đi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Vòng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Quanh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Thế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Giới</a:t>
            </a:r>
            <a:r>
              <a:rPr lang="en-US" sz="2600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0080" y="826904"/>
            <a:ext cx="7811589" cy="2337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34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Cảm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  <a:endParaRPr lang="en-US" altLang="en-US" sz="4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802508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</a:t>
            </a:r>
            <a:r>
              <a:rPr lang="nl-NL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2278</TotalTime>
  <Words>2289</Words>
  <Application>Microsoft Office PowerPoint</Application>
  <PresentationFormat>On-screen Show (4:3)</PresentationFormat>
  <Paragraphs>229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157</cp:revision>
  <dcterms:created xsi:type="dcterms:W3CDTF">2022-06-17T13:18:04Z</dcterms:created>
  <dcterms:modified xsi:type="dcterms:W3CDTF">2023-11-07T22:38:55Z</dcterms:modified>
</cp:coreProperties>
</file>