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7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F989"/>
    <a:srgbClr val="F4E18E"/>
    <a:srgbClr val="F7D38B"/>
    <a:srgbClr val="FED284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51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9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48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276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1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474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612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87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7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2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43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4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72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49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1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85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6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075C9D-4F4E-4AAB-963B-A55E022F31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228600"/>
            <a:ext cx="5029200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GIẢNG ĐIỆN TỬ TOÁN HỌC 6</a:t>
            </a:r>
          </a:p>
        </p:txBody>
      </p:sp>
      <p:sp>
        <p:nvSpPr>
          <p:cNvPr id="2" name="Bevel 1"/>
          <p:cNvSpPr/>
          <p:nvPr/>
        </p:nvSpPr>
        <p:spPr>
          <a:xfrm>
            <a:off x="1828800" y="1676400"/>
            <a:ext cx="5562600" cy="34290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0800" y="2514600"/>
            <a:ext cx="4038600" cy="1524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 SUẤT THỰC NGHIỆM</a:t>
            </a:r>
            <a:endParaRPr lang="en-US" sz="2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09600"/>
            <a:ext cx="7924800" cy="2482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7632" y="3679414"/>
            <a:ext cx="2679903" cy="15783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1293" y="3429000"/>
            <a:ext cx="4484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Tổng số lần gieo: 80 (lần)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227506" y="4242137"/>
            <a:ext cx="47066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Số lần An thắng là: 48 (lần)</a:t>
            </a:r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2163102" y="5065693"/>
            <a:ext cx="4009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Xác suất thực nghiệm: </a:t>
            </a:r>
            <a:endParaRPr lang="en-US" sz="28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251920"/>
              </p:ext>
            </p:extLst>
          </p:nvPr>
        </p:nvGraphicFramePr>
        <p:xfrm>
          <a:off x="5922755" y="4953000"/>
          <a:ext cx="1191921" cy="76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5" imgW="1346040" imgH="888840" progId="Equation.DSMT4">
                  <p:embed/>
                </p:oleObj>
              </mc:Choice>
              <mc:Fallback>
                <p:oleObj name="Equation" r:id="rId5" imgW="1346040" imgH="8888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22755" y="4953000"/>
                        <a:ext cx="1191921" cy="761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3398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609600"/>
            <a:ext cx="7938757" cy="16764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616971"/>
              </p:ext>
            </p:extLst>
          </p:nvPr>
        </p:nvGraphicFramePr>
        <p:xfrm>
          <a:off x="2438400" y="3886200"/>
          <a:ext cx="1308799" cy="51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4" imgW="787058" imgH="444307" progId="Equation.DSMT4">
                  <p:embed/>
                </p:oleObj>
              </mc:Choice>
              <mc:Fallback>
                <p:oleObj name="Equation" r:id="rId4" imgW="787058" imgH="444307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86200"/>
                        <a:ext cx="1308799" cy="516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709039"/>
              </p:ext>
            </p:extLst>
          </p:nvPr>
        </p:nvGraphicFramePr>
        <p:xfrm>
          <a:off x="3540633" y="5688992"/>
          <a:ext cx="1255352" cy="49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6" imgW="787320" imgH="444240" progId="Equation.DSMT4">
                  <p:embed/>
                </p:oleObj>
              </mc:Choice>
              <mc:Fallback>
                <p:oleObj name="Equation" r:id="rId6" imgW="787320" imgH="4442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633" y="5688992"/>
                        <a:ext cx="1255352" cy="495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5785" y="2650629"/>
            <a:ext cx="783468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Số lần gieo mà chấm xuất hiện là số chẵn: 20 + 22 + 15 = 57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suất thực nghiệm của sự kiện Số chấm xuất hiện là số chẵn là: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5210" y="4479429"/>
            <a:ext cx="788559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Số lần gieo mà chấm xuất hiện lớn hơn 2 là: 100 – (15+20)=65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suất thực nghiệm của sự kiện Số chấm xuất hiện lớn hơn 2 là: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4128" y="2286000"/>
            <a:ext cx="111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75" y="228600"/>
            <a:ext cx="3115130" cy="935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105" y="1371601"/>
            <a:ext cx="7632168" cy="339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936" y="1907276"/>
            <a:ext cx="2726664" cy="329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1869745"/>
            <a:ext cx="4736026" cy="329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2462284"/>
            <a:ext cx="7738184" cy="378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149424"/>
            <a:ext cx="2954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695510"/>
            <a:ext cx="7924800" cy="2409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Ôn tập các kiến thức về Xác suất thực nghiệm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Làm bài tập 9.30, 9.31, 9.32-SGK.103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Tìm hiểu Trò chơi xúc xắc phần Luyện tập chung để buổi học sau thực hiện.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68313" y="990600"/>
            <a:ext cx="84248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 GIÁO</a:t>
            </a:r>
            <a:b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ĐÃ VỀ DỰ TIẾT HỌC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8600" y="2895600"/>
            <a:ext cx="84248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alt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CÁC EM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LUÔN CHĂM NGOAN HỌC GIỎI</a:t>
            </a:r>
            <a:endParaRPr kumimoji="0" lang="en-US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27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685800"/>
            <a:ext cx="6311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THẦY GIÁO VÀ CÁC EM HỌC SINH THAM DỰ BÀI HỌC NGÀY HÔM NAY!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3927" y="4724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viên: Nguyễn Thị Khay</a:t>
            </a:r>
          </a:p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Trường: THCS Tự Cường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38400" y="2667000"/>
            <a:ext cx="4191000" cy="1143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i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Lớp 6C</a:t>
            </a:r>
            <a:endParaRPr lang="en-US" sz="6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96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066800"/>
            <a:ext cx="7562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Tiết:88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43. XÁC SUẤT THỰC NGHIỆM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0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490703"/>
            <a:ext cx="6010938" cy="222429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31405" y="554080"/>
            <a:ext cx="2438400" cy="180461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đồng xu 10 lần.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lần xuất hiện mặt xấp?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9044"/>
            <a:ext cx="4528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lần xuất hiện mặt sấp là: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41555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 hai khả năng xảy ra sự kiện tung đồng xu: xuất hiện mặt sấp và không xuất hiện mặt sấp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317665"/>
              </p:ext>
            </p:extLst>
          </p:nvPr>
        </p:nvGraphicFramePr>
        <p:xfrm>
          <a:off x="762000" y="2798426"/>
          <a:ext cx="7772400" cy="2916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Bitmap Image" r:id="rId3" imgW="6287378" imgH="1476190" progId="Paint.Picture">
                  <p:embed/>
                </p:oleObj>
              </mc:Choice>
              <mc:Fallback>
                <p:oleObj name="Bitmap Image" r:id="rId3" imgW="6287378" imgH="1476190" progId="Paint.Picture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98426"/>
                        <a:ext cx="7772400" cy="2916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7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24"/>
          <a:stretch/>
        </p:blipFill>
        <p:spPr>
          <a:xfrm>
            <a:off x="2057399" y="582459"/>
            <a:ext cx="5715001" cy="36576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412111"/>
              </p:ext>
            </p:extLst>
          </p:nvPr>
        </p:nvGraphicFramePr>
        <p:xfrm>
          <a:off x="1828800" y="4495800"/>
          <a:ext cx="6324600" cy="16721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07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77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Đỏ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Xanh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Vàng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77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Số lần (k)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22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Tỉ số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(        )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281380"/>
              </p:ext>
            </p:extLst>
          </p:nvPr>
        </p:nvGraphicFramePr>
        <p:xfrm>
          <a:off x="2590800" y="5464482"/>
          <a:ext cx="533400" cy="696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4" imgW="241195" imgH="431613" progId="Equation.DSMT4">
                  <p:embed/>
                </p:oleObj>
              </mc:Choice>
              <mc:Fallback>
                <p:oleObj name="Equation" r:id="rId4" imgW="241195" imgH="431613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64482"/>
                        <a:ext cx="533400" cy="696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7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524000"/>
            <a:ext cx="7620000" cy="2514600"/>
          </a:xfrm>
          <a:prstGeom prst="roundRect">
            <a:avLst/>
          </a:prstGeom>
          <a:solidFill>
            <a:srgbClr val="FCF98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 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gọi là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suất thực nghiệm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sự kiện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 tên chỉ vào ô màu vàng.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767820"/>
              </p:ext>
            </p:extLst>
          </p:nvPr>
        </p:nvGraphicFramePr>
        <p:xfrm>
          <a:off x="1752600" y="1676400"/>
          <a:ext cx="5295324" cy="782702"/>
        </p:xfrm>
        <a:graphic>
          <a:graphicData uri="http://schemas.openxmlformats.org/drawingml/2006/table">
            <a:tbl>
              <a:tblPr firstRow="1" firstCol="1" bandRow="1"/>
              <a:tblGrid>
                <a:gridCol w="5295324">
                  <a:extLst>
                    <a:ext uri="{9D8B030D-6E8A-4147-A177-3AD203B41FA5}">
                      <a16:colId xmlns:a16="http://schemas.microsoft.com/office/drawing/2014/main" val="8155725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lần mũi tên chỉ vào ô mầu vàng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297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lần quay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986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8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93620"/>
            <a:ext cx="5062144" cy="387858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5724939" y="685800"/>
            <a:ext cx="2885662" cy="204135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suất thực nghiệm sự kiện tung đồng xu mặt xấp là bao nhiêu?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799" y="533400"/>
            <a:ext cx="7848601" cy="50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00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1422</TotalTime>
  <Words>307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Organic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 IN3558</cp:lastModifiedBy>
  <cp:revision>138</cp:revision>
  <dcterms:created xsi:type="dcterms:W3CDTF">2021-01-25T00:54:03Z</dcterms:created>
  <dcterms:modified xsi:type="dcterms:W3CDTF">2023-10-11T16:05:30Z</dcterms:modified>
</cp:coreProperties>
</file>