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22" autoAdjust="0"/>
  </p:normalViewPr>
  <p:slideViewPr>
    <p:cSldViewPr>
      <p:cViewPr varScale="1">
        <p:scale>
          <a:sx n="47" d="100"/>
          <a:sy n="47" d="100"/>
        </p:scale>
        <p:origin x="6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12" Type="http://schemas.openxmlformats.org/officeDocument/2006/relationships/image" Target="../media/image29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280.png"/><Relationship Id="rId5" Type="http://schemas.openxmlformats.org/officeDocument/2006/relationships/image" Target="../media/image37.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42" Type="http://schemas.openxmlformats.org/officeDocument/2006/relationships/image" Target="../media/image330.png"/><Relationship Id="rId47" Type="http://schemas.openxmlformats.org/officeDocument/2006/relationships/image" Target="../media/image380.png"/><Relationship Id="rId7" Type="http://schemas.openxmlformats.org/officeDocument/2006/relationships/image" Target="../media/image42.svg"/><Relationship Id="rId46" Type="http://schemas.openxmlformats.org/officeDocument/2006/relationships/image" Target="../media/image370.png"/><Relationship Id="rId2" Type="http://schemas.openxmlformats.org/officeDocument/2006/relationships/image" Target="../media/image39.png"/><Relationship Id="rId41"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41.png"/><Relationship Id="rId45" Type="http://schemas.openxmlformats.org/officeDocument/2006/relationships/image" Target="../media/image360.png"/><Relationship Id="rId5" Type="http://schemas.openxmlformats.org/officeDocument/2006/relationships/image" Target="../media/image13.svg"/><Relationship Id="rId44" Type="http://schemas.openxmlformats.org/officeDocument/2006/relationships/image" Target="../media/image350.png"/><Relationship Id="rId4" Type="http://schemas.openxmlformats.org/officeDocument/2006/relationships/image" Target="../media/image12.png"/><Relationship Id="rId43" Type="http://schemas.openxmlformats.org/officeDocument/2006/relationships/image" Target="../media/image340.png"/><Relationship Id="rId48" Type="http://schemas.openxmlformats.org/officeDocument/2006/relationships/image" Target="../media/image390.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43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3.png"/><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51.png"/><Relationship Id="rId7" Type="http://schemas.openxmlformats.org/officeDocument/2006/relationships/image" Target="../media/image47.png"/><Relationship Id="rId3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32" Type="http://schemas.openxmlformats.org/officeDocument/2006/relationships/image" Target="../media/image48.png"/><Relationship Id="rId5" Type="http://schemas.openxmlformats.org/officeDocument/2006/relationships/image" Target="../media/image12.png"/><Relationship Id="rId31" Type="http://schemas.openxmlformats.org/officeDocument/2006/relationships/image" Target="../media/image4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58.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57.png"/><Relationship Id="rId5" Type="http://schemas.openxmlformats.org/officeDocument/2006/relationships/image" Target="../media/image52.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0.svg"/><Relationship Id="rId42" Type="http://schemas.openxmlformats.org/officeDocument/2006/relationships/image" Target="../media/image61.png"/><Relationship Id="rId7" Type="http://schemas.openxmlformats.org/officeDocument/2006/relationships/image" Target="../media/image4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3.svg"/><Relationship Id="rId4" Type="http://schemas.openxmlformats.org/officeDocument/2006/relationships/image" Target="../media/image12.pn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66.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32" Type="http://schemas.openxmlformats.org/officeDocument/2006/relationships/image" Target="../media/image77.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5.jpg"/><Relationship Id="rId40" Type="http://schemas.openxmlformats.org/officeDocument/2006/relationships/image" Target="../media/image56.png"/><Relationship Id="rId5" Type="http://schemas.openxmlformats.org/officeDocument/2006/relationships/image" Target="../media/image40.sv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9" Type="http://schemas.openxmlformats.org/officeDocument/2006/relationships/image" Target="../media/image57.jpg"/><Relationship Id="rId3" Type="http://schemas.openxmlformats.org/officeDocument/2006/relationships/image" Target="../media/image13.svg"/><Relationship Id="rId38" Type="http://schemas.openxmlformats.org/officeDocument/2006/relationships/image" Target="../media/image8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1.svg"/><Relationship Id="rId7" Type="http://schemas.openxmlformats.org/officeDocument/2006/relationships/image" Target="../media/image28.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4.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txBody>
            <a:bodyPr/>
            <a:lstStyle/>
            <a:p>
              <a:endParaRPr lang="en-US"/>
            </a:p>
          </p:txBody>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txBody>
          <a:bodyPr/>
          <a:lstStyle/>
          <a:p>
            <a:endParaRPr lang="en-US"/>
          </a:p>
        </p:txBody>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58502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a:latin typeface="Cambria Math" panose="02040503050406030204" pitchFamily="18" charset="0"/>
                            </a:rPr>
                            <m:t>3</m:t>
                          </m:r>
                        </m:sub>
                      </m:sSub>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585025" cy="70788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8"/>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txBody>
            <a:bodyPr/>
            <a:lstStyle/>
            <a:p>
              <a:endParaRPr lang="en-US"/>
            </a:p>
          </p:txBody>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a:effectLst/>
                    <a:latin typeface="Arial" panose="020B0604020202020204" pitchFamily="34" charset="0"/>
                    <a:ea typeface="Times New Roman" panose="02020603050405020304" pitchFamily="18" charset="0"/>
                    <a:cs typeface="Arial" panose="020B0604020202020204" pitchFamily="34" charset="0"/>
                  </a:rPr>
                  <a:t>*</a:t>
                </a:r>
                <a:r>
                  <a:rPr lang="nl-NL" sz="400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5"/>
                <a:stretch>
                  <a:fillRect l="-1284" r="-1284" b="-3060"/>
                </a:stretch>
              </a:blipFill>
            </p:spPr>
            <p:txBody>
              <a:bodyPr/>
              <a:lstStyle/>
              <a:p>
                <a:r>
                  <a:rPr lang="vi-VN">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5"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3" name="Rectangle 12"/>
          <p:cNvSpPr/>
          <p:nvPr/>
        </p:nvSpPr>
        <p:spPr>
          <a:xfrm>
            <a:off x="2320506" y="4088288"/>
            <a:ext cx="13043746" cy="1306255"/>
          </a:xfrm>
          <a:prstGeom prst="rect">
            <a:avLst/>
          </a:prstGeom>
        </p:spPr>
        <p:txBody>
          <a:bodyPr wrap="square">
            <a:spAutoFit/>
          </a:bodyPr>
          <a:lstStyle/>
          <a:p>
            <a:pPr lvl="0" algn="ctr">
              <a:lnSpc>
                <a:spcPct val="150000"/>
              </a:lnSpc>
              <a:defRPr/>
            </a:pPr>
            <a:r>
              <a:rPr lang="vi-VN" sz="6000" b="1" kern="0">
                <a:solidFill>
                  <a:schemeClr val="bg1"/>
                </a:solidFill>
                <a:ea typeface="Calibri" panose="020F0502020204030204" pitchFamily="34" charset="0"/>
                <a:cs typeface="Arial" panose="020B0604020202020204" pitchFamily="34" charset="0"/>
              </a:rPr>
              <a:t>ĐẠI </a:t>
            </a:r>
            <a:r>
              <a:rPr lang="vi-VN" sz="6000" b="1" kern="0" dirty="0">
                <a:solidFill>
                  <a:schemeClr val="bg1"/>
                </a:solidFill>
                <a:ea typeface="Calibri" panose="020F0502020204030204" pitchFamily="34" charset="0"/>
                <a:cs typeface="Arial" panose="020B0604020202020204" pitchFamily="34" charset="0"/>
              </a:rPr>
              <a:t>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dirty="0">
                <a:solidFill>
                  <a:srgbClr val="FF0000"/>
                </a:solidFill>
                <a:latin typeface="Arial" panose="020B0604020202020204" pitchFamily="34" charset="0"/>
                <a:ea typeface="Calibri" panose="020F0502020204030204" pitchFamily="34" charset="0"/>
              </a:rPr>
              <a:t>- 4</a:t>
            </a:r>
            <a:endParaRPr lang="en-US" sz="4000" dirty="0">
              <a:solidFill>
                <a:srgbClr val="FF0000"/>
              </a:solidFill>
            </a:endParaRPr>
          </a:p>
        </p:txBody>
      </p:sp>
      <p:sp>
        <p:nvSpPr>
          <p:cNvPr id="14" name="Rectangle 13"/>
          <p:cNvSpPr/>
          <p:nvPr/>
        </p:nvSpPr>
        <p:spPr>
          <a:xfrm>
            <a:off x="12173923" y="4012755"/>
            <a:ext cx="1069524"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-1,2</a:t>
            </a:r>
          </a:p>
        </p:txBody>
      </p:sp>
      <p:sp>
        <p:nvSpPr>
          <p:cNvPr id="20" name="Rectangle 19"/>
          <p:cNvSpPr/>
          <p:nvPr/>
        </p:nvSpPr>
        <p:spPr>
          <a:xfrm>
            <a:off x="14022026" y="4012755"/>
            <a:ext cx="92685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cs typeface="Arial" panose="020B0604020202020204" pitchFamily="34" charset="0"/>
              </a:rPr>
              <a:t>-24</a:t>
            </a:r>
          </a:p>
        </p:txBody>
      </p:sp>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txBody>
            <a:bodyPr/>
            <a:lstStyle/>
            <a:p>
              <a:endParaRPr lang="en-US"/>
            </a:p>
          </p:txBody>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txBody>
            <a:bodyPr/>
            <a:lstStyle/>
            <a:p>
              <a:endParaRPr lang="en-US"/>
            </a:p>
          </p:txBody>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txBody>
            <a:bodyPr/>
            <a:lstStyle/>
            <a:p>
              <a:endParaRPr lang="en-US"/>
            </a:p>
          </p:txBody>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txBody>
          <a:bodyPr/>
          <a:lstStyle/>
          <a:p>
            <a:endParaRPr lang="en-US"/>
          </a:p>
        </p:txBody>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txBody>
            <a:bodyPr/>
            <a:lstStyle/>
            <a:p>
              <a:endParaRPr lang="en-US"/>
            </a:p>
          </p:txBody>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txBody>
              <a:bodyPr/>
              <a:lstStyle/>
              <a:p>
                <a:endParaRPr lang="en-US"/>
              </a:p>
            </p:txBody>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3"/>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828800"/>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61970" y="88675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918071"/>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53664" y="889766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878614"/>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txBody>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txBody>
            <a:bodyPr/>
            <a:lstStyle/>
            <a:p>
              <a:endParaRPr lang="en-US"/>
            </a:p>
          </p:txBody>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txBody>
              <a:bodyPr/>
              <a:lstStyle/>
              <a:p>
                <a:endParaRPr lang="en-US"/>
              </a:p>
            </p:txBody>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1505</TotalTime>
  <Words>2702</Words>
  <Application>Microsoft Office PowerPoint</Application>
  <PresentationFormat>Custom</PresentationFormat>
  <Paragraphs>290</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Let's Learn Mathematics Presentation</dc:title>
  <dc:creator>Mr CHU HONG VINH</dc:creator>
  <cp:lastModifiedBy>Phạm Long Hải</cp:lastModifiedBy>
  <cp:revision>218</cp:revision>
  <dcterms:created xsi:type="dcterms:W3CDTF">2006-08-16T00:00:00Z</dcterms:created>
  <dcterms:modified xsi:type="dcterms:W3CDTF">2023-10-17T13:28:03Z</dcterms:modified>
  <dc:identifier>DAFNsc4mcvs</dc:identifier>
</cp:coreProperties>
</file>