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80" r:id="rId2"/>
    <p:sldId id="272" r:id="rId3"/>
    <p:sldId id="277" r:id="rId4"/>
    <p:sldId id="278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0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as0uu8NGpwfR7jPVjRi6hecCz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464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942ba3d1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f942ba3d1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061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942ba3d1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f942ba3d1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942ba3d1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f942ba3d1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942ba3d1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f942ba3d1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942ba3d1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f942ba3d1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42ba3d1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f942ba3d1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942ba3d1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f942ba3d1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44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942ba3cf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f942ba3cf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942ba3d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f942ba3d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42ba3d1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f942ba3d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66" t="37027" r="20185" b="28314"/>
          <a:stretch/>
        </p:blipFill>
        <p:spPr>
          <a:xfrm>
            <a:off x="942114" y="346364"/>
            <a:ext cx="10584873" cy="57496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53346" y="3560618"/>
            <a:ext cx="6705600" cy="5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GIÁO VIÊN THỰC HIỆN: TRẦN VĂN LỪNG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060" t="36837" r="20292" b="59943"/>
          <a:stretch/>
        </p:blipFill>
        <p:spPr>
          <a:xfrm>
            <a:off x="928260" y="6096000"/>
            <a:ext cx="10598727" cy="338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060" t="36837" r="29439" b="59861"/>
          <a:stretch/>
        </p:blipFill>
        <p:spPr>
          <a:xfrm rot="5400000">
            <a:off x="-2275225" y="3216905"/>
            <a:ext cx="6087877" cy="3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42ba3cfe_0_5"/>
          <p:cNvSpPr/>
          <p:nvPr/>
        </p:nvSpPr>
        <p:spPr>
          <a:xfrm>
            <a:off x="5826429" y="130630"/>
            <a:ext cx="6088479" cy="417298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800" b="1" i="1" dirty="0" err="1">
                <a:solidFill>
                  <a:schemeClr val="dk1"/>
                </a:solidFill>
              </a:rPr>
              <a:t>Nhịp</a:t>
            </a:r>
            <a:r>
              <a:rPr lang="en-US" sz="2800" b="1" i="1" dirty="0">
                <a:solidFill>
                  <a:schemeClr val="dk1"/>
                </a:solidFill>
              </a:rPr>
              <a:t> 4</a:t>
            </a:r>
            <a:r>
              <a:rPr lang="en-US" sz="2800" i="1" dirty="0">
                <a:solidFill>
                  <a:schemeClr val="dk1"/>
                </a:solidFill>
              </a:rPr>
              <a:t>: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long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2800" b="1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f942ba3cfe_0_5"/>
          <p:cNvSpPr/>
          <p:nvPr/>
        </p:nvSpPr>
        <p:spPr>
          <a:xfrm>
            <a:off x="574762" y="130630"/>
            <a:ext cx="1214700" cy="11364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</a:rPr>
              <a:t>4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5865" t="59798" r="25321" b="22233"/>
          <a:stretch/>
        </p:blipFill>
        <p:spPr bwMode="auto">
          <a:xfrm>
            <a:off x="1789462" y="290946"/>
            <a:ext cx="4036967" cy="631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942ba3d11_0_0"/>
          <p:cNvSpPr/>
          <p:nvPr/>
        </p:nvSpPr>
        <p:spPr>
          <a:xfrm>
            <a:off x="6339052" y="274321"/>
            <a:ext cx="5434200" cy="3945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1" dirty="0" err="1">
                <a:solidFill>
                  <a:schemeClr val="dk1"/>
                </a:solidFill>
              </a:rPr>
              <a:t>Nhịp</a:t>
            </a:r>
            <a:r>
              <a:rPr lang="en-US" sz="2800" b="1" i="1" dirty="0">
                <a:solidFill>
                  <a:schemeClr val="dk1"/>
                </a:solidFill>
              </a:rPr>
              <a:t> 5</a:t>
            </a:r>
            <a:r>
              <a:rPr lang="en-US" sz="2800" i="1" dirty="0">
                <a:solidFill>
                  <a:schemeClr val="dk1"/>
                </a:solidFill>
              </a:rPr>
              <a:t>: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endParaRPr sz="28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</a:endParaRPr>
          </a:p>
        </p:txBody>
      </p:sp>
      <p:sp>
        <p:nvSpPr>
          <p:cNvPr id="131" name="Google Shape;131;gf942ba3d11_0_0"/>
          <p:cNvSpPr/>
          <p:nvPr/>
        </p:nvSpPr>
        <p:spPr>
          <a:xfrm>
            <a:off x="574762" y="130630"/>
            <a:ext cx="1214700" cy="11364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</a:rPr>
              <a:t>5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75000" t="61538" r="17147" b="22575"/>
          <a:stretch/>
        </p:blipFill>
        <p:spPr bwMode="auto">
          <a:xfrm>
            <a:off x="1898073" y="409903"/>
            <a:ext cx="4440979" cy="6448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942ba3d11_0_8"/>
          <p:cNvSpPr/>
          <p:nvPr/>
        </p:nvSpPr>
        <p:spPr>
          <a:xfrm>
            <a:off x="6339067" y="274321"/>
            <a:ext cx="5434200" cy="3945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000" b="1" i="1" dirty="0" err="1">
                <a:solidFill>
                  <a:schemeClr val="dk1"/>
                </a:solidFill>
              </a:rPr>
              <a:t>Nhịp</a:t>
            </a:r>
            <a:r>
              <a:rPr lang="en-US" sz="3000" b="1" i="1" dirty="0">
                <a:solidFill>
                  <a:schemeClr val="dk1"/>
                </a:solidFill>
              </a:rPr>
              <a:t> 6</a:t>
            </a:r>
            <a:r>
              <a:rPr lang="en-US" sz="3000" i="1" dirty="0">
                <a:solidFill>
                  <a:schemeClr val="dk1"/>
                </a:solidFill>
              </a:rPr>
              <a:t>: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endParaRPr sz="30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b="1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818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</a:endParaRPr>
          </a:p>
        </p:txBody>
      </p:sp>
      <p:sp>
        <p:nvSpPr>
          <p:cNvPr id="138" name="Google Shape;138;gf942ba3d11_0_8"/>
          <p:cNvSpPr/>
          <p:nvPr/>
        </p:nvSpPr>
        <p:spPr>
          <a:xfrm>
            <a:off x="574762" y="130630"/>
            <a:ext cx="1214700" cy="11364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</a:rPr>
              <a:t>6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9071" t="18462" r="72596" b="65995"/>
          <a:stretch/>
        </p:blipFill>
        <p:spPr bwMode="auto">
          <a:xfrm>
            <a:off x="1789462" y="274321"/>
            <a:ext cx="4403520" cy="6389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942ba3d11_0_15"/>
          <p:cNvSpPr/>
          <p:nvPr/>
        </p:nvSpPr>
        <p:spPr>
          <a:xfrm>
            <a:off x="6477596" y="430923"/>
            <a:ext cx="5434200" cy="439045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22860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800" b="1" i="1" dirty="0" err="1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Nhịp</a:t>
            </a:r>
            <a:r>
              <a:rPr lang="en-US" sz="2800" b="1" i="1" dirty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7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: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Thân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trên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ngả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ra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trước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chân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phải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đưa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ta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sau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lên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cao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ngang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hông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bàn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tay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sấp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đầu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ngửa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,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mắt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nhìn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phía</a:t>
            </a:r>
            <a:r>
              <a:rPr lang="en-US" sz="2800" i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 </a:t>
            </a:r>
            <a:r>
              <a:rPr lang="en-US" sz="2800" i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trước</a:t>
            </a:r>
            <a:endParaRPr sz="2800" i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b="1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818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</a:endParaRPr>
          </a:p>
        </p:txBody>
      </p:sp>
      <p:sp>
        <p:nvSpPr>
          <p:cNvPr id="145" name="Google Shape;145;gf942ba3d11_0_15"/>
          <p:cNvSpPr/>
          <p:nvPr/>
        </p:nvSpPr>
        <p:spPr>
          <a:xfrm>
            <a:off x="574762" y="130630"/>
            <a:ext cx="1214700" cy="11364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</a:rPr>
              <a:t>7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6923" t="22186" r="64263" b="66172"/>
          <a:stretch/>
        </p:blipFill>
        <p:spPr bwMode="auto">
          <a:xfrm>
            <a:off x="1789462" y="430924"/>
            <a:ext cx="4334247" cy="6122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942ba3d11_0_21"/>
          <p:cNvSpPr/>
          <p:nvPr/>
        </p:nvSpPr>
        <p:spPr>
          <a:xfrm>
            <a:off x="5590903" y="274321"/>
            <a:ext cx="5434200" cy="472717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22860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nửa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vươn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V, long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sz="24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b="1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818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</a:endParaRPr>
          </a:p>
        </p:txBody>
      </p:sp>
      <p:sp>
        <p:nvSpPr>
          <p:cNvPr id="152" name="Google Shape;152;gf942ba3d11_0_21"/>
          <p:cNvSpPr/>
          <p:nvPr/>
        </p:nvSpPr>
        <p:spPr>
          <a:xfrm>
            <a:off x="574762" y="130630"/>
            <a:ext cx="1214700" cy="11364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</a:rPr>
              <a:t>8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26" t="27557" r="29016" b="43501"/>
          <a:stretch/>
        </p:blipFill>
        <p:spPr>
          <a:xfrm>
            <a:off x="1789461" y="415635"/>
            <a:ext cx="3801441" cy="580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942ba3d11_0_27"/>
          <p:cNvSpPr/>
          <p:nvPr/>
        </p:nvSpPr>
        <p:spPr>
          <a:xfrm>
            <a:off x="5590903" y="554181"/>
            <a:ext cx="5434200" cy="450272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0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0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0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sang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24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22860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1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b="1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818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</a:endParaRPr>
          </a:p>
        </p:txBody>
      </p:sp>
      <p:sp>
        <p:nvSpPr>
          <p:cNvPr id="159" name="Google Shape;159;gf942ba3d11_0_27"/>
          <p:cNvSpPr/>
          <p:nvPr/>
        </p:nvSpPr>
        <p:spPr>
          <a:xfrm>
            <a:off x="574762" y="130630"/>
            <a:ext cx="1214700" cy="11364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</a:rPr>
              <a:t>9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935" t="37784" r="54041" b="37120"/>
          <a:stretch/>
        </p:blipFill>
        <p:spPr>
          <a:xfrm>
            <a:off x="1662545" y="443346"/>
            <a:ext cx="3928358" cy="587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942ba3d11_0_38"/>
          <p:cNvSpPr/>
          <p:nvPr/>
        </p:nvSpPr>
        <p:spPr>
          <a:xfrm>
            <a:off x="5590903" y="274321"/>
            <a:ext cx="5434200" cy="3945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0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0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2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6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</a:t>
            </a:r>
            <a:r>
              <a:rPr lang="en-US" sz="3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</a:t>
            </a:r>
            <a:r>
              <a:rPr lang="en-US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</a:t>
            </a:r>
            <a:r>
              <a:rPr lang="en-US" sz="3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3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</a:t>
            </a:r>
            <a:r>
              <a:rPr lang="en-US" sz="3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r>
              <a:rPr lang="en-US" sz="3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3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r>
              <a:rPr lang="en-US" sz="3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36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200" b="1" i="1" dirty="0">
              <a:solidFill>
                <a:schemeClr val="dk1"/>
              </a:solidFill>
            </a:endParaRPr>
          </a:p>
          <a:p>
            <a:pPr marL="0" lvl="0" indent="22860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31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800" b="1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818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</a:endParaRPr>
          </a:p>
        </p:txBody>
      </p:sp>
      <p:sp>
        <p:nvSpPr>
          <p:cNvPr id="166" name="Google Shape;166;gf942ba3d11_0_38"/>
          <p:cNvSpPr/>
          <p:nvPr/>
        </p:nvSpPr>
        <p:spPr>
          <a:xfrm>
            <a:off x="574751" y="130625"/>
            <a:ext cx="1770900" cy="10692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</a:rPr>
              <a:t>10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98" t="42457" r="28912" b="28712"/>
          <a:stretch/>
        </p:blipFill>
        <p:spPr>
          <a:xfrm>
            <a:off x="2345651" y="623454"/>
            <a:ext cx="3245251" cy="581890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942ba3d11_0_46"/>
          <p:cNvSpPr/>
          <p:nvPr/>
        </p:nvSpPr>
        <p:spPr>
          <a:xfrm>
            <a:off x="574751" y="130625"/>
            <a:ext cx="3706304" cy="79763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231" t="29261" r="23273" b="23201"/>
          <a:stretch/>
        </p:blipFill>
        <p:spPr>
          <a:xfrm>
            <a:off x="1149927" y="1094509"/>
            <a:ext cx="9781309" cy="5472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gf942ba3d11_0_46"/>
          <p:cNvSpPr/>
          <p:nvPr/>
        </p:nvSpPr>
        <p:spPr>
          <a:xfrm>
            <a:off x="574751" y="130625"/>
            <a:ext cx="3706304" cy="79763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449" t="35322" r="22421" b="26420"/>
          <a:stretch/>
        </p:blipFill>
        <p:spPr>
          <a:xfrm>
            <a:off x="1870364" y="928256"/>
            <a:ext cx="8991600" cy="57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62" t="26799" r="22421" b="16761"/>
          <a:stretch/>
        </p:blipFill>
        <p:spPr>
          <a:xfrm>
            <a:off x="1343891" y="290945"/>
            <a:ext cx="10169236" cy="64285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01891" y="290945"/>
            <a:ext cx="2881746" cy="55418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8407" t="30076" r="55479" b="46289"/>
          <a:stretch/>
        </p:blipFill>
        <p:spPr bwMode="auto">
          <a:xfrm>
            <a:off x="637323" y="207817"/>
            <a:ext cx="11194473" cy="6317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5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72" t="63208" r="23592" b="23581"/>
          <a:stretch/>
        </p:blipFill>
        <p:spPr>
          <a:xfrm>
            <a:off x="969818" y="1885950"/>
            <a:ext cx="10515600" cy="2630631"/>
          </a:xfrm>
          <a:prstGeom prst="rect">
            <a:avLst/>
          </a:prstGeom>
        </p:spPr>
      </p:pic>
      <p:sp>
        <p:nvSpPr>
          <p:cNvPr id="5" name="Google Shape;173;gf942ba3d11_0_46"/>
          <p:cNvSpPr/>
          <p:nvPr/>
        </p:nvSpPr>
        <p:spPr>
          <a:xfrm>
            <a:off x="921122" y="728102"/>
            <a:ext cx="3706304" cy="1157848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sz="28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18" y="4516581"/>
            <a:ext cx="10280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algn="ctr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RÈN LUYỆN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DỤC THỂ THAO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NÂNG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 SỨC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KHỎE</a:t>
            </a:r>
          </a:p>
          <a:p>
            <a:pPr marL="285750" lvl="0" algn="ctr"/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TẬP THEO GƯƠNG BÁC HỒ VĨ ĐẠI 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097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817418" y="623455"/>
            <a:ext cx="10501746" cy="59297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79;gf942ba3d11_1_12"/>
          <p:cNvSpPr txBox="1"/>
          <p:nvPr/>
        </p:nvSpPr>
        <p:spPr>
          <a:xfrm>
            <a:off x="2022764" y="3471467"/>
            <a:ext cx="8146472" cy="1846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 HỌC KẾT THÚC </a:t>
            </a:r>
          </a:p>
          <a:p>
            <a:pPr marL="285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KÍNH CHÚC THẦY CÔ SỨC KHỎE</a:t>
            </a:r>
          </a:p>
          <a:p>
            <a:pPr marL="285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CHĂM NGOAN HỌC GIỎI</a:t>
            </a:r>
          </a:p>
        </p:txBody>
      </p:sp>
      <p:sp>
        <p:nvSpPr>
          <p:cNvPr id="3" name="Oval 2"/>
          <p:cNvSpPr/>
          <p:nvPr/>
        </p:nvSpPr>
        <p:spPr>
          <a:xfrm>
            <a:off x="4698207" y="2236363"/>
            <a:ext cx="1204479" cy="11744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90526" y="2236363"/>
            <a:ext cx="1219200" cy="11524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82845" y="2255625"/>
            <a:ext cx="1219200" cy="114146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92858" y="1752233"/>
            <a:ext cx="1219200" cy="11213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03144" y="1752233"/>
            <a:ext cx="1219200" cy="11213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28" y="59893"/>
            <a:ext cx="3512127" cy="9653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407" t="53036" r="51276" b="13631"/>
          <a:stretch/>
        </p:blipFill>
        <p:spPr bwMode="auto">
          <a:xfrm>
            <a:off x="1676400" y="914401"/>
            <a:ext cx="9005455" cy="5749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58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8407" t="80204" r="51276" b="13631"/>
          <a:stretch/>
        </p:blipFill>
        <p:spPr bwMode="auto">
          <a:xfrm>
            <a:off x="1066801" y="1454746"/>
            <a:ext cx="9490364" cy="1759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787" t="53163" r="23912" b="30398"/>
          <a:stretch/>
        </p:blipFill>
        <p:spPr>
          <a:xfrm>
            <a:off x="1066801" y="3214255"/>
            <a:ext cx="9490364" cy="261851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83328" y="461693"/>
            <a:ext cx="3512127" cy="9653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149927" y="233499"/>
            <a:ext cx="9878292" cy="5883404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gonal Stripe 4"/>
          <p:cNvSpPr/>
          <p:nvPr/>
        </p:nvSpPr>
        <p:spPr>
          <a:xfrm rot="2532360">
            <a:off x="5354479" y="5926077"/>
            <a:ext cx="1977271" cy="174495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4222" t="9780" r="32503" b="19965"/>
          <a:stretch/>
        </p:blipFill>
        <p:spPr bwMode="auto">
          <a:xfrm>
            <a:off x="2064328" y="1162057"/>
            <a:ext cx="8104908" cy="4144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84;p1"/>
          <p:cNvSpPr txBox="1">
            <a:spLocks noGrp="1"/>
          </p:cNvSpPr>
          <p:nvPr>
            <p:ph type="ctrTitle"/>
          </p:nvPr>
        </p:nvSpPr>
        <p:spPr>
          <a:xfrm>
            <a:off x="3823853" y="399754"/>
            <a:ext cx="5015346" cy="4758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DỤC LIÊN HOÀN LỚP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387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5368834" y="0"/>
            <a:ext cx="4966657" cy="3172692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TTCB: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</a:t>
            </a:r>
            <a:r>
              <a:rPr lang="en-US" sz="3600" b="0" i="0" u="none" strike="noStrike" cap="none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ư</a:t>
            </a:r>
            <a:r>
              <a:rPr lang="en-US" sz="3600" b="0" i="0" u="none" strike="noStrike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thế</a:t>
            </a:r>
            <a:r>
              <a:rPr lang="en-US" sz="3600" b="0" i="0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0" i="0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nghiêm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45645" y="339634"/>
            <a:ext cx="1214846" cy="113646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TTCB</a:t>
            </a:r>
            <a:endParaRPr sz="32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53686" t="32308" r="38782" b="48896"/>
          <a:stretch/>
        </p:blipFill>
        <p:spPr bwMode="auto">
          <a:xfrm>
            <a:off x="1891862" y="339633"/>
            <a:ext cx="3331780" cy="6241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6058085" y="574767"/>
            <a:ext cx="5014216" cy="300215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sang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ngang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rộng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dang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ngang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sấp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thẳng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mắt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nhìn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phía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endParaRPr sz="24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587826" y="548641"/>
            <a:ext cx="1214846" cy="113646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1139" t="33471" r="30128" b="50054"/>
          <a:stretch/>
        </p:blipFill>
        <p:spPr bwMode="auto">
          <a:xfrm>
            <a:off x="2060029" y="367863"/>
            <a:ext cx="3786590" cy="6393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5786216" y="109254"/>
            <a:ext cx="5380548" cy="497536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xoay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sang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đứng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trọng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dồn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đát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nửa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xuống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sang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long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400" b="0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ngửa</a:t>
            </a:r>
            <a:endParaRPr sz="24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522511" y="352697"/>
            <a:ext cx="1214846" cy="113646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72951" t="32231" r="19999" b="49834"/>
          <a:stretch/>
        </p:blipFill>
        <p:spPr bwMode="auto">
          <a:xfrm>
            <a:off x="1737357" y="352698"/>
            <a:ext cx="4048859" cy="6505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6200503" y="130630"/>
            <a:ext cx="5700552" cy="516180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</a:t>
            </a:r>
            <a:r>
              <a:rPr lang="en-US" sz="2400" b="1" i="0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r>
              <a:rPr lang="en-US" sz="2400" b="0" i="0" u="none" strike="noStrike" cap="none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khuỵu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gối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duỗi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thẳng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ngả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xuống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chếch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sang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long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b="0" i="0" u="none" strike="noStrike" cap="none" dirty="0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endParaRPr sz="24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574762" y="130630"/>
            <a:ext cx="1214846" cy="1136469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53205" t="62052" r="33814" b="22478"/>
          <a:stretch/>
        </p:blipFill>
        <p:spPr bwMode="auto">
          <a:xfrm>
            <a:off x="1789608" y="274321"/>
            <a:ext cx="4410895" cy="6154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459</Words>
  <Application>Microsoft Office PowerPoint</Application>
  <PresentationFormat>Widescreen</PresentationFormat>
  <Paragraphs>73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TRÒ CHƠI</vt:lpstr>
      <vt:lpstr>LUẬT CHƠI</vt:lpstr>
      <vt:lpstr>BÀI THỂ DỤC LIÊN HOÀN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BÀI THỂ DỤC LIÊN HOÀN LỚP 6</dc:title>
  <dc:creator>MT_ADMIN</dc:creator>
  <cp:lastModifiedBy>XUANPHUC DELL</cp:lastModifiedBy>
  <cp:revision>27</cp:revision>
  <dcterms:created xsi:type="dcterms:W3CDTF">2021-10-16T13:48:32Z</dcterms:created>
  <dcterms:modified xsi:type="dcterms:W3CDTF">2023-10-23T07:19:04Z</dcterms:modified>
</cp:coreProperties>
</file>