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8" r:id="rId9"/>
    <p:sldId id="272" r:id="rId10"/>
    <p:sldId id="303" r:id="rId11"/>
    <p:sldId id="287" r:id="rId12"/>
    <p:sldId id="304" r:id="rId13"/>
    <p:sldId id="305" r:id="rId14"/>
    <p:sldId id="306" r:id="rId15"/>
    <p:sldId id="274" r:id="rId16"/>
    <p:sldId id="280" r:id="rId17"/>
    <p:sldId id="307" r:id="rId18"/>
    <p:sldId id="309" r:id="rId19"/>
    <p:sldId id="262" r:id="rId20"/>
    <p:sldId id="26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478"/>
    <a:srgbClr val="E6E6E6"/>
    <a:srgbClr val="FF3B65"/>
    <a:srgbClr val="FF2151"/>
    <a:srgbClr val="00C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58EAB5-3735-4341-B72C-6F545D43830D}">
  <a:tblStyle styleId="{4658EAB5-3735-4341-B72C-6F545D4383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93969" autoAdjust="0"/>
  </p:normalViewPr>
  <p:slideViewPr>
    <p:cSldViewPr snapToGrid="0">
      <p:cViewPr varScale="1">
        <p:scale>
          <a:sx n="106" d="100"/>
          <a:sy n="106" d="100"/>
        </p:scale>
        <p:origin x="374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cc03f45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cc03f455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07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90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377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302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gcc03f455f1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9" name="Google Shape;3059;gcc03f455f1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65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156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ccd9f60aa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ccd9f60aad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cb98e8afb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cb98e8afb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cd9f60aad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cd9f60aad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cb98e8afb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cb98e8afb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d35f51efd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d35f51efd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ccd9f60aa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ccd9f60aa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ccd9f60aa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ccd9f60aa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ccd9f60aa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ccd9f60aa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gccd9f60aa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6" name="Google Shape;2506;gccd9f60aa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cc03f45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cc03f455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291861">
            <a:off x="-1221586" y="3134078"/>
            <a:ext cx="1794222" cy="179422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-9459614">
            <a:off x="7112725" y="-2182927"/>
            <a:ext cx="2790199" cy="2789989"/>
            <a:chOff x="720000" y="-477775"/>
            <a:chExt cx="1017900" cy="1017900"/>
          </a:xfrm>
        </p:grpSpPr>
        <p:sp>
          <p:nvSpPr>
            <p:cNvPr id="11" name="Google Shape;11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2374" y="1326525"/>
            <a:ext cx="3674700" cy="16020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4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98206" y="3080800"/>
            <a:ext cx="3168900" cy="736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10800000">
            <a:off x="8670133" y="2672329"/>
            <a:ext cx="206057" cy="206027"/>
            <a:chOff x="241700" y="2278977"/>
            <a:chExt cx="292777" cy="292777"/>
          </a:xfrm>
        </p:grpSpPr>
        <p:sp>
          <p:nvSpPr>
            <p:cNvPr id="16" name="Google Shape;1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8512607" y="1871528"/>
            <a:ext cx="157514" cy="157514"/>
            <a:chOff x="241700" y="2278977"/>
            <a:chExt cx="292777" cy="292777"/>
          </a:xfrm>
        </p:grpSpPr>
        <p:sp>
          <p:nvSpPr>
            <p:cNvPr id="19" name="Google Shape;1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0800000">
            <a:off x="8809885" y="1634755"/>
            <a:ext cx="105868" cy="105927"/>
            <a:chOff x="241700" y="2278977"/>
            <a:chExt cx="292777" cy="292777"/>
          </a:xfrm>
        </p:grpSpPr>
        <p:sp>
          <p:nvSpPr>
            <p:cNvPr id="22" name="Google Shape;22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 rot="3801578">
            <a:off x="8669787" y="345863"/>
            <a:ext cx="918622" cy="91862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rot="10800000">
            <a:off x="8538435" y="1147455"/>
            <a:ext cx="105868" cy="105927"/>
            <a:chOff x="241700" y="2278977"/>
            <a:chExt cx="292777" cy="292777"/>
          </a:xfrm>
        </p:grpSpPr>
        <p:sp>
          <p:nvSpPr>
            <p:cNvPr id="26" name="Google Shape;2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10800000">
            <a:off x="8809885" y="752217"/>
            <a:ext cx="105868" cy="105927"/>
            <a:chOff x="241700" y="2278977"/>
            <a:chExt cx="292777" cy="292777"/>
          </a:xfrm>
        </p:grpSpPr>
        <p:sp>
          <p:nvSpPr>
            <p:cNvPr id="29" name="Google Shape;2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5551272">
            <a:off x="-770371" y="4188158"/>
            <a:ext cx="2337121" cy="2337015"/>
            <a:chOff x="720000" y="-477775"/>
            <a:chExt cx="1017900" cy="1017900"/>
          </a:xfrm>
        </p:grpSpPr>
        <p:sp>
          <p:nvSpPr>
            <p:cNvPr id="32" name="Google Shape;32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402052" y="2347556"/>
            <a:ext cx="157514" cy="157514"/>
            <a:chOff x="241700" y="2278977"/>
            <a:chExt cx="292777" cy="292777"/>
          </a:xfrm>
        </p:grpSpPr>
        <p:sp>
          <p:nvSpPr>
            <p:cNvPr id="35" name="Google Shape;35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130607" y="2781242"/>
            <a:ext cx="105868" cy="105927"/>
            <a:chOff x="241700" y="2278977"/>
            <a:chExt cx="292777" cy="292777"/>
          </a:xfrm>
        </p:grpSpPr>
        <p:sp>
          <p:nvSpPr>
            <p:cNvPr id="38" name="Google Shape;38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427882" y="3222767"/>
            <a:ext cx="105868" cy="105927"/>
            <a:chOff x="241700" y="2278977"/>
            <a:chExt cx="292777" cy="292777"/>
          </a:xfrm>
        </p:grpSpPr>
        <p:sp>
          <p:nvSpPr>
            <p:cNvPr id="41" name="Google Shape;41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30607" y="3566679"/>
            <a:ext cx="105868" cy="105927"/>
            <a:chOff x="241700" y="2278977"/>
            <a:chExt cx="292777" cy="292777"/>
          </a:xfrm>
        </p:grpSpPr>
        <p:sp>
          <p:nvSpPr>
            <p:cNvPr id="44" name="Google Shape;44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18702" y="1944231"/>
            <a:ext cx="157514" cy="157514"/>
            <a:chOff x="241700" y="2278977"/>
            <a:chExt cx="292777" cy="292777"/>
          </a:xfrm>
        </p:grpSpPr>
        <p:sp>
          <p:nvSpPr>
            <p:cNvPr id="47" name="Google Shape;4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5"/>
          <p:cNvSpPr/>
          <p:nvPr/>
        </p:nvSpPr>
        <p:spPr>
          <a:xfrm rot="-3889912">
            <a:off x="4951105" y="-2661400"/>
            <a:ext cx="4991582" cy="499158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5"/>
          <p:cNvGrpSpPr/>
          <p:nvPr/>
        </p:nvGrpSpPr>
        <p:grpSpPr>
          <a:xfrm rot="-7728444">
            <a:off x="-379136" y="-3087708"/>
            <a:ext cx="7597246" cy="7596817"/>
            <a:chOff x="720000" y="-477775"/>
            <a:chExt cx="1017900" cy="1017900"/>
          </a:xfrm>
        </p:grpSpPr>
        <p:sp>
          <p:nvSpPr>
            <p:cNvPr id="444" name="Google Shape;444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5"/>
          <p:cNvSpPr txBox="1">
            <a:spLocks noGrp="1"/>
          </p:cNvSpPr>
          <p:nvPr>
            <p:ph type="subTitle" idx="1"/>
          </p:nvPr>
        </p:nvSpPr>
        <p:spPr>
          <a:xfrm>
            <a:off x="2169450" y="3964550"/>
            <a:ext cx="4805100" cy="572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5"/>
          <p:cNvSpPr txBox="1">
            <a:spLocks noGrp="1"/>
          </p:cNvSpPr>
          <p:nvPr>
            <p:ph type="title"/>
          </p:nvPr>
        </p:nvSpPr>
        <p:spPr>
          <a:xfrm>
            <a:off x="2169450" y="2913375"/>
            <a:ext cx="4805100" cy="932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7"/>
          <p:cNvSpPr/>
          <p:nvPr/>
        </p:nvSpPr>
        <p:spPr>
          <a:xfrm rot="-7709797">
            <a:off x="-634936" y="-882797"/>
            <a:ext cx="1513330" cy="151309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7"/>
          <p:cNvGrpSpPr/>
          <p:nvPr/>
        </p:nvGrpSpPr>
        <p:grpSpPr>
          <a:xfrm rot="10497354">
            <a:off x="6743062" y="4643843"/>
            <a:ext cx="1032689" cy="1032689"/>
            <a:chOff x="720000" y="-477775"/>
            <a:chExt cx="1017900" cy="1017900"/>
          </a:xfrm>
        </p:grpSpPr>
        <p:sp>
          <p:nvSpPr>
            <p:cNvPr id="482" name="Google Shape;482;p1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17"/>
          <p:cNvSpPr/>
          <p:nvPr/>
        </p:nvSpPr>
        <p:spPr>
          <a:xfrm rot="2573236">
            <a:off x="7429418" y="3893505"/>
            <a:ext cx="2474293" cy="247408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1"/>
          </p:nvPr>
        </p:nvSpPr>
        <p:spPr>
          <a:xfrm>
            <a:off x="4909075" y="2696300"/>
            <a:ext cx="3514800" cy="9699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title"/>
          </p:nvPr>
        </p:nvSpPr>
        <p:spPr>
          <a:xfrm>
            <a:off x="4909225" y="1402525"/>
            <a:ext cx="3514800" cy="10989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17"/>
          <p:cNvGrpSpPr/>
          <p:nvPr/>
        </p:nvGrpSpPr>
        <p:grpSpPr>
          <a:xfrm>
            <a:off x="431917" y="289223"/>
            <a:ext cx="227664" cy="227664"/>
            <a:chOff x="241700" y="2278977"/>
            <a:chExt cx="292777" cy="292777"/>
          </a:xfrm>
        </p:grpSpPr>
        <p:sp>
          <p:nvSpPr>
            <p:cNvPr id="488" name="Google Shape;488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7"/>
          <p:cNvGrpSpPr/>
          <p:nvPr/>
        </p:nvGrpSpPr>
        <p:grpSpPr>
          <a:xfrm>
            <a:off x="1010728" y="115133"/>
            <a:ext cx="174056" cy="174085"/>
            <a:chOff x="241700" y="2278977"/>
            <a:chExt cx="292777" cy="292777"/>
          </a:xfrm>
        </p:grpSpPr>
        <p:sp>
          <p:nvSpPr>
            <p:cNvPr id="491" name="Google Shape;491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17"/>
          <p:cNvGrpSpPr/>
          <p:nvPr/>
        </p:nvGrpSpPr>
        <p:grpSpPr>
          <a:xfrm>
            <a:off x="1604196" y="316025"/>
            <a:ext cx="174056" cy="174056"/>
            <a:chOff x="241700" y="2278977"/>
            <a:chExt cx="292777" cy="292777"/>
          </a:xfrm>
        </p:grpSpPr>
        <p:sp>
          <p:nvSpPr>
            <p:cNvPr id="494" name="Google Shape;494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17"/>
          <p:cNvGrpSpPr/>
          <p:nvPr/>
        </p:nvGrpSpPr>
        <p:grpSpPr>
          <a:xfrm>
            <a:off x="6649217" y="4573648"/>
            <a:ext cx="227664" cy="227664"/>
            <a:chOff x="241700" y="2278977"/>
            <a:chExt cx="292777" cy="292777"/>
          </a:xfrm>
        </p:grpSpPr>
        <p:sp>
          <p:nvSpPr>
            <p:cNvPr id="497" name="Google Shape;497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17"/>
          <p:cNvGrpSpPr/>
          <p:nvPr/>
        </p:nvGrpSpPr>
        <p:grpSpPr>
          <a:xfrm>
            <a:off x="7280653" y="4870433"/>
            <a:ext cx="174056" cy="174085"/>
            <a:chOff x="241700" y="2278977"/>
            <a:chExt cx="292777" cy="292777"/>
          </a:xfrm>
        </p:grpSpPr>
        <p:sp>
          <p:nvSpPr>
            <p:cNvPr id="500" name="Google Shape;500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7"/>
          <p:cNvGrpSpPr/>
          <p:nvPr/>
        </p:nvGrpSpPr>
        <p:grpSpPr>
          <a:xfrm>
            <a:off x="7776096" y="4600450"/>
            <a:ext cx="174056" cy="174056"/>
            <a:chOff x="241700" y="2278977"/>
            <a:chExt cx="292777" cy="292777"/>
          </a:xfrm>
        </p:grpSpPr>
        <p:sp>
          <p:nvSpPr>
            <p:cNvPr id="503" name="Google Shape;503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17"/>
          <p:cNvGrpSpPr/>
          <p:nvPr/>
        </p:nvGrpSpPr>
        <p:grpSpPr>
          <a:xfrm>
            <a:off x="6188666" y="4892774"/>
            <a:ext cx="129349" cy="129408"/>
            <a:chOff x="241700" y="2278977"/>
            <a:chExt cx="292777" cy="292777"/>
          </a:xfrm>
        </p:grpSpPr>
        <p:sp>
          <p:nvSpPr>
            <p:cNvPr id="506" name="Google Shape;506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17"/>
          <p:cNvGrpSpPr/>
          <p:nvPr/>
        </p:nvGrpSpPr>
        <p:grpSpPr>
          <a:xfrm>
            <a:off x="5715757" y="4671918"/>
            <a:ext cx="129349" cy="129378"/>
            <a:chOff x="241700" y="2278977"/>
            <a:chExt cx="292777" cy="292777"/>
          </a:xfrm>
        </p:grpSpPr>
        <p:sp>
          <p:nvSpPr>
            <p:cNvPr id="509" name="Google Shape;509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7"/>
          <p:cNvGrpSpPr/>
          <p:nvPr/>
        </p:nvGrpSpPr>
        <p:grpSpPr>
          <a:xfrm>
            <a:off x="2244500" y="186667"/>
            <a:ext cx="129349" cy="129349"/>
            <a:chOff x="241700" y="2278977"/>
            <a:chExt cx="292777" cy="292777"/>
          </a:xfrm>
        </p:grpSpPr>
        <p:sp>
          <p:nvSpPr>
            <p:cNvPr id="512" name="Google Shape;512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3"/>
          <p:cNvGrpSpPr/>
          <p:nvPr/>
        </p:nvGrpSpPr>
        <p:grpSpPr>
          <a:xfrm rot="4886014">
            <a:off x="7282661" y="-1288989"/>
            <a:ext cx="1657823" cy="1657722"/>
            <a:chOff x="720000" y="-477775"/>
            <a:chExt cx="1017900" cy="1017900"/>
          </a:xfrm>
        </p:grpSpPr>
        <p:sp>
          <p:nvSpPr>
            <p:cNvPr id="682" name="Google Shape;682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23"/>
          <p:cNvSpPr/>
          <p:nvPr/>
        </p:nvSpPr>
        <p:spPr>
          <a:xfrm rot="810928">
            <a:off x="8753595" y="-223229"/>
            <a:ext cx="1016654" cy="101665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 txBox="1">
            <a:spLocks noGrp="1"/>
          </p:cNvSpPr>
          <p:nvPr>
            <p:ph type="title"/>
          </p:nvPr>
        </p:nvSpPr>
        <p:spPr>
          <a:xfrm>
            <a:off x="948855" y="2024081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subTitle" idx="1"/>
          </p:nvPr>
        </p:nvSpPr>
        <p:spPr>
          <a:xfrm>
            <a:off x="948850" y="2458206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title" idx="2"/>
          </p:nvPr>
        </p:nvSpPr>
        <p:spPr>
          <a:xfrm>
            <a:off x="4501915" y="2024080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3"/>
          </p:nvPr>
        </p:nvSpPr>
        <p:spPr>
          <a:xfrm>
            <a:off x="4501920" y="2458205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 idx="4"/>
          </p:nvPr>
        </p:nvSpPr>
        <p:spPr>
          <a:xfrm>
            <a:off x="2725388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5"/>
          </p:nvPr>
        </p:nvSpPr>
        <p:spPr>
          <a:xfrm>
            <a:off x="272540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title" idx="6"/>
          </p:nvPr>
        </p:nvSpPr>
        <p:spPr>
          <a:xfrm>
            <a:off x="6278443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7"/>
          </p:nvPr>
        </p:nvSpPr>
        <p:spPr>
          <a:xfrm>
            <a:off x="627845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3" name="Google Shape;693;p23"/>
          <p:cNvGrpSpPr/>
          <p:nvPr/>
        </p:nvGrpSpPr>
        <p:grpSpPr>
          <a:xfrm rot="-5400000">
            <a:off x="-1363063" y="3321824"/>
            <a:ext cx="2014221" cy="2014119"/>
            <a:chOff x="720000" y="-477775"/>
            <a:chExt cx="1017900" cy="1017900"/>
          </a:xfrm>
        </p:grpSpPr>
        <p:sp>
          <p:nvSpPr>
            <p:cNvPr id="694" name="Google Shape;694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3"/>
          <p:cNvSpPr/>
          <p:nvPr/>
        </p:nvSpPr>
        <p:spPr>
          <a:xfrm rot="2700000">
            <a:off x="-199900" y="4490876"/>
            <a:ext cx="1369100" cy="13691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23"/>
          <p:cNvGrpSpPr/>
          <p:nvPr/>
        </p:nvGrpSpPr>
        <p:grpSpPr>
          <a:xfrm rot="-5400000">
            <a:off x="618402" y="4623028"/>
            <a:ext cx="150985" cy="150985"/>
            <a:chOff x="241700" y="2278977"/>
            <a:chExt cx="292777" cy="292777"/>
          </a:xfrm>
        </p:grpSpPr>
        <p:sp>
          <p:nvSpPr>
            <p:cNvPr id="698" name="Google Shape;698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3"/>
          <p:cNvGrpSpPr/>
          <p:nvPr/>
        </p:nvGrpSpPr>
        <p:grpSpPr>
          <a:xfrm rot="-5400000">
            <a:off x="979721" y="4482755"/>
            <a:ext cx="115442" cy="115442"/>
            <a:chOff x="241700" y="2278977"/>
            <a:chExt cx="292777" cy="292777"/>
          </a:xfrm>
        </p:grpSpPr>
        <p:sp>
          <p:nvSpPr>
            <p:cNvPr id="701" name="Google Shape;701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3"/>
          <p:cNvGrpSpPr/>
          <p:nvPr/>
        </p:nvGrpSpPr>
        <p:grpSpPr>
          <a:xfrm rot="-5400000">
            <a:off x="1402199" y="4623018"/>
            <a:ext cx="77586" cy="77615"/>
            <a:chOff x="241700" y="2278977"/>
            <a:chExt cx="292777" cy="292777"/>
          </a:xfrm>
        </p:grpSpPr>
        <p:sp>
          <p:nvSpPr>
            <p:cNvPr id="704" name="Google Shape;704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23"/>
          <p:cNvGrpSpPr/>
          <p:nvPr/>
        </p:nvGrpSpPr>
        <p:grpSpPr>
          <a:xfrm rot="-5400000">
            <a:off x="1683588" y="4520626"/>
            <a:ext cx="77586" cy="77615"/>
            <a:chOff x="241700" y="2278977"/>
            <a:chExt cx="292777" cy="292777"/>
          </a:xfrm>
        </p:grpSpPr>
        <p:sp>
          <p:nvSpPr>
            <p:cNvPr id="707" name="Google Shape;707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3"/>
          <p:cNvGrpSpPr/>
          <p:nvPr/>
        </p:nvGrpSpPr>
        <p:grpSpPr>
          <a:xfrm rot="-5400000">
            <a:off x="2038951" y="4598202"/>
            <a:ext cx="77586" cy="77615"/>
            <a:chOff x="241700" y="2278977"/>
            <a:chExt cx="292777" cy="292777"/>
          </a:xfrm>
        </p:grpSpPr>
        <p:sp>
          <p:nvSpPr>
            <p:cNvPr id="710" name="Google Shape;710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23"/>
          <p:cNvGrpSpPr/>
          <p:nvPr/>
        </p:nvGrpSpPr>
        <p:grpSpPr>
          <a:xfrm rot="-5400000">
            <a:off x="8348515" y="209603"/>
            <a:ext cx="150985" cy="150985"/>
            <a:chOff x="241700" y="2278977"/>
            <a:chExt cx="292777" cy="292777"/>
          </a:xfrm>
        </p:grpSpPr>
        <p:sp>
          <p:nvSpPr>
            <p:cNvPr id="713" name="Google Shape;713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3"/>
          <p:cNvGrpSpPr/>
          <p:nvPr/>
        </p:nvGrpSpPr>
        <p:grpSpPr>
          <a:xfrm rot="-5400000">
            <a:off x="8652596" y="578405"/>
            <a:ext cx="115442" cy="115442"/>
            <a:chOff x="241700" y="2278977"/>
            <a:chExt cx="292777" cy="292777"/>
          </a:xfrm>
        </p:grpSpPr>
        <p:sp>
          <p:nvSpPr>
            <p:cNvPr id="716" name="Google Shape;716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3"/>
          <p:cNvGrpSpPr/>
          <p:nvPr/>
        </p:nvGrpSpPr>
        <p:grpSpPr>
          <a:xfrm rot="-5400000">
            <a:off x="8826849" y="1093918"/>
            <a:ext cx="77586" cy="77615"/>
            <a:chOff x="241700" y="2278977"/>
            <a:chExt cx="292777" cy="292777"/>
          </a:xfrm>
        </p:grpSpPr>
        <p:sp>
          <p:nvSpPr>
            <p:cNvPr id="719" name="Google Shape;719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23"/>
          <p:cNvGrpSpPr/>
          <p:nvPr/>
        </p:nvGrpSpPr>
        <p:grpSpPr>
          <a:xfrm rot="-5400000">
            <a:off x="8571263" y="1017701"/>
            <a:ext cx="77586" cy="77615"/>
            <a:chOff x="241700" y="2278977"/>
            <a:chExt cx="292777" cy="292777"/>
          </a:xfrm>
        </p:grpSpPr>
        <p:sp>
          <p:nvSpPr>
            <p:cNvPr id="722" name="Google Shape;722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23"/>
          <p:cNvGrpSpPr/>
          <p:nvPr/>
        </p:nvGrpSpPr>
        <p:grpSpPr>
          <a:xfrm rot="-5400000">
            <a:off x="8749226" y="1605252"/>
            <a:ext cx="77586" cy="77615"/>
            <a:chOff x="241700" y="2278977"/>
            <a:chExt cx="292777" cy="292777"/>
          </a:xfrm>
        </p:grpSpPr>
        <p:sp>
          <p:nvSpPr>
            <p:cNvPr id="725" name="Google Shape;725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23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5"/>
          <p:cNvSpPr/>
          <p:nvPr/>
        </p:nvSpPr>
        <p:spPr>
          <a:xfrm rot="4244834">
            <a:off x="8023971" y="-1046101"/>
            <a:ext cx="2937802" cy="293780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5"/>
          <p:cNvSpPr txBox="1">
            <a:spLocks noGrp="1"/>
          </p:cNvSpPr>
          <p:nvPr>
            <p:ph type="title" hasCustomPrompt="1"/>
          </p:nvPr>
        </p:nvSpPr>
        <p:spPr>
          <a:xfrm>
            <a:off x="2955300" y="1420525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2" name="Google Shape;792;p25"/>
          <p:cNvSpPr txBox="1">
            <a:spLocks noGrp="1"/>
          </p:cNvSpPr>
          <p:nvPr>
            <p:ph type="subTitle" idx="1"/>
          </p:nvPr>
        </p:nvSpPr>
        <p:spPr>
          <a:xfrm>
            <a:off x="2955300" y="2202750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5"/>
          <p:cNvSpPr txBox="1">
            <a:spLocks noGrp="1"/>
          </p:cNvSpPr>
          <p:nvPr>
            <p:ph type="title" idx="2" hasCustomPrompt="1"/>
          </p:nvPr>
        </p:nvSpPr>
        <p:spPr>
          <a:xfrm>
            <a:off x="1033425" y="3452300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4" name="Google Shape;794;p25"/>
          <p:cNvSpPr txBox="1">
            <a:spLocks noGrp="1"/>
          </p:cNvSpPr>
          <p:nvPr>
            <p:ph type="subTitle" idx="3"/>
          </p:nvPr>
        </p:nvSpPr>
        <p:spPr>
          <a:xfrm>
            <a:off x="1033425" y="4234525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25"/>
          <p:cNvSpPr txBox="1">
            <a:spLocks noGrp="1"/>
          </p:cNvSpPr>
          <p:nvPr>
            <p:ph type="title" idx="4" hasCustomPrompt="1"/>
          </p:nvPr>
        </p:nvSpPr>
        <p:spPr>
          <a:xfrm>
            <a:off x="4877175" y="3452300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25"/>
          <p:cNvSpPr txBox="1">
            <a:spLocks noGrp="1"/>
          </p:cNvSpPr>
          <p:nvPr>
            <p:ph type="subTitle" idx="5"/>
          </p:nvPr>
        </p:nvSpPr>
        <p:spPr>
          <a:xfrm>
            <a:off x="4877175" y="4234525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7" name="Google Shape;797;p25"/>
          <p:cNvGrpSpPr/>
          <p:nvPr/>
        </p:nvGrpSpPr>
        <p:grpSpPr>
          <a:xfrm rot="-1308355" flipH="1">
            <a:off x="-830054" y="-747156"/>
            <a:ext cx="2159035" cy="2003359"/>
            <a:chOff x="720000" y="-477775"/>
            <a:chExt cx="1017900" cy="1017900"/>
          </a:xfrm>
        </p:grpSpPr>
        <p:sp>
          <p:nvSpPr>
            <p:cNvPr id="798" name="Google Shape;798;p2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25"/>
          <p:cNvGrpSpPr/>
          <p:nvPr/>
        </p:nvGrpSpPr>
        <p:grpSpPr>
          <a:xfrm rot="-5400000" flipH="1">
            <a:off x="719996" y="787772"/>
            <a:ext cx="167439" cy="167439"/>
            <a:chOff x="241700" y="2278977"/>
            <a:chExt cx="292777" cy="292777"/>
          </a:xfrm>
        </p:grpSpPr>
        <p:sp>
          <p:nvSpPr>
            <p:cNvPr id="801" name="Google Shape;80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5"/>
          <p:cNvGrpSpPr/>
          <p:nvPr/>
        </p:nvGrpSpPr>
        <p:grpSpPr>
          <a:xfrm rot="-5400000" flipH="1">
            <a:off x="915020" y="263730"/>
            <a:ext cx="128032" cy="128032"/>
            <a:chOff x="241700" y="2278977"/>
            <a:chExt cx="292777" cy="292777"/>
          </a:xfrm>
        </p:grpSpPr>
        <p:sp>
          <p:nvSpPr>
            <p:cNvPr id="804" name="Google Shape;80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25"/>
          <p:cNvGrpSpPr/>
          <p:nvPr/>
        </p:nvGrpSpPr>
        <p:grpSpPr>
          <a:xfrm rot="-5400000" flipH="1">
            <a:off x="1459768" y="284711"/>
            <a:ext cx="86047" cy="86077"/>
            <a:chOff x="241700" y="2278977"/>
            <a:chExt cx="292777" cy="292777"/>
          </a:xfrm>
        </p:grpSpPr>
        <p:sp>
          <p:nvSpPr>
            <p:cNvPr id="807" name="Google Shape;80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25"/>
          <p:cNvGrpSpPr/>
          <p:nvPr/>
        </p:nvGrpSpPr>
        <p:grpSpPr>
          <a:xfrm rot="-5400000" flipH="1">
            <a:off x="1712570" y="655521"/>
            <a:ext cx="86047" cy="86077"/>
            <a:chOff x="241700" y="2278977"/>
            <a:chExt cx="292777" cy="292777"/>
          </a:xfrm>
        </p:grpSpPr>
        <p:sp>
          <p:nvSpPr>
            <p:cNvPr id="810" name="Google Shape;81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5"/>
          <p:cNvGrpSpPr/>
          <p:nvPr/>
        </p:nvGrpSpPr>
        <p:grpSpPr>
          <a:xfrm rot="-5400000" flipH="1">
            <a:off x="2063761" y="284702"/>
            <a:ext cx="86047" cy="86077"/>
            <a:chOff x="241700" y="2278977"/>
            <a:chExt cx="292777" cy="292777"/>
          </a:xfrm>
        </p:grpSpPr>
        <p:sp>
          <p:nvSpPr>
            <p:cNvPr id="813" name="Google Shape;813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25"/>
          <p:cNvGrpSpPr/>
          <p:nvPr/>
        </p:nvGrpSpPr>
        <p:grpSpPr>
          <a:xfrm rot="-5400000" flipH="1">
            <a:off x="2423100" y="540010"/>
            <a:ext cx="167439" cy="167439"/>
            <a:chOff x="241700" y="2278977"/>
            <a:chExt cx="292777" cy="292777"/>
          </a:xfrm>
        </p:grpSpPr>
        <p:sp>
          <p:nvSpPr>
            <p:cNvPr id="816" name="Google Shape;816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5"/>
          <p:cNvGrpSpPr/>
          <p:nvPr/>
        </p:nvGrpSpPr>
        <p:grpSpPr>
          <a:xfrm rot="-5400000" flipH="1">
            <a:off x="2695743" y="353380"/>
            <a:ext cx="128032" cy="128032"/>
            <a:chOff x="241700" y="2278977"/>
            <a:chExt cx="292777" cy="292777"/>
          </a:xfrm>
        </p:grpSpPr>
        <p:sp>
          <p:nvSpPr>
            <p:cNvPr id="819" name="Google Shape;819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25"/>
          <p:cNvGrpSpPr/>
          <p:nvPr/>
        </p:nvGrpSpPr>
        <p:grpSpPr>
          <a:xfrm rot="-5400000" flipH="1">
            <a:off x="7578736" y="206002"/>
            <a:ext cx="86047" cy="86077"/>
            <a:chOff x="241700" y="2278977"/>
            <a:chExt cx="292777" cy="292777"/>
          </a:xfrm>
        </p:grpSpPr>
        <p:sp>
          <p:nvSpPr>
            <p:cNvPr id="822" name="Google Shape;82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25"/>
          <p:cNvGrpSpPr/>
          <p:nvPr/>
        </p:nvGrpSpPr>
        <p:grpSpPr>
          <a:xfrm rot="-5400000" flipH="1">
            <a:off x="7938075" y="461310"/>
            <a:ext cx="167439" cy="167439"/>
            <a:chOff x="241700" y="2278977"/>
            <a:chExt cx="292777" cy="292777"/>
          </a:xfrm>
        </p:grpSpPr>
        <p:sp>
          <p:nvSpPr>
            <p:cNvPr id="825" name="Google Shape;82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5"/>
          <p:cNvGrpSpPr/>
          <p:nvPr/>
        </p:nvGrpSpPr>
        <p:grpSpPr>
          <a:xfrm rot="-5400000" flipH="1">
            <a:off x="8210718" y="274680"/>
            <a:ext cx="128032" cy="128032"/>
            <a:chOff x="241700" y="2278977"/>
            <a:chExt cx="292777" cy="292777"/>
          </a:xfrm>
        </p:grpSpPr>
        <p:sp>
          <p:nvSpPr>
            <p:cNvPr id="828" name="Google Shape;82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5"/>
          <p:cNvGrpSpPr/>
          <p:nvPr/>
        </p:nvGrpSpPr>
        <p:grpSpPr>
          <a:xfrm rot="-5400000" flipH="1">
            <a:off x="7128450" y="540010"/>
            <a:ext cx="167439" cy="167439"/>
            <a:chOff x="241700" y="2278977"/>
            <a:chExt cx="292777" cy="292777"/>
          </a:xfrm>
        </p:grpSpPr>
        <p:sp>
          <p:nvSpPr>
            <p:cNvPr id="831" name="Google Shape;83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25"/>
          <p:cNvGrpSpPr/>
          <p:nvPr/>
        </p:nvGrpSpPr>
        <p:grpSpPr>
          <a:xfrm rot="-5400000" flipH="1">
            <a:off x="6804600" y="333660"/>
            <a:ext cx="167439" cy="167439"/>
            <a:chOff x="241700" y="2278977"/>
            <a:chExt cx="292777" cy="292777"/>
          </a:xfrm>
        </p:grpSpPr>
        <p:sp>
          <p:nvSpPr>
            <p:cNvPr id="834" name="Google Shape;83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25"/>
          <p:cNvGrpSpPr/>
          <p:nvPr/>
        </p:nvGrpSpPr>
        <p:grpSpPr>
          <a:xfrm rot="-5400000" flipH="1">
            <a:off x="7852011" y="828439"/>
            <a:ext cx="86047" cy="86077"/>
            <a:chOff x="241700" y="2278977"/>
            <a:chExt cx="292777" cy="292777"/>
          </a:xfrm>
        </p:grpSpPr>
        <p:sp>
          <p:nvSpPr>
            <p:cNvPr id="837" name="Google Shape;83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25"/>
          <p:cNvGrpSpPr/>
          <p:nvPr/>
        </p:nvGrpSpPr>
        <p:grpSpPr>
          <a:xfrm rot="-5400000" flipH="1">
            <a:off x="6188711" y="374339"/>
            <a:ext cx="86047" cy="86077"/>
            <a:chOff x="241700" y="2278977"/>
            <a:chExt cx="292777" cy="292777"/>
          </a:xfrm>
        </p:grpSpPr>
        <p:sp>
          <p:nvSpPr>
            <p:cNvPr id="840" name="Google Shape;84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32"/>
          <p:cNvGrpSpPr/>
          <p:nvPr/>
        </p:nvGrpSpPr>
        <p:grpSpPr>
          <a:xfrm>
            <a:off x="-1722250" y="1973314"/>
            <a:ext cx="4026325" cy="4754019"/>
            <a:chOff x="-1722250" y="1973314"/>
            <a:chExt cx="4026325" cy="4754019"/>
          </a:xfrm>
        </p:grpSpPr>
        <p:sp>
          <p:nvSpPr>
            <p:cNvPr id="1054" name="Google Shape;1054;p32"/>
            <p:cNvSpPr/>
            <p:nvPr/>
          </p:nvSpPr>
          <p:spPr>
            <a:xfrm rot="-9587739" flipH="1">
              <a:off x="697181" y="4943497"/>
              <a:ext cx="1407189" cy="1407189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5" name="Google Shape;1055;p32"/>
            <p:cNvGrpSpPr/>
            <p:nvPr/>
          </p:nvGrpSpPr>
          <p:grpSpPr>
            <a:xfrm rot="-4810411" flipH="1">
              <a:off x="-1078714" y="4104782"/>
              <a:ext cx="2432846" cy="2432746"/>
              <a:chOff x="720000" y="-477775"/>
              <a:chExt cx="1017900" cy="1017900"/>
            </a:xfrm>
          </p:grpSpPr>
          <p:sp>
            <p:nvSpPr>
              <p:cNvPr id="1056" name="Google Shape;1056;p32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2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rgbClr val="000000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32"/>
            <p:cNvSpPr/>
            <p:nvPr/>
          </p:nvSpPr>
          <p:spPr>
            <a:xfrm rot="-9956422" flipH="1">
              <a:off x="-1513423" y="2182141"/>
              <a:ext cx="1961046" cy="1961046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2"/>
          <p:cNvSpPr txBox="1">
            <a:spLocks noGrp="1"/>
          </p:cNvSpPr>
          <p:nvPr>
            <p:ph type="title"/>
          </p:nvPr>
        </p:nvSpPr>
        <p:spPr>
          <a:xfrm>
            <a:off x="1447800" y="2190475"/>
            <a:ext cx="2731200" cy="1364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60" name="Google Shape;1060;p32"/>
          <p:cNvSpPr txBox="1">
            <a:spLocks noGrp="1"/>
          </p:cNvSpPr>
          <p:nvPr>
            <p:ph type="subTitle" idx="1"/>
          </p:nvPr>
        </p:nvSpPr>
        <p:spPr>
          <a:xfrm>
            <a:off x="1825175" y="3400650"/>
            <a:ext cx="2353500" cy="647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1" name="Google Shape;1061;p32"/>
          <p:cNvGrpSpPr/>
          <p:nvPr/>
        </p:nvGrpSpPr>
        <p:grpSpPr>
          <a:xfrm flipH="1">
            <a:off x="7100526" y="-1892771"/>
            <a:ext cx="2432883" cy="2432781"/>
            <a:chOff x="720000" y="-477775"/>
            <a:chExt cx="1017900" cy="1017900"/>
          </a:xfrm>
        </p:grpSpPr>
        <p:sp>
          <p:nvSpPr>
            <p:cNvPr id="1062" name="Google Shape;1062;p3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4" name="Google Shape;1064;p32"/>
          <p:cNvSpPr/>
          <p:nvPr/>
        </p:nvSpPr>
        <p:spPr>
          <a:xfrm rot="-8100000" flipH="1">
            <a:off x="8522175" y="-465550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5" name="Google Shape;1065;p32"/>
          <p:cNvGrpSpPr/>
          <p:nvPr/>
        </p:nvGrpSpPr>
        <p:grpSpPr>
          <a:xfrm flipH="1">
            <a:off x="8681768" y="522920"/>
            <a:ext cx="182371" cy="182371"/>
            <a:chOff x="241700" y="2278977"/>
            <a:chExt cx="292777" cy="292777"/>
          </a:xfrm>
        </p:grpSpPr>
        <p:sp>
          <p:nvSpPr>
            <p:cNvPr id="1066" name="Google Shape;1066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flipH="1">
            <a:off x="8512374" y="959186"/>
            <a:ext cx="139421" cy="139421"/>
            <a:chOff x="241700" y="2278977"/>
            <a:chExt cx="292777" cy="292777"/>
          </a:xfrm>
        </p:grpSpPr>
        <p:sp>
          <p:nvSpPr>
            <p:cNvPr id="1069" name="Google Shape;1069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32"/>
          <p:cNvGrpSpPr/>
          <p:nvPr/>
        </p:nvGrpSpPr>
        <p:grpSpPr>
          <a:xfrm flipH="1">
            <a:off x="8681769" y="1469582"/>
            <a:ext cx="93718" cy="93747"/>
            <a:chOff x="241700" y="2278977"/>
            <a:chExt cx="292777" cy="292777"/>
          </a:xfrm>
        </p:grpSpPr>
        <p:sp>
          <p:nvSpPr>
            <p:cNvPr id="1072" name="Google Shape;1072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32"/>
          <p:cNvGrpSpPr/>
          <p:nvPr/>
        </p:nvGrpSpPr>
        <p:grpSpPr>
          <a:xfrm flipH="1">
            <a:off x="8558094" y="1809457"/>
            <a:ext cx="93718" cy="93747"/>
            <a:chOff x="241700" y="2278977"/>
            <a:chExt cx="292777" cy="292777"/>
          </a:xfrm>
        </p:grpSpPr>
        <p:sp>
          <p:nvSpPr>
            <p:cNvPr id="1075" name="Google Shape;1075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32"/>
          <p:cNvGrpSpPr/>
          <p:nvPr/>
        </p:nvGrpSpPr>
        <p:grpSpPr>
          <a:xfrm flipH="1">
            <a:off x="8651794" y="2238682"/>
            <a:ext cx="93718" cy="93747"/>
            <a:chOff x="241700" y="2278977"/>
            <a:chExt cx="292777" cy="292777"/>
          </a:xfrm>
        </p:grpSpPr>
        <p:sp>
          <p:nvSpPr>
            <p:cNvPr id="1078" name="Google Shape;1078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32"/>
          <p:cNvGrpSpPr/>
          <p:nvPr/>
        </p:nvGrpSpPr>
        <p:grpSpPr>
          <a:xfrm flipH="1">
            <a:off x="541180" y="2571745"/>
            <a:ext cx="182371" cy="182371"/>
            <a:chOff x="241700" y="2278977"/>
            <a:chExt cx="292777" cy="292777"/>
          </a:xfrm>
        </p:grpSpPr>
        <p:sp>
          <p:nvSpPr>
            <p:cNvPr id="1081" name="Google Shape;1081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2"/>
          <p:cNvGrpSpPr/>
          <p:nvPr/>
        </p:nvGrpSpPr>
        <p:grpSpPr>
          <a:xfrm flipH="1">
            <a:off x="322424" y="3235661"/>
            <a:ext cx="139421" cy="139421"/>
            <a:chOff x="241700" y="2278977"/>
            <a:chExt cx="292777" cy="292777"/>
          </a:xfrm>
        </p:grpSpPr>
        <p:sp>
          <p:nvSpPr>
            <p:cNvPr id="1084" name="Google Shape;1084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32"/>
          <p:cNvGrpSpPr/>
          <p:nvPr/>
        </p:nvGrpSpPr>
        <p:grpSpPr>
          <a:xfrm flipH="1">
            <a:off x="585506" y="3563957"/>
            <a:ext cx="93718" cy="93747"/>
            <a:chOff x="241700" y="2278977"/>
            <a:chExt cx="292777" cy="292777"/>
          </a:xfrm>
        </p:grpSpPr>
        <p:sp>
          <p:nvSpPr>
            <p:cNvPr id="1087" name="Google Shape;1087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2"/>
          <p:cNvGrpSpPr/>
          <p:nvPr/>
        </p:nvGrpSpPr>
        <p:grpSpPr>
          <a:xfrm flipH="1">
            <a:off x="345281" y="3981157"/>
            <a:ext cx="93718" cy="93747"/>
            <a:chOff x="241700" y="2278977"/>
            <a:chExt cx="292777" cy="292777"/>
          </a:xfrm>
        </p:grpSpPr>
        <p:sp>
          <p:nvSpPr>
            <p:cNvPr id="1090" name="Google Shape;1090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32"/>
          <p:cNvGrpSpPr/>
          <p:nvPr/>
        </p:nvGrpSpPr>
        <p:grpSpPr>
          <a:xfrm flipH="1">
            <a:off x="541169" y="4391332"/>
            <a:ext cx="93718" cy="93747"/>
            <a:chOff x="241700" y="2278977"/>
            <a:chExt cx="292777" cy="292777"/>
          </a:xfrm>
        </p:grpSpPr>
        <p:sp>
          <p:nvSpPr>
            <p:cNvPr id="1093" name="Google Shape;1093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2"/>
          <p:cNvSpPr txBox="1">
            <a:spLocks noGrp="1"/>
          </p:cNvSpPr>
          <p:nvPr>
            <p:ph type="title" idx="2" hasCustomPrompt="1"/>
          </p:nvPr>
        </p:nvSpPr>
        <p:spPr>
          <a:xfrm>
            <a:off x="2665050" y="981075"/>
            <a:ext cx="1513500" cy="1478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3"/>
          <p:cNvSpPr/>
          <p:nvPr/>
        </p:nvSpPr>
        <p:spPr>
          <a:xfrm rot="-3516618">
            <a:off x="-541683" y="3385932"/>
            <a:ext cx="1328773" cy="1328773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3"/>
          <p:cNvSpPr txBox="1">
            <a:spLocks noGrp="1"/>
          </p:cNvSpPr>
          <p:nvPr>
            <p:ph type="title"/>
          </p:nvPr>
        </p:nvSpPr>
        <p:spPr>
          <a:xfrm>
            <a:off x="4154976" y="2870725"/>
            <a:ext cx="3030900" cy="12333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99" name="Google Shape;1099;p33"/>
          <p:cNvSpPr txBox="1">
            <a:spLocks noGrp="1"/>
          </p:cNvSpPr>
          <p:nvPr>
            <p:ph type="subTitle" idx="1"/>
          </p:nvPr>
        </p:nvSpPr>
        <p:spPr>
          <a:xfrm>
            <a:off x="4154976" y="4019775"/>
            <a:ext cx="3030900" cy="6171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0" name="Google Shape;1100;p33"/>
          <p:cNvGrpSpPr/>
          <p:nvPr/>
        </p:nvGrpSpPr>
        <p:grpSpPr>
          <a:xfrm flipH="1">
            <a:off x="7214826" y="-2061571"/>
            <a:ext cx="2432883" cy="2432781"/>
            <a:chOff x="720000" y="-477775"/>
            <a:chExt cx="1017900" cy="1017900"/>
          </a:xfrm>
        </p:grpSpPr>
        <p:sp>
          <p:nvSpPr>
            <p:cNvPr id="1101" name="Google Shape;1101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p33"/>
          <p:cNvSpPr/>
          <p:nvPr/>
        </p:nvSpPr>
        <p:spPr>
          <a:xfrm rot="-8100000" flipH="1">
            <a:off x="8626950" y="-656750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4" name="Google Shape;1104;p33"/>
          <p:cNvGrpSpPr/>
          <p:nvPr/>
        </p:nvGrpSpPr>
        <p:grpSpPr>
          <a:xfrm flipH="1">
            <a:off x="8786543" y="331720"/>
            <a:ext cx="182371" cy="182371"/>
            <a:chOff x="241700" y="2278977"/>
            <a:chExt cx="292777" cy="292777"/>
          </a:xfrm>
        </p:grpSpPr>
        <p:sp>
          <p:nvSpPr>
            <p:cNvPr id="1105" name="Google Shape;110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3"/>
          <p:cNvGrpSpPr/>
          <p:nvPr/>
        </p:nvGrpSpPr>
        <p:grpSpPr>
          <a:xfrm flipH="1">
            <a:off x="8617149" y="767986"/>
            <a:ext cx="139421" cy="139421"/>
            <a:chOff x="241700" y="2278977"/>
            <a:chExt cx="292777" cy="292777"/>
          </a:xfrm>
        </p:grpSpPr>
        <p:sp>
          <p:nvSpPr>
            <p:cNvPr id="1108" name="Google Shape;1108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3"/>
          <p:cNvGrpSpPr/>
          <p:nvPr/>
        </p:nvGrpSpPr>
        <p:grpSpPr>
          <a:xfrm flipH="1">
            <a:off x="8786544" y="1278382"/>
            <a:ext cx="93718" cy="93747"/>
            <a:chOff x="241700" y="2278977"/>
            <a:chExt cx="292777" cy="292777"/>
          </a:xfrm>
        </p:grpSpPr>
        <p:sp>
          <p:nvSpPr>
            <p:cNvPr id="1111" name="Google Shape;1111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33"/>
          <p:cNvGrpSpPr/>
          <p:nvPr/>
        </p:nvGrpSpPr>
        <p:grpSpPr>
          <a:xfrm flipH="1">
            <a:off x="8662869" y="1618257"/>
            <a:ext cx="93718" cy="93747"/>
            <a:chOff x="241700" y="2278977"/>
            <a:chExt cx="292777" cy="292777"/>
          </a:xfrm>
        </p:grpSpPr>
        <p:sp>
          <p:nvSpPr>
            <p:cNvPr id="1114" name="Google Shape;1114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3"/>
          <p:cNvGrpSpPr/>
          <p:nvPr/>
        </p:nvGrpSpPr>
        <p:grpSpPr>
          <a:xfrm flipH="1">
            <a:off x="8756569" y="2047482"/>
            <a:ext cx="93718" cy="93747"/>
            <a:chOff x="241700" y="2278977"/>
            <a:chExt cx="292777" cy="292777"/>
          </a:xfrm>
        </p:grpSpPr>
        <p:sp>
          <p:nvSpPr>
            <p:cNvPr id="1117" name="Google Shape;1117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3"/>
          <p:cNvGrpSpPr/>
          <p:nvPr/>
        </p:nvGrpSpPr>
        <p:grpSpPr>
          <a:xfrm rot="4885957">
            <a:off x="-320278" y="4157867"/>
            <a:ext cx="2103140" cy="2103039"/>
            <a:chOff x="720000" y="-477775"/>
            <a:chExt cx="1017900" cy="1017900"/>
          </a:xfrm>
        </p:grpSpPr>
        <p:sp>
          <p:nvSpPr>
            <p:cNvPr id="1120" name="Google Shape;1120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3"/>
          <p:cNvGrpSpPr/>
          <p:nvPr/>
        </p:nvGrpSpPr>
        <p:grpSpPr>
          <a:xfrm rot="-5400000">
            <a:off x="379217" y="2838645"/>
            <a:ext cx="166883" cy="166883"/>
            <a:chOff x="241700" y="2278977"/>
            <a:chExt cx="292777" cy="292777"/>
          </a:xfrm>
        </p:grpSpPr>
        <p:sp>
          <p:nvSpPr>
            <p:cNvPr id="1123" name="Google Shape;1123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3"/>
          <p:cNvGrpSpPr/>
          <p:nvPr/>
        </p:nvGrpSpPr>
        <p:grpSpPr>
          <a:xfrm rot="-5400000">
            <a:off x="636118" y="3179635"/>
            <a:ext cx="127592" cy="127592"/>
            <a:chOff x="241700" y="2278977"/>
            <a:chExt cx="292777" cy="292777"/>
          </a:xfrm>
        </p:grpSpPr>
        <p:sp>
          <p:nvSpPr>
            <p:cNvPr id="1126" name="Google Shape;112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33"/>
          <p:cNvGrpSpPr/>
          <p:nvPr/>
        </p:nvGrpSpPr>
        <p:grpSpPr>
          <a:xfrm rot="-5400000">
            <a:off x="809513" y="3853278"/>
            <a:ext cx="85754" cy="85784"/>
            <a:chOff x="241700" y="2278977"/>
            <a:chExt cx="292777" cy="292777"/>
          </a:xfrm>
        </p:grpSpPr>
        <p:sp>
          <p:nvSpPr>
            <p:cNvPr id="1129" name="Google Shape;1129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3"/>
          <p:cNvGrpSpPr/>
          <p:nvPr/>
        </p:nvGrpSpPr>
        <p:grpSpPr>
          <a:xfrm rot="-5400000">
            <a:off x="379252" y="3589005"/>
            <a:ext cx="85754" cy="85784"/>
            <a:chOff x="241700" y="2278977"/>
            <a:chExt cx="292777" cy="292777"/>
          </a:xfrm>
        </p:grpSpPr>
        <p:sp>
          <p:nvSpPr>
            <p:cNvPr id="1132" name="Google Shape;1132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3"/>
          <p:cNvGrpSpPr/>
          <p:nvPr/>
        </p:nvGrpSpPr>
        <p:grpSpPr>
          <a:xfrm rot="-5400000">
            <a:off x="546112" y="4253637"/>
            <a:ext cx="85754" cy="85784"/>
            <a:chOff x="241700" y="2278977"/>
            <a:chExt cx="292777" cy="292777"/>
          </a:xfrm>
        </p:grpSpPr>
        <p:sp>
          <p:nvSpPr>
            <p:cNvPr id="1135" name="Google Shape;113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" name="Google Shape;1137;p33"/>
          <p:cNvSpPr txBox="1">
            <a:spLocks noGrp="1"/>
          </p:cNvSpPr>
          <p:nvPr>
            <p:ph type="title" idx="2" hasCustomPrompt="1"/>
          </p:nvPr>
        </p:nvSpPr>
        <p:spPr>
          <a:xfrm>
            <a:off x="1995413" y="3087225"/>
            <a:ext cx="1489800" cy="10968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accent3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6"/>
          <p:cNvSpPr/>
          <p:nvPr/>
        </p:nvSpPr>
        <p:spPr>
          <a:xfrm rot="4244834">
            <a:off x="8023971" y="-1046101"/>
            <a:ext cx="2937802" cy="293780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36"/>
          <p:cNvGrpSpPr/>
          <p:nvPr/>
        </p:nvGrpSpPr>
        <p:grpSpPr>
          <a:xfrm rot="-1308355" flipH="1">
            <a:off x="-830054" y="-747156"/>
            <a:ext cx="2159035" cy="2003359"/>
            <a:chOff x="720000" y="-477775"/>
            <a:chExt cx="1017900" cy="1017900"/>
          </a:xfrm>
        </p:grpSpPr>
        <p:sp>
          <p:nvSpPr>
            <p:cNvPr id="1173" name="Google Shape;1173;p3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36"/>
          <p:cNvGrpSpPr/>
          <p:nvPr/>
        </p:nvGrpSpPr>
        <p:grpSpPr>
          <a:xfrm rot="-5400000" flipH="1">
            <a:off x="719996" y="787772"/>
            <a:ext cx="167439" cy="167439"/>
            <a:chOff x="241700" y="2278977"/>
            <a:chExt cx="292777" cy="292777"/>
          </a:xfrm>
        </p:grpSpPr>
        <p:sp>
          <p:nvSpPr>
            <p:cNvPr id="1176" name="Google Shape;117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6"/>
          <p:cNvGrpSpPr/>
          <p:nvPr/>
        </p:nvGrpSpPr>
        <p:grpSpPr>
          <a:xfrm rot="-5400000" flipH="1">
            <a:off x="915020" y="263730"/>
            <a:ext cx="128032" cy="128032"/>
            <a:chOff x="241700" y="2278977"/>
            <a:chExt cx="292777" cy="292777"/>
          </a:xfrm>
        </p:grpSpPr>
        <p:sp>
          <p:nvSpPr>
            <p:cNvPr id="1179" name="Google Shape;117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6"/>
          <p:cNvGrpSpPr/>
          <p:nvPr/>
        </p:nvGrpSpPr>
        <p:grpSpPr>
          <a:xfrm rot="-5400000" flipH="1">
            <a:off x="1459768" y="284711"/>
            <a:ext cx="86047" cy="86077"/>
            <a:chOff x="241700" y="2278977"/>
            <a:chExt cx="292777" cy="292777"/>
          </a:xfrm>
        </p:grpSpPr>
        <p:sp>
          <p:nvSpPr>
            <p:cNvPr id="1182" name="Google Shape;118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6"/>
          <p:cNvGrpSpPr/>
          <p:nvPr/>
        </p:nvGrpSpPr>
        <p:grpSpPr>
          <a:xfrm rot="-5400000" flipH="1">
            <a:off x="1712570" y="655521"/>
            <a:ext cx="86047" cy="86077"/>
            <a:chOff x="241700" y="2278977"/>
            <a:chExt cx="292777" cy="292777"/>
          </a:xfrm>
        </p:grpSpPr>
        <p:sp>
          <p:nvSpPr>
            <p:cNvPr id="1185" name="Google Shape;118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-5400000" flipH="1">
            <a:off x="2063761" y="284702"/>
            <a:ext cx="86047" cy="86077"/>
            <a:chOff x="241700" y="2278977"/>
            <a:chExt cx="292777" cy="292777"/>
          </a:xfrm>
        </p:grpSpPr>
        <p:sp>
          <p:nvSpPr>
            <p:cNvPr id="1188" name="Google Shape;1188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36"/>
          <p:cNvGrpSpPr/>
          <p:nvPr/>
        </p:nvGrpSpPr>
        <p:grpSpPr>
          <a:xfrm rot="-5400000" flipH="1">
            <a:off x="2423100" y="540010"/>
            <a:ext cx="167439" cy="167439"/>
            <a:chOff x="241700" y="2278977"/>
            <a:chExt cx="292777" cy="292777"/>
          </a:xfrm>
        </p:grpSpPr>
        <p:sp>
          <p:nvSpPr>
            <p:cNvPr id="1191" name="Google Shape;1191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36"/>
          <p:cNvGrpSpPr/>
          <p:nvPr/>
        </p:nvGrpSpPr>
        <p:grpSpPr>
          <a:xfrm rot="-5400000" flipH="1">
            <a:off x="2695743" y="353380"/>
            <a:ext cx="128032" cy="128032"/>
            <a:chOff x="241700" y="2278977"/>
            <a:chExt cx="292777" cy="292777"/>
          </a:xfrm>
        </p:grpSpPr>
        <p:sp>
          <p:nvSpPr>
            <p:cNvPr id="1194" name="Google Shape;1194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36"/>
          <p:cNvGrpSpPr/>
          <p:nvPr/>
        </p:nvGrpSpPr>
        <p:grpSpPr>
          <a:xfrm rot="-5400000" flipH="1">
            <a:off x="7578736" y="206002"/>
            <a:ext cx="86047" cy="86077"/>
            <a:chOff x="241700" y="2278977"/>
            <a:chExt cx="292777" cy="292777"/>
          </a:xfrm>
        </p:grpSpPr>
        <p:sp>
          <p:nvSpPr>
            <p:cNvPr id="1197" name="Google Shape;119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36"/>
          <p:cNvGrpSpPr/>
          <p:nvPr/>
        </p:nvGrpSpPr>
        <p:grpSpPr>
          <a:xfrm rot="-5400000" flipH="1">
            <a:off x="7938075" y="461310"/>
            <a:ext cx="167439" cy="167439"/>
            <a:chOff x="241700" y="2278977"/>
            <a:chExt cx="292777" cy="292777"/>
          </a:xfrm>
        </p:grpSpPr>
        <p:sp>
          <p:nvSpPr>
            <p:cNvPr id="1200" name="Google Shape;120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36"/>
          <p:cNvGrpSpPr/>
          <p:nvPr/>
        </p:nvGrpSpPr>
        <p:grpSpPr>
          <a:xfrm rot="-5400000" flipH="1">
            <a:off x="8210718" y="274680"/>
            <a:ext cx="128032" cy="128032"/>
            <a:chOff x="241700" y="2278977"/>
            <a:chExt cx="292777" cy="292777"/>
          </a:xfrm>
        </p:grpSpPr>
        <p:sp>
          <p:nvSpPr>
            <p:cNvPr id="1203" name="Google Shape;120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6"/>
          <p:cNvGrpSpPr/>
          <p:nvPr/>
        </p:nvGrpSpPr>
        <p:grpSpPr>
          <a:xfrm rot="-5400000" flipH="1">
            <a:off x="7128450" y="540010"/>
            <a:ext cx="167439" cy="167439"/>
            <a:chOff x="241700" y="2278977"/>
            <a:chExt cx="292777" cy="292777"/>
          </a:xfrm>
        </p:grpSpPr>
        <p:sp>
          <p:nvSpPr>
            <p:cNvPr id="1206" name="Google Shape;120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36"/>
          <p:cNvGrpSpPr/>
          <p:nvPr/>
        </p:nvGrpSpPr>
        <p:grpSpPr>
          <a:xfrm rot="-5400000" flipH="1">
            <a:off x="6804600" y="333660"/>
            <a:ext cx="167439" cy="167439"/>
            <a:chOff x="241700" y="2278977"/>
            <a:chExt cx="292777" cy="292777"/>
          </a:xfrm>
        </p:grpSpPr>
        <p:sp>
          <p:nvSpPr>
            <p:cNvPr id="1209" name="Google Shape;120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36"/>
          <p:cNvGrpSpPr/>
          <p:nvPr/>
        </p:nvGrpSpPr>
        <p:grpSpPr>
          <a:xfrm rot="-5400000" flipH="1">
            <a:off x="7852011" y="828439"/>
            <a:ext cx="86047" cy="86077"/>
            <a:chOff x="241700" y="2278977"/>
            <a:chExt cx="292777" cy="292777"/>
          </a:xfrm>
        </p:grpSpPr>
        <p:sp>
          <p:nvSpPr>
            <p:cNvPr id="1212" name="Google Shape;121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36"/>
          <p:cNvGrpSpPr/>
          <p:nvPr/>
        </p:nvGrpSpPr>
        <p:grpSpPr>
          <a:xfrm rot="-5400000" flipH="1">
            <a:off x="6188711" y="374339"/>
            <a:ext cx="86047" cy="86077"/>
            <a:chOff x="241700" y="2278977"/>
            <a:chExt cx="292777" cy="292777"/>
          </a:xfrm>
        </p:grpSpPr>
        <p:sp>
          <p:nvSpPr>
            <p:cNvPr id="1215" name="Google Shape;121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">
    <p:bg>
      <p:bgPr>
        <a:solidFill>
          <a:schemeClr val="accent3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37"/>
          <p:cNvGrpSpPr/>
          <p:nvPr/>
        </p:nvGrpSpPr>
        <p:grpSpPr>
          <a:xfrm rot="10800000">
            <a:off x="8135167" y="3411678"/>
            <a:ext cx="2727565" cy="2727463"/>
            <a:chOff x="720000" y="-477775"/>
            <a:chExt cx="1017900" cy="1017900"/>
          </a:xfrm>
        </p:grpSpPr>
        <p:sp>
          <p:nvSpPr>
            <p:cNvPr id="1219" name="Google Shape;1219;p3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" name="Google Shape;1221;p37"/>
          <p:cNvSpPr/>
          <p:nvPr/>
        </p:nvSpPr>
        <p:spPr>
          <a:xfrm rot="-10531768">
            <a:off x="6516707" y="4625226"/>
            <a:ext cx="1982131" cy="198213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37"/>
          <p:cNvGrpSpPr/>
          <p:nvPr/>
        </p:nvGrpSpPr>
        <p:grpSpPr>
          <a:xfrm rot="10800000">
            <a:off x="8716498" y="3983130"/>
            <a:ext cx="222862" cy="222891"/>
            <a:chOff x="241700" y="2278977"/>
            <a:chExt cx="292777" cy="292777"/>
          </a:xfrm>
        </p:grpSpPr>
        <p:sp>
          <p:nvSpPr>
            <p:cNvPr id="1223" name="Google Shape;1223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7"/>
          <p:cNvGrpSpPr/>
          <p:nvPr/>
        </p:nvGrpSpPr>
        <p:grpSpPr>
          <a:xfrm rot="10800000">
            <a:off x="8509443" y="3502489"/>
            <a:ext cx="170396" cy="170396"/>
            <a:chOff x="241700" y="2278977"/>
            <a:chExt cx="292777" cy="292777"/>
          </a:xfrm>
        </p:grpSpPr>
        <p:sp>
          <p:nvSpPr>
            <p:cNvPr id="1226" name="Google Shape;1226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7"/>
          <p:cNvGrpSpPr/>
          <p:nvPr/>
        </p:nvGrpSpPr>
        <p:grpSpPr>
          <a:xfrm rot="10800000">
            <a:off x="8716475" y="3062715"/>
            <a:ext cx="114534" cy="114564"/>
            <a:chOff x="241700" y="2278977"/>
            <a:chExt cx="292777" cy="292777"/>
          </a:xfrm>
        </p:grpSpPr>
        <p:sp>
          <p:nvSpPr>
            <p:cNvPr id="1229" name="Google Shape;1229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7"/>
          <p:cNvGrpSpPr/>
          <p:nvPr/>
        </p:nvGrpSpPr>
        <p:grpSpPr>
          <a:xfrm rot="10800000">
            <a:off x="8565334" y="2519299"/>
            <a:ext cx="114534" cy="114564"/>
            <a:chOff x="241700" y="2278977"/>
            <a:chExt cx="292777" cy="292777"/>
          </a:xfrm>
        </p:grpSpPr>
        <p:sp>
          <p:nvSpPr>
            <p:cNvPr id="1232" name="Google Shape;1232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">
    <p:bg>
      <p:bgPr>
        <a:solidFill>
          <a:schemeClr val="accent3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8"/>
          <p:cNvSpPr/>
          <p:nvPr/>
        </p:nvSpPr>
        <p:spPr>
          <a:xfrm rot="-9747487" flipH="1">
            <a:off x="4646012" y="2395250"/>
            <a:ext cx="5922306" cy="592230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38"/>
          <p:cNvGrpSpPr/>
          <p:nvPr/>
        </p:nvGrpSpPr>
        <p:grpSpPr>
          <a:xfrm rot="5400000">
            <a:off x="8424001" y="413809"/>
            <a:ext cx="167439" cy="167439"/>
            <a:chOff x="241700" y="2278977"/>
            <a:chExt cx="292777" cy="292777"/>
          </a:xfrm>
        </p:grpSpPr>
        <p:sp>
          <p:nvSpPr>
            <p:cNvPr id="1237" name="Google Shape;123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 rot="5400000">
            <a:off x="7993559" y="232167"/>
            <a:ext cx="128032" cy="128032"/>
            <a:chOff x="241700" y="2278977"/>
            <a:chExt cx="292777" cy="292777"/>
          </a:xfrm>
        </p:grpSpPr>
        <p:sp>
          <p:nvSpPr>
            <p:cNvPr id="1240" name="Google Shape;124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38"/>
          <p:cNvGrpSpPr/>
          <p:nvPr/>
        </p:nvGrpSpPr>
        <p:grpSpPr>
          <a:xfrm rot="5400000">
            <a:off x="7564146" y="360173"/>
            <a:ext cx="86047" cy="86077"/>
            <a:chOff x="241700" y="2278977"/>
            <a:chExt cx="292777" cy="292777"/>
          </a:xfrm>
        </p:grpSpPr>
        <p:sp>
          <p:nvSpPr>
            <p:cNvPr id="1243" name="Google Shape;1243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8"/>
          <p:cNvGrpSpPr/>
          <p:nvPr/>
        </p:nvGrpSpPr>
        <p:grpSpPr>
          <a:xfrm rot="5400000">
            <a:off x="8681694" y="253158"/>
            <a:ext cx="86047" cy="86077"/>
            <a:chOff x="241700" y="2278977"/>
            <a:chExt cx="292777" cy="292777"/>
          </a:xfrm>
        </p:grpSpPr>
        <p:sp>
          <p:nvSpPr>
            <p:cNvPr id="1246" name="Google Shape;1246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38"/>
          <p:cNvGrpSpPr/>
          <p:nvPr/>
        </p:nvGrpSpPr>
        <p:grpSpPr>
          <a:xfrm rot="5400000">
            <a:off x="7225965" y="199677"/>
            <a:ext cx="86047" cy="86077"/>
            <a:chOff x="241700" y="2278977"/>
            <a:chExt cx="292777" cy="292777"/>
          </a:xfrm>
        </p:grpSpPr>
        <p:sp>
          <p:nvSpPr>
            <p:cNvPr id="1249" name="Google Shape;1249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38"/>
          <p:cNvGrpSpPr/>
          <p:nvPr/>
        </p:nvGrpSpPr>
        <p:grpSpPr>
          <a:xfrm rot="5400000">
            <a:off x="6853197" y="319497"/>
            <a:ext cx="167439" cy="167439"/>
            <a:chOff x="241700" y="2278977"/>
            <a:chExt cx="292777" cy="292777"/>
          </a:xfrm>
        </p:grpSpPr>
        <p:sp>
          <p:nvSpPr>
            <p:cNvPr id="1252" name="Google Shape;1252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8"/>
          <p:cNvGrpSpPr/>
          <p:nvPr/>
        </p:nvGrpSpPr>
        <p:grpSpPr>
          <a:xfrm rot="5400000">
            <a:off x="6424561" y="339192"/>
            <a:ext cx="128032" cy="128032"/>
            <a:chOff x="241700" y="2278977"/>
            <a:chExt cx="292777" cy="292777"/>
          </a:xfrm>
        </p:grpSpPr>
        <p:sp>
          <p:nvSpPr>
            <p:cNvPr id="1255" name="Google Shape;1255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38"/>
          <p:cNvGrpSpPr/>
          <p:nvPr/>
        </p:nvGrpSpPr>
        <p:grpSpPr>
          <a:xfrm rot="-10023147" flipH="1">
            <a:off x="-3325313" y="3537400"/>
            <a:ext cx="9722933" cy="9722437"/>
            <a:chOff x="720000" y="-477775"/>
            <a:chExt cx="1017900" cy="1017900"/>
          </a:xfrm>
        </p:grpSpPr>
        <p:sp>
          <p:nvSpPr>
            <p:cNvPr id="1258" name="Google Shape;1258;p3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38"/>
          <p:cNvGrpSpPr/>
          <p:nvPr/>
        </p:nvGrpSpPr>
        <p:grpSpPr>
          <a:xfrm rot="10800000">
            <a:off x="210817" y="3632149"/>
            <a:ext cx="145510" cy="145510"/>
            <a:chOff x="241700" y="2278977"/>
            <a:chExt cx="292777" cy="292777"/>
          </a:xfrm>
        </p:grpSpPr>
        <p:sp>
          <p:nvSpPr>
            <p:cNvPr id="1261" name="Google Shape;126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 rot="10800000">
            <a:off x="402927" y="3258199"/>
            <a:ext cx="111255" cy="111255"/>
            <a:chOff x="241700" y="2278977"/>
            <a:chExt cx="292777" cy="292777"/>
          </a:xfrm>
        </p:grpSpPr>
        <p:sp>
          <p:nvSpPr>
            <p:cNvPr id="1264" name="Google Shape;1264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8"/>
          <p:cNvGrpSpPr/>
          <p:nvPr/>
        </p:nvGrpSpPr>
        <p:grpSpPr>
          <a:xfrm rot="10800000">
            <a:off x="328153" y="2884975"/>
            <a:ext cx="74775" cy="74805"/>
            <a:chOff x="241700" y="2278977"/>
            <a:chExt cx="292777" cy="292777"/>
          </a:xfrm>
        </p:grpSpPr>
        <p:sp>
          <p:nvSpPr>
            <p:cNvPr id="1267" name="Google Shape;126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8"/>
          <p:cNvGrpSpPr/>
          <p:nvPr/>
        </p:nvGrpSpPr>
        <p:grpSpPr>
          <a:xfrm rot="10800000">
            <a:off x="421150" y="3856096"/>
            <a:ext cx="74775" cy="74805"/>
            <a:chOff x="241700" y="2278977"/>
            <a:chExt cx="292777" cy="292777"/>
          </a:xfrm>
        </p:grpSpPr>
        <p:sp>
          <p:nvSpPr>
            <p:cNvPr id="1270" name="Google Shape;127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 rot="10800000">
            <a:off x="7276843" y="4475524"/>
            <a:ext cx="1365513" cy="1365513"/>
            <a:chOff x="720000" y="-477775"/>
            <a:chExt cx="1017900" cy="1017900"/>
          </a:xfrm>
        </p:grpSpPr>
        <p:sp>
          <p:nvSpPr>
            <p:cNvPr id="51" name="Google Shape;51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/>
          <p:nvPr/>
        </p:nvSpPr>
        <p:spPr>
          <a:xfrm rot="-2549342">
            <a:off x="8190319" y="3225788"/>
            <a:ext cx="2663117" cy="2663117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4972351" y="2179625"/>
            <a:ext cx="2823300" cy="1114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 hasCustomPrompt="1"/>
          </p:nvPr>
        </p:nvSpPr>
        <p:spPr>
          <a:xfrm>
            <a:off x="4972342" y="1068475"/>
            <a:ext cx="2558700" cy="139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4972342" y="3385905"/>
            <a:ext cx="2558700" cy="71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 rot="10800000">
            <a:off x="7640567" y="4600456"/>
            <a:ext cx="227664" cy="227664"/>
            <a:chOff x="241700" y="2278977"/>
            <a:chExt cx="292777" cy="292777"/>
          </a:xfrm>
        </p:grpSpPr>
        <p:sp>
          <p:nvSpPr>
            <p:cNvPr id="58" name="Google Shape;58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3"/>
          <p:cNvGrpSpPr/>
          <p:nvPr/>
        </p:nvGrpSpPr>
        <p:grpSpPr>
          <a:xfrm rot="10800000">
            <a:off x="7052413" y="4783411"/>
            <a:ext cx="174056" cy="174085"/>
            <a:chOff x="241700" y="2278977"/>
            <a:chExt cx="292777" cy="292777"/>
          </a:xfrm>
        </p:grpSpPr>
        <p:sp>
          <p:nvSpPr>
            <p:cNvPr id="61" name="Google Shape;61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rot="10800000">
            <a:off x="6599209" y="4673651"/>
            <a:ext cx="117345" cy="117374"/>
            <a:chOff x="241700" y="2278977"/>
            <a:chExt cx="292777" cy="292777"/>
          </a:xfrm>
        </p:grpSpPr>
        <p:sp>
          <p:nvSpPr>
            <p:cNvPr id="64" name="Google Shape;64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1321769">
            <a:off x="8734639" y="2425143"/>
            <a:ext cx="973438" cy="973438"/>
            <a:chOff x="720000" y="-477775"/>
            <a:chExt cx="1017900" cy="1017900"/>
          </a:xfrm>
        </p:grpSpPr>
        <p:sp>
          <p:nvSpPr>
            <p:cNvPr id="67" name="Google Shape;67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 rot="10800000">
            <a:off x="7822709" y="4180676"/>
            <a:ext cx="117345" cy="117374"/>
            <a:chOff x="241700" y="2278977"/>
            <a:chExt cx="292777" cy="292777"/>
          </a:xfrm>
        </p:grpSpPr>
        <p:sp>
          <p:nvSpPr>
            <p:cNvPr id="70" name="Google Shape;70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10800000">
            <a:off x="8096613" y="3948443"/>
            <a:ext cx="67544" cy="67573"/>
            <a:chOff x="241700" y="2278977"/>
            <a:chExt cx="292777" cy="292777"/>
          </a:xfrm>
        </p:grpSpPr>
        <p:sp>
          <p:nvSpPr>
            <p:cNvPr id="73" name="Google Shape;73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8912473" y="181560"/>
            <a:ext cx="1041210" cy="1041210"/>
            <a:chOff x="720000" y="-477775"/>
            <a:chExt cx="1017900" cy="1017900"/>
          </a:xfrm>
        </p:grpSpPr>
        <p:sp>
          <p:nvSpPr>
            <p:cNvPr id="77" name="Google Shape;77;p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4"/>
          <p:cNvSpPr/>
          <p:nvPr/>
        </p:nvSpPr>
        <p:spPr>
          <a:xfrm rot="-6518220">
            <a:off x="6877267" y="-1770711"/>
            <a:ext cx="2663255" cy="266325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8367318" y="588335"/>
            <a:ext cx="227664" cy="227664"/>
            <a:chOff x="241700" y="2278977"/>
            <a:chExt cx="292777" cy="292777"/>
          </a:xfrm>
        </p:grpSpPr>
        <p:sp>
          <p:nvSpPr>
            <p:cNvPr id="82" name="Google Shape;82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8738417" y="928221"/>
            <a:ext cx="174056" cy="174085"/>
            <a:chOff x="241700" y="2278977"/>
            <a:chExt cx="292777" cy="292777"/>
          </a:xfrm>
        </p:grpSpPr>
        <p:sp>
          <p:nvSpPr>
            <p:cNvPr id="85" name="Google Shape;85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8537832" y="2294842"/>
            <a:ext cx="117345" cy="117374"/>
            <a:chOff x="241700" y="2278977"/>
            <a:chExt cx="292777" cy="292777"/>
          </a:xfrm>
        </p:grpSpPr>
        <p:sp>
          <p:nvSpPr>
            <p:cNvPr id="88" name="Google Shape;88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4"/>
          <p:cNvGrpSpPr/>
          <p:nvPr/>
        </p:nvGrpSpPr>
        <p:grpSpPr>
          <a:xfrm>
            <a:off x="8537832" y="1520992"/>
            <a:ext cx="117345" cy="117374"/>
            <a:chOff x="241700" y="2278977"/>
            <a:chExt cx="292777" cy="292777"/>
          </a:xfrm>
        </p:grpSpPr>
        <p:sp>
          <p:nvSpPr>
            <p:cNvPr id="91" name="Google Shape;91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4"/>
          <p:cNvGrpSpPr/>
          <p:nvPr/>
        </p:nvGrpSpPr>
        <p:grpSpPr>
          <a:xfrm>
            <a:off x="8912479" y="1945901"/>
            <a:ext cx="67544" cy="67573"/>
            <a:chOff x="241700" y="2278977"/>
            <a:chExt cx="292777" cy="292777"/>
          </a:xfrm>
        </p:grpSpPr>
        <p:sp>
          <p:nvSpPr>
            <p:cNvPr id="94" name="Google Shape;94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5"/>
          <p:cNvGrpSpPr/>
          <p:nvPr/>
        </p:nvGrpSpPr>
        <p:grpSpPr>
          <a:xfrm rot="9042292">
            <a:off x="-2021292" y="-1372752"/>
            <a:ext cx="2826064" cy="2825976"/>
            <a:chOff x="720000" y="-477775"/>
            <a:chExt cx="1017900" cy="1017900"/>
          </a:xfrm>
        </p:grpSpPr>
        <p:sp>
          <p:nvSpPr>
            <p:cNvPr id="99" name="Google Shape;99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5"/>
          <p:cNvSpPr/>
          <p:nvPr/>
        </p:nvSpPr>
        <p:spPr>
          <a:xfrm rot="-717421">
            <a:off x="500568" y="-1563292"/>
            <a:ext cx="1865066" cy="186506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 rot="10800000">
            <a:off x="7139631" y="4391807"/>
            <a:ext cx="2432883" cy="2432781"/>
            <a:chOff x="720000" y="-477775"/>
            <a:chExt cx="1017900" cy="1017900"/>
          </a:xfrm>
        </p:grpSpPr>
        <p:sp>
          <p:nvSpPr>
            <p:cNvPr id="103" name="Google Shape;103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5"/>
          <p:cNvSpPr/>
          <p:nvPr/>
        </p:nvSpPr>
        <p:spPr>
          <a:xfrm rot="-2700000">
            <a:off x="8551754" y="376598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5"/>
          <p:cNvGrpSpPr/>
          <p:nvPr/>
        </p:nvGrpSpPr>
        <p:grpSpPr>
          <a:xfrm rot="10800000">
            <a:off x="8711348" y="4248925"/>
            <a:ext cx="182371" cy="182371"/>
            <a:chOff x="241700" y="2278977"/>
            <a:chExt cx="292777" cy="292777"/>
          </a:xfrm>
        </p:grpSpPr>
        <p:sp>
          <p:nvSpPr>
            <p:cNvPr id="107" name="Google Shape;107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5"/>
          <p:cNvGrpSpPr/>
          <p:nvPr/>
        </p:nvGrpSpPr>
        <p:grpSpPr>
          <a:xfrm rot="10800000">
            <a:off x="8541954" y="3809985"/>
            <a:ext cx="139421" cy="139421"/>
            <a:chOff x="241700" y="2278977"/>
            <a:chExt cx="292777" cy="292777"/>
          </a:xfrm>
        </p:grpSpPr>
        <p:sp>
          <p:nvSpPr>
            <p:cNvPr id="110" name="Google Shape;11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5"/>
          <p:cNvGrpSpPr/>
          <p:nvPr/>
        </p:nvGrpSpPr>
        <p:grpSpPr>
          <a:xfrm rot="10800000">
            <a:off x="8711349" y="3423462"/>
            <a:ext cx="93718" cy="93747"/>
            <a:chOff x="241700" y="2278977"/>
            <a:chExt cx="292777" cy="292777"/>
          </a:xfrm>
        </p:grpSpPr>
        <p:sp>
          <p:nvSpPr>
            <p:cNvPr id="113" name="Google Shape;11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1325875" y="3265525"/>
            <a:ext cx="2618700" cy="436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19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5188650" y="3265475"/>
            <a:ext cx="2618700" cy="436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19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3"/>
          </p:nvPr>
        </p:nvSpPr>
        <p:spPr>
          <a:xfrm>
            <a:off x="1339800" y="3607677"/>
            <a:ext cx="2618700" cy="828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4"/>
          </p:nvPr>
        </p:nvSpPr>
        <p:spPr>
          <a:xfrm>
            <a:off x="5188650" y="3607677"/>
            <a:ext cx="2618700" cy="828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5"/>
          <p:cNvGrpSpPr/>
          <p:nvPr/>
        </p:nvGrpSpPr>
        <p:grpSpPr>
          <a:xfrm rot="10800000">
            <a:off x="8893724" y="2966262"/>
            <a:ext cx="93718" cy="93747"/>
            <a:chOff x="241700" y="2278977"/>
            <a:chExt cx="292777" cy="292777"/>
          </a:xfrm>
        </p:grpSpPr>
        <p:sp>
          <p:nvSpPr>
            <p:cNvPr id="120" name="Google Shape;12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10800000">
            <a:off x="8755674" y="2621787"/>
            <a:ext cx="93718" cy="93747"/>
            <a:chOff x="241700" y="2278977"/>
            <a:chExt cx="292777" cy="292777"/>
          </a:xfrm>
        </p:grpSpPr>
        <p:sp>
          <p:nvSpPr>
            <p:cNvPr id="123" name="Google Shape;12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>
            <a:off x="128960" y="448822"/>
            <a:ext cx="182371" cy="182371"/>
            <a:chOff x="241700" y="2278977"/>
            <a:chExt cx="292777" cy="292777"/>
          </a:xfrm>
        </p:grpSpPr>
        <p:sp>
          <p:nvSpPr>
            <p:cNvPr id="126" name="Google Shape;126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558179" y="1013401"/>
            <a:ext cx="139421" cy="139421"/>
            <a:chOff x="241700" y="2278977"/>
            <a:chExt cx="292777" cy="292777"/>
          </a:xfrm>
        </p:grpSpPr>
        <p:sp>
          <p:nvSpPr>
            <p:cNvPr id="129" name="Google Shape;129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434149" y="3151372"/>
            <a:ext cx="93718" cy="93747"/>
            <a:chOff x="241700" y="2278977"/>
            <a:chExt cx="292777" cy="292777"/>
          </a:xfrm>
        </p:grpSpPr>
        <p:sp>
          <p:nvSpPr>
            <p:cNvPr id="132" name="Google Shape;132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>
            <a:off x="150429" y="1759326"/>
            <a:ext cx="139421" cy="139421"/>
            <a:chOff x="241700" y="2278977"/>
            <a:chExt cx="292777" cy="292777"/>
          </a:xfrm>
        </p:grpSpPr>
        <p:sp>
          <p:nvSpPr>
            <p:cNvPr id="135" name="Google Shape;135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>
            <a:off x="434154" y="2279938"/>
            <a:ext cx="139421" cy="139421"/>
            <a:chOff x="241700" y="2278977"/>
            <a:chExt cx="292777" cy="292777"/>
          </a:xfrm>
        </p:grpSpPr>
        <p:sp>
          <p:nvSpPr>
            <p:cNvPr id="138" name="Google Shape;138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 rot="-7064814">
            <a:off x="-1421718" y="-65298"/>
            <a:ext cx="8194724" cy="8194317"/>
            <a:chOff x="720000" y="-477775"/>
            <a:chExt cx="1017900" cy="1017900"/>
          </a:xfrm>
        </p:grpSpPr>
        <p:sp>
          <p:nvSpPr>
            <p:cNvPr id="180" name="Google Shape;180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7"/>
          <p:cNvSpPr/>
          <p:nvPr/>
        </p:nvSpPr>
        <p:spPr>
          <a:xfrm rot="-7340538">
            <a:off x="-747999" y="-1955717"/>
            <a:ext cx="4991436" cy="499143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720000" y="1622975"/>
            <a:ext cx="3631200" cy="24573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 rot="10800000">
            <a:off x="7139631" y="4391807"/>
            <a:ext cx="2432883" cy="2432781"/>
            <a:chOff x="720000" y="-477775"/>
            <a:chExt cx="1017900" cy="1017900"/>
          </a:xfrm>
        </p:grpSpPr>
        <p:sp>
          <p:nvSpPr>
            <p:cNvPr id="185" name="Google Shape;185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7"/>
          <p:cNvSpPr/>
          <p:nvPr/>
        </p:nvSpPr>
        <p:spPr>
          <a:xfrm rot="-2700000">
            <a:off x="8551754" y="376598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7"/>
          <p:cNvGrpSpPr/>
          <p:nvPr/>
        </p:nvGrpSpPr>
        <p:grpSpPr>
          <a:xfrm rot="10800000">
            <a:off x="8711348" y="4248925"/>
            <a:ext cx="182371" cy="182371"/>
            <a:chOff x="241700" y="2278977"/>
            <a:chExt cx="292777" cy="292777"/>
          </a:xfrm>
        </p:grpSpPr>
        <p:sp>
          <p:nvSpPr>
            <p:cNvPr id="189" name="Google Shape;189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7"/>
          <p:cNvGrpSpPr/>
          <p:nvPr/>
        </p:nvGrpSpPr>
        <p:grpSpPr>
          <a:xfrm rot="10800000">
            <a:off x="8541954" y="3809985"/>
            <a:ext cx="139421" cy="139421"/>
            <a:chOff x="241700" y="2278977"/>
            <a:chExt cx="292777" cy="292777"/>
          </a:xfrm>
        </p:grpSpPr>
        <p:sp>
          <p:nvSpPr>
            <p:cNvPr id="192" name="Google Shape;192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 rot="10800000">
            <a:off x="8711349" y="3423462"/>
            <a:ext cx="93718" cy="93747"/>
            <a:chOff x="241700" y="2278977"/>
            <a:chExt cx="292777" cy="292777"/>
          </a:xfrm>
        </p:grpSpPr>
        <p:sp>
          <p:nvSpPr>
            <p:cNvPr id="195" name="Google Shape;195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7"/>
          <p:cNvGrpSpPr/>
          <p:nvPr/>
        </p:nvGrpSpPr>
        <p:grpSpPr>
          <a:xfrm rot="10800000">
            <a:off x="8893724" y="2966262"/>
            <a:ext cx="93718" cy="93747"/>
            <a:chOff x="241700" y="2278977"/>
            <a:chExt cx="292777" cy="292777"/>
          </a:xfrm>
        </p:grpSpPr>
        <p:sp>
          <p:nvSpPr>
            <p:cNvPr id="198" name="Google Shape;198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7"/>
          <p:cNvGrpSpPr/>
          <p:nvPr/>
        </p:nvGrpSpPr>
        <p:grpSpPr>
          <a:xfrm rot="10800000">
            <a:off x="8755674" y="2621787"/>
            <a:ext cx="93718" cy="93747"/>
            <a:chOff x="241700" y="2278977"/>
            <a:chExt cx="292777" cy="292777"/>
          </a:xfrm>
        </p:grpSpPr>
        <p:sp>
          <p:nvSpPr>
            <p:cNvPr id="201" name="Google Shape;201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rot="10136241">
            <a:off x="8165671" y="4545324"/>
            <a:ext cx="1466251" cy="1466251"/>
            <a:chOff x="720000" y="-477775"/>
            <a:chExt cx="1017900" cy="1017900"/>
          </a:xfrm>
        </p:grpSpPr>
        <p:sp>
          <p:nvSpPr>
            <p:cNvPr id="206" name="Google Shape;206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8"/>
          <p:cNvSpPr/>
          <p:nvPr/>
        </p:nvSpPr>
        <p:spPr>
          <a:xfrm rot="8100304">
            <a:off x="-1518451" y="496970"/>
            <a:ext cx="2399850" cy="2399638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1173300" y="1233000"/>
            <a:ext cx="6797400" cy="26775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9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10" name="Google Shape;210;p8"/>
          <p:cNvGrpSpPr/>
          <p:nvPr/>
        </p:nvGrpSpPr>
        <p:grpSpPr>
          <a:xfrm rot="-3599880">
            <a:off x="8597520" y="2524350"/>
            <a:ext cx="1755568" cy="1755568"/>
            <a:chOff x="720000" y="-477775"/>
            <a:chExt cx="1017900" cy="1017900"/>
          </a:xfrm>
        </p:grpSpPr>
        <p:sp>
          <p:nvSpPr>
            <p:cNvPr id="211" name="Google Shape;211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8"/>
          <p:cNvSpPr/>
          <p:nvPr/>
        </p:nvSpPr>
        <p:spPr>
          <a:xfrm rot="7332502">
            <a:off x="8716974" y="3537599"/>
            <a:ext cx="1193809" cy="119364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8"/>
          <p:cNvGrpSpPr/>
          <p:nvPr/>
        </p:nvGrpSpPr>
        <p:grpSpPr>
          <a:xfrm rot="10497210">
            <a:off x="-668470" y="-91812"/>
            <a:ext cx="1263633" cy="1263633"/>
            <a:chOff x="720000" y="-477775"/>
            <a:chExt cx="1017900" cy="1017900"/>
          </a:xfrm>
        </p:grpSpPr>
        <p:sp>
          <p:nvSpPr>
            <p:cNvPr id="215" name="Google Shape;215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/>
          <p:nvPr/>
        </p:nvSpPr>
        <p:spPr>
          <a:xfrm rot="2573188">
            <a:off x="57909" y="-1184334"/>
            <a:ext cx="1783122" cy="1782918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940467" y="120598"/>
            <a:ext cx="227664" cy="227664"/>
            <a:chOff x="241700" y="2278977"/>
            <a:chExt cx="292777" cy="292777"/>
          </a:xfrm>
        </p:grpSpPr>
        <p:sp>
          <p:nvSpPr>
            <p:cNvPr id="219" name="Google Shape;21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>
            <a:off x="1568728" y="94883"/>
            <a:ext cx="174056" cy="174085"/>
            <a:chOff x="241700" y="2278977"/>
            <a:chExt cx="292777" cy="292777"/>
          </a:xfrm>
        </p:grpSpPr>
        <p:sp>
          <p:nvSpPr>
            <p:cNvPr id="222" name="Google Shape;22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8"/>
          <p:cNvGrpSpPr/>
          <p:nvPr/>
        </p:nvGrpSpPr>
        <p:grpSpPr>
          <a:xfrm>
            <a:off x="2156946" y="311025"/>
            <a:ext cx="174056" cy="174056"/>
            <a:chOff x="241700" y="2278977"/>
            <a:chExt cx="292777" cy="292777"/>
          </a:xfrm>
        </p:grpSpPr>
        <p:sp>
          <p:nvSpPr>
            <p:cNvPr id="225" name="Google Shape;225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8"/>
          <p:cNvGrpSpPr/>
          <p:nvPr/>
        </p:nvGrpSpPr>
        <p:grpSpPr>
          <a:xfrm>
            <a:off x="7307917" y="4600448"/>
            <a:ext cx="227664" cy="227664"/>
            <a:chOff x="241700" y="2278977"/>
            <a:chExt cx="292777" cy="292777"/>
          </a:xfrm>
        </p:grpSpPr>
        <p:sp>
          <p:nvSpPr>
            <p:cNvPr id="228" name="Google Shape;228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8067203" y="4475308"/>
            <a:ext cx="174056" cy="174085"/>
            <a:chOff x="241700" y="2278977"/>
            <a:chExt cx="292777" cy="292777"/>
          </a:xfrm>
        </p:grpSpPr>
        <p:sp>
          <p:nvSpPr>
            <p:cNvPr id="231" name="Google Shape;231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8552971" y="4847750"/>
            <a:ext cx="174056" cy="174056"/>
            <a:chOff x="241700" y="2278977"/>
            <a:chExt cx="292777" cy="292777"/>
          </a:xfrm>
        </p:grpSpPr>
        <p:sp>
          <p:nvSpPr>
            <p:cNvPr id="234" name="Google Shape;234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>
            <a:off x="2729884" y="120593"/>
            <a:ext cx="71408" cy="71408"/>
            <a:chOff x="241700" y="2278977"/>
            <a:chExt cx="292777" cy="292777"/>
          </a:xfrm>
        </p:grpSpPr>
        <p:sp>
          <p:nvSpPr>
            <p:cNvPr id="237" name="Google Shape;237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8"/>
          <p:cNvGrpSpPr/>
          <p:nvPr/>
        </p:nvGrpSpPr>
        <p:grpSpPr>
          <a:xfrm>
            <a:off x="3263275" y="276616"/>
            <a:ext cx="109206" cy="109177"/>
            <a:chOff x="241700" y="2278977"/>
            <a:chExt cx="292777" cy="292777"/>
          </a:xfrm>
        </p:grpSpPr>
        <p:sp>
          <p:nvSpPr>
            <p:cNvPr id="240" name="Google Shape;24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1601150" y="595691"/>
            <a:ext cx="109206" cy="109177"/>
            <a:chOff x="241700" y="2278977"/>
            <a:chExt cx="292777" cy="292777"/>
          </a:xfrm>
        </p:grpSpPr>
        <p:sp>
          <p:nvSpPr>
            <p:cNvPr id="243" name="Google Shape;24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6765231" y="4847748"/>
            <a:ext cx="109206" cy="109206"/>
            <a:chOff x="241700" y="2278977"/>
            <a:chExt cx="292777" cy="292777"/>
          </a:xfrm>
        </p:grpSpPr>
        <p:sp>
          <p:nvSpPr>
            <p:cNvPr id="246" name="Google Shape;246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6408012" y="4564736"/>
            <a:ext cx="71438" cy="71438"/>
            <a:chOff x="241700" y="2278977"/>
            <a:chExt cx="292777" cy="292777"/>
          </a:xfrm>
        </p:grpSpPr>
        <p:sp>
          <p:nvSpPr>
            <p:cNvPr id="249" name="Google Shape;24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5836512" y="4746048"/>
            <a:ext cx="71438" cy="71438"/>
            <a:chOff x="241700" y="2278977"/>
            <a:chExt cx="292777" cy="292777"/>
          </a:xfrm>
        </p:grpSpPr>
        <p:sp>
          <p:nvSpPr>
            <p:cNvPr id="252" name="Google Shape;25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/>
          <p:nvPr/>
        </p:nvSpPr>
        <p:spPr>
          <a:xfrm rot="6536415">
            <a:off x="-1649056" y="2912998"/>
            <a:ext cx="2560216" cy="256021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 rot="3789275">
            <a:off x="463270" y="4629393"/>
            <a:ext cx="921010" cy="950559"/>
            <a:chOff x="720000" y="-477775"/>
            <a:chExt cx="1017900" cy="1017900"/>
          </a:xfrm>
        </p:grpSpPr>
        <p:sp>
          <p:nvSpPr>
            <p:cNvPr id="351" name="Google Shape;351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3"/>
          <p:cNvSpPr/>
          <p:nvPr/>
        </p:nvSpPr>
        <p:spPr>
          <a:xfrm rot="-9341104">
            <a:off x="7798691" y="-1139221"/>
            <a:ext cx="1995619" cy="199561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3"/>
          <p:cNvGrpSpPr/>
          <p:nvPr/>
        </p:nvGrpSpPr>
        <p:grpSpPr>
          <a:xfrm rot="3789487">
            <a:off x="8679218" y="175581"/>
            <a:ext cx="1234249" cy="1273832"/>
            <a:chOff x="720000" y="-477775"/>
            <a:chExt cx="1017900" cy="1017900"/>
          </a:xfrm>
        </p:grpSpPr>
        <p:sp>
          <p:nvSpPr>
            <p:cNvPr id="355" name="Google Shape;355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3"/>
          <p:cNvSpPr txBox="1">
            <a:spLocks noGrp="1"/>
          </p:cNvSpPr>
          <p:nvPr>
            <p:ph type="title"/>
          </p:nvPr>
        </p:nvSpPr>
        <p:spPr>
          <a:xfrm>
            <a:off x="1356475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>
            <a:off x="848275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1"/>
          </p:nvPr>
        </p:nvSpPr>
        <p:spPr>
          <a:xfrm>
            <a:off x="1356489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/>
          </p:nvPr>
        </p:nvSpPr>
        <p:spPr>
          <a:xfrm>
            <a:off x="3939902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4" hasCustomPrompt="1"/>
          </p:nvPr>
        </p:nvSpPr>
        <p:spPr>
          <a:xfrm>
            <a:off x="3431700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>
            <a:off x="3939900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6"/>
          </p:nvPr>
        </p:nvSpPr>
        <p:spPr>
          <a:xfrm>
            <a:off x="6523331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7" hasCustomPrompt="1"/>
          </p:nvPr>
        </p:nvSpPr>
        <p:spPr>
          <a:xfrm>
            <a:off x="6015075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6523325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9"/>
          </p:nvPr>
        </p:nvSpPr>
        <p:spPr>
          <a:xfrm>
            <a:off x="1356475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3" hasCustomPrompt="1"/>
          </p:nvPr>
        </p:nvSpPr>
        <p:spPr>
          <a:xfrm>
            <a:off x="848275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14"/>
          </p:nvPr>
        </p:nvSpPr>
        <p:spPr>
          <a:xfrm>
            <a:off x="1356489" y="3455574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15"/>
          </p:nvPr>
        </p:nvSpPr>
        <p:spPr>
          <a:xfrm>
            <a:off x="3939902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6" hasCustomPrompt="1"/>
          </p:nvPr>
        </p:nvSpPr>
        <p:spPr>
          <a:xfrm>
            <a:off x="3431700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17"/>
          </p:nvPr>
        </p:nvSpPr>
        <p:spPr>
          <a:xfrm>
            <a:off x="3939900" y="3455574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8"/>
          </p:nvPr>
        </p:nvSpPr>
        <p:spPr>
          <a:xfrm>
            <a:off x="6523331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9" hasCustomPrompt="1"/>
          </p:nvPr>
        </p:nvSpPr>
        <p:spPr>
          <a:xfrm>
            <a:off x="6015075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20"/>
          </p:nvPr>
        </p:nvSpPr>
        <p:spPr>
          <a:xfrm>
            <a:off x="6523325" y="3447605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21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8604687" y="571987"/>
            <a:ext cx="184069" cy="184098"/>
            <a:chOff x="241700" y="2278977"/>
            <a:chExt cx="292777" cy="292777"/>
          </a:xfrm>
        </p:grpSpPr>
        <p:sp>
          <p:nvSpPr>
            <p:cNvPr id="377" name="Google Shape;377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13"/>
          <p:cNvGrpSpPr/>
          <p:nvPr/>
        </p:nvGrpSpPr>
        <p:grpSpPr>
          <a:xfrm>
            <a:off x="8795941" y="1073697"/>
            <a:ext cx="140738" cy="140738"/>
            <a:chOff x="241700" y="2278977"/>
            <a:chExt cx="292777" cy="292777"/>
          </a:xfrm>
        </p:grpSpPr>
        <p:sp>
          <p:nvSpPr>
            <p:cNvPr id="380" name="Google Shape;380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3"/>
          <p:cNvGrpSpPr/>
          <p:nvPr/>
        </p:nvGrpSpPr>
        <p:grpSpPr>
          <a:xfrm>
            <a:off x="8649432" y="1417132"/>
            <a:ext cx="94596" cy="94626"/>
            <a:chOff x="241700" y="2278977"/>
            <a:chExt cx="292777" cy="292777"/>
          </a:xfrm>
        </p:grpSpPr>
        <p:sp>
          <p:nvSpPr>
            <p:cNvPr id="383" name="Google Shape;383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>
            <a:off x="8819009" y="1818574"/>
            <a:ext cx="94596" cy="94626"/>
            <a:chOff x="241700" y="2278977"/>
            <a:chExt cx="292777" cy="292777"/>
          </a:xfrm>
        </p:grpSpPr>
        <p:sp>
          <p:nvSpPr>
            <p:cNvPr id="386" name="Google Shape;386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0800000">
            <a:off x="303935" y="3367526"/>
            <a:ext cx="184069" cy="184098"/>
            <a:chOff x="241700" y="2278977"/>
            <a:chExt cx="292777" cy="292777"/>
          </a:xfrm>
        </p:grpSpPr>
        <p:sp>
          <p:nvSpPr>
            <p:cNvPr id="389" name="Google Shape;389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10800000">
            <a:off x="156012" y="2909177"/>
            <a:ext cx="140738" cy="140738"/>
            <a:chOff x="241700" y="2278977"/>
            <a:chExt cx="292777" cy="292777"/>
          </a:xfrm>
        </p:grpSpPr>
        <p:sp>
          <p:nvSpPr>
            <p:cNvPr id="392" name="Google Shape;392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10800000">
            <a:off x="348663" y="2611854"/>
            <a:ext cx="94596" cy="94626"/>
            <a:chOff x="241700" y="2278977"/>
            <a:chExt cx="292777" cy="292777"/>
          </a:xfrm>
        </p:grpSpPr>
        <p:sp>
          <p:nvSpPr>
            <p:cNvPr id="395" name="Google Shape;395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10800000">
            <a:off x="179086" y="2210412"/>
            <a:ext cx="94596" cy="94626"/>
            <a:chOff x="241700" y="2278977"/>
            <a:chExt cx="292777" cy="292777"/>
          </a:xfrm>
        </p:grpSpPr>
        <p:sp>
          <p:nvSpPr>
            <p:cNvPr id="398" name="Google Shape;398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/>
          <p:nvPr/>
        </p:nvSpPr>
        <p:spPr>
          <a:xfrm rot="10024391">
            <a:off x="6628028" y="4495703"/>
            <a:ext cx="1995472" cy="199547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14"/>
          <p:cNvGrpSpPr/>
          <p:nvPr/>
        </p:nvGrpSpPr>
        <p:grpSpPr>
          <a:xfrm>
            <a:off x="-1633265" y="-1048151"/>
            <a:ext cx="2727565" cy="2727463"/>
            <a:chOff x="720000" y="-477775"/>
            <a:chExt cx="1017900" cy="1017900"/>
          </a:xfrm>
        </p:grpSpPr>
        <p:sp>
          <p:nvSpPr>
            <p:cNvPr id="403" name="Google Shape;403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4"/>
          <p:cNvSpPr/>
          <p:nvPr/>
        </p:nvSpPr>
        <p:spPr>
          <a:xfrm rot="268232">
            <a:off x="730629" y="-1516366"/>
            <a:ext cx="1982131" cy="198213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4"/>
          <p:cNvSpPr txBox="1">
            <a:spLocks noGrp="1"/>
          </p:cNvSpPr>
          <p:nvPr>
            <p:ph type="title"/>
          </p:nvPr>
        </p:nvSpPr>
        <p:spPr>
          <a:xfrm>
            <a:off x="4075075" y="3296491"/>
            <a:ext cx="4272900" cy="451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7" name="Google Shape;407;p14"/>
          <p:cNvSpPr txBox="1">
            <a:spLocks noGrp="1"/>
          </p:cNvSpPr>
          <p:nvPr>
            <p:ph type="subTitle" idx="1"/>
          </p:nvPr>
        </p:nvSpPr>
        <p:spPr>
          <a:xfrm>
            <a:off x="4075075" y="1395225"/>
            <a:ext cx="4272900" cy="176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408" name="Google Shape;408;p14"/>
          <p:cNvGrpSpPr/>
          <p:nvPr/>
        </p:nvGrpSpPr>
        <p:grpSpPr>
          <a:xfrm>
            <a:off x="290107" y="884969"/>
            <a:ext cx="222862" cy="222891"/>
            <a:chOff x="241700" y="2278977"/>
            <a:chExt cx="292777" cy="292777"/>
          </a:xfrm>
        </p:grpSpPr>
        <p:sp>
          <p:nvSpPr>
            <p:cNvPr id="409" name="Google Shape;40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4"/>
          <p:cNvGrpSpPr/>
          <p:nvPr/>
        </p:nvGrpSpPr>
        <p:grpSpPr>
          <a:xfrm>
            <a:off x="549627" y="1418105"/>
            <a:ext cx="170396" cy="170396"/>
            <a:chOff x="241700" y="2278977"/>
            <a:chExt cx="292777" cy="292777"/>
          </a:xfrm>
        </p:grpSpPr>
        <p:sp>
          <p:nvSpPr>
            <p:cNvPr id="412" name="Google Shape;412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14"/>
          <p:cNvGrpSpPr/>
          <p:nvPr/>
        </p:nvGrpSpPr>
        <p:grpSpPr>
          <a:xfrm>
            <a:off x="398457" y="1913711"/>
            <a:ext cx="114534" cy="114564"/>
            <a:chOff x="241700" y="2278977"/>
            <a:chExt cx="292777" cy="292777"/>
          </a:xfrm>
        </p:grpSpPr>
        <p:sp>
          <p:nvSpPr>
            <p:cNvPr id="415" name="Google Shape;415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>
            <a:off x="549598" y="2457127"/>
            <a:ext cx="114534" cy="114564"/>
            <a:chOff x="241700" y="2278977"/>
            <a:chExt cx="292777" cy="292777"/>
          </a:xfrm>
        </p:grpSpPr>
        <p:sp>
          <p:nvSpPr>
            <p:cNvPr id="418" name="Google Shape;418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14"/>
          <p:cNvGrpSpPr/>
          <p:nvPr/>
        </p:nvGrpSpPr>
        <p:grpSpPr>
          <a:xfrm rot="-1561950">
            <a:off x="8240123" y="3283961"/>
            <a:ext cx="2723099" cy="2810849"/>
            <a:chOff x="720000" y="-477775"/>
            <a:chExt cx="1017900" cy="1017900"/>
          </a:xfrm>
        </p:grpSpPr>
        <p:sp>
          <p:nvSpPr>
            <p:cNvPr id="421" name="Google Shape;421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14"/>
          <p:cNvGrpSpPr/>
          <p:nvPr/>
        </p:nvGrpSpPr>
        <p:grpSpPr>
          <a:xfrm rot="10800000">
            <a:off x="8679137" y="3858025"/>
            <a:ext cx="222862" cy="222891"/>
            <a:chOff x="241700" y="2278977"/>
            <a:chExt cx="292777" cy="292777"/>
          </a:xfrm>
        </p:grpSpPr>
        <p:sp>
          <p:nvSpPr>
            <p:cNvPr id="424" name="Google Shape;424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 rot="10800000">
            <a:off x="8500044" y="3303083"/>
            <a:ext cx="170396" cy="170396"/>
            <a:chOff x="241700" y="2278977"/>
            <a:chExt cx="292777" cy="292777"/>
          </a:xfrm>
        </p:grpSpPr>
        <p:sp>
          <p:nvSpPr>
            <p:cNvPr id="427" name="Google Shape;427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4"/>
          <p:cNvGrpSpPr/>
          <p:nvPr/>
        </p:nvGrpSpPr>
        <p:grpSpPr>
          <a:xfrm rot="10800000">
            <a:off x="8733289" y="2943147"/>
            <a:ext cx="114534" cy="114564"/>
            <a:chOff x="241700" y="2278977"/>
            <a:chExt cx="292777" cy="292777"/>
          </a:xfrm>
        </p:grpSpPr>
        <p:sp>
          <p:nvSpPr>
            <p:cNvPr id="430" name="Google Shape;43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14"/>
          <p:cNvGrpSpPr/>
          <p:nvPr/>
        </p:nvGrpSpPr>
        <p:grpSpPr>
          <a:xfrm rot="10800000">
            <a:off x="8527973" y="2457119"/>
            <a:ext cx="114534" cy="114564"/>
            <a:chOff x="241700" y="2278977"/>
            <a:chExt cx="292777" cy="292777"/>
          </a:xfrm>
        </p:grpSpPr>
        <p:sp>
          <p:nvSpPr>
            <p:cNvPr id="433" name="Google Shape;433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4"/>
          <p:cNvGrpSpPr/>
          <p:nvPr/>
        </p:nvGrpSpPr>
        <p:grpSpPr>
          <a:xfrm rot="10800000">
            <a:off x="8793648" y="2028269"/>
            <a:ext cx="114534" cy="114564"/>
            <a:chOff x="241700" y="2278977"/>
            <a:chExt cx="292777" cy="292777"/>
          </a:xfrm>
        </p:grpSpPr>
        <p:sp>
          <p:nvSpPr>
            <p:cNvPr id="436" name="Google Shape;436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14"/>
          <p:cNvGrpSpPr/>
          <p:nvPr/>
        </p:nvGrpSpPr>
        <p:grpSpPr>
          <a:xfrm rot="10800000">
            <a:off x="8679123" y="1588494"/>
            <a:ext cx="114534" cy="114564"/>
            <a:chOff x="241700" y="2278977"/>
            <a:chExt cx="292777" cy="292777"/>
          </a:xfrm>
        </p:grpSpPr>
        <p:sp>
          <p:nvSpPr>
            <p:cNvPr id="439" name="Google Shape;43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9" r:id="rId12"/>
    <p:sldLayoutId id="2147483671" r:id="rId13"/>
    <p:sldLayoutId id="2147483678" r:id="rId14"/>
    <p:sldLayoutId id="2147483679" r:id="rId15"/>
    <p:sldLayoutId id="2147483681" r:id="rId16"/>
    <p:sldLayoutId id="2147483682" r:id="rId17"/>
    <p:sldLayoutId id="2147483683" r:id="rId18"/>
    <p:sldLayoutId id="214748368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2" name="Google Shape;1282;p41"/>
          <p:cNvCxnSpPr>
            <a:cxnSpLocks/>
          </p:cNvCxnSpPr>
          <p:nvPr/>
        </p:nvCxnSpPr>
        <p:spPr>
          <a:xfrm flipV="1">
            <a:off x="2942632" y="3736851"/>
            <a:ext cx="3256968" cy="6848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1283" name="Google Shape;1283;p41"/>
          <p:cNvGrpSpPr/>
          <p:nvPr/>
        </p:nvGrpSpPr>
        <p:grpSpPr>
          <a:xfrm flipH="1">
            <a:off x="7055556" y="3321340"/>
            <a:ext cx="1433583" cy="1612112"/>
            <a:chOff x="5297757" y="950267"/>
            <a:chExt cx="2468081" cy="3213551"/>
          </a:xfrm>
        </p:grpSpPr>
        <p:grpSp>
          <p:nvGrpSpPr>
            <p:cNvPr id="1284" name="Google Shape;1284;p41"/>
            <p:cNvGrpSpPr/>
            <p:nvPr/>
          </p:nvGrpSpPr>
          <p:grpSpPr>
            <a:xfrm>
              <a:off x="6588346" y="1214137"/>
              <a:ext cx="535235" cy="523530"/>
              <a:chOff x="488084" y="3164562"/>
              <a:chExt cx="535235" cy="523530"/>
            </a:xfrm>
          </p:grpSpPr>
          <p:grpSp>
            <p:nvGrpSpPr>
              <p:cNvPr id="1285" name="Google Shape;1285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286" name="Google Shape;1286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7" name="Google Shape;1297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8" name="Google Shape;1298;p41"/>
            <p:cNvGrpSpPr/>
            <p:nvPr/>
          </p:nvGrpSpPr>
          <p:grpSpPr>
            <a:xfrm rot="1030886">
              <a:off x="7344753" y="997500"/>
              <a:ext cx="375246" cy="367040"/>
              <a:chOff x="488084" y="3164562"/>
              <a:chExt cx="535235" cy="523530"/>
            </a:xfrm>
          </p:grpSpPr>
          <p:grpSp>
            <p:nvGrpSpPr>
              <p:cNvPr id="1299" name="Google Shape;1299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300" name="Google Shape;1300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1" name="Google Shape;1311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41"/>
            <p:cNvGrpSpPr/>
            <p:nvPr/>
          </p:nvGrpSpPr>
          <p:grpSpPr>
            <a:xfrm rot="1189477">
              <a:off x="7384215" y="1729981"/>
              <a:ext cx="295913" cy="289441"/>
              <a:chOff x="488084" y="3164562"/>
              <a:chExt cx="535235" cy="523530"/>
            </a:xfrm>
          </p:grpSpPr>
          <p:grpSp>
            <p:nvGrpSpPr>
              <p:cNvPr id="1313" name="Google Shape;1313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314" name="Google Shape;1314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5" name="Google Shape;1325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6" name="Google Shape;1326;p41"/>
            <p:cNvSpPr/>
            <p:nvPr/>
          </p:nvSpPr>
          <p:spPr>
            <a:xfrm>
              <a:off x="5388052" y="2482772"/>
              <a:ext cx="869842" cy="1282998"/>
            </a:xfrm>
            <a:custGeom>
              <a:avLst/>
              <a:gdLst/>
              <a:ahLst/>
              <a:cxnLst/>
              <a:rect l="l" t="t" r="r" b="b"/>
              <a:pathLst>
                <a:path w="9112" h="13440" extrusionOk="0">
                  <a:moveTo>
                    <a:pt x="2706" y="0"/>
                  </a:moveTo>
                  <a:cubicBezTo>
                    <a:pt x="1437" y="0"/>
                    <a:pt x="341" y="1280"/>
                    <a:pt x="179" y="2587"/>
                  </a:cubicBezTo>
                  <a:cubicBezTo>
                    <a:pt x="0" y="4025"/>
                    <a:pt x="606" y="5424"/>
                    <a:pt x="1202" y="6740"/>
                  </a:cubicBezTo>
                  <a:cubicBezTo>
                    <a:pt x="1914" y="8321"/>
                    <a:pt x="2624" y="9902"/>
                    <a:pt x="3340" y="11488"/>
                  </a:cubicBezTo>
                  <a:cubicBezTo>
                    <a:pt x="3706" y="12305"/>
                    <a:pt x="4187" y="13218"/>
                    <a:pt x="5057" y="13424"/>
                  </a:cubicBezTo>
                  <a:cubicBezTo>
                    <a:pt x="5100" y="13435"/>
                    <a:pt x="5146" y="13440"/>
                    <a:pt x="5196" y="13440"/>
                  </a:cubicBezTo>
                  <a:cubicBezTo>
                    <a:pt x="6300" y="13440"/>
                    <a:pt x="8863" y="10968"/>
                    <a:pt x="9112" y="10834"/>
                  </a:cubicBezTo>
                  <a:cubicBezTo>
                    <a:pt x="8344" y="6726"/>
                    <a:pt x="5946" y="3361"/>
                    <a:pt x="3389" y="65"/>
                  </a:cubicBezTo>
                  <a:cubicBezTo>
                    <a:pt x="3408" y="44"/>
                    <a:pt x="3393" y="38"/>
                    <a:pt x="3360" y="38"/>
                  </a:cubicBezTo>
                  <a:cubicBezTo>
                    <a:pt x="3296" y="38"/>
                    <a:pt x="3165" y="64"/>
                    <a:pt x="3101" y="64"/>
                  </a:cubicBezTo>
                  <a:cubicBezTo>
                    <a:pt x="3068" y="64"/>
                    <a:pt x="3052" y="57"/>
                    <a:pt x="3072" y="36"/>
                  </a:cubicBezTo>
                  <a:cubicBezTo>
                    <a:pt x="2949" y="12"/>
                    <a:pt x="2826" y="0"/>
                    <a:pt x="270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5388052" y="2618596"/>
              <a:ext cx="658873" cy="1147252"/>
            </a:xfrm>
            <a:custGeom>
              <a:avLst/>
              <a:gdLst/>
              <a:ahLst/>
              <a:cxnLst/>
              <a:rect l="l" t="t" r="r" b="b"/>
              <a:pathLst>
                <a:path w="6902" h="12018" extrusionOk="0">
                  <a:moveTo>
                    <a:pt x="657" y="0"/>
                  </a:moveTo>
                  <a:cubicBezTo>
                    <a:pt x="629" y="0"/>
                    <a:pt x="600" y="1"/>
                    <a:pt x="572" y="2"/>
                  </a:cubicBezTo>
                  <a:cubicBezTo>
                    <a:pt x="370" y="363"/>
                    <a:pt x="226" y="761"/>
                    <a:pt x="179" y="1164"/>
                  </a:cubicBezTo>
                  <a:cubicBezTo>
                    <a:pt x="0" y="2602"/>
                    <a:pt x="606" y="4001"/>
                    <a:pt x="1202" y="5317"/>
                  </a:cubicBezTo>
                  <a:cubicBezTo>
                    <a:pt x="1914" y="6898"/>
                    <a:pt x="2624" y="8479"/>
                    <a:pt x="3340" y="10065"/>
                  </a:cubicBezTo>
                  <a:cubicBezTo>
                    <a:pt x="3706" y="10882"/>
                    <a:pt x="4187" y="11795"/>
                    <a:pt x="5057" y="12001"/>
                  </a:cubicBezTo>
                  <a:cubicBezTo>
                    <a:pt x="5100" y="12012"/>
                    <a:pt x="5146" y="12017"/>
                    <a:pt x="5196" y="12017"/>
                  </a:cubicBezTo>
                  <a:cubicBezTo>
                    <a:pt x="5438" y="12017"/>
                    <a:pt x="5751" y="11896"/>
                    <a:pt x="6095" y="11708"/>
                  </a:cubicBezTo>
                  <a:cubicBezTo>
                    <a:pt x="6902" y="8138"/>
                    <a:pt x="4350" y="4567"/>
                    <a:pt x="2404" y="1002"/>
                  </a:cubicBezTo>
                  <a:cubicBezTo>
                    <a:pt x="2076" y="345"/>
                    <a:pt x="1361" y="0"/>
                    <a:pt x="657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5442649" y="2482868"/>
              <a:ext cx="815238" cy="1253500"/>
            </a:xfrm>
            <a:custGeom>
              <a:avLst/>
              <a:gdLst/>
              <a:ahLst/>
              <a:cxnLst/>
              <a:rect l="l" t="t" r="r" b="b"/>
              <a:pathLst>
                <a:path w="8540" h="13131" extrusionOk="0">
                  <a:moveTo>
                    <a:pt x="2138" y="0"/>
                  </a:moveTo>
                  <a:cubicBezTo>
                    <a:pt x="1260" y="0"/>
                    <a:pt x="466" y="612"/>
                    <a:pt x="0" y="1424"/>
                  </a:cubicBezTo>
                  <a:cubicBezTo>
                    <a:pt x="28" y="1423"/>
                    <a:pt x="57" y="1422"/>
                    <a:pt x="85" y="1422"/>
                  </a:cubicBezTo>
                  <a:cubicBezTo>
                    <a:pt x="789" y="1422"/>
                    <a:pt x="1504" y="1767"/>
                    <a:pt x="1832" y="2424"/>
                  </a:cubicBezTo>
                  <a:cubicBezTo>
                    <a:pt x="3778" y="5989"/>
                    <a:pt x="6330" y="9560"/>
                    <a:pt x="5523" y="13130"/>
                  </a:cubicBezTo>
                  <a:cubicBezTo>
                    <a:pt x="6743" y="12463"/>
                    <a:pt x="8348" y="10939"/>
                    <a:pt x="8540" y="10833"/>
                  </a:cubicBezTo>
                  <a:cubicBezTo>
                    <a:pt x="7772" y="6725"/>
                    <a:pt x="5374" y="3360"/>
                    <a:pt x="2817" y="64"/>
                  </a:cubicBezTo>
                  <a:cubicBezTo>
                    <a:pt x="2836" y="43"/>
                    <a:pt x="2821" y="37"/>
                    <a:pt x="2788" y="37"/>
                  </a:cubicBezTo>
                  <a:cubicBezTo>
                    <a:pt x="2724" y="37"/>
                    <a:pt x="2593" y="63"/>
                    <a:pt x="2529" y="63"/>
                  </a:cubicBezTo>
                  <a:cubicBezTo>
                    <a:pt x="2496" y="63"/>
                    <a:pt x="2480" y="56"/>
                    <a:pt x="2500" y="35"/>
                  </a:cubicBezTo>
                  <a:cubicBezTo>
                    <a:pt x="2378" y="12"/>
                    <a:pt x="2257" y="0"/>
                    <a:pt x="213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6263800" y="2117775"/>
              <a:ext cx="823066" cy="610092"/>
            </a:xfrm>
            <a:custGeom>
              <a:avLst/>
              <a:gdLst/>
              <a:ahLst/>
              <a:cxnLst/>
              <a:rect l="l" t="t" r="r" b="b"/>
              <a:pathLst>
                <a:path w="8622" h="6391" extrusionOk="0">
                  <a:moveTo>
                    <a:pt x="7072" y="0"/>
                  </a:moveTo>
                  <a:cubicBezTo>
                    <a:pt x="6881" y="0"/>
                    <a:pt x="6689" y="20"/>
                    <a:pt x="6502" y="59"/>
                  </a:cubicBezTo>
                  <a:cubicBezTo>
                    <a:pt x="6305" y="103"/>
                    <a:pt x="6136" y="232"/>
                    <a:pt x="6050" y="414"/>
                  </a:cubicBezTo>
                  <a:cubicBezTo>
                    <a:pt x="5612" y="1323"/>
                    <a:pt x="5040" y="2246"/>
                    <a:pt x="4637" y="3149"/>
                  </a:cubicBezTo>
                  <a:cubicBezTo>
                    <a:pt x="4216" y="2532"/>
                    <a:pt x="2309" y="1062"/>
                    <a:pt x="670" y="1062"/>
                  </a:cubicBezTo>
                  <a:cubicBezTo>
                    <a:pt x="458" y="1062"/>
                    <a:pt x="251" y="1087"/>
                    <a:pt x="52" y="1141"/>
                  </a:cubicBezTo>
                  <a:cubicBezTo>
                    <a:pt x="182" y="2231"/>
                    <a:pt x="0" y="1933"/>
                    <a:pt x="129" y="3029"/>
                  </a:cubicBezTo>
                  <a:cubicBezTo>
                    <a:pt x="1253" y="4255"/>
                    <a:pt x="3240" y="6391"/>
                    <a:pt x="4781" y="6391"/>
                  </a:cubicBezTo>
                  <a:cubicBezTo>
                    <a:pt x="5112" y="6391"/>
                    <a:pt x="5422" y="6292"/>
                    <a:pt x="5699" y="6065"/>
                  </a:cubicBezTo>
                  <a:cubicBezTo>
                    <a:pt x="7242" y="4803"/>
                    <a:pt x="8323" y="2923"/>
                    <a:pt x="8582" y="943"/>
                  </a:cubicBezTo>
                  <a:cubicBezTo>
                    <a:pt x="8622" y="660"/>
                    <a:pt x="8477" y="385"/>
                    <a:pt x="8218" y="261"/>
                  </a:cubicBezTo>
                  <a:cubicBezTo>
                    <a:pt x="7867" y="85"/>
                    <a:pt x="7471" y="0"/>
                    <a:pt x="707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6272867" y="2181535"/>
              <a:ext cx="811706" cy="546324"/>
            </a:xfrm>
            <a:custGeom>
              <a:avLst/>
              <a:gdLst/>
              <a:ahLst/>
              <a:cxnLst/>
              <a:rect l="l" t="t" r="r" b="b"/>
              <a:pathLst>
                <a:path w="8503" h="5723" extrusionOk="0">
                  <a:moveTo>
                    <a:pt x="8459" y="1"/>
                  </a:moveTo>
                  <a:cubicBezTo>
                    <a:pt x="7806" y="1760"/>
                    <a:pt x="6844" y="3270"/>
                    <a:pt x="4941" y="3840"/>
                  </a:cubicBezTo>
                  <a:cubicBezTo>
                    <a:pt x="4488" y="4034"/>
                    <a:pt x="4060" y="4120"/>
                    <a:pt x="3652" y="4120"/>
                  </a:cubicBezTo>
                  <a:cubicBezTo>
                    <a:pt x="2268" y="4120"/>
                    <a:pt x="1110" y="3136"/>
                    <a:pt x="1" y="2034"/>
                  </a:cubicBezTo>
                  <a:lnTo>
                    <a:pt x="1" y="2034"/>
                  </a:lnTo>
                  <a:cubicBezTo>
                    <a:pt x="10" y="2130"/>
                    <a:pt x="21" y="2236"/>
                    <a:pt x="34" y="2361"/>
                  </a:cubicBezTo>
                  <a:cubicBezTo>
                    <a:pt x="1158" y="3587"/>
                    <a:pt x="3145" y="5723"/>
                    <a:pt x="4686" y="5723"/>
                  </a:cubicBezTo>
                  <a:cubicBezTo>
                    <a:pt x="5017" y="5723"/>
                    <a:pt x="5327" y="5624"/>
                    <a:pt x="5604" y="5397"/>
                  </a:cubicBezTo>
                  <a:cubicBezTo>
                    <a:pt x="7147" y="4135"/>
                    <a:pt x="8228" y="2255"/>
                    <a:pt x="8487" y="275"/>
                  </a:cubicBezTo>
                  <a:cubicBezTo>
                    <a:pt x="8502" y="178"/>
                    <a:pt x="8487" y="87"/>
                    <a:pt x="845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5349013" y="2241668"/>
              <a:ext cx="276360" cy="365330"/>
            </a:xfrm>
            <a:custGeom>
              <a:avLst/>
              <a:gdLst/>
              <a:ahLst/>
              <a:cxnLst/>
              <a:rect l="l" t="t" r="r" b="b"/>
              <a:pathLst>
                <a:path w="2895" h="3827" extrusionOk="0">
                  <a:moveTo>
                    <a:pt x="1597" y="1"/>
                  </a:moveTo>
                  <a:cubicBezTo>
                    <a:pt x="380" y="788"/>
                    <a:pt x="1" y="2620"/>
                    <a:pt x="804" y="3826"/>
                  </a:cubicBezTo>
                  <a:cubicBezTo>
                    <a:pt x="1034" y="3653"/>
                    <a:pt x="1367" y="3470"/>
                    <a:pt x="1597" y="3297"/>
                  </a:cubicBezTo>
                  <a:cubicBezTo>
                    <a:pt x="1327" y="2798"/>
                    <a:pt x="1486" y="2081"/>
                    <a:pt x="1693" y="1558"/>
                  </a:cubicBezTo>
                  <a:cubicBezTo>
                    <a:pt x="1904" y="1029"/>
                    <a:pt x="2356" y="606"/>
                    <a:pt x="2895" y="429"/>
                  </a:cubicBezTo>
                  <a:cubicBezTo>
                    <a:pt x="2672" y="232"/>
                    <a:pt x="2486" y="216"/>
                    <a:pt x="2303" y="216"/>
                  </a:cubicBezTo>
                  <a:cubicBezTo>
                    <a:pt x="2267" y="216"/>
                    <a:pt x="2231" y="217"/>
                    <a:pt x="2196" y="217"/>
                  </a:cubicBezTo>
                  <a:cubicBezTo>
                    <a:pt x="2011" y="217"/>
                    <a:pt x="1823" y="200"/>
                    <a:pt x="15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5747228" y="3390207"/>
              <a:ext cx="215647" cy="220038"/>
            </a:xfrm>
            <a:custGeom>
              <a:avLst/>
              <a:gdLst/>
              <a:ahLst/>
              <a:cxnLst/>
              <a:rect l="l" t="t" r="r" b="b"/>
              <a:pathLst>
                <a:path w="2259" h="2305" extrusionOk="0">
                  <a:moveTo>
                    <a:pt x="1409" y="1"/>
                  </a:moveTo>
                  <a:cubicBezTo>
                    <a:pt x="914" y="260"/>
                    <a:pt x="495" y="606"/>
                    <a:pt x="1" y="871"/>
                  </a:cubicBezTo>
                  <a:cubicBezTo>
                    <a:pt x="298" y="1524"/>
                    <a:pt x="688" y="2255"/>
                    <a:pt x="1279" y="2303"/>
                  </a:cubicBezTo>
                  <a:cubicBezTo>
                    <a:pt x="1293" y="2304"/>
                    <a:pt x="1308" y="2304"/>
                    <a:pt x="1323" y="2304"/>
                  </a:cubicBezTo>
                  <a:cubicBezTo>
                    <a:pt x="1772" y="2304"/>
                    <a:pt x="2193" y="1813"/>
                    <a:pt x="2225" y="1231"/>
                  </a:cubicBezTo>
                  <a:cubicBezTo>
                    <a:pt x="2259" y="635"/>
                    <a:pt x="1870" y="54"/>
                    <a:pt x="140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5688527" y="2212938"/>
              <a:ext cx="976758" cy="1133506"/>
            </a:xfrm>
            <a:custGeom>
              <a:avLst/>
              <a:gdLst/>
              <a:ahLst/>
              <a:cxnLst/>
              <a:rect l="l" t="t" r="r" b="b"/>
              <a:pathLst>
                <a:path w="10232" h="11874" extrusionOk="0">
                  <a:moveTo>
                    <a:pt x="6078" y="0"/>
                  </a:moveTo>
                  <a:cubicBezTo>
                    <a:pt x="3734" y="0"/>
                    <a:pt x="1671" y="1089"/>
                    <a:pt x="1" y="2810"/>
                  </a:cubicBezTo>
                  <a:cubicBezTo>
                    <a:pt x="563" y="5973"/>
                    <a:pt x="1625" y="9043"/>
                    <a:pt x="3144" y="11873"/>
                  </a:cubicBezTo>
                  <a:cubicBezTo>
                    <a:pt x="4715" y="9486"/>
                    <a:pt x="7487" y="7698"/>
                    <a:pt x="10231" y="6905"/>
                  </a:cubicBezTo>
                  <a:cubicBezTo>
                    <a:pt x="9088" y="4660"/>
                    <a:pt x="7959" y="2498"/>
                    <a:pt x="6815" y="259"/>
                  </a:cubicBezTo>
                  <a:cubicBezTo>
                    <a:pt x="6742" y="115"/>
                    <a:pt x="6594" y="13"/>
                    <a:pt x="6431" y="9"/>
                  </a:cubicBezTo>
                  <a:cubicBezTo>
                    <a:pt x="6312" y="3"/>
                    <a:pt x="6195" y="0"/>
                    <a:pt x="607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1"/>
            <p:cNvSpPr/>
            <p:nvPr/>
          </p:nvSpPr>
          <p:spPr>
            <a:xfrm>
              <a:off x="5794475" y="2212842"/>
              <a:ext cx="870797" cy="997378"/>
            </a:xfrm>
            <a:custGeom>
              <a:avLst/>
              <a:gdLst/>
              <a:ahLst/>
              <a:cxnLst/>
              <a:rect l="l" t="t" r="r" b="b"/>
              <a:pathLst>
                <a:path w="9122" h="10448" extrusionOk="0">
                  <a:moveTo>
                    <a:pt x="4959" y="1"/>
                  </a:moveTo>
                  <a:cubicBezTo>
                    <a:pt x="3113" y="1"/>
                    <a:pt x="1444" y="684"/>
                    <a:pt x="0" y="1811"/>
                  </a:cubicBezTo>
                  <a:cubicBezTo>
                    <a:pt x="938" y="4849"/>
                    <a:pt x="1894" y="7728"/>
                    <a:pt x="3181" y="10448"/>
                  </a:cubicBezTo>
                  <a:cubicBezTo>
                    <a:pt x="4778" y="8780"/>
                    <a:pt x="6954" y="7531"/>
                    <a:pt x="9121" y="6906"/>
                  </a:cubicBezTo>
                  <a:cubicBezTo>
                    <a:pt x="7978" y="4661"/>
                    <a:pt x="6849" y="2499"/>
                    <a:pt x="5705" y="260"/>
                  </a:cubicBezTo>
                  <a:cubicBezTo>
                    <a:pt x="5632" y="116"/>
                    <a:pt x="5484" y="14"/>
                    <a:pt x="5321" y="10"/>
                  </a:cubicBezTo>
                  <a:cubicBezTo>
                    <a:pt x="5199" y="4"/>
                    <a:pt x="5079" y="1"/>
                    <a:pt x="495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5988524" y="2871918"/>
              <a:ext cx="742783" cy="698776"/>
            </a:xfrm>
            <a:custGeom>
              <a:avLst/>
              <a:gdLst/>
              <a:ahLst/>
              <a:cxnLst/>
              <a:rect l="l" t="t" r="r" b="b"/>
              <a:pathLst>
                <a:path w="7781" h="7320" extrusionOk="0">
                  <a:moveTo>
                    <a:pt x="7088" y="1"/>
                  </a:moveTo>
                  <a:cubicBezTo>
                    <a:pt x="4215" y="726"/>
                    <a:pt x="1159" y="2240"/>
                    <a:pt x="1" y="4969"/>
                  </a:cubicBezTo>
                  <a:cubicBezTo>
                    <a:pt x="414" y="5801"/>
                    <a:pt x="913" y="6590"/>
                    <a:pt x="1476" y="7320"/>
                  </a:cubicBezTo>
                  <a:cubicBezTo>
                    <a:pt x="2889" y="4446"/>
                    <a:pt x="5123" y="2394"/>
                    <a:pt x="7780" y="770"/>
                  </a:cubicBezTo>
                  <a:cubicBezTo>
                    <a:pt x="7531" y="491"/>
                    <a:pt x="7430" y="404"/>
                    <a:pt x="708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5988524" y="3178310"/>
              <a:ext cx="233498" cy="392345"/>
            </a:xfrm>
            <a:custGeom>
              <a:avLst/>
              <a:gdLst/>
              <a:ahLst/>
              <a:cxnLst/>
              <a:rect l="l" t="t" r="r" b="b"/>
              <a:pathLst>
                <a:path w="2446" h="4110" extrusionOk="0">
                  <a:moveTo>
                    <a:pt x="1135" y="0"/>
                  </a:moveTo>
                  <a:cubicBezTo>
                    <a:pt x="669" y="519"/>
                    <a:pt x="279" y="1106"/>
                    <a:pt x="1" y="1759"/>
                  </a:cubicBezTo>
                  <a:cubicBezTo>
                    <a:pt x="414" y="2591"/>
                    <a:pt x="913" y="3380"/>
                    <a:pt x="1476" y="4110"/>
                  </a:cubicBezTo>
                  <a:cubicBezTo>
                    <a:pt x="1764" y="3524"/>
                    <a:pt x="2095" y="2981"/>
                    <a:pt x="2446" y="2462"/>
                  </a:cubicBezTo>
                  <a:cubicBezTo>
                    <a:pt x="1975" y="1668"/>
                    <a:pt x="1552" y="842"/>
                    <a:pt x="113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6129312" y="2890435"/>
              <a:ext cx="1420462" cy="1271161"/>
            </a:xfrm>
            <a:custGeom>
              <a:avLst/>
              <a:gdLst/>
              <a:ahLst/>
              <a:cxnLst/>
              <a:rect l="l" t="t" r="r" b="b"/>
              <a:pathLst>
                <a:path w="14880" h="13316" extrusionOk="0">
                  <a:moveTo>
                    <a:pt x="9827" y="0"/>
                  </a:moveTo>
                  <a:cubicBezTo>
                    <a:pt x="9766" y="0"/>
                    <a:pt x="9706" y="1"/>
                    <a:pt x="9645" y="4"/>
                  </a:cubicBezTo>
                  <a:cubicBezTo>
                    <a:pt x="8565" y="52"/>
                    <a:pt x="7531" y="436"/>
                    <a:pt x="6517" y="816"/>
                  </a:cubicBezTo>
                  <a:cubicBezTo>
                    <a:pt x="6431" y="715"/>
                    <a:pt x="6369" y="643"/>
                    <a:pt x="6305" y="576"/>
                  </a:cubicBezTo>
                  <a:cubicBezTo>
                    <a:pt x="3648" y="2200"/>
                    <a:pt x="1414" y="4252"/>
                    <a:pt x="1" y="7126"/>
                  </a:cubicBezTo>
                  <a:cubicBezTo>
                    <a:pt x="2495" y="10364"/>
                    <a:pt x="6325" y="12580"/>
                    <a:pt x="10362" y="13316"/>
                  </a:cubicBezTo>
                  <a:cubicBezTo>
                    <a:pt x="10852" y="12897"/>
                    <a:pt x="11198" y="12191"/>
                    <a:pt x="11482" y="11615"/>
                  </a:cubicBezTo>
                  <a:cubicBezTo>
                    <a:pt x="11765" y="11032"/>
                    <a:pt x="11770" y="10269"/>
                    <a:pt x="11318" y="9812"/>
                  </a:cubicBezTo>
                  <a:cubicBezTo>
                    <a:pt x="11129" y="9619"/>
                    <a:pt x="10856" y="9525"/>
                    <a:pt x="10588" y="9525"/>
                  </a:cubicBezTo>
                  <a:cubicBezTo>
                    <a:pt x="10213" y="9525"/>
                    <a:pt x="9847" y="9709"/>
                    <a:pt x="9732" y="10067"/>
                  </a:cubicBezTo>
                  <a:cubicBezTo>
                    <a:pt x="8305" y="8674"/>
                    <a:pt x="6580" y="6972"/>
                    <a:pt x="5152" y="5578"/>
                  </a:cubicBezTo>
                  <a:lnTo>
                    <a:pt x="5152" y="5578"/>
                  </a:lnTo>
                  <a:cubicBezTo>
                    <a:pt x="5475" y="5667"/>
                    <a:pt x="5814" y="5708"/>
                    <a:pt x="6160" y="5708"/>
                  </a:cubicBezTo>
                  <a:cubicBezTo>
                    <a:pt x="7281" y="5708"/>
                    <a:pt x="8468" y="5281"/>
                    <a:pt x="9386" y="4708"/>
                  </a:cubicBezTo>
                  <a:cubicBezTo>
                    <a:pt x="9765" y="5866"/>
                    <a:pt x="10328" y="7303"/>
                    <a:pt x="10708" y="8461"/>
                  </a:cubicBezTo>
                  <a:cubicBezTo>
                    <a:pt x="11905" y="8390"/>
                    <a:pt x="13471" y="8231"/>
                    <a:pt x="14667" y="8155"/>
                  </a:cubicBezTo>
                  <a:cubicBezTo>
                    <a:pt x="14879" y="7649"/>
                    <a:pt x="14759" y="6900"/>
                    <a:pt x="14451" y="6448"/>
                  </a:cubicBezTo>
                  <a:cubicBezTo>
                    <a:pt x="14144" y="5999"/>
                    <a:pt x="13613" y="5717"/>
                    <a:pt x="13069" y="5717"/>
                  </a:cubicBezTo>
                  <a:cubicBezTo>
                    <a:pt x="13061" y="5717"/>
                    <a:pt x="13052" y="5717"/>
                    <a:pt x="13043" y="5718"/>
                  </a:cubicBezTo>
                  <a:cubicBezTo>
                    <a:pt x="13231" y="4968"/>
                    <a:pt x="13187" y="4118"/>
                    <a:pt x="13197" y="3344"/>
                  </a:cubicBezTo>
                  <a:cubicBezTo>
                    <a:pt x="13207" y="2570"/>
                    <a:pt x="13024" y="1767"/>
                    <a:pt x="12548" y="1162"/>
                  </a:cubicBezTo>
                  <a:cubicBezTo>
                    <a:pt x="11918" y="354"/>
                    <a:pt x="10854" y="0"/>
                    <a:pt x="9827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7168277" y="3618903"/>
              <a:ext cx="349674" cy="78374"/>
            </a:xfrm>
            <a:custGeom>
              <a:avLst/>
              <a:gdLst/>
              <a:ahLst/>
              <a:cxnLst/>
              <a:rect l="l" t="t" r="r" b="b"/>
              <a:pathLst>
                <a:path w="3663" h="821" extrusionOk="0">
                  <a:moveTo>
                    <a:pt x="1771" y="0"/>
                  </a:moveTo>
                  <a:cubicBezTo>
                    <a:pt x="1075" y="0"/>
                    <a:pt x="430" y="244"/>
                    <a:pt x="0" y="820"/>
                  </a:cubicBezTo>
                  <a:cubicBezTo>
                    <a:pt x="1129" y="743"/>
                    <a:pt x="2538" y="603"/>
                    <a:pt x="3662" y="532"/>
                  </a:cubicBezTo>
                  <a:cubicBezTo>
                    <a:pt x="3070" y="199"/>
                    <a:pt x="2399" y="0"/>
                    <a:pt x="1771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5540389" y="2402691"/>
              <a:ext cx="387763" cy="1082720"/>
            </a:xfrm>
            <a:custGeom>
              <a:avLst/>
              <a:gdLst/>
              <a:ahLst/>
              <a:cxnLst/>
              <a:rect l="l" t="t" r="r" b="b"/>
              <a:pathLst>
                <a:path w="4062" h="11342" extrusionOk="0">
                  <a:moveTo>
                    <a:pt x="2048" y="1"/>
                  </a:moveTo>
                  <a:cubicBezTo>
                    <a:pt x="1063" y="918"/>
                    <a:pt x="505" y="2279"/>
                    <a:pt x="347" y="3634"/>
                  </a:cubicBezTo>
                  <a:cubicBezTo>
                    <a:pt x="159" y="5243"/>
                    <a:pt x="0" y="6440"/>
                    <a:pt x="284" y="8035"/>
                  </a:cubicBezTo>
                  <a:cubicBezTo>
                    <a:pt x="451" y="8953"/>
                    <a:pt x="957" y="10237"/>
                    <a:pt x="1662" y="11020"/>
                  </a:cubicBezTo>
                  <a:cubicBezTo>
                    <a:pt x="1854" y="11231"/>
                    <a:pt x="2122" y="11342"/>
                    <a:pt x="2396" y="11342"/>
                  </a:cubicBezTo>
                  <a:cubicBezTo>
                    <a:pt x="2534" y="11342"/>
                    <a:pt x="2674" y="11314"/>
                    <a:pt x="2807" y="11255"/>
                  </a:cubicBezTo>
                  <a:cubicBezTo>
                    <a:pt x="3239" y="11058"/>
                    <a:pt x="3725" y="10832"/>
                    <a:pt x="4061" y="10703"/>
                  </a:cubicBezTo>
                  <a:cubicBezTo>
                    <a:pt x="3676" y="10078"/>
                    <a:pt x="3421" y="9366"/>
                    <a:pt x="3277" y="8617"/>
                  </a:cubicBezTo>
                  <a:cubicBezTo>
                    <a:pt x="3018" y="7267"/>
                    <a:pt x="3143" y="5806"/>
                    <a:pt x="3614" y="4551"/>
                  </a:cubicBezTo>
                  <a:cubicBezTo>
                    <a:pt x="3514" y="2836"/>
                    <a:pt x="3062" y="1192"/>
                    <a:pt x="204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6889374" y="1935563"/>
              <a:ext cx="202378" cy="240562"/>
            </a:xfrm>
            <a:custGeom>
              <a:avLst/>
              <a:gdLst/>
              <a:ahLst/>
              <a:cxnLst/>
              <a:rect l="l" t="t" r="r" b="b"/>
              <a:pathLst>
                <a:path w="2120" h="2520" extrusionOk="0">
                  <a:moveTo>
                    <a:pt x="1024" y="0"/>
                  </a:moveTo>
                  <a:cubicBezTo>
                    <a:pt x="990" y="0"/>
                    <a:pt x="957" y="3"/>
                    <a:pt x="923" y="7"/>
                  </a:cubicBezTo>
                  <a:cubicBezTo>
                    <a:pt x="520" y="65"/>
                    <a:pt x="216" y="426"/>
                    <a:pt x="101" y="814"/>
                  </a:cubicBezTo>
                  <a:cubicBezTo>
                    <a:pt x="1" y="1156"/>
                    <a:pt x="20" y="1516"/>
                    <a:pt x="54" y="1872"/>
                  </a:cubicBezTo>
                  <a:cubicBezTo>
                    <a:pt x="63" y="1983"/>
                    <a:pt x="112" y="2092"/>
                    <a:pt x="193" y="2170"/>
                  </a:cubicBezTo>
                  <a:cubicBezTo>
                    <a:pt x="318" y="2290"/>
                    <a:pt x="534" y="2438"/>
                    <a:pt x="870" y="2496"/>
                  </a:cubicBezTo>
                  <a:cubicBezTo>
                    <a:pt x="969" y="2513"/>
                    <a:pt x="1068" y="2519"/>
                    <a:pt x="1164" y="2519"/>
                  </a:cubicBezTo>
                  <a:cubicBezTo>
                    <a:pt x="1321" y="2519"/>
                    <a:pt x="1469" y="2501"/>
                    <a:pt x="1591" y="2478"/>
                  </a:cubicBezTo>
                  <a:cubicBezTo>
                    <a:pt x="1788" y="2444"/>
                    <a:pt x="1942" y="2290"/>
                    <a:pt x="1986" y="2092"/>
                  </a:cubicBezTo>
                  <a:cubicBezTo>
                    <a:pt x="2068" y="1689"/>
                    <a:pt x="2120" y="1280"/>
                    <a:pt x="2019" y="881"/>
                  </a:cubicBezTo>
                  <a:cubicBezTo>
                    <a:pt x="1898" y="424"/>
                    <a:pt x="1488" y="0"/>
                    <a:pt x="102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5735392" y="2660403"/>
              <a:ext cx="192736" cy="809415"/>
            </a:xfrm>
            <a:custGeom>
              <a:avLst/>
              <a:gdLst/>
              <a:ahLst/>
              <a:cxnLst/>
              <a:rect l="l" t="t" r="r" b="b"/>
              <a:pathLst>
                <a:path w="2019" h="8479" extrusionOk="0">
                  <a:moveTo>
                    <a:pt x="1302" y="1"/>
                  </a:moveTo>
                  <a:cubicBezTo>
                    <a:pt x="0" y="2722"/>
                    <a:pt x="34" y="5744"/>
                    <a:pt x="932" y="8478"/>
                  </a:cubicBezTo>
                  <a:cubicBezTo>
                    <a:pt x="1316" y="8301"/>
                    <a:pt x="1724" y="8118"/>
                    <a:pt x="2018" y="8003"/>
                  </a:cubicBezTo>
                  <a:cubicBezTo>
                    <a:pt x="1633" y="7378"/>
                    <a:pt x="1378" y="6666"/>
                    <a:pt x="1234" y="5917"/>
                  </a:cubicBezTo>
                  <a:cubicBezTo>
                    <a:pt x="975" y="4567"/>
                    <a:pt x="1100" y="3106"/>
                    <a:pt x="1571" y="1851"/>
                  </a:cubicBezTo>
                  <a:cubicBezTo>
                    <a:pt x="1533" y="1217"/>
                    <a:pt x="1446" y="593"/>
                    <a:pt x="130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5354549" y="1459367"/>
              <a:ext cx="1108495" cy="975040"/>
            </a:xfrm>
            <a:custGeom>
              <a:avLst/>
              <a:gdLst/>
              <a:ahLst/>
              <a:cxnLst/>
              <a:rect l="l" t="t" r="r" b="b"/>
              <a:pathLst>
                <a:path w="11612" h="10214" extrusionOk="0">
                  <a:moveTo>
                    <a:pt x="7109" y="0"/>
                  </a:moveTo>
                  <a:cubicBezTo>
                    <a:pt x="5316" y="0"/>
                    <a:pt x="2520" y="1203"/>
                    <a:pt x="1366" y="2492"/>
                  </a:cubicBezTo>
                  <a:cubicBezTo>
                    <a:pt x="178" y="3823"/>
                    <a:pt x="1" y="5155"/>
                    <a:pt x="520" y="6861"/>
                  </a:cubicBezTo>
                  <a:cubicBezTo>
                    <a:pt x="1236" y="9192"/>
                    <a:pt x="3074" y="10214"/>
                    <a:pt x="5033" y="10214"/>
                  </a:cubicBezTo>
                  <a:cubicBezTo>
                    <a:pt x="6845" y="10214"/>
                    <a:pt x="8761" y="9339"/>
                    <a:pt x="9988" y="7817"/>
                  </a:cubicBezTo>
                  <a:cubicBezTo>
                    <a:pt x="11463" y="5986"/>
                    <a:pt x="11612" y="3060"/>
                    <a:pt x="9982" y="1368"/>
                  </a:cubicBezTo>
                  <a:cubicBezTo>
                    <a:pt x="9079" y="431"/>
                    <a:pt x="8560" y="52"/>
                    <a:pt x="7262" y="3"/>
                  </a:cubicBezTo>
                  <a:cubicBezTo>
                    <a:pt x="7212" y="1"/>
                    <a:pt x="7161" y="0"/>
                    <a:pt x="710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5354549" y="1599964"/>
              <a:ext cx="544701" cy="834235"/>
            </a:xfrm>
            <a:custGeom>
              <a:avLst/>
              <a:gdLst/>
              <a:ahLst/>
              <a:cxnLst/>
              <a:rect l="l" t="t" r="r" b="b"/>
              <a:pathLst>
                <a:path w="5706" h="873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25" y="318"/>
                    <a:pt x="1683" y="668"/>
                    <a:pt x="1366" y="1019"/>
                  </a:cubicBezTo>
                  <a:cubicBezTo>
                    <a:pt x="178" y="2350"/>
                    <a:pt x="1" y="3682"/>
                    <a:pt x="520" y="5388"/>
                  </a:cubicBezTo>
                  <a:cubicBezTo>
                    <a:pt x="1236" y="7718"/>
                    <a:pt x="3077" y="8738"/>
                    <a:pt x="5035" y="8738"/>
                  </a:cubicBezTo>
                  <a:cubicBezTo>
                    <a:pt x="5257" y="8738"/>
                    <a:pt x="5481" y="8725"/>
                    <a:pt x="5705" y="8699"/>
                  </a:cubicBezTo>
                  <a:cubicBezTo>
                    <a:pt x="4855" y="8353"/>
                    <a:pt x="4086" y="7766"/>
                    <a:pt x="3447" y="6810"/>
                  </a:cubicBezTo>
                  <a:cubicBezTo>
                    <a:pt x="2034" y="4922"/>
                    <a:pt x="1582" y="2072"/>
                    <a:pt x="263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5297757" y="1976988"/>
              <a:ext cx="267097" cy="274925"/>
            </a:xfrm>
            <a:custGeom>
              <a:avLst/>
              <a:gdLst/>
              <a:ahLst/>
              <a:cxnLst/>
              <a:rect l="l" t="t" r="r" b="b"/>
              <a:pathLst>
                <a:path w="2798" h="2880" extrusionOk="0">
                  <a:moveTo>
                    <a:pt x="1245" y="1"/>
                  </a:moveTo>
                  <a:cubicBezTo>
                    <a:pt x="995" y="159"/>
                    <a:pt x="731" y="294"/>
                    <a:pt x="480" y="453"/>
                  </a:cubicBezTo>
                  <a:cubicBezTo>
                    <a:pt x="0" y="751"/>
                    <a:pt x="52" y="1553"/>
                    <a:pt x="289" y="2062"/>
                  </a:cubicBezTo>
                  <a:cubicBezTo>
                    <a:pt x="529" y="2572"/>
                    <a:pt x="668" y="2798"/>
                    <a:pt x="1221" y="2880"/>
                  </a:cubicBezTo>
                  <a:cubicBezTo>
                    <a:pt x="1533" y="2851"/>
                    <a:pt x="2081" y="2610"/>
                    <a:pt x="2394" y="2576"/>
                  </a:cubicBezTo>
                  <a:cubicBezTo>
                    <a:pt x="2797" y="1606"/>
                    <a:pt x="2239" y="352"/>
                    <a:pt x="124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5617894" y="1613327"/>
              <a:ext cx="723977" cy="612097"/>
            </a:xfrm>
            <a:custGeom>
              <a:avLst/>
              <a:gdLst/>
              <a:ahLst/>
              <a:cxnLst/>
              <a:rect l="l" t="t" r="r" b="b"/>
              <a:pathLst>
                <a:path w="7584" h="6412" extrusionOk="0">
                  <a:moveTo>
                    <a:pt x="4433" y="0"/>
                  </a:moveTo>
                  <a:cubicBezTo>
                    <a:pt x="2936" y="0"/>
                    <a:pt x="1298" y="852"/>
                    <a:pt x="649" y="2152"/>
                  </a:cubicBezTo>
                  <a:cubicBezTo>
                    <a:pt x="0" y="3450"/>
                    <a:pt x="597" y="5186"/>
                    <a:pt x="1837" y="5940"/>
                  </a:cubicBezTo>
                  <a:cubicBezTo>
                    <a:pt x="2360" y="6260"/>
                    <a:pt x="2965" y="6411"/>
                    <a:pt x="3575" y="6411"/>
                  </a:cubicBezTo>
                  <a:cubicBezTo>
                    <a:pt x="4411" y="6411"/>
                    <a:pt x="5257" y="6129"/>
                    <a:pt x="5921" y="5612"/>
                  </a:cubicBezTo>
                  <a:cubicBezTo>
                    <a:pt x="6983" y="4782"/>
                    <a:pt x="7584" y="3325"/>
                    <a:pt x="7229" y="2023"/>
                  </a:cubicBezTo>
                  <a:cubicBezTo>
                    <a:pt x="6837" y="596"/>
                    <a:pt x="5684" y="0"/>
                    <a:pt x="443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5784358" y="1618767"/>
              <a:ext cx="303853" cy="606560"/>
            </a:xfrm>
            <a:custGeom>
              <a:avLst/>
              <a:gdLst/>
              <a:ahLst/>
              <a:cxnLst/>
              <a:rect l="l" t="t" r="r" b="b"/>
              <a:pathLst>
                <a:path w="3183" h="6354" extrusionOk="0">
                  <a:moveTo>
                    <a:pt x="1996" y="1"/>
                  </a:moveTo>
                  <a:lnTo>
                    <a:pt x="1996" y="1"/>
                  </a:lnTo>
                  <a:cubicBezTo>
                    <a:pt x="1308" y="116"/>
                    <a:pt x="621" y="394"/>
                    <a:pt x="53" y="798"/>
                  </a:cubicBezTo>
                  <a:cubicBezTo>
                    <a:pt x="0" y="1226"/>
                    <a:pt x="140" y="1678"/>
                    <a:pt x="443" y="1990"/>
                  </a:cubicBezTo>
                  <a:cubicBezTo>
                    <a:pt x="827" y="2399"/>
                    <a:pt x="1462" y="2601"/>
                    <a:pt x="1654" y="3129"/>
                  </a:cubicBezTo>
                  <a:cubicBezTo>
                    <a:pt x="1817" y="3576"/>
                    <a:pt x="1582" y="4062"/>
                    <a:pt x="1356" y="4484"/>
                  </a:cubicBezTo>
                  <a:cubicBezTo>
                    <a:pt x="1063" y="5018"/>
                    <a:pt x="774" y="5551"/>
                    <a:pt x="481" y="6085"/>
                  </a:cubicBezTo>
                  <a:cubicBezTo>
                    <a:pt x="894" y="6262"/>
                    <a:pt x="1342" y="6349"/>
                    <a:pt x="1798" y="6354"/>
                  </a:cubicBezTo>
                  <a:cubicBezTo>
                    <a:pt x="2524" y="5344"/>
                    <a:pt x="3182" y="4182"/>
                    <a:pt x="2850" y="3013"/>
                  </a:cubicBezTo>
                  <a:cubicBezTo>
                    <a:pt x="2721" y="2563"/>
                    <a:pt x="2451" y="2163"/>
                    <a:pt x="2221" y="1749"/>
                  </a:cubicBezTo>
                  <a:cubicBezTo>
                    <a:pt x="1996" y="1336"/>
                    <a:pt x="1808" y="875"/>
                    <a:pt x="1861" y="409"/>
                  </a:cubicBezTo>
                  <a:cubicBezTo>
                    <a:pt x="1880" y="265"/>
                    <a:pt x="1928" y="130"/>
                    <a:pt x="199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5955976" y="1613327"/>
              <a:ext cx="241899" cy="612001"/>
            </a:xfrm>
            <a:custGeom>
              <a:avLst/>
              <a:gdLst/>
              <a:ahLst/>
              <a:cxnLst/>
              <a:rect l="l" t="t" r="r" b="b"/>
              <a:pathLst>
                <a:path w="2534" h="6411" extrusionOk="0">
                  <a:moveTo>
                    <a:pt x="881" y="1"/>
                  </a:moveTo>
                  <a:cubicBezTo>
                    <a:pt x="655" y="1"/>
                    <a:pt x="426" y="20"/>
                    <a:pt x="198" y="58"/>
                  </a:cubicBezTo>
                  <a:cubicBezTo>
                    <a:pt x="130" y="187"/>
                    <a:pt x="82" y="322"/>
                    <a:pt x="63" y="466"/>
                  </a:cubicBezTo>
                  <a:cubicBezTo>
                    <a:pt x="10" y="932"/>
                    <a:pt x="198" y="1393"/>
                    <a:pt x="423" y="1806"/>
                  </a:cubicBezTo>
                  <a:cubicBezTo>
                    <a:pt x="653" y="2220"/>
                    <a:pt x="923" y="2620"/>
                    <a:pt x="1052" y="3070"/>
                  </a:cubicBezTo>
                  <a:cubicBezTo>
                    <a:pt x="1384" y="4239"/>
                    <a:pt x="726" y="5401"/>
                    <a:pt x="0" y="6411"/>
                  </a:cubicBezTo>
                  <a:cubicBezTo>
                    <a:pt x="307" y="6411"/>
                    <a:pt x="620" y="6377"/>
                    <a:pt x="923" y="6304"/>
                  </a:cubicBezTo>
                  <a:cubicBezTo>
                    <a:pt x="1802" y="5526"/>
                    <a:pt x="2533" y="4321"/>
                    <a:pt x="2389" y="3263"/>
                  </a:cubicBezTo>
                  <a:cubicBezTo>
                    <a:pt x="2297" y="2580"/>
                    <a:pt x="1995" y="1932"/>
                    <a:pt x="1922" y="1245"/>
                  </a:cubicBezTo>
                  <a:cubicBezTo>
                    <a:pt x="1884" y="899"/>
                    <a:pt x="1928" y="524"/>
                    <a:pt x="2061" y="202"/>
                  </a:cubicBezTo>
                  <a:cubicBezTo>
                    <a:pt x="1692" y="65"/>
                    <a:pt x="1292" y="1"/>
                    <a:pt x="881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6017827" y="2397345"/>
              <a:ext cx="480456" cy="405901"/>
            </a:xfrm>
            <a:custGeom>
              <a:avLst/>
              <a:gdLst/>
              <a:ahLst/>
              <a:cxnLst/>
              <a:rect l="l" t="t" r="r" b="b"/>
              <a:pathLst>
                <a:path w="5033" h="4252" extrusionOk="0">
                  <a:moveTo>
                    <a:pt x="3465" y="0"/>
                  </a:moveTo>
                  <a:cubicBezTo>
                    <a:pt x="2152" y="0"/>
                    <a:pt x="847" y="597"/>
                    <a:pt x="1" y="1604"/>
                  </a:cubicBezTo>
                  <a:cubicBezTo>
                    <a:pt x="424" y="2411"/>
                    <a:pt x="919" y="3444"/>
                    <a:pt x="1347" y="4252"/>
                  </a:cubicBezTo>
                  <a:cubicBezTo>
                    <a:pt x="1993" y="3559"/>
                    <a:pt x="3012" y="2825"/>
                    <a:pt x="4429" y="2825"/>
                  </a:cubicBezTo>
                  <a:cubicBezTo>
                    <a:pt x="4623" y="2825"/>
                    <a:pt x="4824" y="2838"/>
                    <a:pt x="5033" y="2868"/>
                  </a:cubicBezTo>
                  <a:lnTo>
                    <a:pt x="3797" y="13"/>
                  </a:lnTo>
                  <a:cubicBezTo>
                    <a:pt x="3687" y="5"/>
                    <a:pt x="3576" y="0"/>
                    <a:pt x="346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5637557" y="1596814"/>
              <a:ext cx="696484" cy="645031"/>
            </a:xfrm>
            <a:custGeom>
              <a:avLst/>
              <a:gdLst/>
              <a:ahLst/>
              <a:cxnLst/>
              <a:rect l="l" t="t" r="r" b="b"/>
              <a:pathLst>
                <a:path w="7296" h="6757" extrusionOk="0">
                  <a:moveTo>
                    <a:pt x="4226" y="346"/>
                  </a:moveTo>
                  <a:cubicBezTo>
                    <a:pt x="4523" y="346"/>
                    <a:pt x="4816" y="384"/>
                    <a:pt x="5091" y="457"/>
                  </a:cubicBezTo>
                  <a:cubicBezTo>
                    <a:pt x="5297" y="509"/>
                    <a:pt x="5494" y="586"/>
                    <a:pt x="5672" y="688"/>
                  </a:cubicBezTo>
                  <a:cubicBezTo>
                    <a:pt x="5945" y="836"/>
                    <a:pt x="6186" y="1034"/>
                    <a:pt x="6388" y="1293"/>
                  </a:cubicBezTo>
                  <a:cubicBezTo>
                    <a:pt x="6590" y="1547"/>
                    <a:pt x="6748" y="1859"/>
                    <a:pt x="6854" y="2245"/>
                  </a:cubicBezTo>
                  <a:cubicBezTo>
                    <a:pt x="6921" y="2480"/>
                    <a:pt x="6950" y="2724"/>
                    <a:pt x="6950" y="2975"/>
                  </a:cubicBezTo>
                  <a:cubicBezTo>
                    <a:pt x="6950" y="3479"/>
                    <a:pt x="6821" y="3989"/>
                    <a:pt x="6584" y="4450"/>
                  </a:cubicBezTo>
                  <a:cubicBezTo>
                    <a:pt x="6349" y="4916"/>
                    <a:pt x="6013" y="5330"/>
                    <a:pt x="5604" y="5647"/>
                  </a:cubicBezTo>
                  <a:cubicBezTo>
                    <a:pt x="5293" y="5892"/>
                    <a:pt x="4932" y="6084"/>
                    <a:pt x="4547" y="6213"/>
                  </a:cubicBezTo>
                  <a:cubicBezTo>
                    <a:pt x="4168" y="6344"/>
                    <a:pt x="3764" y="6411"/>
                    <a:pt x="3365" y="6411"/>
                  </a:cubicBezTo>
                  <a:cubicBezTo>
                    <a:pt x="2784" y="6411"/>
                    <a:pt x="2212" y="6266"/>
                    <a:pt x="1717" y="5969"/>
                  </a:cubicBezTo>
                  <a:cubicBezTo>
                    <a:pt x="1298" y="5709"/>
                    <a:pt x="957" y="5335"/>
                    <a:pt x="722" y="4897"/>
                  </a:cubicBezTo>
                  <a:cubicBezTo>
                    <a:pt x="482" y="4465"/>
                    <a:pt x="352" y="3969"/>
                    <a:pt x="352" y="3489"/>
                  </a:cubicBezTo>
                  <a:cubicBezTo>
                    <a:pt x="352" y="3110"/>
                    <a:pt x="429" y="2739"/>
                    <a:pt x="597" y="2403"/>
                  </a:cubicBezTo>
                  <a:cubicBezTo>
                    <a:pt x="751" y="2095"/>
                    <a:pt x="962" y="1817"/>
                    <a:pt x="1217" y="1566"/>
                  </a:cubicBezTo>
                  <a:cubicBezTo>
                    <a:pt x="1602" y="1187"/>
                    <a:pt x="2086" y="884"/>
                    <a:pt x="2605" y="673"/>
                  </a:cubicBezTo>
                  <a:cubicBezTo>
                    <a:pt x="3130" y="462"/>
                    <a:pt x="3692" y="346"/>
                    <a:pt x="4226" y="346"/>
                  </a:cubicBezTo>
                  <a:close/>
                  <a:moveTo>
                    <a:pt x="4226" y="0"/>
                  </a:moveTo>
                  <a:cubicBezTo>
                    <a:pt x="3447" y="0"/>
                    <a:pt x="2634" y="221"/>
                    <a:pt x="1933" y="610"/>
                  </a:cubicBezTo>
                  <a:cubicBezTo>
                    <a:pt x="1582" y="803"/>
                    <a:pt x="1256" y="1043"/>
                    <a:pt x="977" y="1316"/>
                  </a:cubicBezTo>
                  <a:cubicBezTo>
                    <a:pt x="693" y="1591"/>
                    <a:pt x="458" y="1903"/>
                    <a:pt x="289" y="2249"/>
                  </a:cubicBezTo>
                  <a:cubicBezTo>
                    <a:pt x="92" y="2638"/>
                    <a:pt x="1" y="3061"/>
                    <a:pt x="1" y="3489"/>
                  </a:cubicBezTo>
                  <a:cubicBezTo>
                    <a:pt x="1" y="4032"/>
                    <a:pt x="150" y="4580"/>
                    <a:pt x="414" y="5065"/>
                  </a:cubicBezTo>
                  <a:cubicBezTo>
                    <a:pt x="679" y="5550"/>
                    <a:pt x="1063" y="5973"/>
                    <a:pt x="1538" y="6262"/>
                  </a:cubicBezTo>
                  <a:cubicBezTo>
                    <a:pt x="2092" y="6603"/>
                    <a:pt x="2726" y="6757"/>
                    <a:pt x="3365" y="6757"/>
                  </a:cubicBezTo>
                  <a:cubicBezTo>
                    <a:pt x="3802" y="6757"/>
                    <a:pt x="4244" y="6685"/>
                    <a:pt x="4663" y="6546"/>
                  </a:cubicBezTo>
                  <a:cubicBezTo>
                    <a:pt x="5076" y="6401"/>
                    <a:pt x="5475" y="6195"/>
                    <a:pt x="5821" y="5920"/>
                  </a:cubicBezTo>
                  <a:cubicBezTo>
                    <a:pt x="6267" y="5570"/>
                    <a:pt x="6637" y="5118"/>
                    <a:pt x="6892" y="4609"/>
                  </a:cubicBezTo>
                  <a:cubicBezTo>
                    <a:pt x="7152" y="4099"/>
                    <a:pt x="7296" y="3536"/>
                    <a:pt x="7296" y="2975"/>
                  </a:cubicBezTo>
                  <a:cubicBezTo>
                    <a:pt x="7296" y="2696"/>
                    <a:pt x="7262" y="2422"/>
                    <a:pt x="7190" y="2148"/>
                  </a:cubicBezTo>
                  <a:cubicBezTo>
                    <a:pt x="7085" y="1773"/>
                    <a:pt x="6930" y="1451"/>
                    <a:pt x="6739" y="1178"/>
                  </a:cubicBezTo>
                  <a:cubicBezTo>
                    <a:pt x="6446" y="764"/>
                    <a:pt x="6061" y="471"/>
                    <a:pt x="5628" y="278"/>
                  </a:cubicBezTo>
                  <a:cubicBezTo>
                    <a:pt x="5196" y="87"/>
                    <a:pt x="4716" y="0"/>
                    <a:pt x="422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6554920" y="3664432"/>
              <a:ext cx="250204" cy="218033"/>
            </a:xfrm>
            <a:custGeom>
              <a:avLst/>
              <a:gdLst/>
              <a:ahLst/>
              <a:cxnLst/>
              <a:rect l="l" t="t" r="r" b="b"/>
              <a:pathLst>
                <a:path w="2621" h="2284" extrusionOk="0">
                  <a:moveTo>
                    <a:pt x="1152" y="1"/>
                  </a:moveTo>
                  <a:cubicBezTo>
                    <a:pt x="739" y="1"/>
                    <a:pt x="344" y="207"/>
                    <a:pt x="140" y="694"/>
                  </a:cubicBezTo>
                  <a:cubicBezTo>
                    <a:pt x="1" y="1031"/>
                    <a:pt x="59" y="1448"/>
                    <a:pt x="309" y="1718"/>
                  </a:cubicBezTo>
                  <a:cubicBezTo>
                    <a:pt x="473" y="1900"/>
                    <a:pt x="703" y="2001"/>
                    <a:pt x="929" y="2097"/>
                  </a:cubicBezTo>
                  <a:cubicBezTo>
                    <a:pt x="1170" y="2196"/>
                    <a:pt x="1436" y="2283"/>
                    <a:pt x="1691" y="2283"/>
                  </a:cubicBezTo>
                  <a:cubicBezTo>
                    <a:pt x="1822" y="2283"/>
                    <a:pt x="1951" y="2260"/>
                    <a:pt x="2072" y="2202"/>
                  </a:cubicBezTo>
                  <a:cubicBezTo>
                    <a:pt x="2447" y="2025"/>
                    <a:pt x="2620" y="1554"/>
                    <a:pt x="2549" y="1146"/>
                  </a:cubicBezTo>
                  <a:cubicBezTo>
                    <a:pt x="2436" y="468"/>
                    <a:pt x="1773" y="1"/>
                    <a:pt x="115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5690514" y="2387858"/>
              <a:ext cx="409719" cy="960721"/>
            </a:xfrm>
            <a:custGeom>
              <a:avLst/>
              <a:gdLst/>
              <a:ahLst/>
              <a:cxnLst/>
              <a:rect l="l" t="t" r="r" b="b"/>
              <a:pathLst>
                <a:path w="4292" h="10064" extrusionOk="0">
                  <a:moveTo>
                    <a:pt x="1110" y="0"/>
                  </a:moveTo>
                  <a:cubicBezTo>
                    <a:pt x="722" y="304"/>
                    <a:pt x="352" y="635"/>
                    <a:pt x="1" y="1000"/>
                  </a:cubicBezTo>
                  <a:cubicBezTo>
                    <a:pt x="563" y="4163"/>
                    <a:pt x="1625" y="7233"/>
                    <a:pt x="3144" y="10063"/>
                  </a:cubicBezTo>
                  <a:cubicBezTo>
                    <a:pt x="3475" y="9559"/>
                    <a:pt x="3865" y="9083"/>
                    <a:pt x="4291" y="8637"/>
                  </a:cubicBezTo>
                  <a:cubicBezTo>
                    <a:pt x="3004" y="5917"/>
                    <a:pt x="2048" y="3038"/>
                    <a:pt x="111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6580975" y="3280133"/>
              <a:ext cx="579545" cy="420315"/>
            </a:xfrm>
            <a:custGeom>
              <a:avLst/>
              <a:gdLst/>
              <a:ahLst/>
              <a:cxnLst/>
              <a:rect l="l" t="t" r="r" b="b"/>
              <a:pathLst>
                <a:path w="6071" h="4403" extrusionOk="0">
                  <a:moveTo>
                    <a:pt x="3708" y="0"/>
                  </a:moveTo>
                  <a:cubicBezTo>
                    <a:pt x="2624" y="0"/>
                    <a:pt x="1224" y="1039"/>
                    <a:pt x="0" y="1039"/>
                  </a:cubicBezTo>
                  <a:lnTo>
                    <a:pt x="490" y="1529"/>
                  </a:lnTo>
                  <a:cubicBezTo>
                    <a:pt x="799" y="1611"/>
                    <a:pt x="1123" y="1649"/>
                    <a:pt x="1453" y="1649"/>
                  </a:cubicBezTo>
                  <a:cubicBezTo>
                    <a:pt x="2570" y="1649"/>
                    <a:pt x="3756" y="1221"/>
                    <a:pt x="4676" y="649"/>
                  </a:cubicBezTo>
                  <a:cubicBezTo>
                    <a:pt x="5055" y="1807"/>
                    <a:pt x="5618" y="3244"/>
                    <a:pt x="5998" y="4402"/>
                  </a:cubicBezTo>
                  <a:lnTo>
                    <a:pt x="6031" y="4402"/>
                  </a:lnTo>
                  <a:cubicBezTo>
                    <a:pt x="6070" y="2971"/>
                    <a:pt x="5680" y="1510"/>
                    <a:pt x="4864" y="693"/>
                  </a:cubicBezTo>
                  <a:cubicBezTo>
                    <a:pt x="4557" y="181"/>
                    <a:pt x="4160" y="0"/>
                    <a:pt x="370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6131353" y="3445377"/>
              <a:ext cx="1018570" cy="718441"/>
            </a:xfrm>
            <a:custGeom>
              <a:avLst/>
              <a:gdLst/>
              <a:ahLst/>
              <a:cxnLst/>
              <a:rect l="l" t="t" r="r" b="b"/>
              <a:pathLst>
                <a:path w="10670" h="7526" extrusionOk="0">
                  <a:moveTo>
                    <a:pt x="769" y="0"/>
                  </a:moveTo>
                  <a:cubicBezTo>
                    <a:pt x="496" y="427"/>
                    <a:pt x="232" y="865"/>
                    <a:pt x="1" y="1336"/>
                  </a:cubicBezTo>
                  <a:cubicBezTo>
                    <a:pt x="2495" y="4574"/>
                    <a:pt x="6325" y="6790"/>
                    <a:pt x="10362" y="7526"/>
                  </a:cubicBezTo>
                  <a:cubicBezTo>
                    <a:pt x="10472" y="7434"/>
                    <a:pt x="10573" y="7324"/>
                    <a:pt x="10670" y="7209"/>
                  </a:cubicBezTo>
                  <a:cubicBezTo>
                    <a:pt x="6651" y="6694"/>
                    <a:pt x="3095" y="3479"/>
                    <a:pt x="76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7078232" y="2960720"/>
              <a:ext cx="225002" cy="186149"/>
            </a:xfrm>
            <a:custGeom>
              <a:avLst/>
              <a:gdLst/>
              <a:ahLst/>
              <a:cxnLst/>
              <a:rect l="l" t="t" r="r" b="b"/>
              <a:pathLst>
                <a:path w="2357" h="1950" extrusionOk="0">
                  <a:moveTo>
                    <a:pt x="886" y="0"/>
                  </a:moveTo>
                  <a:cubicBezTo>
                    <a:pt x="845" y="0"/>
                    <a:pt x="804" y="2"/>
                    <a:pt x="764" y="7"/>
                  </a:cubicBezTo>
                  <a:cubicBezTo>
                    <a:pt x="433" y="50"/>
                    <a:pt x="116" y="295"/>
                    <a:pt x="63" y="626"/>
                  </a:cubicBezTo>
                  <a:cubicBezTo>
                    <a:pt x="1" y="987"/>
                    <a:pt x="245" y="1329"/>
                    <a:pt x="520" y="1569"/>
                  </a:cubicBezTo>
                  <a:cubicBezTo>
                    <a:pt x="767" y="1777"/>
                    <a:pt x="1069" y="1950"/>
                    <a:pt x="1387" y="1950"/>
                  </a:cubicBezTo>
                  <a:cubicBezTo>
                    <a:pt x="1421" y="1950"/>
                    <a:pt x="1456" y="1948"/>
                    <a:pt x="1490" y="1944"/>
                  </a:cubicBezTo>
                  <a:cubicBezTo>
                    <a:pt x="1836" y="1900"/>
                    <a:pt x="2139" y="1622"/>
                    <a:pt x="2211" y="1280"/>
                  </a:cubicBezTo>
                  <a:cubicBezTo>
                    <a:pt x="2356" y="561"/>
                    <a:pt x="1539" y="0"/>
                    <a:pt x="88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6218748" y="2933292"/>
              <a:ext cx="534487" cy="472628"/>
            </a:xfrm>
            <a:custGeom>
              <a:avLst/>
              <a:gdLst/>
              <a:ahLst/>
              <a:cxnLst/>
              <a:rect l="l" t="t" r="r" b="b"/>
              <a:pathLst>
                <a:path w="5599" h="4951" extrusionOk="0">
                  <a:moveTo>
                    <a:pt x="5406" y="1"/>
                  </a:moveTo>
                  <a:cubicBezTo>
                    <a:pt x="5382" y="1"/>
                    <a:pt x="5358" y="6"/>
                    <a:pt x="5335" y="16"/>
                  </a:cubicBezTo>
                  <a:cubicBezTo>
                    <a:pt x="3235" y="1035"/>
                    <a:pt x="1389" y="2664"/>
                    <a:pt x="49" y="4687"/>
                  </a:cubicBezTo>
                  <a:cubicBezTo>
                    <a:pt x="1" y="4769"/>
                    <a:pt x="20" y="4870"/>
                    <a:pt x="97" y="4923"/>
                  </a:cubicBezTo>
                  <a:cubicBezTo>
                    <a:pt x="125" y="4942"/>
                    <a:pt x="157" y="4951"/>
                    <a:pt x="188" y="4951"/>
                  </a:cubicBezTo>
                  <a:cubicBezTo>
                    <a:pt x="244" y="4951"/>
                    <a:pt x="299" y="4923"/>
                    <a:pt x="333" y="4874"/>
                  </a:cubicBezTo>
                  <a:cubicBezTo>
                    <a:pt x="1639" y="2900"/>
                    <a:pt x="3436" y="1309"/>
                    <a:pt x="5479" y="318"/>
                  </a:cubicBezTo>
                  <a:cubicBezTo>
                    <a:pt x="5565" y="280"/>
                    <a:pt x="5599" y="180"/>
                    <a:pt x="5561" y="93"/>
                  </a:cubicBezTo>
                  <a:cubicBezTo>
                    <a:pt x="5530" y="34"/>
                    <a:pt x="5469" y="1"/>
                    <a:pt x="540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6963252" y="3854280"/>
              <a:ext cx="94984" cy="148156"/>
            </a:xfrm>
            <a:custGeom>
              <a:avLst/>
              <a:gdLst/>
              <a:ahLst/>
              <a:cxnLst/>
              <a:rect l="l" t="t" r="r" b="b"/>
              <a:pathLst>
                <a:path w="995" h="1552" extrusionOk="0">
                  <a:moveTo>
                    <a:pt x="807" y="1"/>
                  </a:moveTo>
                  <a:cubicBezTo>
                    <a:pt x="745" y="1"/>
                    <a:pt x="685" y="35"/>
                    <a:pt x="653" y="93"/>
                  </a:cubicBezTo>
                  <a:cubicBezTo>
                    <a:pt x="452" y="497"/>
                    <a:pt x="245" y="901"/>
                    <a:pt x="43" y="1309"/>
                  </a:cubicBezTo>
                  <a:cubicBezTo>
                    <a:pt x="1" y="1391"/>
                    <a:pt x="34" y="1493"/>
                    <a:pt x="121" y="1535"/>
                  </a:cubicBezTo>
                  <a:cubicBezTo>
                    <a:pt x="144" y="1546"/>
                    <a:pt x="168" y="1551"/>
                    <a:pt x="192" y="1551"/>
                  </a:cubicBezTo>
                  <a:cubicBezTo>
                    <a:pt x="254" y="1551"/>
                    <a:pt x="315" y="1517"/>
                    <a:pt x="347" y="1459"/>
                  </a:cubicBezTo>
                  <a:cubicBezTo>
                    <a:pt x="549" y="1055"/>
                    <a:pt x="750" y="652"/>
                    <a:pt x="957" y="242"/>
                  </a:cubicBezTo>
                  <a:cubicBezTo>
                    <a:pt x="995" y="162"/>
                    <a:pt x="961" y="60"/>
                    <a:pt x="880" y="17"/>
                  </a:cubicBezTo>
                  <a:cubicBezTo>
                    <a:pt x="856" y="6"/>
                    <a:pt x="832" y="1"/>
                    <a:pt x="80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5335746" y="2017744"/>
              <a:ext cx="112931" cy="226243"/>
            </a:xfrm>
            <a:custGeom>
              <a:avLst/>
              <a:gdLst/>
              <a:ahLst/>
              <a:cxnLst/>
              <a:rect l="l" t="t" r="r" b="b"/>
              <a:pathLst>
                <a:path w="1183" h="2370" extrusionOk="0">
                  <a:moveTo>
                    <a:pt x="180" y="1"/>
                  </a:moveTo>
                  <a:cubicBezTo>
                    <a:pt x="124" y="1"/>
                    <a:pt x="70" y="31"/>
                    <a:pt x="44" y="84"/>
                  </a:cubicBezTo>
                  <a:cubicBezTo>
                    <a:pt x="0" y="160"/>
                    <a:pt x="35" y="257"/>
                    <a:pt x="107" y="295"/>
                  </a:cubicBezTo>
                  <a:cubicBezTo>
                    <a:pt x="226" y="357"/>
                    <a:pt x="333" y="434"/>
                    <a:pt x="424" y="530"/>
                  </a:cubicBezTo>
                  <a:cubicBezTo>
                    <a:pt x="568" y="670"/>
                    <a:pt x="679" y="843"/>
                    <a:pt x="756" y="1029"/>
                  </a:cubicBezTo>
                  <a:cubicBezTo>
                    <a:pt x="832" y="1217"/>
                    <a:pt x="871" y="1419"/>
                    <a:pt x="871" y="1621"/>
                  </a:cubicBezTo>
                  <a:cubicBezTo>
                    <a:pt x="871" y="1803"/>
                    <a:pt x="837" y="1987"/>
                    <a:pt x="765" y="2154"/>
                  </a:cubicBezTo>
                  <a:cubicBezTo>
                    <a:pt x="732" y="2231"/>
                    <a:pt x="770" y="2322"/>
                    <a:pt x="847" y="2356"/>
                  </a:cubicBezTo>
                  <a:cubicBezTo>
                    <a:pt x="868" y="2365"/>
                    <a:pt x="890" y="2369"/>
                    <a:pt x="912" y="2369"/>
                  </a:cubicBezTo>
                  <a:cubicBezTo>
                    <a:pt x="973" y="2369"/>
                    <a:pt x="1029" y="2335"/>
                    <a:pt x="1053" y="2275"/>
                  </a:cubicBezTo>
                  <a:cubicBezTo>
                    <a:pt x="1145" y="2067"/>
                    <a:pt x="1183" y="1843"/>
                    <a:pt x="1183" y="1621"/>
                  </a:cubicBezTo>
                  <a:cubicBezTo>
                    <a:pt x="1183" y="1299"/>
                    <a:pt x="1096" y="978"/>
                    <a:pt x="938" y="694"/>
                  </a:cubicBezTo>
                  <a:cubicBezTo>
                    <a:pt x="856" y="554"/>
                    <a:pt x="760" y="424"/>
                    <a:pt x="645" y="309"/>
                  </a:cubicBezTo>
                  <a:cubicBezTo>
                    <a:pt x="530" y="193"/>
                    <a:pt x="399" y="98"/>
                    <a:pt x="255" y="20"/>
                  </a:cubicBezTo>
                  <a:cubicBezTo>
                    <a:pt x="231" y="7"/>
                    <a:pt x="205" y="1"/>
                    <a:pt x="180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6826951" y="2177049"/>
              <a:ext cx="224047" cy="104148"/>
            </a:xfrm>
            <a:custGeom>
              <a:avLst/>
              <a:gdLst/>
              <a:ahLst/>
              <a:cxnLst/>
              <a:rect l="l" t="t" r="r" b="b"/>
              <a:pathLst>
                <a:path w="2347" h="1091" extrusionOk="0">
                  <a:moveTo>
                    <a:pt x="174" y="1"/>
                  </a:moveTo>
                  <a:cubicBezTo>
                    <a:pt x="138" y="1"/>
                    <a:pt x="103" y="13"/>
                    <a:pt x="73" y="39"/>
                  </a:cubicBezTo>
                  <a:cubicBezTo>
                    <a:pt x="11" y="96"/>
                    <a:pt x="1" y="192"/>
                    <a:pt x="58" y="260"/>
                  </a:cubicBezTo>
                  <a:cubicBezTo>
                    <a:pt x="285" y="524"/>
                    <a:pt x="568" y="731"/>
                    <a:pt x="885" y="870"/>
                  </a:cubicBezTo>
                  <a:cubicBezTo>
                    <a:pt x="1198" y="1014"/>
                    <a:pt x="1544" y="1091"/>
                    <a:pt x="1885" y="1091"/>
                  </a:cubicBezTo>
                  <a:cubicBezTo>
                    <a:pt x="1990" y="1091"/>
                    <a:pt x="2096" y="1081"/>
                    <a:pt x="2203" y="1067"/>
                  </a:cubicBezTo>
                  <a:cubicBezTo>
                    <a:pt x="2283" y="1057"/>
                    <a:pt x="2347" y="981"/>
                    <a:pt x="2332" y="894"/>
                  </a:cubicBezTo>
                  <a:cubicBezTo>
                    <a:pt x="2323" y="814"/>
                    <a:pt x="2252" y="759"/>
                    <a:pt x="2176" y="759"/>
                  </a:cubicBezTo>
                  <a:cubicBezTo>
                    <a:pt x="2170" y="759"/>
                    <a:pt x="2165" y="759"/>
                    <a:pt x="2159" y="759"/>
                  </a:cubicBezTo>
                  <a:cubicBezTo>
                    <a:pt x="2068" y="773"/>
                    <a:pt x="1977" y="779"/>
                    <a:pt x="1885" y="779"/>
                  </a:cubicBezTo>
                  <a:cubicBezTo>
                    <a:pt x="1587" y="779"/>
                    <a:pt x="1289" y="711"/>
                    <a:pt x="1010" y="586"/>
                  </a:cubicBezTo>
                  <a:cubicBezTo>
                    <a:pt x="737" y="462"/>
                    <a:pt x="491" y="283"/>
                    <a:pt x="294" y="58"/>
                  </a:cubicBezTo>
                  <a:cubicBezTo>
                    <a:pt x="262" y="20"/>
                    <a:pt x="218" y="1"/>
                    <a:pt x="17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6772926" y="2306001"/>
              <a:ext cx="239607" cy="98611"/>
            </a:xfrm>
            <a:custGeom>
              <a:avLst/>
              <a:gdLst/>
              <a:ahLst/>
              <a:cxnLst/>
              <a:rect l="l" t="t" r="r" b="b"/>
              <a:pathLst>
                <a:path w="2510" h="1033" extrusionOk="0">
                  <a:moveTo>
                    <a:pt x="173" y="0"/>
                  </a:moveTo>
                  <a:cubicBezTo>
                    <a:pt x="129" y="0"/>
                    <a:pt x="84" y="20"/>
                    <a:pt x="52" y="57"/>
                  </a:cubicBezTo>
                  <a:cubicBezTo>
                    <a:pt x="1" y="125"/>
                    <a:pt x="10" y="220"/>
                    <a:pt x="77" y="278"/>
                  </a:cubicBezTo>
                  <a:cubicBezTo>
                    <a:pt x="365" y="518"/>
                    <a:pt x="702" y="711"/>
                    <a:pt x="1057" y="835"/>
                  </a:cubicBezTo>
                  <a:cubicBezTo>
                    <a:pt x="1418" y="966"/>
                    <a:pt x="1793" y="1032"/>
                    <a:pt x="2177" y="1032"/>
                  </a:cubicBezTo>
                  <a:cubicBezTo>
                    <a:pt x="2235" y="1032"/>
                    <a:pt x="2297" y="1032"/>
                    <a:pt x="2359" y="1028"/>
                  </a:cubicBezTo>
                  <a:cubicBezTo>
                    <a:pt x="2446" y="1023"/>
                    <a:pt x="2509" y="951"/>
                    <a:pt x="2503" y="864"/>
                  </a:cubicBezTo>
                  <a:cubicBezTo>
                    <a:pt x="2499" y="780"/>
                    <a:pt x="2432" y="715"/>
                    <a:pt x="2349" y="715"/>
                  </a:cubicBezTo>
                  <a:cubicBezTo>
                    <a:pt x="2346" y="715"/>
                    <a:pt x="2344" y="715"/>
                    <a:pt x="2341" y="715"/>
                  </a:cubicBezTo>
                  <a:cubicBezTo>
                    <a:pt x="2288" y="720"/>
                    <a:pt x="2230" y="720"/>
                    <a:pt x="2177" y="720"/>
                  </a:cubicBezTo>
                  <a:cubicBezTo>
                    <a:pt x="1831" y="720"/>
                    <a:pt x="1490" y="658"/>
                    <a:pt x="1163" y="542"/>
                  </a:cubicBezTo>
                  <a:cubicBezTo>
                    <a:pt x="841" y="427"/>
                    <a:pt x="538" y="254"/>
                    <a:pt x="274" y="38"/>
                  </a:cubicBezTo>
                  <a:cubicBezTo>
                    <a:pt x="244" y="13"/>
                    <a:pt x="208" y="0"/>
                    <a:pt x="17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6740378" y="2408990"/>
              <a:ext cx="227484" cy="139182"/>
            </a:xfrm>
            <a:custGeom>
              <a:avLst/>
              <a:gdLst/>
              <a:ahLst/>
              <a:cxnLst/>
              <a:rect l="l" t="t" r="r" b="b"/>
              <a:pathLst>
                <a:path w="2383" h="1458" extrusionOk="0">
                  <a:moveTo>
                    <a:pt x="168" y="0"/>
                  </a:moveTo>
                  <a:cubicBezTo>
                    <a:pt x="130" y="0"/>
                    <a:pt x="92" y="15"/>
                    <a:pt x="62" y="45"/>
                  </a:cubicBezTo>
                  <a:cubicBezTo>
                    <a:pt x="0" y="102"/>
                    <a:pt x="0" y="204"/>
                    <a:pt x="58" y="266"/>
                  </a:cubicBezTo>
                  <a:cubicBezTo>
                    <a:pt x="197" y="410"/>
                    <a:pt x="342" y="559"/>
                    <a:pt x="495" y="703"/>
                  </a:cubicBezTo>
                  <a:cubicBezTo>
                    <a:pt x="644" y="843"/>
                    <a:pt x="807" y="978"/>
                    <a:pt x="990" y="1098"/>
                  </a:cubicBezTo>
                  <a:cubicBezTo>
                    <a:pt x="1149" y="1198"/>
                    <a:pt x="1322" y="1290"/>
                    <a:pt x="1509" y="1352"/>
                  </a:cubicBezTo>
                  <a:cubicBezTo>
                    <a:pt x="1691" y="1419"/>
                    <a:pt x="1884" y="1457"/>
                    <a:pt x="2085" y="1457"/>
                  </a:cubicBezTo>
                  <a:cubicBezTo>
                    <a:pt x="2134" y="1457"/>
                    <a:pt x="2187" y="1453"/>
                    <a:pt x="2234" y="1448"/>
                  </a:cubicBezTo>
                  <a:cubicBezTo>
                    <a:pt x="2321" y="1439"/>
                    <a:pt x="2383" y="1362"/>
                    <a:pt x="2374" y="1275"/>
                  </a:cubicBezTo>
                  <a:cubicBezTo>
                    <a:pt x="2365" y="1196"/>
                    <a:pt x="2293" y="1135"/>
                    <a:pt x="2214" y="1135"/>
                  </a:cubicBezTo>
                  <a:cubicBezTo>
                    <a:pt x="2211" y="1135"/>
                    <a:pt x="2208" y="1135"/>
                    <a:pt x="2205" y="1136"/>
                  </a:cubicBezTo>
                  <a:cubicBezTo>
                    <a:pt x="2163" y="1140"/>
                    <a:pt x="2123" y="1146"/>
                    <a:pt x="2085" y="1146"/>
                  </a:cubicBezTo>
                  <a:cubicBezTo>
                    <a:pt x="1927" y="1146"/>
                    <a:pt x="1764" y="1111"/>
                    <a:pt x="1610" y="1060"/>
                  </a:cubicBezTo>
                  <a:cubicBezTo>
                    <a:pt x="1451" y="1006"/>
                    <a:pt x="1302" y="929"/>
                    <a:pt x="1158" y="833"/>
                  </a:cubicBezTo>
                  <a:cubicBezTo>
                    <a:pt x="999" y="732"/>
                    <a:pt x="850" y="607"/>
                    <a:pt x="706" y="472"/>
                  </a:cubicBezTo>
                  <a:cubicBezTo>
                    <a:pt x="562" y="339"/>
                    <a:pt x="422" y="194"/>
                    <a:pt x="284" y="50"/>
                  </a:cubicBezTo>
                  <a:cubicBezTo>
                    <a:pt x="251" y="17"/>
                    <a:pt x="209" y="0"/>
                    <a:pt x="16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6661823" y="2450702"/>
              <a:ext cx="53840" cy="265764"/>
            </a:xfrm>
            <a:custGeom>
              <a:avLst/>
              <a:gdLst/>
              <a:ahLst/>
              <a:cxnLst/>
              <a:rect l="l" t="t" r="r" b="b"/>
              <a:pathLst>
                <a:path w="564" h="2784" extrusionOk="0">
                  <a:moveTo>
                    <a:pt x="314" y="0"/>
                  </a:moveTo>
                  <a:cubicBezTo>
                    <a:pt x="247" y="0"/>
                    <a:pt x="185" y="45"/>
                    <a:pt x="165" y="113"/>
                  </a:cubicBezTo>
                  <a:cubicBezTo>
                    <a:pt x="54" y="492"/>
                    <a:pt x="1" y="887"/>
                    <a:pt x="1" y="1275"/>
                  </a:cubicBezTo>
                  <a:cubicBezTo>
                    <a:pt x="1" y="1756"/>
                    <a:pt x="83" y="2231"/>
                    <a:pt x="242" y="2679"/>
                  </a:cubicBezTo>
                  <a:cubicBezTo>
                    <a:pt x="265" y="2743"/>
                    <a:pt x="323" y="2784"/>
                    <a:pt x="386" y="2784"/>
                  </a:cubicBezTo>
                  <a:cubicBezTo>
                    <a:pt x="403" y="2784"/>
                    <a:pt x="421" y="2781"/>
                    <a:pt x="438" y="2775"/>
                  </a:cubicBezTo>
                  <a:cubicBezTo>
                    <a:pt x="520" y="2746"/>
                    <a:pt x="564" y="2659"/>
                    <a:pt x="535" y="2577"/>
                  </a:cubicBezTo>
                  <a:cubicBezTo>
                    <a:pt x="386" y="2160"/>
                    <a:pt x="313" y="1718"/>
                    <a:pt x="313" y="1275"/>
                  </a:cubicBezTo>
                  <a:cubicBezTo>
                    <a:pt x="313" y="915"/>
                    <a:pt x="362" y="550"/>
                    <a:pt x="462" y="199"/>
                  </a:cubicBezTo>
                  <a:cubicBezTo>
                    <a:pt x="486" y="117"/>
                    <a:pt x="438" y="31"/>
                    <a:pt x="357" y="7"/>
                  </a:cubicBezTo>
                  <a:cubicBezTo>
                    <a:pt x="343" y="2"/>
                    <a:pt x="328" y="0"/>
                    <a:pt x="31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6530771" y="2395246"/>
              <a:ext cx="125245" cy="213737"/>
            </a:xfrm>
            <a:custGeom>
              <a:avLst/>
              <a:gdLst/>
              <a:ahLst/>
              <a:cxnLst/>
              <a:rect l="l" t="t" r="r" b="b"/>
              <a:pathLst>
                <a:path w="1312" h="2239" extrusionOk="0">
                  <a:moveTo>
                    <a:pt x="1143" y="0"/>
                  </a:moveTo>
                  <a:cubicBezTo>
                    <a:pt x="1102" y="0"/>
                    <a:pt x="1060" y="17"/>
                    <a:pt x="1028" y="50"/>
                  </a:cubicBezTo>
                  <a:cubicBezTo>
                    <a:pt x="495" y="592"/>
                    <a:pt x="139" y="1304"/>
                    <a:pt x="14" y="2058"/>
                  </a:cubicBezTo>
                  <a:cubicBezTo>
                    <a:pt x="0" y="2145"/>
                    <a:pt x="58" y="2222"/>
                    <a:pt x="144" y="2236"/>
                  </a:cubicBezTo>
                  <a:cubicBezTo>
                    <a:pt x="154" y="2237"/>
                    <a:pt x="163" y="2238"/>
                    <a:pt x="172" y="2238"/>
                  </a:cubicBezTo>
                  <a:cubicBezTo>
                    <a:pt x="246" y="2238"/>
                    <a:pt x="309" y="2184"/>
                    <a:pt x="322" y="2107"/>
                  </a:cubicBezTo>
                  <a:cubicBezTo>
                    <a:pt x="433" y="1419"/>
                    <a:pt x="764" y="765"/>
                    <a:pt x="1254" y="266"/>
                  </a:cubicBezTo>
                  <a:cubicBezTo>
                    <a:pt x="1312" y="204"/>
                    <a:pt x="1312" y="102"/>
                    <a:pt x="1249" y="44"/>
                  </a:cubicBezTo>
                  <a:cubicBezTo>
                    <a:pt x="1219" y="15"/>
                    <a:pt x="1182" y="0"/>
                    <a:pt x="114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6439904" y="2300751"/>
              <a:ext cx="106057" cy="158943"/>
            </a:xfrm>
            <a:custGeom>
              <a:avLst/>
              <a:gdLst/>
              <a:ahLst/>
              <a:cxnLst/>
              <a:rect l="l" t="t" r="r" b="b"/>
              <a:pathLst>
                <a:path w="1111" h="1665" extrusionOk="0">
                  <a:moveTo>
                    <a:pt x="932" y="1"/>
                  </a:moveTo>
                  <a:cubicBezTo>
                    <a:pt x="904" y="1"/>
                    <a:pt x="876" y="9"/>
                    <a:pt x="851" y="25"/>
                  </a:cubicBezTo>
                  <a:cubicBezTo>
                    <a:pt x="596" y="180"/>
                    <a:pt x="385" y="400"/>
                    <a:pt x="241" y="655"/>
                  </a:cubicBezTo>
                  <a:cubicBezTo>
                    <a:pt x="92" y="914"/>
                    <a:pt x="5" y="1207"/>
                    <a:pt x="1" y="1506"/>
                  </a:cubicBezTo>
                  <a:cubicBezTo>
                    <a:pt x="1" y="1593"/>
                    <a:pt x="68" y="1659"/>
                    <a:pt x="154" y="1664"/>
                  </a:cubicBezTo>
                  <a:cubicBezTo>
                    <a:pt x="241" y="1664"/>
                    <a:pt x="307" y="1597"/>
                    <a:pt x="312" y="1511"/>
                  </a:cubicBezTo>
                  <a:cubicBezTo>
                    <a:pt x="318" y="1271"/>
                    <a:pt x="389" y="1025"/>
                    <a:pt x="509" y="814"/>
                  </a:cubicBezTo>
                  <a:cubicBezTo>
                    <a:pt x="629" y="602"/>
                    <a:pt x="808" y="415"/>
                    <a:pt x="1014" y="290"/>
                  </a:cubicBezTo>
                  <a:cubicBezTo>
                    <a:pt x="1086" y="247"/>
                    <a:pt x="1110" y="151"/>
                    <a:pt x="1067" y="78"/>
                  </a:cubicBezTo>
                  <a:cubicBezTo>
                    <a:pt x="1036" y="29"/>
                    <a:pt x="984" y="1"/>
                    <a:pt x="93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5620662" y="2582803"/>
              <a:ext cx="252877" cy="237507"/>
            </a:xfrm>
            <a:custGeom>
              <a:avLst/>
              <a:gdLst/>
              <a:ahLst/>
              <a:cxnLst/>
              <a:rect l="l" t="t" r="r" b="b"/>
              <a:pathLst>
                <a:path w="2649" h="2488" extrusionOk="0">
                  <a:moveTo>
                    <a:pt x="182" y="1"/>
                  </a:moveTo>
                  <a:cubicBezTo>
                    <a:pt x="125" y="1"/>
                    <a:pt x="71" y="33"/>
                    <a:pt x="43" y="89"/>
                  </a:cubicBezTo>
                  <a:cubicBezTo>
                    <a:pt x="0" y="161"/>
                    <a:pt x="34" y="257"/>
                    <a:pt x="111" y="295"/>
                  </a:cubicBezTo>
                  <a:cubicBezTo>
                    <a:pt x="351" y="421"/>
                    <a:pt x="591" y="545"/>
                    <a:pt x="821" y="680"/>
                  </a:cubicBezTo>
                  <a:cubicBezTo>
                    <a:pt x="1052" y="814"/>
                    <a:pt x="1274" y="958"/>
                    <a:pt x="1475" y="1127"/>
                  </a:cubicBezTo>
                  <a:cubicBezTo>
                    <a:pt x="1677" y="1290"/>
                    <a:pt x="1860" y="1482"/>
                    <a:pt x="2009" y="1689"/>
                  </a:cubicBezTo>
                  <a:cubicBezTo>
                    <a:pt x="2154" y="1900"/>
                    <a:pt x="2263" y="2127"/>
                    <a:pt x="2327" y="2371"/>
                  </a:cubicBezTo>
                  <a:cubicBezTo>
                    <a:pt x="2342" y="2439"/>
                    <a:pt x="2405" y="2488"/>
                    <a:pt x="2473" y="2488"/>
                  </a:cubicBezTo>
                  <a:cubicBezTo>
                    <a:pt x="2486" y="2488"/>
                    <a:pt x="2500" y="2486"/>
                    <a:pt x="2513" y="2482"/>
                  </a:cubicBezTo>
                  <a:cubicBezTo>
                    <a:pt x="2595" y="2462"/>
                    <a:pt x="2648" y="2381"/>
                    <a:pt x="2629" y="2295"/>
                  </a:cubicBezTo>
                  <a:cubicBezTo>
                    <a:pt x="2557" y="2011"/>
                    <a:pt x="2427" y="1747"/>
                    <a:pt x="2263" y="1511"/>
                  </a:cubicBezTo>
                  <a:cubicBezTo>
                    <a:pt x="2096" y="1275"/>
                    <a:pt x="1894" y="1064"/>
                    <a:pt x="1673" y="882"/>
                  </a:cubicBezTo>
                  <a:cubicBezTo>
                    <a:pt x="1456" y="703"/>
                    <a:pt x="1221" y="550"/>
                    <a:pt x="981" y="410"/>
                  </a:cubicBezTo>
                  <a:cubicBezTo>
                    <a:pt x="741" y="271"/>
                    <a:pt x="495" y="142"/>
                    <a:pt x="251" y="17"/>
                  </a:cubicBezTo>
                  <a:cubicBezTo>
                    <a:pt x="228" y="6"/>
                    <a:pt x="205" y="1"/>
                    <a:pt x="18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5593554" y="2787923"/>
              <a:ext cx="262518" cy="168203"/>
            </a:xfrm>
            <a:custGeom>
              <a:avLst/>
              <a:gdLst/>
              <a:ahLst/>
              <a:cxnLst/>
              <a:rect l="l" t="t" r="r" b="b"/>
              <a:pathLst>
                <a:path w="2750" h="1762" extrusionOk="0">
                  <a:moveTo>
                    <a:pt x="164" y="1"/>
                  </a:moveTo>
                  <a:cubicBezTo>
                    <a:pt x="90" y="1"/>
                    <a:pt x="19" y="56"/>
                    <a:pt x="10" y="136"/>
                  </a:cubicBezTo>
                  <a:cubicBezTo>
                    <a:pt x="1" y="222"/>
                    <a:pt x="63" y="299"/>
                    <a:pt x="149" y="309"/>
                  </a:cubicBezTo>
                  <a:cubicBezTo>
                    <a:pt x="606" y="366"/>
                    <a:pt x="1048" y="521"/>
                    <a:pt x="1442" y="761"/>
                  </a:cubicBezTo>
                  <a:cubicBezTo>
                    <a:pt x="1837" y="996"/>
                    <a:pt x="2183" y="1318"/>
                    <a:pt x="2447" y="1693"/>
                  </a:cubicBezTo>
                  <a:cubicBezTo>
                    <a:pt x="2477" y="1737"/>
                    <a:pt x="2524" y="1761"/>
                    <a:pt x="2573" y="1761"/>
                  </a:cubicBezTo>
                  <a:cubicBezTo>
                    <a:pt x="2604" y="1761"/>
                    <a:pt x="2635" y="1752"/>
                    <a:pt x="2663" y="1732"/>
                  </a:cubicBezTo>
                  <a:cubicBezTo>
                    <a:pt x="2735" y="1683"/>
                    <a:pt x="2749" y="1588"/>
                    <a:pt x="2702" y="1515"/>
                  </a:cubicBezTo>
                  <a:cubicBezTo>
                    <a:pt x="2413" y="1102"/>
                    <a:pt x="2034" y="751"/>
                    <a:pt x="1606" y="492"/>
                  </a:cubicBezTo>
                  <a:cubicBezTo>
                    <a:pt x="1174" y="232"/>
                    <a:pt x="688" y="59"/>
                    <a:pt x="183" y="2"/>
                  </a:cubicBezTo>
                  <a:cubicBezTo>
                    <a:pt x="176" y="1"/>
                    <a:pt x="170" y="1"/>
                    <a:pt x="16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5571983" y="2991134"/>
              <a:ext cx="248772" cy="92025"/>
            </a:xfrm>
            <a:custGeom>
              <a:avLst/>
              <a:gdLst/>
              <a:ahLst/>
              <a:cxnLst/>
              <a:rect l="l" t="t" r="r" b="b"/>
              <a:pathLst>
                <a:path w="2606" h="964" extrusionOk="0">
                  <a:moveTo>
                    <a:pt x="697" y="1"/>
                  </a:moveTo>
                  <a:cubicBezTo>
                    <a:pt x="510" y="1"/>
                    <a:pt x="322" y="20"/>
                    <a:pt x="140" y="58"/>
                  </a:cubicBezTo>
                  <a:cubicBezTo>
                    <a:pt x="58" y="78"/>
                    <a:pt x="1" y="160"/>
                    <a:pt x="20" y="242"/>
                  </a:cubicBezTo>
                  <a:cubicBezTo>
                    <a:pt x="37" y="316"/>
                    <a:pt x="99" y="366"/>
                    <a:pt x="171" y="366"/>
                  </a:cubicBezTo>
                  <a:cubicBezTo>
                    <a:pt x="183" y="366"/>
                    <a:pt x="195" y="364"/>
                    <a:pt x="207" y="362"/>
                  </a:cubicBezTo>
                  <a:cubicBezTo>
                    <a:pt x="366" y="328"/>
                    <a:pt x="535" y="313"/>
                    <a:pt x="697" y="313"/>
                  </a:cubicBezTo>
                  <a:cubicBezTo>
                    <a:pt x="708" y="313"/>
                    <a:pt x="719" y="313"/>
                    <a:pt x="731" y="313"/>
                  </a:cubicBezTo>
                  <a:cubicBezTo>
                    <a:pt x="1018" y="313"/>
                    <a:pt x="1304" y="370"/>
                    <a:pt x="1573" y="468"/>
                  </a:cubicBezTo>
                  <a:cubicBezTo>
                    <a:pt x="1846" y="573"/>
                    <a:pt x="2105" y="727"/>
                    <a:pt x="2327" y="923"/>
                  </a:cubicBezTo>
                  <a:cubicBezTo>
                    <a:pt x="2356" y="950"/>
                    <a:pt x="2393" y="963"/>
                    <a:pt x="2430" y="963"/>
                  </a:cubicBezTo>
                  <a:cubicBezTo>
                    <a:pt x="2474" y="963"/>
                    <a:pt x="2517" y="945"/>
                    <a:pt x="2548" y="910"/>
                  </a:cubicBezTo>
                  <a:cubicBezTo>
                    <a:pt x="2606" y="847"/>
                    <a:pt x="2600" y="746"/>
                    <a:pt x="2533" y="688"/>
                  </a:cubicBezTo>
                  <a:cubicBezTo>
                    <a:pt x="2283" y="468"/>
                    <a:pt x="1990" y="295"/>
                    <a:pt x="1677" y="179"/>
                  </a:cubicBezTo>
                  <a:cubicBezTo>
                    <a:pt x="1366" y="58"/>
                    <a:pt x="1034" y="1"/>
                    <a:pt x="6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5586205" y="3118750"/>
              <a:ext cx="219370" cy="51835"/>
            </a:xfrm>
            <a:custGeom>
              <a:avLst/>
              <a:gdLst/>
              <a:ahLst/>
              <a:cxnLst/>
              <a:rect l="l" t="t" r="r" b="b"/>
              <a:pathLst>
                <a:path w="2298" h="543" extrusionOk="0">
                  <a:moveTo>
                    <a:pt x="1500" y="0"/>
                  </a:moveTo>
                  <a:cubicBezTo>
                    <a:pt x="1034" y="0"/>
                    <a:pt x="563" y="77"/>
                    <a:pt x="121" y="240"/>
                  </a:cubicBezTo>
                  <a:cubicBezTo>
                    <a:pt x="40" y="269"/>
                    <a:pt x="0" y="356"/>
                    <a:pt x="29" y="438"/>
                  </a:cubicBezTo>
                  <a:cubicBezTo>
                    <a:pt x="52" y="502"/>
                    <a:pt x="110" y="542"/>
                    <a:pt x="174" y="542"/>
                  </a:cubicBezTo>
                  <a:cubicBezTo>
                    <a:pt x="191" y="542"/>
                    <a:pt x="209" y="539"/>
                    <a:pt x="226" y="533"/>
                  </a:cubicBezTo>
                  <a:cubicBezTo>
                    <a:pt x="635" y="385"/>
                    <a:pt x="1067" y="313"/>
                    <a:pt x="1500" y="313"/>
                  </a:cubicBezTo>
                  <a:cubicBezTo>
                    <a:pt x="1701" y="313"/>
                    <a:pt x="1903" y="327"/>
                    <a:pt x="2105" y="360"/>
                  </a:cubicBezTo>
                  <a:cubicBezTo>
                    <a:pt x="2114" y="362"/>
                    <a:pt x="2124" y="363"/>
                    <a:pt x="2132" y="363"/>
                  </a:cubicBezTo>
                  <a:cubicBezTo>
                    <a:pt x="2207" y="363"/>
                    <a:pt x="2271" y="308"/>
                    <a:pt x="2284" y="231"/>
                  </a:cubicBezTo>
                  <a:cubicBezTo>
                    <a:pt x="2298" y="145"/>
                    <a:pt x="2240" y="67"/>
                    <a:pt x="2158" y="53"/>
                  </a:cubicBezTo>
                  <a:cubicBezTo>
                    <a:pt x="1938" y="14"/>
                    <a:pt x="1721" y="0"/>
                    <a:pt x="150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5622476" y="3220594"/>
              <a:ext cx="201518" cy="80856"/>
            </a:xfrm>
            <a:custGeom>
              <a:avLst/>
              <a:gdLst/>
              <a:ahLst/>
              <a:cxnLst/>
              <a:rect l="l" t="t" r="r" b="b"/>
              <a:pathLst>
                <a:path w="2111" h="847" extrusionOk="0">
                  <a:moveTo>
                    <a:pt x="1942" y="0"/>
                  </a:moveTo>
                  <a:cubicBezTo>
                    <a:pt x="1288" y="0"/>
                    <a:pt x="640" y="198"/>
                    <a:pt x="92" y="562"/>
                  </a:cubicBezTo>
                  <a:cubicBezTo>
                    <a:pt x="19" y="606"/>
                    <a:pt x="1" y="706"/>
                    <a:pt x="48" y="779"/>
                  </a:cubicBezTo>
                  <a:cubicBezTo>
                    <a:pt x="79" y="822"/>
                    <a:pt x="130" y="847"/>
                    <a:pt x="181" y="847"/>
                  </a:cubicBezTo>
                  <a:cubicBezTo>
                    <a:pt x="210" y="847"/>
                    <a:pt x="239" y="839"/>
                    <a:pt x="265" y="821"/>
                  </a:cubicBezTo>
                  <a:cubicBezTo>
                    <a:pt x="760" y="490"/>
                    <a:pt x="1350" y="313"/>
                    <a:pt x="1942" y="313"/>
                  </a:cubicBezTo>
                  <a:lnTo>
                    <a:pt x="1951" y="313"/>
                  </a:lnTo>
                  <a:cubicBezTo>
                    <a:pt x="2038" y="313"/>
                    <a:pt x="2110" y="245"/>
                    <a:pt x="2110" y="158"/>
                  </a:cubicBezTo>
                  <a:cubicBezTo>
                    <a:pt x="2110" y="72"/>
                    <a:pt x="2042" y="0"/>
                    <a:pt x="195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5704085" y="3351455"/>
              <a:ext cx="174503" cy="77992"/>
            </a:xfrm>
            <a:custGeom>
              <a:avLst/>
              <a:gdLst/>
              <a:ahLst/>
              <a:cxnLst/>
              <a:rect l="l" t="t" r="r" b="b"/>
              <a:pathLst>
                <a:path w="1828" h="817" extrusionOk="0">
                  <a:moveTo>
                    <a:pt x="1579" y="0"/>
                  </a:moveTo>
                  <a:cubicBezTo>
                    <a:pt x="1570" y="0"/>
                    <a:pt x="1562" y="1"/>
                    <a:pt x="1553" y="3"/>
                  </a:cubicBezTo>
                  <a:cubicBezTo>
                    <a:pt x="1039" y="76"/>
                    <a:pt x="539" y="253"/>
                    <a:pt x="97" y="528"/>
                  </a:cubicBezTo>
                  <a:cubicBezTo>
                    <a:pt x="20" y="570"/>
                    <a:pt x="1" y="666"/>
                    <a:pt x="44" y="743"/>
                  </a:cubicBezTo>
                  <a:cubicBezTo>
                    <a:pt x="75" y="790"/>
                    <a:pt x="126" y="817"/>
                    <a:pt x="178" y="817"/>
                  </a:cubicBezTo>
                  <a:cubicBezTo>
                    <a:pt x="206" y="817"/>
                    <a:pt x="235" y="809"/>
                    <a:pt x="260" y="792"/>
                  </a:cubicBezTo>
                  <a:cubicBezTo>
                    <a:pt x="644" y="554"/>
                    <a:pt x="1079" y="394"/>
                    <a:pt x="1526" y="322"/>
                  </a:cubicBezTo>
                  <a:lnTo>
                    <a:pt x="1526" y="322"/>
                  </a:lnTo>
                  <a:cubicBezTo>
                    <a:pt x="1535" y="329"/>
                    <a:pt x="1544" y="337"/>
                    <a:pt x="1553" y="344"/>
                  </a:cubicBezTo>
                  <a:cubicBezTo>
                    <a:pt x="1581" y="368"/>
                    <a:pt x="1617" y="381"/>
                    <a:pt x="1654" y="381"/>
                  </a:cubicBezTo>
                  <a:cubicBezTo>
                    <a:pt x="1698" y="381"/>
                    <a:pt x="1743" y="363"/>
                    <a:pt x="1774" y="326"/>
                  </a:cubicBezTo>
                  <a:cubicBezTo>
                    <a:pt x="1827" y="262"/>
                    <a:pt x="1822" y="162"/>
                    <a:pt x="1755" y="104"/>
                  </a:cubicBezTo>
                  <a:cubicBezTo>
                    <a:pt x="1726" y="85"/>
                    <a:pt x="1702" y="61"/>
                    <a:pt x="1673" y="38"/>
                  </a:cubicBezTo>
                  <a:cubicBezTo>
                    <a:pt x="1646" y="14"/>
                    <a:pt x="1613" y="0"/>
                    <a:pt x="157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7212757" y="3430582"/>
              <a:ext cx="148728" cy="72073"/>
            </a:xfrm>
            <a:custGeom>
              <a:avLst/>
              <a:gdLst/>
              <a:ahLst/>
              <a:cxnLst/>
              <a:rect l="l" t="t" r="r" b="b"/>
              <a:pathLst>
                <a:path w="1558" h="755" extrusionOk="0">
                  <a:moveTo>
                    <a:pt x="1375" y="1"/>
                  </a:moveTo>
                  <a:cubicBezTo>
                    <a:pt x="1144" y="1"/>
                    <a:pt x="909" y="39"/>
                    <a:pt x="692" y="121"/>
                  </a:cubicBezTo>
                  <a:cubicBezTo>
                    <a:pt x="472" y="198"/>
                    <a:pt x="265" y="309"/>
                    <a:pt x="82" y="458"/>
                  </a:cubicBezTo>
                  <a:cubicBezTo>
                    <a:pt x="11" y="515"/>
                    <a:pt x="0" y="621"/>
                    <a:pt x="58" y="693"/>
                  </a:cubicBezTo>
                  <a:cubicBezTo>
                    <a:pt x="90" y="734"/>
                    <a:pt x="138" y="755"/>
                    <a:pt x="187" y="755"/>
                  </a:cubicBezTo>
                  <a:cubicBezTo>
                    <a:pt x="225" y="755"/>
                    <a:pt x="263" y="742"/>
                    <a:pt x="294" y="717"/>
                  </a:cubicBezTo>
                  <a:cubicBezTo>
                    <a:pt x="448" y="597"/>
                    <a:pt x="621" y="500"/>
                    <a:pt x="803" y="438"/>
                  </a:cubicBezTo>
                  <a:cubicBezTo>
                    <a:pt x="986" y="371"/>
                    <a:pt x="1182" y="338"/>
                    <a:pt x="1375" y="338"/>
                  </a:cubicBezTo>
                  <a:lnTo>
                    <a:pt x="1390" y="338"/>
                  </a:lnTo>
                  <a:cubicBezTo>
                    <a:pt x="1481" y="338"/>
                    <a:pt x="1557" y="265"/>
                    <a:pt x="1557" y="169"/>
                  </a:cubicBezTo>
                  <a:cubicBezTo>
                    <a:pt x="1557" y="78"/>
                    <a:pt x="1486" y="1"/>
                    <a:pt x="1390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5388052" y="2482772"/>
              <a:ext cx="869842" cy="1282998"/>
            </a:xfrm>
            <a:custGeom>
              <a:avLst/>
              <a:gdLst/>
              <a:ahLst/>
              <a:cxnLst/>
              <a:rect l="l" t="t" r="r" b="b"/>
              <a:pathLst>
                <a:path w="9112" h="13440" extrusionOk="0">
                  <a:moveTo>
                    <a:pt x="2706" y="0"/>
                  </a:moveTo>
                  <a:cubicBezTo>
                    <a:pt x="1437" y="0"/>
                    <a:pt x="341" y="1280"/>
                    <a:pt x="179" y="2587"/>
                  </a:cubicBezTo>
                  <a:cubicBezTo>
                    <a:pt x="0" y="4025"/>
                    <a:pt x="606" y="5424"/>
                    <a:pt x="1202" y="6740"/>
                  </a:cubicBezTo>
                  <a:cubicBezTo>
                    <a:pt x="1914" y="8321"/>
                    <a:pt x="2624" y="9902"/>
                    <a:pt x="3340" y="11488"/>
                  </a:cubicBezTo>
                  <a:cubicBezTo>
                    <a:pt x="3706" y="12305"/>
                    <a:pt x="4187" y="13218"/>
                    <a:pt x="5057" y="13424"/>
                  </a:cubicBezTo>
                  <a:cubicBezTo>
                    <a:pt x="5100" y="13435"/>
                    <a:pt x="5146" y="13440"/>
                    <a:pt x="5196" y="13440"/>
                  </a:cubicBezTo>
                  <a:cubicBezTo>
                    <a:pt x="6300" y="13440"/>
                    <a:pt x="8863" y="10968"/>
                    <a:pt x="9112" y="10834"/>
                  </a:cubicBezTo>
                  <a:cubicBezTo>
                    <a:pt x="8344" y="6726"/>
                    <a:pt x="5946" y="3361"/>
                    <a:pt x="3389" y="65"/>
                  </a:cubicBezTo>
                  <a:cubicBezTo>
                    <a:pt x="3408" y="44"/>
                    <a:pt x="3393" y="38"/>
                    <a:pt x="3360" y="38"/>
                  </a:cubicBezTo>
                  <a:cubicBezTo>
                    <a:pt x="3296" y="38"/>
                    <a:pt x="3165" y="64"/>
                    <a:pt x="3101" y="64"/>
                  </a:cubicBezTo>
                  <a:cubicBezTo>
                    <a:pt x="3068" y="64"/>
                    <a:pt x="3052" y="57"/>
                    <a:pt x="3072" y="36"/>
                  </a:cubicBezTo>
                  <a:cubicBezTo>
                    <a:pt x="2949" y="12"/>
                    <a:pt x="2826" y="0"/>
                    <a:pt x="270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5388052" y="2618596"/>
              <a:ext cx="658865" cy="1147238"/>
            </a:xfrm>
            <a:custGeom>
              <a:avLst/>
              <a:gdLst/>
              <a:ahLst/>
              <a:cxnLst/>
              <a:rect l="l" t="t" r="r" b="b"/>
              <a:pathLst>
                <a:path w="6902" h="12018" extrusionOk="0">
                  <a:moveTo>
                    <a:pt x="657" y="0"/>
                  </a:moveTo>
                  <a:cubicBezTo>
                    <a:pt x="629" y="0"/>
                    <a:pt x="600" y="1"/>
                    <a:pt x="572" y="2"/>
                  </a:cubicBezTo>
                  <a:cubicBezTo>
                    <a:pt x="370" y="363"/>
                    <a:pt x="226" y="761"/>
                    <a:pt x="179" y="1164"/>
                  </a:cubicBezTo>
                  <a:cubicBezTo>
                    <a:pt x="0" y="2602"/>
                    <a:pt x="606" y="4001"/>
                    <a:pt x="1202" y="5317"/>
                  </a:cubicBezTo>
                  <a:cubicBezTo>
                    <a:pt x="1914" y="6898"/>
                    <a:pt x="2624" y="8479"/>
                    <a:pt x="3340" y="10065"/>
                  </a:cubicBezTo>
                  <a:cubicBezTo>
                    <a:pt x="3706" y="10882"/>
                    <a:pt x="4187" y="11795"/>
                    <a:pt x="5057" y="12001"/>
                  </a:cubicBezTo>
                  <a:cubicBezTo>
                    <a:pt x="5100" y="12012"/>
                    <a:pt x="5146" y="12017"/>
                    <a:pt x="5196" y="12017"/>
                  </a:cubicBezTo>
                  <a:cubicBezTo>
                    <a:pt x="5438" y="12017"/>
                    <a:pt x="5751" y="11896"/>
                    <a:pt x="6095" y="11708"/>
                  </a:cubicBezTo>
                  <a:cubicBezTo>
                    <a:pt x="6902" y="8138"/>
                    <a:pt x="4350" y="4567"/>
                    <a:pt x="2404" y="1002"/>
                  </a:cubicBezTo>
                  <a:cubicBezTo>
                    <a:pt x="2076" y="345"/>
                    <a:pt x="1361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5442649" y="2482868"/>
              <a:ext cx="815238" cy="1253500"/>
            </a:xfrm>
            <a:custGeom>
              <a:avLst/>
              <a:gdLst/>
              <a:ahLst/>
              <a:cxnLst/>
              <a:rect l="l" t="t" r="r" b="b"/>
              <a:pathLst>
                <a:path w="8540" h="13131" extrusionOk="0">
                  <a:moveTo>
                    <a:pt x="2138" y="0"/>
                  </a:moveTo>
                  <a:cubicBezTo>
                    <a:pt x="1260" y="0"/>
                    <a:pt x="466" y="612"/>
                    <a:pt x="0" y="1424"/>
                  </a:cubicBezTo>
                  <a:cubicBezTo>
                    <a:pt x="28" y="1423"/>
                    <a:pt x="57" y="1422"/>
                    <a:pt x="85" y="1422"/>
                  </a:cubicBezTo>
                  <a:cubicBezTo>
                    <a:pt x="789" y="1422"/>
                    <a:pt x="1504" y="1767"/>
                    <a:pt x="1832" y="2424"/>
                  </a:cubicBezTo>
                  <a:cubicBezTo>
                    <a:pt x="3778" y="5989"/>
                    <a:pt x="6330" y="9560"/>
                    <a:pt x="5523" y="13130"/>
                  </a:cubicBezTo>
                  <a:cubicBezTo>
                    <a:pt x="6743" y="12463"/>
                    <a:pt x="8348" y="10939"/>
                    <a:pt x="8540" y="10833"/>
                  </a:cubicBezTo>
                  <a:cubicBezTo>
                    <a:pt x="7772" y="6725"/>
                    <a:pt x="5374" y="3360"/>
                    <a:pt x="2817" y="64"/>
                  </a:cubicBezTo>
                  <a:cubicBezTo>
                    <a:pt x="2836" y="43"/>
                    <a:pt x="2821" y="37"/>
                    <a:pt x="2788" y="37"/>
                  </a:cubicBezTo>
                  <a:cubicBezTo>
                    <a:pt x="2724" y="37"/>
                    <a:pt x="2593" y="63"/>
                    <a:pt x="2529" y="63"/>
                  </a:cubicBezTo>
                  <a:cubicBezTo>
                    <a:pt x="2496" y="63"/>
                    <a:pt x="2480" y="56"/>
                    <a:pt x="2500" y="35"/>
                  </a:cubicBezTo>
                  <a:cubicBezTo>
                    <a:pt x="2378" y="12"/>
                    <a:pt x="2257" y="0"/>
                    <a:pt x="2138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6263800" y="2117775"/>
              <a:ext cx="823066" cy="610092"/>
            </a:xfrm>
            <a:custGeom>
              <a:avLst/>
              <a:gdLst/>
              <a:ahLst/>
              <a:cxnLst/>
              <a:rect l="l" t="t" r="r" b="b"/>
              <a:pathLst>
                <a:path w="8622" h="6391" extrusionOk="0">
                  <a:moveTo>
                    <a:pt x="7072" y="0"/>
                  </a:moveTo>
                  <a:cubicBezTo>
                    <a:pt x="6881" y="0"/>
                    <a:pt x="6689" y="20"/>
                    <a:pt x="6502" y="59"/>
                  </a:cubicBezTo>
                  <a:cubicBezTo>
                    <a:pt x="6305" y="103"/>
                    <a:pt x="6136" y="232"/>
                    <a:pt x="6050" y="414"/>
                  </a:cubicBezTo>
                  <a:cubicBezTo>
                    <a:pt x="5612" y="1323"/>
                    <a:pt x="5040" y="2246"/>
                    <a:pt x="4637" y="3149"/>
                  </a:cubicBezTo>
                  <a:cubicBezTo>
                    <a:pt x="4216" y="2532"/>
                    <a:pt x="2309" y="1062"/>
                    <a:pt x="670" y="1062"/>
                  </a:cubicBezTo>
                  <a:cubicBezTo>
                    <a:pt x="458" y="1062"/>
                    <a:pt x="251" y="1087"/>
                    <a:pt x="52" y="1141"/>
                  </a:cubicBezTo>
                  <a:cubicBezTo>
                    <a:pt x="182" y="2231"/>
                    <a:pt x="0" y="1933"/>
                    <a:pt x="129" y="3029"/>
                  </a:cubicBezTo>
                  <a:cubicBezTo>
                    <a:pt x="1253" y="4255"/>
                    <a:pt x="3240" y="6391"/>
                    <a:pt x="4781" y="6391"/>
                  </a:cubicBezTo>
                  <a:cubicBezTo>
                    <a:pt x="5112" y="6391"/>
                    <a:pt x="5422" y="6292"/>
                    <a:pt x="5699" y="6065"/>
                  </a:cubicBezTo>
                  <a:cubicBezTo>
                    <a:pt x="7242" y="4803"/>
                    <a:pt x="8323" y="2923"/>
                    <a:pt x="8582" y="943"/>
                  </a:cubicBezTo>
                  <a:cubicBezTo>
                    <a:pt x="8622" y="660"/>
                    <a:pt x="8477" y="385"/>
                    <a:pt x="8218" y="261"/>
                  </a:cubicBezTo>
                  <a:cubicBezTo>
                    <a:pt x="7867" y="85"/>
                    <a:pt x="7471" y="0"/>
                    <a:pt x="7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6272867" y="2181535"/>
              <a:ext cx="811706" cy="546324"/>
            </a:xfrm>
            <a:custGeom>
              <a:avLst/>
              <a:gdLst/>
              <a:ahLst/>
              <a:cxnLst/>
              <a:rect l="l" t="t" r="r" b="b"/>
              <a:pathLst>
                <a:path w="8503" h="5723" extrusionOk="0">
                  <a:moveTo>
                    <a:pt x="8459" y="1"/>
                  </a:moveTo>
                  <a:cubicBezTo>
                    <a:pt x="7806" y="1760"/>
                    <a:pt x="6844" y="3270"/>
                    <a:pt x="4941" y="3840"/>
                  </a:cubicBezTo>
                  <a:cubicBezTo>
                    <a:pt x="4488" y="4034"/>
                    <a:pt x="4060" y="4120"/>
                    <a:pt x="3652" y="4120"/>
                  </a:cubicBezTo>
                  <a:cubicBezTo>
                    <a:pt x="2268" y="4120"/>
                    <a:pt x="1110" y="3136"/>
                    <a:pt x="1" y="2034"/>
                  </a:cubicBezTo>
                  <a:lnTo>
                    <a:pt x="1" y="2034"/>
                  </a:lnTo>
                  <a:cubicBezTo>
                    <a:pt x="10" y="2130"/>
                    <a:pt x="21" y="2236"/>
                    <a:pt x="34" y="2361"/>
                  </a:cubicBezTo>
                  <a:cubicBezTo>
                    <a:pt x="1158" y="3587"/>
                    <a:pt x="3145" y="5723"/>
                    <a:pt x="4686" y="5723"/>
                  </a:cubicBezTo>
                  <a:cubicBezTo>
                    <a:pt x="5017" y="5723"/>
                    <a:pt x="5327" y="5624"/>
                    <a:pt x="5604" y="5397"/>
                  </a:cubicBezTo>
                  <a:cubicBezTo>
                    <a:pt x="7147" y="4135"/>
                    <a:pt x="8228" y="2255"/>
                    <a:pt x="8487" y="275"/>
                  </a:cubicBezTo>
                  <a:cubicBezTo>
                    <a:pt x="8502" y="178"/>
                    <a:pt x="8487" y="87"/>
                    <a:pt x="8459" y="1"/>
                  </a:cubicBezTo>
                  <a:close/>
                </a:path>
              </a:pathLst>
            </a:custGeom>
            <a:solidFill>
              <a:srgbClr val="1F2E56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5349013" y="2241668"/>
              <a:ext cx="276360" cy="365330"/>
            </a:xfrm>
            <a:custGeom>
              <a:avLst/>
              <a:gdLst/>
              <a:ahLst/>
              <a:cxnLst/>
              <a:rect l="l" t="t" r="r" b="b"/>
              <a:pathLst>
                <a:path w="2895" h="3827" extrusionOk="0">
                  <a:moveTo>
                    <a:pt x="1597" y="1"/>
                  </a:moveTo>
                  <a:cubicBezTo>
                    <a:pt x="380" y="788"/>
                    <a:pt x="1" y="2620"/>
                    <a:pt x="804" y="3826"/>
                  </a:cubicBezTo>
                  <a:cubicBezTo>
                    <a:pt x="1034" y="3653"/>
                    <a:pt x="1367" y="3470"/>
                    <a:pt x="1597" y="3297"/>
                  </a:cubicBezTo>
                  <a:cubicBezTo>
                    <a:pt x="1327" y="2798"/>
                    <a:pt x="1486" y="2081"/>
                    <a:pt x="1693" y="1558"/>
                  </a:cubicBezTo>
                  <a:cubicBezTo>
                    <a:pt x="1904" y="1029"/>
                    <a:pt x="2356" y="606"/>
                    <a:pt x="2895" y="429"/>
                  </a:cubicBezTo>
                  <a:cubicBezTo>
                    <a:pt x="2672" y="232"/>
                    <a:pt x="2486" y="216"/>
                    <a:pt x="2303" y="216"/>
                  </a:cubicBezTo>
                  <a:cubicBezTo>
                    <a:pt x="2267" y="216"/>
                    <a:pt x="2231" y="217"/>
                    <a:pt x="2196" y="217"/>
                  </a:cubicBezTo>
                  <a:cubicBezTo>
                    <a:pt x="2011" y="217"/>
                    <a:pt x="1823" y="200"/>
                    <a:pt x="1597" y="1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5747228" y="3390207"/>
              <a:ext cx="215647" cy="220038"/>
            </a:xfrm>
            <a:custGeom>
              <a:avLst/>
              <a:gdLst/>
              <a:ahLst/>
              <a:cxnLst/>
              <a:rect l="l" t="t" r="r" b="b"/>
              <a:pathLst>
                <a:path w="2259" h="2305" extrusionOk="0">
                  <a:moveTo>
                    <a:pt x="1409" y="1"/>
                  </a:moveTo>
                  <a:cubicBezTo>
                    <a:pt x="914" y="260"/>
                    <a:pt x="495" y="606"/>
                    <a:pt x="1" y="871"/>
                  </a:cubicBezTo>
                  <a:cubicBezTo>
                    <a:pt x="298" y="1524"/>
                    <a:pt x="688" y="2255"/>
                    <a:pt x="1279" y="2303"/>
                  </a:cubicBezTo>
                  <a:cubicBezTo>
                    <a:pt x="1293" y="2304"/>
                    <a:pt x="1308" y="2304"/>
                    <a:pt x="1323" y="2304"/>
                  </a:cubicBezTo>
                  <a:cubicBezTo>
                    <a:pt x="1772" y="2304"/>
                    <a:pt x="2193" y="1813"/>
                    <a:pt x="2225" y="1231"/>
                  </a:cubicBezTo>
                  <a:cubicBezTo>
                    <a:pt x="2259" y="635"/>
                    <a:pt x="1870" y="54"/>
                    <a:pt x="1409" y="1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5688527" y="2212938"/>
              <a:ext cx="976758" cy="1133506"/>
            </a:xfrm>
            <a:custGeom>
              <a:avLst/>
              <a:gdLst/>
              <a:ahLst/>
              <a:cxnLst/>
              <a:rect l="l" t="t" r="r" b="b"/>
              <a:pathLst>
                <a:path w="10232" h="11874" extrusionOk="0">
                  <a:moveTo>
                    <a:pt x="6078" y="0"/>
                  </a:moveTo>
                  <a:cubicBezTo>
                    <a:pt x="3734" y="0"/>
                    <a:pt x="1671" y="1089"/>
                    <a:pt x="1" y="2810"/>
                  </a:cubicBezTo>
                  <a:cubicBezTo>
                    <a:pt x="563" y="5973"/>
                    <a:pt x="1625" y="9043"/>
                    <a:pt x="3144" y="11873"/>
                  </a:cubicBezTo>
                  <a:cubicBezTo>
                    <a:pt x="4715" y="9486"/>
                    <a:pt x="7487" y="7698"/>
                    <a:pt x="10231" y="6905"/>
                  </a:cubicBezTo>
                  <a:cubicBezTo>
                    <a:pt x="9088" y="4660"/>
                    <a:pt x="7959" y="2498"/>
                    <a:pt x="6815" y="259"/>
                  </a:cubicBezTo>
                  <a:cubicBezTo>
                    <a:pt x="6742" y="115"/>
                    <a:pt x="6594" y="13"/>
                    <a:pt x="6431" y="9"/>
                  </a:cubicBezTo>
                  <a:cubicBezTo>
                    <a:pt x="6312" y="3"/>
                    <a:pt x="6195" y="0"/>
                    <a:pt x="607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5794475" y="2212842"/>
              <a:ext cx="870797" cy="997378"/>
            </a:xfrm>
            <a:custGeom>
              <a:avLst/>
              <a:gdLst/>
              <a:ahLst/>
              <a:cxnLst/>
              <a:rect l="l" t="t" r="r" b="b"/>
              <a:pathLst>
                <a:path w="9122" h="10448" extrusionOk="0">
                  <a:moveTo>
                    <a:pt x="4959" y="1"/>
                  </a:moveTo>
                  <a:cubicBezTo>
                    <a:pt x="3113" y="1"/>
                    <a:pt x="1444" y="684"/>
                    <a:pt x="0" y="1811"/>
                  </a:cubicBezTo>
                  <a:cubicBezTo>
                    <a:pt x="938" y="4849"/>
                    <a:pt x="1894" y="7728"/>
                    <a:pt x="3181" y="10448"/>
                  </a:cubicBezTo>
                  <a:cubicBezTo>
                    <a:pt x="4778" y="8780"/>
                    <a:pt x="6954" y="7531"/>
                    <a:pt x="9121" y="6906"/>
                  </a:cubicBezTo>
                  <a:cubicBezTo>
                    <a:pt x="7978" y="4661"/>
                    <a:pt x="6849" y="2499"/>
                    <a:pt x="5705" y="260"/>
                  </a:cubicBezTo>
                  <a:cubicBezTo>
                    <a:pt x="5632" y="116"/>
                    <a:pt x="5484" y="14"/>
                    <a:pt x="5321" y="10"/>
                  </a:cubicBezTo>
                  <a:cubicBezTo>
                    <a:pt x="5199" y="4"/>
                    <a:pt x="5079" y="1"/>
                    <a:pt x="4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5988524" y="2871918"/>
              <a:ext cx="742783" cy="698776"/>
            </a:xfrm>
            <a:custGeom>
              <a:avLst/>
              <a:gdLst/>
              <a:ahLst/>
              <a:cxnLst/>
              <a:rect l="l" t="t" r="r" b="b"/>
              <a:pathLst>
                <a:path w="7781" h="7320" extrusionOk="0">
                  <a:moveTo>
                    <a:pt x="7088" y="1"/>
                  </a:moveTo>
                  <a:cubicBezTo>
                    <a:pt x="4215" y="726"/>
                    <a:pt x="1159" y="2240"/>
                    <a:pt x="1" y="4969"/>
                  </a:cubicBezTo>
                  <a:cubicBezTo>
                    <a:pt x="414" y="5801"/>
                    <a:pt x="913" y="6590"/>
                    <a:pt x="1476" y="7320"/>
                  </a:cubicBezTo>
                  <a:cubicBezTo>
                    <a:pt x="2889" y="4446"/>
                    <a:pt x="5123" y="2394"/>
                    <a:pt x="7780" y="770"/>
                  </a:cubicBezTo>
                  <a:cubicBezTo>
                    <a:pt x="7531" y="491"/>
                    <a:pt x="7430" y="404"/>
                    <a:pt x="7088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5988524" y="3178310"/>
              <a:ext cx="233498" cy="392345"/>
            </a:xfrm>
            <a:custGeom>
              <a:avLst/>
              <a:gdLst/>
              <a:ahLst/>
              <a:cxnLst/>
              <a:rect l="l" t="t" r="r" b="b"/>
              <a:pathLst>
                <a:path w="2446" h="4110" extrusionOk="0">
                  <a:moveTo>
                    <a:pt x="1135" y="0"/>
                  </a:moveTo>
                  <a:cubicBezTo>
                    <a:pt x="669" y="519"/>
                    <a:pt x="279" y="1106"/>
                    <a:pt x="1" y="1759"/>
                  </a:cubicBezTo>
                  <a:cubicBezTo>
                    <a:pt x="414" y="2591"/>
                    <a:pt x="913" y="3380"/>
                    <a:pt x="1476" y="4110"/>
                  </a:cubicBezTo>
                  <a:cubicBezTo>
                    <a:pt x="1764" y="3524"/>
                    <a:pt x="2095" y="2981"/>
                    <a:pt x="2446" y="2462"/>
                  </a:cubicBezTo>
                  <a:cubicBezTo>
                    <a:pt x="1975" y="1668"/>
                    <a:pt x="1552" y="842"/>
                    <a:pt x="1135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6129312" y="2890435"/>
              <a:ext cx="1420445" cy="1271145"/>
            </a:xfrm>
            <a:custGeom>
              <a:avLst/>
              <a:gdLst/>
              <a:ahLst/>
              <a:cxnLst/>
              <a:rect l="l" t="t" r="r" b="b"/>
              <a:pathLst>
                <a:path w="14880" h="13316" extrusionOk="0">
                  <a:moveTo>
                    <a:pt x="9827" y="0"/>
                  </a:moveTo>
                  <a:cubicBezTo>
                    <a:pt x="9766" y="0"/>
                    <a:pt x="9706" y="1"/>
                    <a:pt x="9645" y="4"/>
                  </a:cubicBezTo>
                  <a:cubicBezTo>
                    <a:pt x="8565" y="52"/>
                    <a:pt x="7531" y="436"/>
                    <a:pt x="6517" y="816"/>
                  </a:cubicBezTo>
                  <a:cubicBezTo>
                    <a:pt x="6431" y="715"/>
                    <a:pt x="6369" y="643"/>
                    <a:pt x="6305" y="576"/>
                  </a:cubicBezTo>
                  <a:cubicBezTo>
                    <a:pt x="3648" y="2200"/>
                    <a:pt x="1414" y="4252"/>
                    <a:pt x="1" y="7126"/>
                  </a:cubicBezTo>
                  <a:cubicBezTo>
                    <a:pt x="2495" y="10364"/>
                    <a:pt x="6325" y="12580"/>
                    <a:pt x="10362" y="13316"/>
                  </a:cubicBezTo>
                  <a:cubicBezTo>
                    <a:pt x="10852" y="12897"/>
                    <a:pt x="11198" y="12191"/>
                    <a:pt x="11482" y="11615"/>
                  </a:cubicBezTo>
                  <a:cubicBezTo>
                    <a:pt x="11765" y="11032"/>
                    <a:pt x="11770" y="10269"/>
                    <a:pt x="11318" y="9812"/>
                  </a:cubicBezTo>
                  <a:cubicBezTo>
                    <a:pt x="11129" y="9619"/>
                    <a:pt x="10856" y="9525"/>
                    <a:pt x="10588" y="9525"/>
                  </a:cubicBezTo>
                  <a:cubicBezTo>
                    <a:pt x="10213" y="9525"/>
                    <a:pt x="9847" y="9709"/>
                    <a:pt x="9732" y="10067"/>
                  </a:cubicBezTo>
                  <a:cubicBezTo>
                    <a:pt x="8305" y="8674"/>
                    <a:pt x="6580" y="6972"/>
                    <a:pt x="5152" y="5578"/>
                  </a:cubicBezTo>
                  <a:lnTo>
                    <a:pt x="5152" y="5578"/>
                  </a:lnTo>
                  <a:cubicBezTo>
                    <a:pt x="5475" y="5667"/>
                    <a:pt x="5814" y="5708"/>
                    <a:pt x="6160" y="5708"/>
                  </a:cubicBezTo>
                  <a:cubicBezTo>
                    <a:pt x="7281" y="5708"/>
                    <a:pt x="8468" y="5281"/>
                    <a:pt x="9386" y="4708"/>
                  </a:cubicBezTo>
                  <a:cubicBezTo>
                    <a:pt x="9765" y="5866"/>
                    <a:pt x="10328" y="7303"/>
                    <a:pt x="10708" y="8461"/>
                  </a:cubicBezTo>
                  <a:cubicBezTo>
                    <a:pt x="11905" y="8390"/>
                    <a:pt x="13471" y="8231"/>
                    <a:pt x="14667" y="8155"/>
                  </a:cubicBezTo>
                  <a:cubicBezTo>
                    <a:pt x="14879" y="7649"/>
                    <a:pt x="14759" y="6900"/>
                    <a:pt x="14451" y="6448"/>
                  </a:cubicBezTo>
                  <a:cubicBezTo>
                    <a:pt x="14144" y="5999"/>
                    <a:pt x="13613" y="5717"/>
                    <a:pt x="13069" y="5717"/>
                  </a:cubicBezTo>
                  <a:cubicBezTo>
                    <a:pt x="13061" y="5717"/>
                    <a:pt x="13052" y="5717"/>
                    <a:pt x="13043" y="5718"/>
                  </a:cubicBezTo>
                  <a:cubicBezTo>
                    <a:pt x="13231" y="4968"/>
                    <a:pt x="13187" y="4118"/>
                    <a:pt x="13197" y="3344"/>
                  </a:cubicBezTo>
                  <a:cubicBezTo>
                    <a:pt x="13207" y="2570"/>
                    <a:pt x="13024" y="1767"/>
                    <a:pt x="12548" y="1162"/>
                  </a:cubicBezTo>
                  <a:cubicBezTo>
                    <a:pt x="11918" y="354"/>
                    <a:pt x="10854" y="0"/>
                    <a:pt x="9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7168277" y="3618903"/>
              <a:ext cx="349674" cy="78374"/>
            </a:xfrm>
            <a:custGeom>
              <a:avLst/>
              <a:gdLst/>
              <a:ahLst/>
              <a:cxnLst/>
              <a:rect l="l" t="t" r="r" b="b"/>
              <a:pathLst>
                <a:path w="3663" h="821" extrusionOk="0">
                  <a:moveTo>
                    <a:pt x="1771" y="0"/>
                  </a:moveTo>
                  <a:cubicBezTo>
                    <a:pt x="1075" y="0"/>
                    <a:pt x="430" y="244"/>
                    <a:pt x="0" y="820"/>
                  </a:cubicBezTo>
                  <a:cubicBezTo>
                    <a:pt x="1129" y="743"/>
                    <a:pt x="2538" y="603"/>
                    <a:pt x="3662" y="532"/>
                  </a:cubicBezTo>
                  <a:cubicBezTo>
                    <a:pt x="3070" y="199"/>
                    <a:pt x="2399" y="0"/>
                    <a:pt x="1771" y="0"/>
                  </a:cubicBezTo>
                  <a:close/>
                </a:path>
              </a:pathLst>
            </a:custGeom>
            <a:solidFill>
              <a:srgbClr val="1F2E56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5540389" y="2402691"/>
              <a:ext cx="387763" cy="1082720"/>
            </a:xfrm>
            <a:custGeom>
              <a:avLst/>
              <a:gdLst/>
              <a:ahLst/>
              <a:cxnLst/>
              <a:rect l="l" t="t" r="r" b="b"/>
              <a:pathLst>
                <a:path w="4062" h="11342" extrusionOk="0">
                  <a:moveTo>
                    <a:pt x="2048" y="1"/>
                  </a:moveTo>
                  <a:cubicBezTo>
                    <a:pt x="1063" y="918"/>
                    <a:pt x="505" y="2279"/>
                    <a:pt x="347" y="3634"/>
                  </a:cubicBezTo>
                  <a:cubicBezTo>
                    <a:pt x="159" y="5243"/>
                    <a:pt x="0" y="6440"/>
                    <a:pt x="284" y="8035"/>
                  </a:cubicBezTo>
                  <a:cubicBezTo>
                    <a:pt x="451" y="8953"/>
                    <a:pt x="957" y="10237"/>
                    <a:pt x="1662" y="11020"/>
                  </a:cubicBezTo>
                  <a:cubicBezTo>
                    <a:pt x="1854" y="11231"/>
                    <a:pt x="2122" y="11342"/>
                    <a:pt x="2396" y="11342"/>
                  </a:cubicBezTo>
                  <a:cubicBezTo>
                    <a:pt x="2534" y="11342"/>
                    <a:pt x="2674" y="11314"/>
                    <a:pt x="2807" y="11255"/>
                  </a:cubicBezTo>
                  <a:cubicBezTo>
                    <a:pt x="3239" y="11058"/>
                    <a:pt x="3725" y="10832"/>
                    <a:pt x="4061" y="10703"/>
                  </a:cubicBezTo>
                  <a:cubicBezTo>
                    <a:pt x="3676" y="10078"/>
                    <a:pt x="3421" y="9366"/>
                    <a:pt x="3277" y="8617"/>
                  </a:cubicBezTo>
                  <a:cubicBezTo>
                    <a:pt x="3018" y="7267"/>
                    <a:pt x="3143" y="5806"/>
                    <a:pt x="3614" y="4551"/>
                  </a:cubicBezTo>
                  <a:cubicBezTo>
                    <a:pt x="3514" y="2836"/>
                    <a:pt x="3062" y="1192"/>
                    <a:pt x="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6889374" y="1935563"/>
              <a:ext cx="202378" cy="240562"/>
            </a:xfrm>
            <a:custGeom>
              <a:avLst/>
              <a:gdLst/>
              <a:ahLst/>
              <a:cxnLst/>
              <a:rect l="l" t="t" r="r" b="b"/>
              <a:pathLst>
                <a:path w="2120" h="2520" extrusionOk="0">
                  <a:moveTo>
                    <a:pt x="1024" y="0"/>
                  </a:moveTo>
                  <a:cubicBezTo>
                    <a:pt x="990" y="0"/>
                    <a:pt x="957" y="3"/>
                    <a:pt x="923" y="7"/>
                  </a:cubicBezTo>
                  <a:cubicBezTo>
                    <a:pt x="520" y="65"/>
                    <a:pt x="216" y="426"/>
                    <a:pt x="101" y="814"/>
                  </a:cubicBezTo>
                  <a:cubicBezTo>
                    <a:pt x="1" y="1156"/>
                    <a:pt x="20" y="1516"/>
                    <a:pt x="54" y="1872"/>
                  </a:cubicBezTo>
                  <a:cubicBezTo>
                    <a:pt x="63" y="1983"/>
                    <a:pt x="112" y="2092"/>
                    <a:pt x="193" y="2170"/>
                  </a:cubicBezTo>
                  <a:cubicBezTo>
                    <a:pt x="318" y="2290"/>
                    <a:pt x="534" y="2438"/>
                    <a:pt x="870" y="2496"/>
                  </a:cubicBezTo>
                  <a:cubicBezTo>
                    <a:pt x="969" y="2513"/>
                    <a:pt x="1068" y="2519"/>
                    <a:pt x="1164" y="2519"/>
                  </a:cubicBezTo>
                  <a:cubicBezTo>
                    <a:pt x="1321" y="2519"/>
                    <a:pt x="1469" y="2501"/>
                    <a:pt x="1591" y="2478"/>
                  </a:cubicBezTo>
                  <a:cubicBezTo>
                    <a:pt x="1788" y="2444"/>
                    <a:pt x="1942" y="2290"/>
                    <a:pt x="1986" y="2092"/>
                  </a:cubicBezTo>
                  <a:cubicBezTo>
                    <a:pt x="2068" y="1689"/>
                    <a:pt x="2120" y="1280"/>
                    <a:pt x="2019" y="881"/>
                  </a:cubicBezTo>
                  <a:cubicBezTo>
                    <a:pt x="1898" y="424"/>
                    <a:pt x="1488" y="0"/>
                    <a:pt x="1024" y="0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5735392" y="2660403"/>
              <a:ext cx="192736" cy="809415"/>
            </a:xfrm>
            <a:custGeom>
              <a:avLst/>
              <a:gdLst/>
              <a:ahLst/>
              <a:cxnLst/>
              <a:rect l="l" t="t" r="r" b="b"/>
              <a:pathLst>
                <a:path w="2019" h="8479" extrusionOk="0">
                  <a:moveTo>
                    <a:pt x="1302" y="1"/>
                  </a:moveTo>
                  <a:cubicBezTo>
                    <a:pt x="0" y="2722"/>
                    <a:pt x="34" y="5744"/>
                    <a:pt x="932" y="8478"/>
                  </a:cubicBezTo>
                  <a:cubicBezTo>
                    <a:pt x="1316" y="8301"/>
                    <a:pt x="1724" y="8118"/>
                    <a:pt x="2018" y="8003"/>
                  </a:cubicBezTo>
                  <a:cubicBezTo>
                    <a:pt x="1633" y="7378"/>
                    <a:pt x="1378" y="6666"/>
                    <a:pt x="1234" y="5917"/>
                  </a:cubicBezTo>
                  <a:cubicBezTo>
                    <a:pt x="975" y="4567"/>
                    <a:pt x="1100" y="3106"/>
                    <a:pt x="1571" y="1851"/>
                  </a:cubicBezTo>
                  <a:cubicBezTo>
                    <a:pt x="1533" y="1217"/>
                    <a:pt x="1446" y="593"/>
                    <a:pt x="130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5354549" y="1459367"/>
              <a:ext cx="1108482" cy="975028"/>
            </a:xfrm>
            <a:custGeom>
              <a:avLst/>
              <a:gdLst/>
              <a:ahLst/>
              <a:cxnLst/>
              <a:rect l="l" t="t" r="r" b="b"/>
              <a:pathLst>
                <a:path w="11612" h="10214" extrusionOk="0">
                  <a:moveTo>
                    <a:pt x="7109" y="0"/>
                  </a:moveTo>
                  <a:cubicBezTo>
                    <a:pt x="5316" y="0"/>
                    <a:pt x="2520" y="1203"/>
                    <a:pt x="1366" y="2492"/>
                  </a:cubicBezTo>
                  <a:cubicBezTo>
                    <a:pt x="178" y="3823"/>
                    <a:pt x="1" y="5155"/>
                    <a:pt x="520" y="6861"/>
                  </a:cubicBezTo>
                  <a:cubicBezTo>
                    <a:pt x="1236" y="9192"/>
                    <a:pt x="3074" y="10214"/>
                    <a:pt x="5033" y="10214"/>
                  </a:cubicBezTo>
                  <a:cubicBezTo>
                    <a:pt x="6845" y="10214"/>
                    <a:pt x="8761" y="9339"/>
                    <a:pt x="9988" y="7817"/>
                  </a:cubicBezTo>
                  <a:cubicBezTo>
                    <a:pt x="11463" y="5986"/>
                    <a:pt x="11612" y="3060"/>
                    <a:pt x="9982" y="1368"/>
                  </a:cubicBezTo>
                  <a:cubicBezTo>
                    <a:pt x="9079" y="431"/>
                    <a:pt x="8560" y="52"/>
                    <a:pt x="7262" y="3"/>
                  </a:cubicBezTo>
                  <a:cubicBezTo>
                    <a:pt x="7212" y="1"/>
                    <a:pt x="7161" y="0"/>
                    <a:pt x="7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5354549" y="1599964"/>
              <a:ext cx="544695" cy="834225"/>
            </a:xfrm>
            <a:custGeom>
              <a:avLst/>
              <a:gdLst/>
              <a:ahLst/>
              <a:cxnLst/>
              <a:rect l="l" t="t" r="r" b="b"/>
              <a:pathLst>
                <a:path w="5706" h="873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25" y="318"/>
                    <a:pt x="1683" y="668"/>
                    <a:pt x="1366" y="1019"/>
                  </a:cubicBezTo>
                  <a:cubicBezTo>
                    <a:pt x="178" y="2350"/>
                    <a:pt x="1" y="3682"/>
                    <a:pt x="520" y="5388"/>
                  </a:cubicBezTo>
                  <a:cubicBezTo>
                    <a:pt x="1236" y="7718"/>
                    <a:pt x="3077" y="8738"/>
                    <a:pt x="5035" y="8738"/>
                  </a:cubicBezTo>
                  <a:cubicBezTo>
                    <a:pt x="5257" y="8738"/>
                    <a:pt x="5481" y="8725"/>
                    <a:pt x="5705" y="8699"/>
                  </a:cubicBezTo>
                  <a:cubicBezTo>
                    <a:pt x="4855" y="8353"/>
                    <a:pt x="4086" y="7766"/>
                    <a:pt x="3447" y="6810"/>
                  </a:cubicBezTo>
                  <a:cubicBezTo>
                    <a:pt x="2034" y="4922"/>
                    <a:pt x="1582" y="2072"/>
                    <a:pt x="2635" y="1"/>
                  </a:cubicBezTo>
                  <a:close/>
                </a:path>
              </a:pathLst>
            </a:custGeom>
            <a:solidFill>
              <a:srgbClr val="1F2E56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5297757" y="1976988"/>
              <a:ext cx="267097" cy="274925"/>
            </a:xfrm>
            <a:custGeom>
              <a:avLst/>
              <a:gdLst/>
              <a:ahLst/>
              <a:cxnLst/>
              <a:rect l="l" t="t" r="r" b="b"/>
              <a:pathLst>
                <a:path w="2798" h="2880" extrusionOk="0">
                  <a:moveTo>
                    <a:pt x="1245" y="1"/>
                  </a:moveTo>
                  <a:cubicBezTo>
                    <a:pt x="995" y="159"/>
                    <a:pt x="731" y="294"/>
                    <a:pt x="480" y="453"/>
                  </a:cubicBezTo>
                  <a:cubicBezTo>
                    <a:pt x="0" y="751"/>
                    <a:pt x="52" y="1553"/>
                    <a:pt x="289" y="2062"/>
                  </a:cubicBezTo>
                  <a:cubicBezTo>
                    <a:pt x="529" y="2572"/>
                    <a:pt x="668" y="2798"/>
                    <a:pt x="1221" y="2880"/>
                  </a:cubicBezTo>
                  <a:cubicBezTo>
                    <a:pt x="1533" y="2851"/>
                    <a:pt x="2081" y="2610"/>
                    <a:pt x="2394" y="2576"/>
                  </a:cubicBezTo>
                  <a:cubicBezTo>
                    <a:pt x="2797" y="1606"/>
                    <a:pt x="2239" y="352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5617894" y="1613327"/>
              <a:ext cx="723977" cy="612097"/>
            </a:xfrm>
            <a:custGeom>
              <a:avLst/>
              <a:gdLst/>
              <a:ahLst/>
              <a:cxnLst/>
              <a:rect l="l" t="t" r="r" b="b"/>
              <a:pathLst>
                <a:path w="7584" h="6412" extrusionOk="0">
                  <a:moveTo>
                    <a:pt x="4433" y="0"/>
                  </a:moveTo>
                  <a:cubicBezTo>
                    <a:pt x="2936" y="0"/>
                    <a:pt x="1298" y="852"/>
                    <a:pt x="649" y="2152"/>
                  </a:cubicBezTo>
                  <a:cubicBezTo>
                    <a:pt x="0" y="3450"/>
                    <a:pt x="597" y="5186"/>
                    <a:pt x="1837" y="5940"/>
                  </a:cubicBezTo>
                  <a:cubicBezTo>
                    <a:pt x="2360" y="6260"/>
                    <a:pt x="2965" y="6411"/>
                    <a:pt x="3575" y="6411"/>
                  </a:cubicBezTo>
                  <a:cubicBezTo>
                    <a:pt x="4411" y="6411"/>
                    <a:pt x="5257" y="6129"/>
                    <a:pt x="5921" y="5612"/>
                  </a:cubicBezTo>
                  <a:cubicBezTo>
                    <a:pt x="6983" y="4782"/>
                    <a:pt x="7584" y="3325"/>
                    <a:pt x="7229" y="2023"/>
                  </a:cubicBezTo>
                  <a:cubicBezTo>
                    <a:pt x="6837" y="596"/>
                    <a:pt x="5684" y="0"/>
                    <a:pt x="4433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5784358" y="1618767"/>
              <a:ext cx="303853" cy="606560"/>
            </a:xfrm>
            <a:custGeom>
              <a:avLst/>
              <a:gdLst/>
              <a:ahLst/>
              <a:cxnLst/>
              <a:rect l="l" t="t" r="r" b="b"/>
              <a:pathLst>
                <a:path w="3183" h="6354" extrusionOk="0">
                  <a:moveTo>
                    <a:pt x="1996" y="1"/>
                  </a:moveTo>
                  <a:lnTo>
                    <a:pt x="1996" y="1"/>
                  </a:lnTo>
                  <a:cubicBezTo>
                    <a:pt x="1308" y="116"/>
                    <a:pt x="621" y="394"/>
                    <a:pt x="53" y="798"/>
                  </a:cubicBezTo>
                  <a:cubicBezTo>
                    <a:pt x="0" y="1226"/>
                    <a:pt x="140" y="1678"/>
                    <a:pt x="443" y="1990"/>
                  </a:cubicBezTo>
                  <a:cubicBezTo>
                    <a:pt x="827" y="2399"/>
                    <a:pt x="1462" y="2601"/>
                    <a:pt x="1654" y="3129"/>
                  </a:cubicBezTo>
                  <a:cubicBezTo>
                    <a:pt x="1817" y="3576"/>
                    <a:pt x="1582" y="4062"/>
                    <a:pt x="1356" y="4484"/>
                  </a:cubicBezTo>
                  <a:cubicBezTo>
                    <a:pt x="1063" y="5018"/>
                    <a:pt x="774" y="5551"/>
                    <a:pt x="481" y="6085"/>
                  </a:cubicBezTo>
                  <a:cubicBezTo>
                    <a:pt x="894" y="6262"/>
                    <a:pt x="1342" y="6349"/>
                    <a:pt x="1798" y="6354"/>
                  </a:cubicBezTo>
                  <a:cubicBezTo>
                    <a:pt x="2524" y="5344"/>
                    <a:pt x="3182" y="4182"/>
                    <a:pt x="2850" y="3013"/>
                  </a:cubicBezTo>
                  <a:cubicBezTo>
                    <a:pt x="2721" y="2563"/>
                    <a:pt x="2451" y="2163"/>
                    <a:pt x="2221" y="1749"/>
                  </a:cubicBezTo>
                  <a:cubicBezTo>
                    <a:pt x="1996" y="1336"/>
                    <a:pt x="1808" y="875"/>
                    <a:pt x="1861" y="409"/>
                  </a:cubicBezTo>
                  <a:cubicBezTo>
                    <a:pt x="1880" y="265"/>
                    <a:pt x="1928" y="130"/>
                    <a:pt x="1996" y="1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5955976" y="1613327"/>
              <a:ext cx="241899" cy="612001"/>
            </a:xfrm>
            <a:custGeom>
              <a:avLst/>
              <a:gdLst/>
              <a:ahLst/>
              <a:cxnLst/>
              <a:rect l="l" t="t" r="r" b="b"/>
              <a:pathLst>
                <a:path w="2534" h="6411" extrusionOk="0">
                  <a:moveTo>
                    <a:pt x="881" y="1"/>
                  </a:moveTo>
                  <a:cubicBezTo>
                    <a:pt x="655" y="1"/>
                    <a:pt x="426" y="20"/>
                    <a:pt x="198" y="58"/>
                  </a:cubicBezTo>
                  <a:cubicBezTo>
                    <a:pt x="130" y="187"/>
                    <a:pt x="82" y="322"/>
                    <a:pt x="63" y="466"/>
                  </a:cubicBezTo>
                  <a:cubicBezTo>
                    <a:pt x="10" y="932"/>
                    <a:pt x="198" y="1393"/>
                    <a:pt x="423" y="1806"/>
                  </a:cubicBezTo>
                  <a:cubicBezTo>
                    <a:pt x="653" y="2220"/>
                    <a:pt x="923" y="2620"/>
                    <a:pt x="1052" y="3070"/>
                  </a:cubicBezTo>
                  <a:cubicBezTo>
                    <a:pt x="1384" y="4239"/>
                    <a:pt x="726" y="5401"/>
                    <a:pt x="0" y="6411"/>
                  </a:cubicBezTo>
                  <a:cubicBezTo>
                    <a:pt x="307" y="6411"/>
                    <a:pt x="620" y="6377"/>
                    <a:pt x="923" y="6304"/>
                  </a:cubicBezTo>
                  <a:cubicBezTo>
                    <a:pt x="1802" y="5526"/>
                    <a:pt x="2533" y="4321"/>
                    <a:pt x="2389" y="3263"/>
                  </a:cubicBezTo>
                  <a:cubicBezTo>
                    <a:pt x="2297" y="2580"/>
                    <a:pt x="1995" y="1932"/>
                    <a:pt x="1922" y="1245"/>
                  </a:cubicBezTo>
                  <a:cubicBezTo>
                    <a:pt x="1884" y="899"/>
                    <a:pt x="1928" y="524"/>
                    <a:pt x="2061" y="202"/>
                  </a:cubicBezTo>
                  <a:cubicBezTo>
                    <a:pt x="1692" y="65"/>
                    <a:pt x="1292" y="1"/>
                    <a:pt x="881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6017827" y="2397345"/>
              <a:ext cx="480456" cy="405901"/>
            </a:xfrm>
            <a:custGeom>
              <a:avLst/>
              <a:gdLst/>
              <a:ahLst/>
              <a:cxnLst/>
              <a:rect l="l" t="t" r="r" b="b"/>
              <a:pathLst>
                <a:path w="5033" h="4252" extrusionOk="0">
                  <a:moveTo>
                    <a:pt x="3465" y="0"/>
                  </a:moveTo>
                  <a:cubicBezTo>
                    <a:pt x="2152" y="0"/>
                    <a:pt x="847" y="597"/>
                    <a:pt x="1" y="1604"/>
                  </a:cubicBezTo>
                  <a:cubicBezTo>
                    <a:pt x="424" y="2411"/>
                    <a:pt x="919" y="3444"/>
                    <a:pt x="1347" y="4252"/>
                  </a:cubicBezTo>
                  <a:cubicBezTo>
                    <a:pt x="1993" y="3559"/>
                    <a:pt x="3012" y="2825"/>
                    <a:pt x="4429" y="2825"/>
                  </a:cubicBezTo>
                  <a:cubicBezTo>
                    <a:pt x="4623" y="2825"/>
                    <a:pt x="4824" y="2838"/>
                    <a:pt x="5033" y="2868"/>
                  </a:cubicBezTo>
                  <a:lnTo>
                    <a:pt x="3797" y="13"/>
                  </a:lnTo>
                  <a:cubicBezTo>
                    <a:pt x="3687" y="5"/>
                    <a:pt x="3576" y="0"/>
                    <a:pt x="3465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5637557" y="1596814"/>
              <a:ext cx="696484" cy="645031"/>
            </a:xfrm>
            <a:custGeom>
              <a:avLst/>
              <a:gdLst/>
              <a:ahLst/>
              <a:cxnLst/>
              <a:rect l="l" t="t" r="r" b="b"/>
              <a:pathLst>
                <a:path w="7296" h="6757" extrusionOk="0">
                  <a:moveTo>
                    <a:pt x="4226" y="346"/>
                  </a:moveTo>
                  <a:cubicBezTo>
                    <a:pt x="4523" y="346"/>
                    <a:pt x="4816" y="384"/>
                    <a:pt x="5091" y="457"/>
                  </a:cubicBezTo>
                  <a:cubicBezTo>
                    <a:pt x="5297" y="509"/>
                    <a:pt x="5494" y="586"/>
                    <a:pt x="5672" y="688"/>
                  </a:cubicBezTo>
                  <a:cubicBezTo>
                    <a:pt x="5945" y="836"/>
                    <a:pt x="6186" y="1034"/>
                    <a:pt x="6388" y="1293"/>
                  </a:cubicBezTo>
                  <a:cubicBezTo>
                    <a:pt x="6590" y="1547"/>
                    <a:pt x="6748" y="1859"/>
                    <a:pt x="6854" y="2245"/>
                  </a:cubicBezTo>
                  <a:cubicBezTo>
                    <a:pt x="6921" y="2480"/>
                    <a:pt x="6950" y="2724"/>
                    <a:pt x="6950" y="2975"/>
                  </a:cubicBezTo>
                  <a:cubicBezTo>
                    <a:pt x="6950" y="3479"/>
                    <a:pt x="6821" y="3989"/>
                    <a:pt x="6584" y="4450"/>
                  </a:cubicBezTo>
                  <a:cubicBezTo>
                    <a:pt x="6349" y="4916"/>
                    <a:pt x="6013" y="5330"/>
                    <a:pt x="5604" y="5647"/>
                  </a:cubicBezTo>
                  <a:cubicBezTo>
                    <a:pt x="5293" y="5892"/>
                    <a:pt x="4932" y="6084"/>
                    <a:pt x="4547" y="6213"/>
                  </a:cubicBezTo>
                  <a:cubicBezTo>
                    <a:pt x="4168" y="6344"/>
                    <a:pt x="3764" y="6411"/>
                    <a:pt x="3365" y="6411"/>
                  </a:cubicBezTo>
                  <a:cubicBezTo>
                    <a:pt x="2784" y="6411"/>
                    <a:pt x="2212" y="6266"/>
                    <a:pt x="1717" y="5969"/>
                  </a:cubicBezTo>
                  <a:cubicBezTo>
                    <a:pt x="1298" y="5709"/>
                    <a:pt x="957" y="5335"/>
                    <a:pt x="722" y="4897"/>
                  </a:cubicBezTo>
                  <a:cubicBezTo>
                    <a:pt x="482" y="4465"/>
                    <a:pt x="352" y="3969"/>
                    <a:pt x="352" y="3489"/>
                  </a:cubicBezTo>
                  <a:cubicBezTo>
                    <a:pt x="352" y="3110"/>
                    <a:pt x="429" y="2739"/>
                    <a:pt x="597" y="2403"/>
                  </a:cubicBezTo>
                  <a:cubicBezTo>
                    <a:pt x="751" y="2095"/>
                    <a:pt x="962" y="1817"/>
                    <a:pt x="1217" y="1566"/>
                  </a:cubicBezTo>
                  <a:cubicBezTo>
                    <a:pt x="1602" y="1187"/>
                    <a:pt x="2086" y="884"/>
                    <a:pt x="2605" y="673"/>
                  </a:cubicBezTo>
                  <a:cubicBezTo>
                    <a:pt x="3130" y="462"/>
                    <a:pt x="3692" y="346"/>
                    <a:pt x="4226" y="346"/>
                  </a:cubicBezTo>
                  <a:close/>
                  <a:moveTo>
                    <a:pt x="4226" y="0"/>
                  </a:moveTo>
                  <a:cubicBezTo>
                    <a:pt x="3447" y="0"/>
                    <a:pt x="2634" y="221"/>
                    <a:pt x="1933" y="610"/>
                  </a:cubicBezTo>
                  <a:cubicBezTo>
                    <a:pt x="1582" y="803"/>
                    <a:pt x="1256" y="1043"/>
                    <a:pt x="977" y="1316"/>
                  </a:cubicBezTo>
                  <a:cubicBezTo>
                    <a:pt x="693" y="1591"/>
                    <a:pt x="458" y="1903"/>
                    <a:pt x="289" y="2249"/>
                  </a:cubicBezTo>
                  <a:cubicBezTo>
                    <a:pt x="92" y="2638"/>
                    <a:pt x="1" y="3061"/>
                    <a:pt x="1" y="3489"/>
                  </a:cubicBezTo>
                  <a:cubicBezTo>
                    <a:pt x="1" y="4032"/>
                    <a:pt x="150" y="4580"/>
                    <a:pt x="414" y="5065"/>
                  </a:cubicBezTo>
                  <a:cubicBezTo>
                    <a:pt x="679" y="5550"/>
                    <a:pt x="1063" y="5973"/>
                    <a:pt x="1538" y="6262"/>
                  </a:cubicBezTo>
                  <a:cubicBezTo>
                    <a:pt x="2092" y="6603"/>
                    <a:pt x="2726" y="6757"/>
                    <a:pt x="3365" y="6757"/>
                  </a:cubicBezTo>
                  <a:cubicBezTo>
                    <a:pt x="3802" y="6757"/>
                    <a:pt x="4244" y="6685"/>
                    <a:pt x="4663" y="6546"/>
                  </a:cubicBezTo>
                  <a:cubicBezTo>
                    <a:pt x="5076" y="6401"/>
                    <a:pt x="5475" y="6195"/>
                    <a:pt x="5821" y="5920"/>
                  </a:cubicBezTo>
                  <a:cubicBezTo>
                    <a:pt x="6267" y="5570"/>
                    <a:pt x="6637" y="5118"/>
                    <a:pt x="6892" y="4609"/>
                  </a:cubicBezTo>
                  <a:cubicBezTo>
                    <a:pt x="7152" y="4099"/>
                    <a:pt x="7296" y="3536"/>
                    <a:pt x="7296" y="2975"/>
                  </a:cubicBezTo>
                  <a:cubicBezTo>
                    <a:pt x="7296" y="2696"/>
                    <a:pt x="7262" y="2422"/>
                    <a:pt x="7190" y="2148"/>
                  </a:cubicBezTo>
                  <a:cubicBezTo>
                    <a:pt x="7085" y="1773"/>
                    <a:pt x="6930" y="1451"/>
                    <a:pt x="6739" y="1178"/>
                  </a:cubicBezTo>
                  <a:cubicBezTo>
                    <a:pt x="6446" y="764"/>
                    <a:pt x="6061" y="471"/>
                    <a:pt x="5628" y="278"/>
                  </a:cubicBezTo>
                  <a:cubicBezTo>
                    <a:pt x="5196" y="87"/>
                    <a:pt x="4716" y="0"/>
                    <a:pt x="422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6554920" y="3664432"/>
              <a:ext cx="250204" cy="218033"/>
            </a:xfrm>
            <a:custGeom>
              <a:avLst/>
              <a:gdLst/>
              <a:ahLst/>
              <a:cxnLst/>
              <a:rect l="l" t="t" r="r" b="b"/>
              <a:pathLst>
                <a:path w="2621" h="2284" extrusionOk="0">
                  <a:moveTo>
                    <a:pt x="1152" y="1"/>
                  </a:moveTo>
                  <a:cubicBezTo>
                    <a:pt x="739" y="1"/>
                    <a:pt x="344" y="207"/>
                    <a:pt x="140" y="694"/>
                  </a:cubicBezTo>
                  <a:cubicBezTo>
                    <a:pt x="1" y="1031"/>
                    <a:pt x="59" y="1448"/>
                    <a:pt x="309" y="1718"/>
                  </a:cubicBezTo>
                  <a:cubicBezTo>
                    <a:pt x="473" y="1900"/>
                    <a:pt x="703" y="2001"/>
                    <a:pt x="929" y="2097"/>
                  </a:cubicBezTo>
                  <a:cubicBezTo>
                    <a:pt x="1170" y="2196"/>
                    <a:pt x="1436" y="2283"/>
                    <a:pt x="1691" y="2283"/>
                  </a:cubicBezTo>
                  <a:cubicBezTo>
                    <a:pt x="1822" y="2283"/>
                    <a:pt x="1951" y="2260"/>
                    <a:pt x="2072" y="2202"/>
                  </a:cubicBezTo>
                  <a:cubicBezTo>
                    <a:pt x="2447" y="2025"/>
                    <a:pt x="2620" y="1554"/>
                    <a:pt x="2549" y="1146"/>
                  </a:cubicBezTo>
                  <a:cubicBezTo>
                    <a:pt x="2436" y="468"/>
                    <a:pt x="1773" y="1"/>
                    <a:pt x="1152" y="1"/>
                  </a:cubicBezTo>
                  <a:close/>
                </a:path>
              </a:pathLst>
            </a:custGeom>
            <a:solidFill>
              <a:srgbClr val="1F2E5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5690514" y="2387858"/>
              <a:ext cx="409719" cy="960721"/>
            </a:xfrm>
            <a:custGeom>
              <a:avLst/>
              <a:gdLst/>
              <a:ahLst/>
              <a:cxnLst/>
              <a:rect l="l" t="t" r="r" b="b"/>
              <a:pathLst>
                <a:path w="4292" h="10064" extrusionOk="0">
                  <a:moveTo>
                    <a:pt x="1110" y="0"/>
                  </a:moveTo>
                  <a:cubicBezTo>
                    <a:pt x="722" y="304"/>
                    <a:pt x="352" y="635"/>
                    <a:pt x="1" y="1000"/>
                  </a:cubicBezTo>
                  <a:cubicBezTo>
                    <a:pt x="563" y="4163"/>
                    <a:pt x="1625" y="7233"/>
                    <a:pt x="3144" y="10063"/>
                  </a:cubicBezTo>
                  <a:cubicBezTo>
                    <a:pt x="3475" y="9559"/>
                    <a:pt x="3865" y="9083"/>
                    <a:pt x="4291" y="8637"/>
                  </a:cubicBezTo>
                  <a:cubicBezTo>
                    <a:pt x="3004" y="5917"/>
                    <a:pt x="2048" y="3038"/>
                    <a:pt x="1110" y="0"/>
                  </a:cubicBezTo>
                  <a:close/>
                </a:path>
              </a:pathLst>
            </a:custGeom>
            <a:solidFill>
              <a:srgbClr val="1F2E5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6580975" y="3280133"/>
              <a:ext cx="579538" cy="420310"/>
            </a:xfrm>
            <a:custGeom>
              <a:avLst/>
              <a:gdLst/>
              <a:ahLst/>
              <a:cxnLst/>
              <a:rect l="l" t="t" r="r" b="b"/>
              <a:pathLst>
                <a:path w="6071" h="4403" extrusionOk="0">
                  <a:moveTo>
                    <a:pt x="3708" y="0"/>
                  </a:moveTo>
                  <a:cubicBezTo>
                    <a:pt x="2624" y="0"/>
                    <a:pt x="1224" y="1039"/>
                    <a:pt x="0" y="1039"/>
                  </a:cubicBezTo>
                  <a:lnTo>
                    <a:pt x="490" y="1529"/>
                  </a:lnTo>
                  <a:cubicBezTo>
                    <a:pt x="799" y="1611"/>
                    <a:pt x="1123" y="1649"/>
                    <a:pt x="1453" y="1649"/>
                  </a:cubicBezTo>
                  <a:cubicBezTo>
                    <a:pt x="2570" y="1649"/>
                    <a:pt x="3756" y="1221"/>
                    <a:pt x="4676" y="649"/>
                  </a:cubicBezTo>
                  <a:cubicBezTo>
                    <a:pt x="5055" y="1807"/>
                    <a:pt x="5618" y="3244"/>
                    <a:pt x="5998" y="4402"/>
                  </a:cubicBezTo>
                  <a:lnTo>
                    <a:pt x="6031" y="4402"/>
                  </a:lnTo>
                  <a:cubicBezTo>
                    <a:pt x="6070" y="2971"/>
                    <a:pt x="5680" y="1510"/>
                    <a:pt x="4864" y="693"/>
                  </a:cubicBezTo>
                  <a:cubicBezTo>
                    <a:pt x="4557" y="181"/>
                    <a:pt x="4160" y="0"/>
                    <a:pt x="3708" y="0"/>
                  </a:cubicBezTo>
                  <a:close/>
                </a:path>
              </a:pathLst>
            </a:custGeom>
            <a:solidFill>
              <a:srgbClr val="1F2E56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6131353" y="3445377"/>
              <a:ext cx="1018570" cy="718441"/>
            </a:xfrm>
            <a:custGeom>
              <a:avLst/>
              <a:gdLst/>
              <a:ahLst/>
              <a:cxnLst/>
              <a:rect l="l" t="t" r="r" b="b"/>
              <a:pathLst>
                <a:path w="10670" h="7526" extrusionOk="0">
                  <a:moveTo>
                    <a:pt x="769" y="0"/>
                  </a:moveTo>
                  <a:cubicBezTo>
                    <a:pt x="496" y="427"/>
                    <a:pt x="232" y="865"/>
                    <a:pt x="1" y="1336"/>
                  </a:cubicBezTo>
                  <a:cubicBezTo>
                    <a:pt x="2495" y="4574"/>
                    <a:pt x="6325" y="6790"/>
                    <a:pt x="10362" y="7526"/>
                  </a:cubicBezTo>
                  <a:cubicBezTo>
                    <a:pt x="10472" y="7434"/>
                    <a:pt x="10573" y="7324"/>
                    <a:pt x="10670" y="7209"/>
                  </a:cubicBezTo>
                  <a:cubicBezTo>
                    <a:pt x="6651" y="6694"/>
                    <a:pt x="3095" y="3479"/>
                    <a:pt x="769" y="0"/>
                  </a:cubicBezTo>
                  <a:close/>
                </a:path>
              </a:pathLst>
            </a:custGeom>
            <a:solidFill>
              <a:srgbClr val="1F2E5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7078232" y="2960720"/>
              <a:ext cx="225002" cy="186149"/>
            </a:xfrm>
            <a:custGeom>
              <a:avLst/>
              <a:gdLst/>
              <a:ahLst/>
              <a:cxnLst/>
              <a:rect l="l" t="t" r="r" b="b"/>
              <a:pathLst>
                <a:path w="2357" h="1950" extrusionOk="0">
                  <a:moveTo>
                    <a:pt x="886" y="0"/>
                  </a:moveTo>
                  <a:cubicBezTo>
                    <a:pt x="845" y="0"/>
                    <a:pt x="804" y="2"/>
                    <a:pt x="764" y="7"/>
                  </a:cubicBezTo>
                  <a:cubicBezTo>
                    <a:pt x="433" y="50"/>
                    <a:pt x="116" y="295"/>
                    <a:pt x="63" y="626"/>
                  </a:cubicBezTo>
                  <a:cubicBezTo>
                    <a:pt x="1" y="987"/>
                    <a:pt x="245" y="1329"/>
                    <a:pt x="520" y="1569"/>
                  </a:cubicBezTo>
                  <a:cubicBezTo>
                    <a:pt x="767" y="1777"/>
                    <a:pt x="1069" y="1950"/>
                    <a:pt x="1387" y="1950"/>
                  </a:cubicBezTo>
                  <a:cubicBezTo>
                    <a:pt x="1421" y="1950"/>
                    <a:pt x="1456" y="1948"/>
                    <a:pt x="1490" y="1944"/>
                  </a:cubicBezTo>
                  <a:cubicBezTo>
                    <a:pt x="1836" y="1900"/>
                    <a:pt x="2139" y="1622"/>
                    <a:pt x="2211" y="1280"/>
                  </a:cubicBezTo>
                  <a:cubicBezTo>
                    <a:pt x="2356" y="561"/>
                    <a:pt x="1539" y="0"/>
                    <a:pt x="886" y="0"/>
                  </a:cubicBezTo>
                  <a:close/>
                </a:path>
              </a:pathLst>
            </a:custGeom>
            <a:solidFill>
              <a:srgbClr val="1F2E5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6218748" y="2933292"/>
              <a:ext cx="534487" cy="472628"/>
            </a:xfrm>
            <a:custGeom>
              <a:avLst/>
              <a:gdLst/>
              <a:ahLst/>
              <a:cxnLst/>
              <a:rect l="l" t="t" r="r" b="b"/>
              <a:pathLst>
                <a:path w="5599" h="4951" extrusionOk="0">
                  <a:moveTo>
                    <a:pt x="5406" y="1"/>
                  </a:moveTo>
                  <a:cubicBezTo>
                    <a:pt x="5382" y="1"/>
                    <a:pt x="5358" y="6"/>
                    <a:pt x="5335" y="16"/>
                  </a:cubicBezTo>
                  <a:cubicBezTo>
                    <a:pt x="3235" y="1035"/>
                    <a:pt x="1389" y="2664"/>
                    <a:pt x="49" y="4687"/>
                  </a:cubicBezTo>
                  <a:cubicBezTo>
                    <a:pt x="1" y="4769"/>
                    <a:pt x="20" y="4870"/>
                    <a:pt x="97" y="4923"/>
                  </a:cubicBezTo>
                  <a:cubicBezTo>
                    <a:pt x="125" y="4942"/>
                    <a:pt x="157" y="4951"/>
                    <a:pt x="188" y="4951"/>
                  </a:cubicBezTo>
                  <a:cubicBezTo>
                    <a:pt x="244" y="4951"/>
                    <a:pt x="299" y="4923"/>
                    <a:pt x="333" y="4874"/>
                  </a:cubicBezTo>
                  <a:cubicBezTo>
                    <a:pt x="1639" y="2900"/>
                    <a:pt x="3436" y="1309"/>
                    <a:pt x="5479" y="318"/>
                  </a:cubicBezTo>
                  <a:cubicBezTo>
                    <a:pt x="5565" y="280"/>
                    <a:pt x="5599" y="180"/>
                    <a:pt x="5561" y="93"/>
                  </a:cubicBezTo>
                  <a:cubicBezTo>
                    <a:pt x="5530" y="34"/>
                    <a:pt x="5469" y="1"/>
                    <a:pt x="5406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6963252" y="3854280"/>
              <a:ext cx="94984" cy="148156"/>
            </a:xfrm>
            <a:custGeom>
              <a:avLst/>
              <a:gdLst/>
              <a:ahLst/>
              <a:cxnLst/>
              <a:rect l="l" t="t" r="r" b="b"/>
              <a:pathLst>
                <a:path w="995" h="1552" extrusionOk="0">
                  <a:moveTo>
                    <a:pt x="807" y="1"/>
                  </a:moveTo>
                  <a:cubicBezTo>
                    <a:pt x="745" y="1"/>
                    <a:pt x="685" y="35"/>
                    <a:pt x="653" y="93"/>
                  </a:cubicBezTo>
                  <a:cubicBezTo>
                    <a:pt x="452" y="497"/>
                    <a:pt x="245" y="901"/>
                    <a:pt x="43" y="1309"/>
                  </a:cubicBezTo>
                  <a:cubicBezTo>
                    <a:pt x="1" y="1391"/>
                    <a:pt x="34" y="1493"/>
                    <a:pt x="121" y="1535"/>
                  </a:cubicBezTo>
                  <a:cubicBezTo>
                    <a:pt x="144" y="1546"/>
                    <a:pt x="168" y="1551"/>
                    <a:pt x="192" y="1551"/>
                  </a:cubicBezTo>
                  <a:cubicBezTo>
                    <a:pt x="254" y="1551"/>
                    <a:pt x="315" y="1517"/>
                    <a:pt x="347" y="1459"/>
                  </a:cubicBezTo>
                  <a:cubicBezTo>
                    <a:pt x="549" y="1055"/>
                    <a:pt x="750" y="652"/>
                    <a:pt x="957" y="242"/>
                  </a:cubicBezTo>
                  <a:cubicBezTo>
                    <a:pt x="995" y="162"/>
                    <a:pt x="961" y="60"/>
                    <a:pt x="880" y="17"/>
                  </a:cubicBezTo>
                  <a:cubicBezTo>
                    <a:pt x="856" y="6"/>
                    <a:pt x="832" y="1"/>
                    <a:pt x="807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5335746" y="2017744"/>
              <a:ext cx="112931" cy="226243"/>
            </a:xfrm>
            <a:custGeom>
              <a:avLst/>
              <a:gdLst/>
              <a:ahLst/>
              <a:cxnLst/>
              <a:rect l="l" t="t" r="r" b="b"/>
              <a:pathLst>
                <a:path w="1183" h="2370" extrusionOk="0">
                  <a:moveTo>
                    <a:pt x="180" y="1"/>
                  </a:moveTo>
                  <a:cubicBezTo>
                    <a:pt x="124" y="1"/>
                    <a:pt x="70" y="31"/>
                    <a:pt x="44" y="84"/>
                  </a:cubicBezTo>
                  <a:cubicBezTo>
                    <a:pt x="0" y="160"/>
                    <a:pt x="35" y="257"/>
                    <a:pt x="107" y="295"/>
                  </a:cubicBezTo>
                  <a:cubicBezTo>
                    <a:pt x="226" y="357"/>
                    <a:pt x="333" y="434"/>
                    <a:pt x="424" y="530"/>
                  </a:cubicBezTo>
                  <a:cubicBezTo>
                    <a:pt x="568" y="670"/>
                    <a:pt x="679" y="843"/>
                    <a:pt x="756" y="1029"/>
                  </a:cubicBezTo>
                  <a:cubicBezTo>
                    <a:pt x="832" y="1217"/>
                    <a:pt x="871" y="1419"/>
                    <a:pt x="871" y="1621"/>
                  </a:cubicBezTo>
                  <a:cubicBezTo>
                    <a:pt x="871" y="1803"/>
                    <a:pt x="837" y="1987"/>
                    <a:pt x="765" y="2154"/>
                  </a:cubicBezTo>
                  <a:cubicBezTo>
                    <a:pt x="732" y="2231"/>
                    <a:pt x="770" y="2322"/>
                    <a:pt x="847" y="2356"/>
                  </a:cubicBezTo>
                  <a:cubicBezTo>
                    <a:pt x="868" y="2365"/>
                    <a:pt x="890" y="2369"/>
                    <a:pt x="912" y="2369"/>
                  </a:cubicBezTo>
                  <a:cubicBezTo>
                    <a:pt x="973" y="2369"/>
                    <a:pt x="1029" y="2335"/>
                    <a:pt x="1053" y="2275"/>
                  </a:cubicBezTo>
                  <a:cubicBezTo>
                    <a:pt x="1145" y="2067"/>
                    <a:pt x="1183" y="1843"/>
                    <a:pt x="1183" y="1621"/>
                  </a:cubicBezTo>
                  <a:cubicBezTo>
                    <a:pt x="1183" y="1299"/>
                    <a:pt x="1096" y="978"/>
                    <a:pt x="938" y="694"/>
                  </a:cubicBezTo>
                  <a:cubicBezTo>
                    <a:pt x="856" y="554"/>
                    <a:pt x="760" y="424"/>
                    <a:pt x="645" y="309"/>
                  </a:cubicBezTo>
                  <a:cubicBezTo>
                    <a:pt x="530" y="193"/>
                    <a:pt x="399" y="98"/>
                    <a:pt x="255" y="20"/>
                  </a:cubicBezTo>
                  <a:cubicBezTo>
                    <a:pt x="231" y="7"/>
                    <a:pt x="205" y="1"/>
                    <a:pt x="180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6826951" y="2177049"/>
              <a:ext cx="224047" cy="104148"/>
            </a:xfrm>
            <a:custGeom>
              <a:avLst/>
              <a:gdLst/>
              <a:ahLst/>
              <a:cxnLst/>
              <a:rect l="l" t="t" r="r" b="b"/>
              <a:pathLst>
                <a:path w="2347" h="1091" extrusionOk="0">
                  <a:moveTo>
                    <a:pt x="174" y="1"/>
                  </a:moveTo>
                  <a:cubicBezTo>
                    <a:pt x="138" y="1"/>
                    <a:pt x="103" y="13"/>
                    <a:pt x="73" y="39"/>
                  </a:cubicBezTo>
                  <a:cubicBezTo>
                    <a:pt x="11" y="96"/>
                    <a:pt x="1" y="192"/>
                    <a:pt x="58" y="260"/>
                  </a:cubicBezTo>
                  <a:cubicBezTo>
                    <a:pt x="285" y="524"/>
                    <a:pt x="568" y="731"/>
                    <a:pt x="885" y="870"/>
                  </a:cubicBezTo>
                  <a:cubicBezTo>
                    <a:pt x="1198" y="1014"/>
                    <a:pt x="1544" y="1091"/>
                    <a:pt x="1885" y="1091"/>
                  </a:cubicBezTo>
                  <a:cubicBezTo>
                    <a:pt x="1990" y="1091"/>
                    <a:pt x="2096" y="1081"/>
                    <a:pt x="2203" y="1067"/>
                  </a:cubicBezTo>
                  <a:cubicBezTo>
                    <a:pt x="2283" y="1057"/>
                    <a:pt x="2347" y="981"/>
                    <a:pt x="2332" y="894"/>
                  </a:cubicBezTo>
                  <a:cubicBezTo>
                    <a:pt x="2323" y="814"/>
                    <a:pt x="2252" y="759"/>
                    <a:pt x="2176" y="759"/>
                  </a:cubicBezTo>
                  <a:cubicBezTo>
                    <a:pt x="2170" y="759"/>
                    <a:pt x="2165" y="759"/>
                    <a:pt x="2159" y="759"/>
                  </a:cubicBezTo>
                  <a:cubicBezTo>
                    <a:pt x="2068" y="773"/>
                    <a:pt x="1977" y="779"/>
                    <a:pt x="1885" y="779"/>
                  </a:cubicBezTo>
                  <a:cubicBezTo>
                    <a:pt x="1587" y="779"/>
                    <a:pt x="1289" y="711"/>
                    <a:pt x="1010" y="586"/>
                  </a:cubicBezTo>
                  <a:cubicBezTo>
                    <a:pt x="737" y="462"/>
                    <a:pt x="491" y="283"/>
                    <a:pt x="294" y="58"/>
                  </a:cubicBezTo>
                  <a:cubicBezTo>
                    <a:pt x="262" y="20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6772926" y="2306001"/>
              <a:ext cx="239607" cy="98611"/>
            </a:xfrm>
            <a:custGeom>
              <a:avLst/>
              <a:gdLst/>
              <a:ahLst/>
              <a:cxnLst/>
              <a:rect l="l" t="t" r="r" b="b"/>
              <a:pathLst>
                <a:path w="2510" h="1033" extrusionOk="0">
                  <a:moveTo>
                    <a:pt x="173" y="0"/>
                  </a:moveTo>
                  <a:cubicBezTo>
                    <a:pt x="129" y="0"/>
                    <a:pt x="84" y="20"/>
                    <a:pt x="52" y="57"/>
                  </a:cubicBezTo>
                  <a:cubicBezTo>
                    <a:pt x="1" y="125"/>
                    <a:pt x="10" y="220"/>
                    <a:pt x="77" y="278"/>
                  </a:cubicBezTo>
                  <a:cubicBezTo>
                    <a:pt x="365" y="518"/>
                    <a:pt x="702" y="711"/>
                    <a:pt x="1057" y="835"/>
                  </a:cubicBezTo>
                  <a:cubicBezTo>
                    <a:pt x="1418" y="966"/>
                    <a:pt x="1793" y="1032"/>
                    <a:pt x="2177" y="1032"/>
                  </a:cubicBezTo>
                  <a:cubicBezTo>
                    <a:pt x="2235" y="1032"/>
                    <a:pt x="2297" y="1032"/>
                    <a:pt x="2359" y="1028"/>
                  </a:cubicBezTo>
                  <a:cubicBezTo>
                    <a:pt x="2446" y="1023"/>
                    <a:pt x="2509" y="951"/>
                    <a:pt x="2503" y="864"/>
                  </a:cubicBezTo>
                  <a:cubicBezTo>
                    <a:pt x="2499" y="780"/>
                    <a:pt x="2432" y="715"/>
                    <a:pt x="2349" y="715"/>
                  </a:cubicBezTo>
                  <a:cubicBezTo>
                    <a:pt x="2346" y="715"/>
                    <a:pt x="2344" y="715"/>
                    <a:pt x="2341" y="715"/>
                  </a:cubicBezTo>
                  <a:cubicBezTo>
                    <a:pt x="2288" y="720"/>
                    <a:pt x="2230" y="720"/>
                    <a:pt x="2177" y="720"/>
                  </a:cubicBezTo>
                  <a:cubicBezTo>
                    <a:pt x="1831" y="720"/>
                    <a:pt x="1490" y="658"/>
                    <a:pt x="1163" y="542"/>
                  </a:cubicBezTo>
                  <a:cubicBezTo>
                    <a:pt x="841" y="427"/>
                    <a:pt x="538" y="254"/>
                    <a:pt x="274" y="38"/>
                  </a:cubicBezTo>
                  <a:cubicBezTo>
                    <a:pt x="244" y="13"/>
                    <a:pt x="208" y="0"/>
                    <a:pt x="173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6740378" y="2408990"/>
              <a:ext cx="227484" cy="139182"/>
            </a:xfrm>
            <a:custGeom>
              <a:avLst/>
              <a:gdLst/>
              <a:ahLst/>
              <a:cxnLst/>
              <a:rect l="l" t="t" r="r" b="b"/>
              <a:pathLst>
                <a:path w="2383" h="1458" extrusionOk="0">
                  <a:moveTo>
                    <a:pt x="168" y="0"/>
                  </a:moveTo>
                  <a:cubicBezTo>
                    <a:pt x="130" y="0"/>
                    <a:pt x="92" y="15"/>
                    <a:pt x="62" y="45"/>
                  </a:cubicBezTo>
                  <a:cubicBezTo>
                    <a:pt x="0" y="102"/>
                    <a:pt x="0" y="204"/>
                    <a:pt x="58" y="266"/>
                  </a:cubicBezTo>
                  <a:cubicBezTo>
                    <a:pt x="197" y="410"/>
                    <a:pt x="342" y="559"/>
                    <a:pt x="495" y="703"/>
                  </a:cubicBezTo>
                  <a:cubicBezTo>
                    <a:pt x="644" y="843"/>
                    <a:pt x="807" y="978"/>
                    <a:pt x="990" y="1098"/>
                  </a:cubicBezTo>
                  <a:cubicBezTo>
                    <a:pt x="1149" y="1198"/>
                    <a:pt x="1322" y="1290"/>
                    <a:pt x="1509" y="1352"/>
                  </a:cubicBezTo>
                  <a:cubicBezTo>
                    <a:pt x="1691" y="1419"/>
                    <a:pt x="1884" y="1457"/>
                    <a:pt x="2085" y="1457"/>
                  </a:cubicBezTo>
                  <a:cubicBezTo>
                    <a:pt x="2134" y="1457"/>
                    <a:pt x="2187" y="1453"/>
                    <a:pt x="2234" y="1448"/>
                  </a:cubicBezTo>
                  <a:cubicBezTo>
                    <a:pt x="2321" y="1439"/>
                    <a:pt x="2383" y="1362"/>
                    <a:pt x="2374" y="1275"/>
                  </a:cubicBezTo>
                  <a:cubicBezTo>
                    <a:pt x="2365" y="1196"/>
                    <a:pt x="2293" y="1135"/>
                    <a:pt x="2214" y="1135"/>
                  </a:cubicBezTo>
                  <a:cubicBezTo>
                    <a:pt x="2211" y="1135"/>
                    <a:pt x="2208" y="1135"/>
                    <a:pt x="2205" y="1136"/>
                  </a:cubicBezTo>
                  <a:cubicBezTo>
                    <a:pt x="2163" y="1140"/>
                    <a:pt x="2123" y="1146"/>
                    <a:pt x="2085" y="1146"/>
                  </a:cubicBezTo>
                  <a:cubicBezTo>
                    <a:pt x="1927" y="1146"/>
                    <a:pt x="1764" y="1111"/>
                    <a:pt x="1610" y="1060"/>
                  </a:cubicBezTo>
                  <a:cubicBezTo>
                    <a:pt x="1451" y="1006"/>
                    <a:pt x="1302" y="929"/>
                    <a:pt x="1158" y="833"/>
                  </a:cubicBezTo>
                  <a:cubicBezTo>
                    <a:pt x="999" y="732"/>
                    <a:pt x="850" y="607"/>
                    <a:pt x="706" y="472"/>
                  </a:cubicBezTo>
                  <a:cubicBezTo>
                    <a:pt x="562" y="339"/>
                    <a:pt x="422" y="194"/>
                    <a:pt x="284" y="50"/>
                  </a:cubicBezTo>
                  <a:cubicBezTo>
                    <a:pt x="251" y="17"/>
                    <a:pt x="209" y="0"/>
                    <a:pt x="168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6661823" y="2450702"/>
              <a:ext cx="53840" cy="265764"/>
            </a:xfrm>
            <a:custGeom>
              <a:avLst/>
              <a:gdLst/>
              <a:ahLst/>
              <a:cxnLst/>
              <a:rect l="l" t="t" r="r" b="b"/>
              <a:pathLst>
                <a:path w="564" h="2784" extrusionOk="0">
                  <a:moveTo>
                    <a:pt x="314" y="0"/>
                  </a:moveTo>
                  <a:cubicBezTo>
                    <a:pt x="247" y="0"/>
                    <a:pt x="185" y="45"/>
                    <a:pt x="165" y="113"/>
                  </a:cubicBezTo>
                  <a:cubicBezTo>
                    <a:pt x="54" y="492"/>
                    <a:pt x="1" y="887"/>
                    <a:pt x="1" y="1275"/>
                  </a:cubicBezTo>
                  <a:cubicBezTo>
                    <a:pt x="1" y="1756"/>
                    <a:pt x="83" y="2231"/>
                    <a:pt x="242" y="2679"/>
                  </a:cubicBezTo>
                  <a:cubicBezTo>
                    <a:pt x="265" y="2743"/>
                    <a:pt x="323" y="2784"/>
                    <a:pt x="386" y="2784"/>
                  </a:cubicBezTo>
                  <a:cubicBezTo>
                    <a:pt x="403" y="2784"/>
                    <a:pt x="421" y="2781"/>
                    <a:pt x="438" y="2775"/>
                  </a:cubicBezTo>
                  <a:cubicBezTo>
                    <a:pt x="520" y="2746"/>
                    <a:pt x="564" y="2659"/>
                    <a:pt x="535" y="2577"/>
                  </a:cubicBezTo>
                  <a:cubicBezTo>
                    <a:pt x="386" y="2160"/>
                    <a:pt x="313" y="1718"/>
                    <a:pt x="313" y="1275"/>
                  </a:cubicBezTo>
                  <a:cubicBezTo>
                    <a:pt x="313" y="915"/>
                    <a:pt x="362" y="550"/>
                    <a:pt x="462" y="199"/>
                  </a:cubicBezTo>
                  <a:cubicBezTo>
                    <a:pt x="486" y="117"/>
                    <a:pt x="438" y="31"/>
                    <a:pt x="357" y="7"/>
                  </a:cubicBezTo>
                  <a:cubicBezTo>
                    <a:pt x="343" y="2"/>
                    <a:pt x="328" y="0"/>
                    <a:pt x="314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6530771" y="2395246"/>
              <a:ext cx="125245" cy="213737"/>
            </a:xfrm>
            <a:custGeom>
              <a:avLst/>
              <a:gdLst/>
              <a:ahLst/>
              <a:cxnLst/>
              <a:rect l="l" t="t" r="r" b="b"/>
              <a:pathLst>
                <a:path w="1312" h="2239" extrusionOk="0">
                  <a:moveTo>
                    <a:pt x="1143" y="0"/>
                  </a:moveTo>
                  <a:cubicBezTo>
                    <a:pt x="1102" y="0"/>
                    <a:pt x="1060" y="17"/>
                    <a:pt x="1028" y="50"/>
                  </a:cubicBezTo>
                  <a:cubicBezTo>
                    <a:pt x="495" y="592"/>
                    <a:pt x="139" y="1304"/>
                    <a:pt x="14" y="2058"/>
                  </a:cubicBezTo>
                  <a:cubicBezTo>
                    <a:pt x="0" y="2145"/>
                    <a:pt x="58" y="2222"/>
                    <a:pt x="144" y="2236"/>
                  </a:cubicBezTo>
                  <a:cubicBezTo>
                    <a:pt x="154" y="2237"/>
                    <a:pt x="163" y="2238"/>
                    <a:pt x="172" y="2238"/>
                  </a:cubicBezTo>
                  <a:cubicBezTo>
                    <a:pt x="246" y="2238"/>
                    <a:pt x="309" y="2184"/>
                    <a:pt x="322" y="2107"/>
                  </a:cubicBezTo>
                  <a:cubicBezTo>
                    <a:pt x="433" y="1419"/>
                    <a:pt x="764" y="765"/>
                    <a:pt x="1254" y="266"/>
                  </a:cubicBezTo>
                  <a:cubicBezTo>
                    <a:pt x="1312" y="204"/>
                    <a:pt x="1312" y="102"/>
                    <a:pt x="1249" y="44"/>
                  </a:cubicBezTo>
                  <a:cubicBezTo>
                    <a:pt x="1219" y="15"/>
                    <a:pt x="1182" y="0"/>
                    <a:pt x="1143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6439904" y="2300751"/>
              <a:ext cx="106057" cy="158943"/>
            </a:xfrm>
            <a:custGeom>
              <a:avLst/>
              <a:gdLst/>
              <a:ahLst/>
              <a:cxnLst/>
              <a:rect l="l" t="t" r="r" b="b"/>
              <a:pathLst>
                <a:path w="1111" h="1665" extrusionOk="0">
                  <a:moveTo>
                    <a:pt x="932" y="1"/>
                  </a:moveTo>
                  <a:cubicBezTo>
                    <a:pt x="904" y="1"/>
                    <a:pt x="876" y="9"/>
                    <a:pt x="851" y="25"/>
                  </a:cubicBezTo>
                  <a:cubicBezTo>
                    <a:pt x="596" y="180"/>
                    <a:pt x="385" y="400"/>
                    <a:pt x="241" y="655"/>
                  </a:cubicBezTo>
                  <a:cubicBezTo>
                    <a:pt x="92" y="914"/>
                    <a:pt x="5" y="1207"/>
                    <a:pt x="1" y="1506"/>
                  </a:cubicBezTo>
                  <a:cubicBezTo>
                    <a:pt x="1" y="1593"/>
                    <a:pt x="68" y="1659"/>
                    <a:pt x="154" y="1664"/>
                  </a:cubicBezTo>
                  <a:cubicBezTo>
                    <a:pt x="241" y="1664"/>
                    <a:pt x="307" y="1597"/>
                    <a:pt x="312" y="1511"/>
                  </a:cubicBezTo>
                  <a:cubicBezTo>
                    <a:pt x="318" y="1271"/>
                    <a:pt x="389" y="1025"/>
                    <a:pt x="509" y="814"/>
                  </a:cubicBezTo>
                  <a:cubicBezTo>
                    <a:pt x="629" y="602"/>
                    <a:pt x="808" y="415"/>
                    <a:pt x="1014" y="290"/>
                  </a:cubicBezTo>
                  <a:cubicBezTo>
                    <a:pt x="1086" y="247"/>
                    <a:pt x="1110" y="151"/>
                    <a:pt x="1067" y="78"/>
                  </a:cubicBezTo>
                  <a:cubicBezTo>
                    <a:pt x="1036" y="29"/>
                    <a:pt x="984" y="1"/>
                    <a:pt x="932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5620662" y="2582803"/>
              <a:ext cx="252877" cy="237507"/>
            </a:xfrm>
            <a:custGeom>
              <a:avLst/>
              <a:gdLst/>
              <a:ahLst/>
              <a:cxnLst/>
              <a:rect l="l" t="t" r="r" b="b"/>
              <a:pathLst>
                <a:path w="2649" h="2488" extrusionOk="0">
                  <a:moveTo>
                    <a:pt x="182" y="1"/>
                  </a:moveTo>
                  <a:cubicBezTo>
                    <a:pt x="125" y="1"/>
                    <a:pt x="71" y="33"/>
                    <a:pt x="43" y="89"/>
                  </a:cubicBezTo>
                  <a:cubicBezTo>
                    <a:pt x="0" y="161"/>
                    <a:pt x="34" y="257"/>
                    <a:pt x="111" y="295"/>
                  </a:cubicBezTo>
                  <a:cubicBezTo>
                    <a:pt x="351" y="421"/>
                    <a:pt x="591" y="545"/>
                    <a:pt x="821" y="680"/>
                  </a:cubicBezTo>
                  <a:cubicBezTo>
                    <a:pt x="1052" y="814"/>
                    <a:pt x="1274" y="958"/>
                    <a:pt x="1475" y="1127"/>
                  </a:cubicBezTo>
                  <a:cubicBezTo>
                    <a:pt x="1677" y="1290"/>
                    <a:pt x="1860" y="1482"/>
                    <a:pt x="2009" y="1689"/>
                  </a:cubicBezTo>
                  <a:cubicBezTo>
                    <a:pt x="2154" y="1900"/>
                    <a:pt x="2263" y="2127"/>
                    <a:pt x="2327" y="2371"/>
                  </a:cubicBezTo>
                  <a:cubicBezTo>
                    <a:pt x="2342" y="2439"/>
                    <a:pt x="2405" y="2488"/>
                    <a:pt x="2473" y="2488"/>
                  </a:cubicBezTo>
                  <a:cubicBezTo>
                    <a:pt x="2486" y="2488"/>
                    <a:pt x="2500" y="2486"/>
                    <a:pt x="2513" y="2482"/>
                  </a:cubicBezTo>
                  <a:cubicBezTo>
                    <a:pt x="2595" y="2462"/>
                    <a:pt x="2648" y="2381"/>
                    <a:pt x="2629" y="2295"/>
                  </a:cubicBezTo>
                  <a:cubicBezTo>
                    <a:pt x="2557" y="2011"/>
                    <a:pt x="2427" y="1747"/>
                    <a:pt x="2263" y="1511"/>
                  </a:cubicBezTo>
                  <a:cubicBezTo>
                    <a:pt x="2096" y="1275"/>
                    <a:pt x="1894" y="1064"/>
                    <a:pt x="1673" y="882"/>
                  </a:cubicBezTo>
                  <a:cubicBezTo>
                    <a:pt x="1456" y="703"/>
                    <a:pt x="1221" y="550"/>
                    <a:pt x="981" y="410"/>
                  </a:cubicBezTo>
                  <a:cubicBezTo>
                    <a:pt x="741" y="271"/>
                    <a:pt x="495" y="142"/>
                    <a:pt x="251" y="17"/>
                  </a:cubicBezTo>
                  <a:cubicBezTo>
                    <a:pt x="228" y="6"/>
                    <a:pt x="205" y="1"/>
                    <a:pt x="182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5593554" y="2787923"/>
              <a:ext cx="262518" cy="168203"/>
            </a:xfrm>
            <a:custGeom>
              <a:avLst/>
              <a:gdLst/>
              <a:ahLst/>
              <a:cxnLst/>
              <a:rect l="l" t="t" r="r" b="b"/>
              <a:pathLst>
                <a:path w="2750" h="1762" extrusionOk="0">
                  <a:moveTo>
                    <a:pt x="164" y="1"/>
                  </a:moveTo>
                  <a:cubicBezTo>
                    <a:pt x="90" y="1"/>
                    <a:pt x="19" y="56"/>
                    <a:pt x="10" y="136"/>
                  </a:cubicBezTo>
                  <a:cubicBezTo>
                    <a:pt x="1" y="222"/>
                    <a:pt x="63" y="299"/>
                    <a:pt x="149" y="309"/>
                  </a:cubicBezTo>
                  <a:cubicBezTo>
                    <a:pt x="606" y="366"/>
                    <a:pt x="1048" y="521"/>
                    <a:pt x="1442" y="761"/>
                  </a:cubicBezTo>
                  <a:cubicBezTo>
                    <a:pt x="1837" y="996"/>
                    <a:pt x="2183" y="1318"/>
                    <a:pt x="2447" y="1693"/>
                  </a:cubicBezTo>
                  <a:cubicBezTo>
                    <a:pt x="2477" y="1737"/>
                    <a:pt x="2524" y="1761"/>
                    <a:pt x="2573" y="1761"/>
                  </a:cubicBezTo>
                  <a:cubicBezTo>
                    <a:pt x="2604" y="1761"/>
                    <a:pt x="2635" y="1752"/>
                    <a:pt x="2663" y="1732"/>
                  </a:cubicBezTo>
                  <a:cubicBezTo>
                    <a:pt x="2735" y="1683"/>
                    <a:pt x="2749" y="1588"/>
                    <a:pt x="2702" y="1515"/>
                  </a:cubicBezTo>
                  <a:cubicBezTo>
                    <a:pt x="2413" y="1102"/>
                    <a:pt x="2034" y="751"/>
                    <a:pt x="1606" y="492"/>
                  </a:cubicBezTo>
                  <a:cubicBezTo>
                    <a:pt x="1174" y="232"/>
                    <a:pt x="688" y="59"/>
                    <a:pt x="183" y="2"/>
                  </a:cubicBezTo>
                  <a:cubicBezTo>
                    <a:pt x="176" y="1"/>
                    <a:pt x="170" y="1"/>
                    <a:pt x="164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5571983" y="2991134"/>
              <a:ext cx="248772" cy="92025"/>
            </a:xfrm>
            <a:custGeom>
              <a:avLst/>
              <a:gdLst/>
              <a:ahLst/>
              <a:cxnLst/>
              <a:rect l="l" t="t" r="r" b="b"/>
              <a:pathLst>
                <a:path w="2606" h="964" extrusionOk="0">
                  <a:moveTo>
                    <a:pt x="697" y="1"/>
                  </a:moveTo>
                  <a:cubicBezTo>
                    <a:pt x="510" y="1"/>
                    <a:pt x="322" y="20"/>
                    <a:pt x="140" y="58"/>
                  </a:cubicBezTo>
                  <a:cubicBezTo>
                    <a:pt x="58" y="78"/>
                    <a:pt x="1" y="160"/>
                    <a:pt x="20" y="242"/>
                  </a:cubicBezTo>
                  <a:cubicBezTo>
                    <a:pt x="37" y="316"/>
                    <a:pt x="99" y="366"/>
                    <a:pt x="171" y="366"/>
                  </a:cubicBezTo>
                  <a:cubicBezTo>
                    <a:pt x="183" y="366"/>
                    <a:pt x="195" y="364"/>
                    <a:pt x="207" y="362"/>
                  </a:cubicBezTo>
                  <a:cubicBezTo>
                    <a:pt x="366" y="328"/>
                    <a:pt x="535" y="313"/>
                    <a:pt x="697" y="313"/>
                  </a:cubicBezTo>
                  <a:cubicBezTo>
                    <a:pt x="708" y="313"/>
                    <a:pt x="719" y="313"/>
                    <a:pt x="731" y="313"/>
                  </a:cubicBezTo>
                  <a:cubicBezTo>
                    <a:pt x="1018" y="313"/>
                    <a:pt x="1304" y="370"/>
                    <a:pt x="1573" y="468"/>
                  </a:cubicBezTo>
                  <a:cubicBezTo>
                    <a:pt x="1846" y="573"/>
                    <a:pt x="2105" y="727"/>
                    <a:pt x="2327" y="923"/>
                  </a:cubicBezTo>
                  <a:cubicBezTo>
                    <a:pt x="2356" y="950"/>
                    <a:pt x="2393" y="963"/>
                    <a:pt x="2430" y="963"/>
                  </a:cubicBezTo>
                  <a:cubicBezTo>
                    <a:pt x="2474" y="963"/>
                    <a:pt x="2517" y="945"/>
                    <a:pt x="2548" y="910"/>
                  </a:cubicBezTo>
                  <a:cubicBezTo>
                    <a:pt x="2606" y="847"/>
                    <a:pt x="2600" y="746"/>
                    <a:pt x="2533" y="688"/>
                  </a:cubicBezTo>
                  <a:cubicBezTo>
                    <a:pt x="2283" y="468"/>
                    <a:pt x="1990" y="295"/>
                    <a:pt x="1677" y="179"/>
                  </a:cubicBezTo>
                  <a:cubicBezTo>
                    <a:pt x="1366" y="58"/>
                    <a:pt x="1034" y="1"/>
                    <a:pt x="697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5586205" y="3118750"/>
              <a:ext cx="219370" cy="51835"/>
            </a:xfrm>
            <a:custGeom>
              <a:avLst/>
              <a:gdLst/>
              <a:ahLst/>
              <a:cxnLst/>
              <a:rect l="l" t="t" r="r" b="b"/>
              <a:pathLst>
                <a:path w="2298" h="543" extrusionOk="0">
                  <a:moveTo>
                    <a:pt x="1500" y="0"/>
                  </a:moveTo>
                  <a:cubicBezTo>
                    <a:pt x="1034" y="0"/>
                    <a:pt x="563" y="77"/>
                    <a:pt x="121" y="240"/>
                  </a:cubicBezTo>
                  <a:cubicBezTo>
                    <a:pt x="40" y="269"/>
                    <a:pt x="0" y="356"/>
                    <a:pt x="29" y="438"/>
                  </a:cubicBezTo>
                  <a:cubicBezTo>
                    <a:pt x="52" y="502"/>
                    <a:pt x="110" y="542"/>
                    <a:pt x="174" y="542"/>
                  </a:cubicBezTo>
                  <a:cubicBezTo>
                    <a:pt x="191" y="542"/>
                    <a:pt x="209" y="539"/>
                    <a:pt x="226" y="533"/>
                  </a:cubicBezTo>
                  <a:cubicBezTo>
                    <a:pt x="635" y="385"/>
                    <a:pt x="1067" y="313"/>
                    <a:pt x="1500" y="313"/>
                  </a:cubicBezTo>
                  <a:cubicBezTo>
                    <a:pt x="1701" y="313"/>
                    <a:pt x="1903" y="327"/>
                    <a:pt x="2105" y="360"/>
                  </a:cubicBezTo>
                  <a:cubicBezTo>
                    <a:pt x="2114" y="362"/>
                    <a:pt x="2124" y="363"/>
                    <a:pt x="2132" y="363"/>
                  </a:cubicBezTo>
                  <a:cubicBezTo>
                    <a:pt x="2207" y="363"/>
                    <a:pt x="2271" y="308"/>
                    <a:pt x="2284" y="231"/>
                  </a:cubicBezTo>
                  <a:cubicBezTo>
                    <a:pt x="2298" y="145"/>
                    <a:pt x="2240" y="67"/>
                    <a:pt x="2158" y="53"/>
                  </a:cubicBezTo>
                  <a:cubicBezTo>
                    <a:pt x="1938" y="14"/>
                    <a:pt x="1721" y="0"/>
                    <a:pt x="1500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5622476" y="3220594"/>
              <a:ext cx="201518" cy="80856"/>
            </a:xfrm>
            <a:custGeom>
              <a:avLst/>
              <a:gdLst/>
              <a:ahLst/>
              <a:cxnLst/>
              <a:rect l="l" t="t" r="r" b="b"/>
              <a:pathLst>
                <a:path w="2111" h="847" extrusionOk="0">
                  <a:moveTo>
                    <a:pt x="1942" y="0"/>
                  </a:moveTo>
                  <a:cubicBezTo>
                    <a:pt x="1288" y="0"/>
                    <a:pt x="640" y="198"/>
                    <a:pt x="92" y="562"/>
                  </a:cubicBezTo>
                  <a:cubicBezTo>
                    <a:pt x="19" y="606"/>
                    <a:pt x="1" y="706"/>
                    <a:pt x="48" y="779"/>
                  </a:cubicBezTo>
                  <a:cubicBezTo>
                    <a:pt x="79" y="822"/>
                    <a:pt x="130" y="847"/>
                    <a:pt x="181" y="847"/>
                  </a:cubicBezTo>
                  <a:cubicBezTo>
                    <a:pt x="210" y="847"/>
                    <a:pt x="239" y="839"/>
                    <a:pt x="265" y="821"/>
                  </a:cubicBezTo>
                  <a:cubicBezTo>
                    <a:pt x="760" y="490"/>
                    <a:pt x="1350" y="313"/>
                    <a:pt x="1942" y="313"/>
                  </a:cubicBezTo>
                  <a:lnTo>
                    <a:pt x="1951" y="313"/>
                  </a:lnTo>
                  <a:cubicBezTo>
                    <a:pt x="2038" y="313"/>
                    <a:pt x="2110" y="245"/>
                    <a:pt x="2110" y="158"/>
                  </a:cubicBezTo>
                  <a:cubicBezTo>
                    <a:pt x="2110" y="72"/>
                    <a:pt x="2042" y="0"/>
                    <a:pt x="195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5704085" y="3351455"/>
              <a:ext cx="174503" cy="77992"/>
            </a:xfrm>
            <a:custGeom>
              <a:avLst/>
              <a:gdLst/>
              <a:ahLst/>
              <a:cxnLst/>
              <a:rect l="l" t="t" r="r" b="b"/>
              <a:pathLst>
                <a:path w="1828" h="817" extrusionOk="0">
                  <a:moveTo>
                    <a:pt x="1579" y="0"/>
                  </a:moveTo>
                  <a:cubicBezTo>
                    <a:pt x="1570" y="0"/>
                    <a:pt x="1562" y="1"/>
                    <a:pt x="1553" y="3"/>
                  </a:cubicBezTo>
                  <a:cubicBezTo>
                    <a:pt x="1039" y="76"/>
                    <a:pt x="539" y="253"/>
                    <a:pt x="97" y="528"/>
                  </a:cubicBezTo>
                  <a:cubicBezTo>
                    <a:pt x="20" y="570"/>
                    <a:pt x="1" y="666"/>
                    <a:pt x="44" y="743"/>
                  </a:cubicBezTo>
                  <a:cubicBezTo>
                    <a:pt x="75" y="790"/>
                    <a:pt x="126" y="817"/>
                    <a:pt x="178" y="817"/>
                  </a:cubicBezTo>
                  <a:cubicBezTo>
                    <a:pt x="206" y="817"/>
                    <a:pt x="235" y="809"/>
                    <a:pt x="260" y="792"/>
                  </a:cubicBezTo>
                  <a:cubicBezTo>
                    <a:pt x="644" y="554"/>
                    <a:pt x="1079" y="394"/>
                    <a:pt x="1526" y="322"/>
                  </a:cubicBezTo>
                  <a:lnTo>
                    <a:pt x="1526" y="322"/>
                  </a:lnTo>
                  <a:cubicBezTo>
                    <a:pt x="1535" y="329"/>
                    <a:pt x="1544" y="337"/>
                    <a:pt x="1553" y="344"/>
                  </a:cubicBezTo>
                  <a:cubicBezTo>
                    <a:pt x="1581" y="368"/>
                    <a:pt x="1617" y="381"/>
                    <a:pt x="1654" y="381"/>
                  </a:cubicBezTo>
                  <a:cubicBezTo>
                    <a:pt x="1698" y="381"/>
                    <a:pt x="1743" y="363"/>
                    <a:pt x="1774" y="326"/>
                  </a:cubicBezTo>
                  <a:cubicBezTo>
                    <a:pt x="1827" y="262"/>
                    <a:pt x="1822" y="162"/>
                    <a:pt x="1755" y="104"/>
                  </a:cubicBezTo>
                  <a:cubicBezTo>
                    <a:pt x="1726" y="85"/>
                    <a:pt x="1702" y="61"/>
                    <a:pt x="1673" y="38"/>
                  </a:cubicBezTo>
                  <a:cubicBezTo>
                    <a:pt x="1646" y="14"/>
                    <a:pt x="1613" y="0"/>
                    <a:pt x="1579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7212757" y="3430582"/>
              <a:ext cx="148728" cy="72073"/>
            </a:xfrm>
            <a:custGeom>
              <a:avLst/>
              <a:gdLst/>
              <a:ahLst/>
              <a:cxnLst/>
              <a:rect l="l" t="t" r="r" b="b"/>
              <a:pathLst>
                <a:path w="1558" h="755" extrusionOk="0">
                  <a:moveTo>
                    <a:pt x="1375" y="1"/>
                  </a:moveTo>
                  <a:cubicBezTo>
                    <a:pt x="1144" y="1"/>
                    <a:pt x="909" y="39"/>
                    <a:pt x="692" y="121"/>
                  </a:cubicBezTo>
                  <a:cubicBezTo>
                    <a:pt x="472" y="198"/>
                    <a:pt x="265" y="309"/>
                    <a:pt x="82" y="458"/>
                  </a:cubicBezTo>
                  <a:cubicBezTo>
                    <a:pt x="11" y="515"/>
                    <a:pt x="0" y="621"/>
                    <a:pt x="58" y="693"/>
                  </a:cubicBezTo>
                  <a:cubicBezTo>
                    <a:pt x="90" y="734"/>
                    <a:pt x="138" y="755"/>
                    <a:pt x="187" y="755"/>
                  </a:cubicBezTo>
                  <a:cubicBezTo>
                    <a:pt x="225" y="755"/>
                    <a:pt x="263" y="742"/>
                    <a:pt x="294" y="717"/>
                  </a:cubicBezTo>
                  <a:cubicBezTo>
                    <a:pt x="448" y="597"/>
                    <a:pt x="621" y="500"/>
                    <a:pt x="803" y="438"/>
                  </a:cubicBezTo>
                  <a:cubicBezTo>
                    <a:pt x="986" y="371"/>
                    <a:pt x="1182" y="338"/>
                    <a:pt x="1375" y="338"/>
                  </a:cubicBezTo>
                  <a:lnTo>
                    <a:pt x="1390" y="338"/>
                  </a:lnTo>
                  <a:cubicBezTo>
                    <a:pt x="1481" y="338"/>
                    <a:pt x="1557" y="265"/>
                    <a:pt x="1557" y="169"/>
                  </a:cubicBezTo>
                  <a:cubicBezTo>
                    <a:pt x="1557" y="78"/>
                    <a:pt x="1486" y="1"/>
                    <a:pt x="1390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967;p29">
            <a:extLst>
              <a:ext uri="{FF2B5EF4-FFF2-40B4-BE49-F238E27FC236}">
                <a16:creationId xmlns:a16="http://schemas.microsoft.com/office/drawing/2014/main" id="{C689383A-9CCA-44AB-BCAE-87041C8112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1594080">
            <a:off x="260985" y="1414608"/>
            <a:ext cx="8620262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CHÀO MỪNG CÁC EM ĐẾN VỚI BUỔI HỌC NGÀY HÔM NAY</a:t>
            </a:r>
            <a:endParaRPr sz="4400" b="1" dirty="0">
              <a:solidFill>
                <a:schemeClr val="bg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169;p30">
            <a:extLst>
              <a:ext uri="{FF2B5EF4-FFF2-40B4-BE49-F238E27FC236}">
                <a16:creationId xmlns:a16="http://schemas.microsoft.com/office/drawing/2014/main" id="{99E17BE8-0EF7-4F30-9756-DD9E6A120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NGÂN HÀ VÀ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90A25D2-D8AC-4D94-A1B2-E84519CB05E1}"/>
              </a:ext>
            </a:extLst>
          </p:cNvPr>
          <p:cNvSpPr txBox="1"/>
          <p:nvPr/>
        </p:nvSpPr>
        <p:spPr>
          <a:xfrm>
            <a:off x="327379" y="2003965"/>
            <a:ext cx="4584590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chuyển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tâm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tốc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220000 m/s.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- </a:t>
            </a:r>
            <a:r>
              <a:rPr lang="en-US" altLang="zh-CN" sz="2200" dirty="0" err="1">
                <a:solidFill>
                  <a:schemeClr val="bg1"/>
                </a:solidFill>
              </a:rPr>
              <a:t>Mất</a:t>
            </a:r>
            <a:r>
              <a:rPr lang="en-US" altLang="zh-CN" sz="2200" dirty="0">
                <a:solidFill>
                  <a:schemeClr val="bg1"/>
                </a:solidFill>
              </a:rPr>
              <a:t> 230000 </a:t>
            </a:r>
            <a:r>
              <a:rPr lang="en-US" altLang="zh-CN" sz="2200" dirty="0" err="1">
                <a:solidFill>
                  <a:schemeClr val="bg1"/>
                </a:solidFill>
              </a:rPr>
              <a:t>triệu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năm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để</a:t>
            </a:r>
            <a:r>
              <a:rPr lang="en-US" altLang="zh-CN" sz="2200" dirty="0">
                <a:solidFill>
                  <a:schemeClr val="bg1"/>
                </a:solidFill>
              </a:rPr>
              <a:t> quay </a:t>
            </a:r>
            <a:r>
              <a:rPr lang="en-US" altLang="zh-CN" sz="2200" dirty="0" err="1">
                <a:solidFill>
                  <a:schemeClr val="bg1"/>
                </a:solidFill>
              </a:rPr>
              <a:t>hết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được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một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vòng</a:t>
            </a:r>
            <a:r>
              <a:rPr lang="en-US" altLang="zh-CN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2BA608-CC43-48AD-A51E-AB1CDB4A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74" y="1768397"/>
            <a:ext cx="3611247" cy="25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A12515E4-1139-4C75-9657-78DB37902469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1. </a:t>
            </a:r>
            <a:r>
              <a:rPr lang="en-US" sz="2200" dirty="0" err="1">
                <a:solidFill>
                  <a:schemeClr val="bg1"/>
                </a:solidFill>
              </a:rPr>
              <a:t>Đường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khoảng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50" name="Google Shape;2169;p30">
            <a:extLst>
              <a:ext uri="{FF2B5EF4-FFF2-40B4-BE49-F238E27FC236}">
                <a16:creationId xmlns:a16="http://schemas.microsoft.com/office/drawing/2014/main" id="{42E090D1-AA76-4873-8239-1DE53CB27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027E8E9-5A0C-48CE-B056-9B1C9F268C4B}"/>
              </a:ext>
            </a:extLst>
          </p:cNvPr>
          <p:cNvSpPr/>
          <p:nvPr/>
        </p:nvSpPr>
        <p:spPr>
          <a:xfrm>
            <a:off x="1219202" y="2035528"/>
            <a:ext cx="2652888" cy="1072444"/>
          </a:xfrm>
          <a:prstGeom prst="roundRect">
            <a:avLst/>
          </a:prstGeom>
          <a:solidFill>
            <a:srgbClr val="FA5478"/>
          </a:solidFill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A. 300 </a:t>
            </a:r>
            <a:r>
              <a:rPr lang="en-US" sz="2200" i="0" dirty="0" err="1">
                <a:solidFill>
                  <a:schemeClr val="bg1"/>
                </a:solidFill>
                <a:effectLst/>
              </a:rPr>
              <a:t>năm</a:t>
            </a:r>
            <a:r>
              <a:rPr lang="en-US" sz="220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i="0" dirty="0" err="1">
                <a:solidFill>
                  <a:schemeClr val="bg1"/>
                </a:solidFill>
                <a:effectLst/>
              </a:rPr>
              <a:t>ánh</a:t>
            </a:r>
            <a:r>
              <a:rPr lang="en-US" sz="220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i="0" dirty="0" err="1">
                <a:solidFill>
                  <a:schemeClr val="bg1"/>
                </a:solidFill>
                <a:effectLst/>
              </a:rPr>
              <a:t>sáng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2372CFC9-25EA-488E-B1F8-DE285014357D}"/>
              </a:ext>
            </a:extLst>
          </p:cNvPr>
          <p:cNvSpPr/>
          <p:nvPr/>
        </p:nvSpPr>
        <p:spPr>
          <a:xfrm>
            <a:off x="1219202" y="3436501"/>
            <a:ext cx="2652888" cy="1072444"/>
          </a:xfrm>
          <a:prstGeom prst="roundRect">
            <a:avLst/>
          </a:prstGeom>
          <a:solidFill>
            <a:srgbClr val="FA5478"/>
          </a:solidFill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C. 3000 </a:t>
            </a:r>
            <a:r>
              <a:rPr lang="en-US" sz="2200" dirty="0" err="1">
                <a:solidFill>
                  <a:schemeClr val="bg1"/>
                </a:solidFill>
              </a:rPr>
              <a:t>năm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68BE0A7-F8F2-4D30-8B0F-B0CB021A6279}"/>
              </a:ext>
            </a:extLst>
          </p:cNvPr>
          <p:cNvSpPr/>
          <p:nvPr/>
        </p:nvSpPr>
        <p:spPr>
          <a:xfrm>
            <a:off x="5271910" y="2035528"/>
            <a:ext cx="2652888" cy="1072444"/>
          </a:xfrm>
          <a:prstGeom prst="roundRect">
            <a:avLst/>
          </a:prstGeom>
          <a:solidFill>
            <a:srgbClr val="FA5478"/>
          </a:solidFill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B. 100000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năm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ánh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sáng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8DA0961-DF64-4A7C-B336-CA5451BD48D5}"/>
              </a:ext>
            </a:extLst>
          </p:cNvPr>
          <p:cNvSpPr/>
          <p:nvPr/>
        </p:nvSpPr>
        <p:spPr>
          <a:xfrm>
            <a:off x="5271910" y="3436501"/>
            <a:ext cx="2652888" cy="1072444"/>
          </a:xfrm>
          <a:prstGeom prst="roundRect">
            <a:avLst/>
          </a:prstGeom>
          <a:solidFill>
            <a:srgbClr val="FA5478"/>
          </a:solidFill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D. </a:t>
            </a:r>
            <a:r>
              <a:rPr lang="en-US" sz="2200" dirty="0">
                <a:solidFill>
                  <a:schemeClr val="bg1"/>
                </a:solidFill>
              </a:rPr>
              <a:t>10000 </a:t>
            </a:r>
            <a:r>
              <a:rPr lang="en-US" sz="2200" dirty="0" err="1">
                <a:solidFill>
                  <a:schemeClr val="bg1"/>
                </a:solidFill>
              </a:rPr>
              <a:t>năm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6AB5B42C-F045-4C92-9A51-0A2E448F9E49}"/>
              </a:ext>
            </a:extLst>
          </p:cNvPr>
          <p:cNvSpPr/>
          <p:nvPr/>
        </p:nvSpPr>
        <p:spPr>
          <a:xfrm>
            <a:off x="5271910" y="2035528"/>
            <a:ext cx="2652888" cy="10724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B. 100000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năm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ánh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sáng</a:t>
            </a:r>
            <a:endParaRPr lang="en-US" sz="2200"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156" name="Google Shape;1741;p46">
            <a:extLst>
              <a:ext uri="{FF2B5EF4-FFF2-40B4-BE49-F238E27FC236}">
                <a16:creationId xmlns:a16="http://schemas.microsoft.com/office/drawing/2014/main" id="{365A343E-E527-415A-939E-3E322D4F4352}"/>
              </a:ext>
            </a:extLst>
          </p:cNvPr>
          <p:cNvGrpSpPr/>
          <p:nvPr/>
        </p:nvGrpSpPr>
        <p:grpSpPr>
          <a:xfrm>
            <a:off x="458029" y="309478"/>
            <a:ext cx="380017" cy="371706"/>
            <a:chOff x="488084" y="3164562"/>
            <a:chExt cx="535235" cy="523530"/>
          </a:xfrm>
        </p:grpSpPr>
        <p:grpSp>
          <p:nvGrpSpPr>
            <p:cNvPr id="157" name="Google Shape;1742;p46">
              <a:extLst>
                <a:ext uri="{FF2B5EF4-FFF2-40B4-BE49-F238E27FC236}">
                  <a16:creationId xmlns:a16="http://schemas.microsoft.com/office/drawing/2014/main" id="{80E522E9-C9CE-40A3-AAE4-9C7311266348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59" name="Google Shape;1743;p46">
                <a:extLst>
                  <a:ext uri="{FF2B5EF4-FFF2-40B4-BE49-F238E27FC236}">
                    <a16:creationId xmlns:a16="http://schemas.microsoft.com/office/drawing/2014/main" id="{4D8F17E3-FEDF-4CEA-A274-3D83125C8114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744;p46">
                <a:extLst>
                  <a:ext uri="{FF2B5EF4-FFF2-40B4-BE49-F238E27FC236}">
                    <a16:creationId xmlns:a16="http://schemas.microsoft.com/office/drawing/2014/main" id="{D73C7804-DE08-4E5D-AAF2-09EA6B2858D4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745;p46">
                <a:extLst>
                  <a:ext uri="{FF2B5EF4-FFF2-40B4-BE49-F238E27FC236}">
                    <a16:creationId xmlns:a16="http://schemas.microsoft.com/office/drawing/2014/main" id="{A324B0FD-3386-49F4-8FCE-365CEFEED428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746;p46">
                <a:extLst>
                  <a:ext uri="{FF2B5EF4-FFF2-40B4-BE49-F238E27FC236}">
                    <a16:creationId xmlns:a16="http://schemas.microsoft.com/office/drawing/2014/main" id="{44150056-CC16-46C4-9BA4-E121EC3F9F52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747;p46">
                <a:extLst>
                  <a:ext uri="{FF2B5EF4-FFF2-40B4-BE49-F238E27FC236}">
                    <a16:creationId xmlns:a16="http://schemas.microsoft.com/office/drawing/2014/main" id="{33351926-5D30-4B60-96A1-A965A0588D16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748;p46">
                <a:extLst>
                  <a:ext uri="{FF2B5EF4-FFF2-40B4-BE49-F238E27FC236}">
                    <a16:creationId xmlns:a16="http://schemas.microsoft.com/office/drawing/2014/main" id="{03120E64-D279-4F28-A6CD-9769E26D6BD3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749;p46">
                <a:extLst>
                  <a:ext uri="{FF2B5EF4-FFF2-40B4-BE49-F238E27FC236}">
                    <a16:creationId xmlns:a16="http://schemas.microsoft.com/office/drawing/2014/main" id="{0305C38B-2465-48C1-9D39-5A0BD1C26AE4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750;p46">
                <a:extLst>
                  <a:ext uri="{FF2B5EF4-FFF2-40B4-BE49-F238E27FC236}">
                    <a16:creationId xmlns:a16="http://schemas.microsoft.com/office/drawing/2014/main" id="{2FED241A-83B4-4516-AA0E-F371A7822FD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751;p46">
                <a:extLst>
                  <a:ext uri="{FF2B5EF4-FFF2-40B4-BE49-F238E27FC236}">
                    <a16:creationId xmlns:a16="http://schemas.microsoft.com/office/drawing/2014/main" id="{755D0331-96AA-45DB-A098-54657E8DEDBF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752;p46">
                <a:extLst>
                  <a:ext uri="{FF2B5EF4-FFF2-40B4-BE49-F238E27FC236}">
                    <a16:creationId xmlns:a16="http://schemas.microsoft.com/office/drawing/2014/main" id="{8A1BCB9A-6BBA-4C5D-B472-2B109D345EAA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753;p46">
                <a:extLst>
                  <a:ext uri="{FF2B5EF4-FFF2-40B4-BE49-F238E27FC236}">
                    <a16:creationId xmlns:a16="http://schemas.microsoft.com/office/drawing/2014/main" id="{45656816-ED5A-4DF5-A357-4E2015DF622E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" name="Google Shape;1754;p46">
              <a:extLst>
                <a:ext uri="{FF2B5EF4-FFF2-40B4-BE49-F238E27FC236}">
                  <a16:creationId xmlns:a16="http://schemas.microsoft.com/office/drawing/2014/main" id="{AFAA84C3-67D2-41B5-B87C-0B3C631F9842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55;p46">
            <a:extLst>
              <a:ext uri="{FF2B5EF4-FFF2-40B4-BE49-F238E27FC236}">
                <a16:creationId xmlns:a16="http://schemas.microsoft.com/office/drawing/2014/main" id="{7DFED4AE-3568-428B-B95C-EEAA3BF8D51D}"/>
              </a:ext>
            </a:extLst>
          </p:cNvPr>
          <p:cNvGrpSpPr/>
          <p:nvPr/>
        </p:nvGrpSpPr>
        <p:grpSpPr>
          <a:xfrm rot="1031190">
            <a:off x="1005377" y="306695"/>
            <a:ext cx="266456" cy="260628"/>
            <a:chOff x="488084" y="3164562"/>
            <a:chExt cx="535235" cy="523530"/>
          </a:xfrm>
        </p:grpSpPr>
        <p:grpSp>
          <p:nvGrpSpPr>
            <p:cNvPr id="171" name="Google Shape;1756;p46">
              <a:extLst>
                <a:ext uri="{FF2B5EF4-FFF2-40B4-BE49-F238E27FC236}">
                  <a16:creationId xmlns:a16="http://schemas.microsoft.com/office/drawing/2014/main" id="{09AA20F4-9562-4F0E-BEE3-C25F61EAA1A1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73" name="Google Shape;1757;p46">
                <a:extLst>
                  <a:ext uri="{FF2B5EF4-FFF2-40B4-BE49-F238E27FC236}">
                    <a16:creationId xmlns:a16="http://schemas.microsoft.com/office/drawing/2014/main" id="{EFFF4EB5-4706-4C36-9599-0F74A21D188F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58;p46">
                <a:extLst>
                  <a:ext uri="{FF2B5EF4-FFF2-40B4-BE49-F238E27FC236}">
                    <a16:creationId xmlns:a16="http://schemas.microsoft.com/office/drawing/2014/main" id="{7D1D9A30-45FE-422E-8D58-0D1127A5A050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9;p46">
                <a:extLst>
                  <a:ext uri="{FF2B5EF4-FFF2-40B4-BE49-F238E27FC236}">
                    <a16:creationId xmlns:a16="http://schemas.microsoft.com/office/drawing/2014/main" id="{DBCDB9E4-1863-4DDC-9D66-D3D701F51601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0;p46">
                <a:extLst>
                  <a:ext uri="{FF2B5EF4-FFF2-40B4-BE49-F238E27FC236}">
                    <a16:creationId xmlns:a16="http://schemas.microsoft.com/office/drawing/2014/main" id="{9BE3DA22-8468-4014-B5CB-D07A68E5C350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61;p46">
                <a:extLst>
                  <a:ext uri="{FF2B5EF4-FFF2-40B4-BE49-F238E27FC236}">
                    <a16:creationId xmlns:a16="http://schemas.microsoft.com/office/drawing/2014/main" id="{CBF8DBB8-73FF-44C8-B0CB-139510480908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62;p46">
                <a:extLst>
                  <a:ext uri="{FF2B5EF4-FFF2-40B4-BE49-F238E27FC236}">
                    <a16:creationId xmlns:a16="http://schemas.microsoft.com/office/drawing/2014/main" id="{2A30AA74-7F64-410B-968C-8BDA35ED76A4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63;p46">
                <a:extLst>
                  <a:ext uri="{FF2B5EF4-FFF2-40B4-BE49-F238E27FC236}">
                    <a16:creationId xmlns:a16="http://schemas.microsoft.com/office/drawing/2014/main" id="{DF939530-EF9E-4B78-8649-181E419C9D3A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764;p46">
                <a:extLst>
                  <a:ext uri="{FF2B5EF4-FFF2-40B4-BE49-F238E27FC236}">
                    <a16:creationId xmlns:a16="http://schemas.microsoft.com/office/drawing/2014/main" id="{78521BA9-069B-40BE-9D5A-7CD0B5F4F95D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765;p46">
                <a:extLst>
                  <a:ext uri="{FF2B5EF4-FFF2-40B4-BE49-F238E27FC236}">
                    <a16:creationId xmlns:a16="http://schemas.microsoft.com/office/drawing/2014/main" id="{55E90B22-A549-45EF-906E-3CF6A5EC6FE7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766;p46">
                <a:extLst>
                  <a:ext uri="{FF2B5EF4-FFF2-40B4-BE49-F238E27FC236}">
                    <a16:creationId xmlns:a16="http://schemas.microsoft.com/office/drawing/2014/main" id="{5F5290E3-1DD5-4B80-9D7C-5A930C716046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767;p46">
                <a:extLst>
                  <a:ext uri="{FF2B5EF4-FFF2-40B4-BE49-F238E27FC236}">
                    <a16:creationId xmlns:a16="http://schemas.microsoft.com/office/drawing/2014/main" id="{4E8BCDE4-6688-443B-8029-4E8A233B1B6E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" name="Google Shape;1768;p46">
              <a:extLst>
                <a:ext uri="{FF2B5EF4-FFF2-40B4-BE49-F238E27FC236}">
                  <a16:creationId xmlns:a16="http://schemas.microsoft.com/office/drawing/2014/main" id="{B19F4E06-3E01-4F4E-B0D9-E21BDD3E1ACD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769;p46">
            <a:extLst>
              <a:ext uri="{FF2B5EF4-FFF2-40B4-BE49-F238E27FC236}">
                <a16:creationId xmlns:a16="http://schemas.microsoft.com/office/drawing/2014/main" id="{862E82D5-2978-4685-8ABC-D576E09C6C37}"/>
              </a:ext>
            </a:extLst>
          </p:cNvPr>
          <p:cNvGrpSpPr/>
          <p:nvPr/>
        </p:nvGrpSpPr>
        <p:grpSpPr>
          <a:xfrm rot="-1787138">
            <a:off x="368496" y="925856"/>
            <a:ext cx="298672" cy="292140"/>
            <a:chOff x="488084" y="3164562"/>
            <a:chExt cx="535235" cy="523530"/>
          </a:xfrm>
        </p:grpSpPr>
        <p:grpSp>
          <p:nvGrpSpPr>
            <p:cNvPr id="185" name="Google Shape;1770;p46">
              <a:extLst>
                <a:ext uri="{FF2B5EF4-FFF2-40B4-BE49-F238E27FC236}">
                  <a16:creationId xmlns:a16="http://schemas.microsoft.com/office/drawing/2014/main" id="{E9870C0A-0B43-446A-A5C9-0F60758F9026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87" name="Google Shape;1771;p46">
                <a:extLst>
                  <a:ext uri="{FF2B5EF4-FFF2-40B4-BE49-F238E27FC236}">
                    <a16:creationId xmlns:a16="http://schemas.microsoft.com/office/drawing/2014/main" id="{793120C0-FB36-4D0A-AF62-3D2349AA9616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772;p46">
                <a:extLst>
                  <a:ext uri="{FF2B5EF4-FFF2-40B4-BE49-F238E27FC236}">
                    <a16:creationId xmlns:a16="http://schemas.microsoft.com/office/drawing/2014/main" id="{A10150CD-AC9F-435C-A83E-C8466B906518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773;p46">
                <a:extLst>
                  <a:ext uri="{FF2B5EF4-FFF2-40B4-BE49-F238E27FC236}">
                    <a16:creationId xmlns:a16="http://schemas.microsoft.com/office/drawing/2014/main" id="{5C2A05A1-D48E-4D91-B086-2DC5EE6E8CBF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774;p46">
                <a:extLst>
                  <a:ext uri="{FF2B5EF4-FFF2-40B4-BE49-F238E27FC236}">
                    <a16:creationId xmlns:a16="http://schemas.microsoft.com/office/drawing/2014/main" id="{EF865624-F5AE-4238-8653-38203DFC8A89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775;p46">
                <a:extLst>
                  <a:ext uri="{FF2B5EF4-FFF2-40B4-BE49-F238E27FC236}">
                    <a16:creationId xmlns:a16="http://schemas.microsoft.com/office/drawing/2014/main" id="{9094E890-2E6D-431C-8B62-704FACDC36C2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776;p46">
                <a:extLst>
                  <a:ext uri="{FF2B5EF4-FFF2-40B4-BE49-F238E27FC236}">
                    <a16:creationId xmlns:a16="http://schemas.microsoft.com/office/drawing/2014/main" id="{C87A1943-91E6-4662-941E-39BEDDE4A078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777;p46">
                <a:extLst>
                  <a:ext uri="{FF2B5EF4-FFF2-40B4-BE49-F238E27FC236}">
                    <a16:creationId xmlns:a16="http://schemas.microsoft.com/office/drawing/2014/main" id="{E7127332-D085-46F6-A19F-5843FA3C3A60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778;p46">
                <a:extLst>
                  <a:ext uri="{FF2B5EF4-FFF2-40B4-BE49-F238E27FC236}">
                    <a16:creationId xmlns:a16="http://schemas.microsoft.com/office/drawing/2014/main" id="{1BD8AADF-F4D6-400C-BF41-3B40DB02EDEB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779;p46">
                <a:extLst>
                  <a:ext uri="{FF2B5EF4-FFF2-40B4-BE49-F238E27FC236}">
                    <a16:creationId xmlns:a16="http://schemas.microsoft.com/office/drawing/2014/main" id="{A9472A52-3CB6-4B92-AE24-21CA3326C3FC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780;p46">
                <a:extLst>
                  <a:ext uri="{FF2B5EF4-FFF2-40B4-BE49-F238E27FC236}">
                    <a16:creationId xmlns:a16="http://schemas.microsoft.com/office/drawing/2014/main" id="{2C451F51-3FB7-4843-80F9-E29816BA5E8D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781;p46">
                <a:extLst>
                  <a:ext uri="{FF2B5EF4-FFF2-40B4-BE49-F238E27FC236}">
                    <a16:creationId xmlns:a16="http://schemas.microsoft.com/office/drawing/2014/main" id="{821E1BE5-BAAA-4257-B906-EDE807231FAB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782;p46">
              <a:extLst>
                <a:ext uri="{FF2B5EF4-FFF2-40B4-BE49-F238E27FC236}">
                  <a16:creationId xmlns:a16="http://schemas.microsoft.com/office/drawing/2014/main" id="{520F66D0-BCC7-410D-B8EE-B0EC678B3E0D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A12515E4-1139-4C75-9657-78DB37902469}"/>
              </a:ext>
            </a:extLst>
          </p:cNvPr>
          <p:cNvSpPr txBox="1"/>
          <p:nvPr/>
        </p:nvSpPr>
        <p:spPr>
          <a:xfrm>
            <a:off x="700826" y="945651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2. </a:t>
            </a:r>
            <a:r>
              <a:rPr lang="en-US" sz="2200" dirty="0" err="1">
                <a:solidFill>
                  <a:schemeClr val="bg1"/>
                </a:solidFill>
              </a:rPr>
              <a:t>Hệ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nằm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đâu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0" name="Google Shape;2169;p30">
            <a:extLst>
              <a:ext uri="{FF2B5EF4-FFF2-40B4-BE49-F238E27FC236}">
                <a16:creationId xmlns:a16="http://schemas.microsoft.com/office/drawing/2014/main" id="{42E090D1-AA76-4873-8239-1DE53CB27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9F98BD-74E3-498E-B0E9-22D7D29D47B1}"/>
              </a:ext>
            </a:extLst>
          </p:cNvPr>
          <p:cNvSpPr/>
          <p:nvPr/>
        </p:nvSpPr>
        <p:spPr>
          <a:xfrm>
            <a:off x="2196550" y="2703263"/>
            <a:ext cx="5525050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Trung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tâm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A87394-96AE-42AE-A8BB-EE995365A38F}"/>
              </a:ext>
            </a:extLst>
          </p:cNvPr>
          <p:cNvSpPr/>
          <p:nvPr/>
        </p:nvSpPr>
        <p:spPr>
          <a:xfrm>
            <a:off x="1315203" y="2020366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7A25B9-76EC-426F-8227-53514D3CCD49}"/>
              </a:ext>
            </a:extLst>
          </p:cNvPr>
          <p:cNvSpPr/>
          <p:nvPr/>
        </p:nvSpPr>
        <p:spPr>
          <a:xfrm>
            <a:off x="1304186" y="2691706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9DEBA7-FE7C-4CBE-B650-D473B30059B0}"/>
              </a:ext>
            </a:extLst>
          </p:cNvPr>
          <p:cNvSpPr/>
          <p:nvPr/>
        </p:nvSpPr>
        <p:spPr>
          <a:xfrm>
            <a:off x="1304186" y="3363046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567478-E232-4E6B-A61E-FAD804968B6D}"/>
              </a:ext>
            </a:extLst>
          </p:cNvPr>
          <p:cNvSpPr/>
          <p:nvPr/>
        </p:nvSpPr>
        <p:spPr>
          <a:xfrm>
            <a:off x="1315203" y="4034386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68677A-E374-4644-8E74-66949C6FA4CE}"/>
              </a:ext>
            </a:extLst>
          </p:cNvPr>
          <p:cNvSpPr/>
          <p:nvPr/>
        </p:nvSpPr>
        <p:spPr>
          <a:xfrm>
            <a:off x="2196550" y="2015981"/>
            <a:ext cx="5525050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Trung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tâm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7957A1-26A3-4606-AAB8-52BFDC4FB7DD}"/>
              </a:ext>
            </a:extLst>
          </p:cNvPr>
          <p:cNvSpPr/>
          <p:nvPr/>
        </p:nvSpPr>
        <p:spPr>
          <a:xfrm>
            <a:off x="2207569" y="3374603"/>
            <a:ext cx="5511942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Rìa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0026FD-14ED-4662-8F51-A26312010215}"/>
              </a:ext>
            </a:extLst>
          </p:cNvPr>
          <p:cNvSpPr/>
          <p:nvPr/>
        </p:nvSpPr>
        <p:spPr>
          <a:xfrm>
            <a:off x="2196550" y="4045943"/>
            <a:ext cx="5525050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Cả</a:t>
            </a:r>
            <a:r>
              <a:rPr lang="en-US" sz="2200" dirty="0">
                <a:solidFill>
                  <a:schemeClr val="bg1"/>
                </a:solidFill>
              </a:rPr>
              <a:t> B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C </a:t>
            </a:r>
            <a:r>
              <a:rPr lang="en-US" sz="2200" dirty="0" err="1">
                <a:solidFill>
                  <a:schemeClr val="bg1"/>
                </a:solidFill>
              </a:rPr>
              <a:t>đều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đúng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A7B347-08E3-4483-B4C0-5146353FF12A}"/>
              </a:ext>
            </a:extLst>
          </p:cNvPr>
          <p:cNvSpPr/>
          <p:nvPr/>
        </p:nvSpPr>
        <p:spPr>
          <a:xfrm>
            <a:off x="1315203" y="3345445"/>
            <a:ext cx="561860" cy="575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</a:t>
            </a:r>
          </a:p>
        </p:txBody>
      </p:sp>
      <p:grpSp>
        <p:nvGrpSpPr>
          <p:cNvPr id="18" name="Google Shape;1741;p46">
            <a:extLst>
              <a:ext uri="{FF2B5EF4-FFF2-40B4-BE49-F238E27FC236}">
                <a16:creationId xmlns:a16="http://schemas.microsoft.com/office/drawing/2014/main" id="{BC14F2E2-E307-4631-A7B8-54E44D73D80C}"/>
              </a:ext>
            </a:extLst>
          </p:cNvPr>
          <p:cNvGrpSpPr/>
          <p:nvPr/>
        </p:nvGrpSpPr>
        <p:grpSpPr>
          <a:xfrm>
            <a:off x="458029" y="309478"/>
            <a:ext cx="380017" cy="371706"/>
            <a:chOff x="488084" y="3164562"/>
            <a:chExt cx="535235" cy="523530"/>
          </a:xfrm>
        </p:grpSpPr>
        <p:grpSp>
          <p:nvGrpSpPr>
            <p:cNvPr id="19" name="Google Shape;1742;p46">
              <a:extLst>
                <a:ext uri="{FF2B5EF4-FFF2-40B4-BE49-F238E27FC236}">
                  <a16:creationId xmlns:a16="http://schemas.microsoft.com/office/drawing/2014/main" id="{F34C9C36-AB2F-4664-9F87-707391FF49BF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1" name="Google Shape;1743;p46">
                <a:extLst>
                  <a:ext uri="{FF2B5EF4-FFF2-40B4-BE49-F238E27FC236}">
                    <a16:creationId xmlns:a16="http://schemas.microsoft.com/office/drawing/2014/main" id="{80B5B345-DAE6-4F54-86ED-F0E223163DB8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44;p46">
                <a:extLst>
                  <a:ext uri="{FF2B5EF4-FFF2-40B4-BE49-F238E27FC236}">
                    <a16:creationId xmlns:a16="http://schemas.microsoft.com/office/drawing/2014/main" id="{C4F105ED-93DC-4B29-9E4B-0084DF57A504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5;p46">
                <a:extLst>
                  <a:ext uri="{FF2B5EF4-FFF2-40B4-BE49-F238E27FC236}">
                    <a16:creationId xmlns:a16="http://schemas.microsoft.com/office/drawing/2014/main" id="{63E1058B-AB74-418A-B396-AF973D967A06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46;p46">
                <a:extLst>
                  <a:ext uri="{FF2B5EF4-FFF2-40B4-BE49-F238E27FC236}">
                    <a16:creationId xmlns:a16="http://schemas.microsoft.com/office/drawing/2014/main" id="{8175EDDD-2D7F-4F26-AD0B-71023904BBE1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47;p46">
                <a:extLst>
                  <a:ext uri="{FF2B5EF4-FFF2-40B4-BE49-F238E27FC236}">
                    <a16:creationId xmlns:a16="http://schemas.microsoft.com/office/drawing/2014/main" id="{78C6B176-6543-4417-9B6E-4FC1F1DEA454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48;p46">
                <a:extLst>
                  <a:ext uri="{FF2B5EF4-FFF2-40B4-BE49-F238E27FC236}">
                    <a16:creationId xmlns:a16="http://schemas.microsoft.com/office/drawing/2014/main" id="{4D94D48D-6322-4944-AFDC-70977406C775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9;p46">
                <a:extLst>
                  <a:ext uri="{FF2B5EF4-FFF2-40B4-BE49-F238E27FC236}">
                    <a16:creationId xmlns:a16="http://schemas.microsoft.com/office/drawing/2014/main" id="{663D6F67-34D3-4CC3-BA9A-F5051F06DFB9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50;p46">
                <a:extLst>
                  <a:ext uri="{FF2B5EF4-FFF2-40B4-BE49-F238E27FC236}">
                    <a16:creationId xmlns:a16="http://schemas.microsoft.com/office/drawing/2014/main" id="{BB21E6FE-3A1F-47FF-AFEE-D68E2D770D69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51;p46">
                <a:extLst>
                  <a:ext uri="{FF2B5EF4-FFF2-40B4-BE49-F238E27FC236}">
                    <a16:creationId xmlns:a16="http://schemas.microsoft.com/office/drawing/2014/main" id="{0AC1864A-E12B-4198-AECF-D554388F1326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52;p46">
                <a:extLst>
                  <a:ext uri="{FF2B5EF4-FFF2-40B4-BE49-F238E27FC236}">
                    <a16:creationId xmlns:a16="http://schemas.microsoft.com/office/drawing/2014/main" id="{C4B8D3D0-A8F1-4829-8C3B-756983F31838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53;p46">
                <a:extLst>
                  <a:ext uri="{FF2B5EF4-FFF2-40B4-BE49-F238E27FC236}">
                    <a16:creationId xmlns:a16="http://schemas.microsoft.com/office/drawing/2014/main" id="{B653E047-03F2-4BE5-804F-7BD5C3DDC6EC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1754;p46">
              <a:extLst>
                <a:ext uri="{FF2B5EF4-FFF2-40B4-BE49-F238E27FC236}">
                  <a16:creationId xmlns:a16="http://schemas.microsoft.com/office/drawing/2014/main" id="{73AB8E97-8C5E-47D2-8759-48647D1BDF98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755;p46">
            <a:extLst>
              <a:ext uri="{FF2B5EF4-FFF2-40B4-BE49-F238E27FC236}">
                <a16:creationId xmlns:a16="http://schemas.microsoft.com/office/drawing/2014/main" id="{38093E2D-304E-4A1B-AF37-564608ECB94C}"/>
              </a:ext>
            </a:extLst>
          </p:cNvPr>
          <p:cNvGrpSpPr/>
          <p:nvPr/>
        </p:nvGrpSpPr>
        <p:grpSpPr>
          <a:xfrm rot="1031190">
            <a:off x="1005377" y="306695"/>
            <a:ext cx="266456" cy="260628"/>
            <a:chOff x="488084" y="3164562"/>
            <a:chExt cx="535235" cy="523530"/>
          </a:xfrm>
        </p:grpSpPr>
        <p:grpSp>
          <p:nvGrpSpPr>
            <p:cNvPr id="33" name="Google Shape;1756;p46">
              <a:extLst>
                <a:ext uri="{FF2B5EF4-FFF2-40B4-BE49-F238E27FC236}">
                  <a16:creationId xmlns:a16="http://schemas.microsoft.com/office/drawing/2014/main" id="{F99C6E9C-3774-4343-9144-AE934E5C8214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5" name="Google Shape;1757;p46">
                <a:extLst>
                  <a:ext uri="{FF2B5EF4-FFF2-40B4-BE49-F238E27FC236}">
                    <a16:creationId xmlns:a16="http://schemas.microsoft.com/office/drawing/2014/main" id="{16D33EA5-7BAA-4774-A419-DD564567520A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8;p46">
                <a:extLst>
                  <a:ext uri="{FF2B5EF4-FFF2-40B4-BE49-F238E27FC236}">
                    <a16:creationId xmlns:a16="http://schemas.microsoft.com/office/drawing/2014/main" id="{53D94D02-E32E-411E-AA04-88B81ED8A62C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59;p46">
                <a:extLst>
                  <a:ext uri="{FF2B5EF4-FFF2-40B4-BE49-F238E27FC236}">
                    <a16:creationId xmlns:a16="http://schemas.microsoft.com/office/drawing/2014/main" id="{5B1FDD64-B9FD-45A6-8433-6F6592D2EC49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60;p46">
                <a:extLst>
                  <a:ext uri="{FF2B5EF4-FFF2-40B4-BE49-F238E27FC236}">
                    <a16:creationId xmlns:a16="http://schemas.microsoft.com/office/drawing/2014/main" id="{88C688D8-E60E-45DF-B5F6-B3D69DC5223E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61;p46">
                <a:extLst>
                  <a:ext uri="{FF2B5EF4-FFF2-40B4-BE49-F238E27FC236}">
                    <a16:creationId xmlns:a16="http://schemas.microsoft.com/office/drawing/2014/main" id="{1D5AC695-08EE-4A7A-86BF-31952C69756A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62;p46">
                <a:extLst>
                  <a:ext uri="{FF2B5EF4-FFF2-40B4-BE49-F238E27FC236}">
                    <a16:creationId xmlns:a16="http://schemas.microsoft.com/office/drawing/2014/main" id="{420FAFBC-C72C-4A6C-91CA-3D399C5F728D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63;p46">
                <a:extLst>
                  <a:ext uri="{FF2B5EF4-FFF2-40B4-BE49-F238E27FC236}">
                    <a16:creationId xmlns:a16="http://schemas.microsoft.com/office/drawing/2014/main" id="{C97D0C9B-A1F0-49F0-9BC2-6746F592B2C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64;p46">
                <a:extLst>
                  <a:ext uri="{FF2B5EF4-FFF2-40B4-BE49-F238E27FC236}">
                    <a16:creationId xmlns:a16="http://schemas.microsoft.com/office/drawing/2014/main" id="{92824B44-CCEC-424B-9538-DE0F938DDF03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5;p46">
                <a:extLst>
                  <a:ext uri="{FF2B5EF4-FFF2-40B4-BE49-F238E27FC236}">
                    <a16:creationId xmlns:a16="http://schemas.microsoft.com/office/drawing/2014/main" id="{B72B0F75-1624-4BE5-873B-B4A85B7E5293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6;p46">
                <a:extLst>
                  <a:ext uri="{FF2B5EF4-FFF2-40B4-BE49-F238E27FC236}">
                    <a16:creationId xmlns:a16="http://schemas.microsoft.com/office/drawing/2014/main" id="{7F716E5B-3266-4314-B385-73AFA31309D1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7;p46">
                <a:extLst>
                  <a:ext uri="{FF2B5EF4-FFF2-40B4-BE49-F238E27FC236}">
                    <a16:creationId xmlns:a16="http://schemas.microsoft.com/office/drawing/2014/main" id="{7483E84F-5792-41EE-A16A-954FEBAB6913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768;p46">
              <a:extLst>
                <a:ext uri="{FF2B5EF4-FFF2-40B4-BE49-F238E27FC236}">
                  <a16:creationId xmlns:a16="http://schemas.microsoft.com/office/drawing/2014/main" id="{815D7EE5-BAF9-456C-911A-96AFA8756A1E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769;p46">
            <a:extLst>
              <a:ext uri="{FF2B5EF4-FFF2-40B4-BE49-F238E27FC236}">
                <a16:creationId xmlns:a16="http://schemas.microsoft.com/office/drawing/2014/main" id="{C772CB67-1456-4BAE-AD11-BFC1901DD3C9}"/>
              </a:ext>
            </a:extLst>
          </p:cNvPr>
          <p:cNvGrpSpPr/>
          <p:nvPr/>
        </p:nvGrpSpPr>
        <p:grpSpPr>
          <a:xfrm rot="-1787138">
            <a:off x="368496" y="925856"/>
            <a:ext cx="298672" cy="292140"/>
            <a:chOff x="488084" y="3164562"/>
            <a:chExt cx="535235" cy="523530"/>
          </a:xfrm>
        </p:grpSpPr>
        <p:grpSp>
          <p:nvGrpSpPr>
            <p:cNvPr id="47" name="Google Shape;1770;p46">
              <a:extLst>
                <a:ext uri="{FF2B5EF4-FFF2-40B4-BE49-F238E27FC236}">
                  <a16:creationId xmlns:a16="http://schemas.microsoft.com/office/drawing/2014/main" id="{7FC7F841-4790-48DC-93E2-6C3AF668E8E4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49" name="Google Shape;1771;p46">
                <a:extLst>
                  <a:ext uri="{FF2B5EF4-FFF2-40B4-BE49-F238E27FC236}">
                    <a16:creationId xmlns:a16="http://schemas.microsoft.com/office/drawing/2014/main" id="{59543DBF-9172-46D2-B066-01E5328E556E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72;p46">
                <a:extLst>
                  <a:ext uri="{FF2B5EF4-FFF2-40B4-BE49-F238E27FC236}">
                    <a16:creationId xmlns:a16="http://schemas.microsoft.com/office/drawing/2014/main" id="{46A015D4-8FCA-43A4-8664-DD200AE30718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73;p46">
                <a:extLst>
                  <a:ext uri="{FF2B5EF4-FFF2-40B4-BE49-F238E27FC236}">
                    <a16:creationId xmlns:a16="http://schemas.microsoft.com/office/drawing/2014/main" id="{3265C3FF-2440-4017-A3D3-93B7D44C9895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74;p46">
                <a:extLst>
                  <a:ext uri="{FF2B5EF4-FFF2-40B4-BE49-F238E27FC236}">
                    <a16:creationId xmlns:a16="http://schemas.microsoft.com/office/drawing/2014/main" id="{DD19CFF2-155F-447F-8F39-E8D40268B5F8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75;p46">
                <a:extLst>
                  <a:ext uri="{FF2B5EF4-FFF2-40B4-BE49-F238E27FC236}">
                    <a16:creationId xmlns:a16="http://schemas.microsoft.com/office/drawing/2014/main" id="{F2DC6D17-2CAD-41CE-9D05-B159F2C261FC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76;p46">
                <a:extLst>
                  <a:ext uri="{FF2B5EF4-FFF2-40B4-BE49-F238E27FC236}">
                    <a16:creationId xmlns:a16="http://schemas.microsoft.com/office/drawing/2014/main" id="{7D5C3C7F-02B6-41E9-A75B-94D69FA22132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7;p46">
                <a:extLst>
                  <a:ext uri="{FF2B5EF4-FFF2-40B4-BE49-F238E27FC236}">
                    <a16:creationId xmlns:a16="http://schemas.microsoft.com/office/drawing/2014/main" id="{6183720C-0F59-4B3D-A600-E93FF5762AD7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8;p46">
                <a:extLst>
                  <a:ext uri="{FF2B5EF4-FFF2-40B4-BE49-F238E27FC236}">
                    <a16:creationId xmlns:a16="http://schemas.microsoft.com/office/drawing/2014/main" id="{9FFF4AE0-F2AD-4A24-8009-7FBFC13F83F3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9;p46">
                <a:extLst>
                  <a:ext uri="{FF2B5EF4-FFF2-40B4-BE49-F238E27FC236}">
                    <a16:creationId xmlns:a16="http://schemas.microsoft.com/office/drawing/2014/main" id="{CD319077-B66C-4668-A304-B7274F3C77F2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80;p46">
                <a:extLst>
                  <a:ext uri="{FF2B5EF4-FFF2-40B4-BE49-F238E27FC236}">
                    <a16:creationId xmlns:a16="http://schemas.microsoft.com/office/drawing/2014/main" id="{DAE84262-F583-40ED-A8FC-76BA313821D5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81;p46">
                <a:extLst>
                  <a:ext uri="{FF2B5EF4-FFF2-40B4-BE49-F238E27FC236}">
                    <a16:creationId xmlns:a16="http://schemas.microsoft.com/office/drawing/2014/main" id="{0A62AA0B-A55F-4B08-B4DD-F6CAC2E1B7C8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1782;p46">
              <a:extLst>
                <a:ext uri="{FF2B5EF4-FFF2-40B4-BE49-F238E27FC236}">
                  <a16:creationId xmlns:a16="http://schemas.microsoft.com/office/drawing/2014/main" id="{CE621DA7-EBC6-4564-94F9-B68C01BCBEC4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685164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A12515E4-1139-4C75-9657-78DB37902469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3.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biểu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đúng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0" name="Google Shape;2169;p30">
            <a:extLst>
              <a:ext uri="{FF2B5EF4-FFF2-40B4-BE49-F238E27FC236}">
                <a16:creationId xmlns:a16="http://schemas.microsoft.com/office/drawing/2014/main" id="{42E090D1-AA76-4873-8239-1DE53CB27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6FC5055-DA64-4FEA-BA85-9B4311D8F202}"/>
              </a:ext>
            </a:extLst>
          </p:cNvPr>
          <p:cNvSpPr/>
          <p:nvPr/>
        </p:nvSpPr>
        <p:spPr>
          <a:xfrm>
            <a:off x="1116595" y="1828334"/>
            <a:ext cx="6910809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Hệ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Mặt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Trời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là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trung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tâm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27899294-D5CB-420D-9A65-9179585B175A}"/>
              </a:ext>
            </a:extLst>
          </p:cNvPr>
          <p:cNvSpPr/>
          <p:nvPr/>
        </p:nvSpPr>
        <p:spPr>
          <a:xfrm>
            <a:off x="1116595" y="2549423"/>
            <a:ext cx="6910809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Từ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Trái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Đất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ta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có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nhìn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thấy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toàn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bộ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ED77680-8B7F-4DCF-BDD2-CE4972484EC9}"/>
              </a:ext>
            </a:extLst>
          </p:cNvPr>
          <p:cNvSpPr/>
          <p:nvPr/>
        </p:nvSpPr>
        <p:spPr>
          <a:xfrm>
            <a:off x="1116595" y="3270512"/>
            <a:ext cx="6910809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bao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gồm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toàn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bộ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thiên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vũ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trụ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781A6287-37A2-4905-A161-9A64376EA5F8}"/>
              </a:ext>
            </a:extLst>
          </p:cNvPr>
          <p:cNvSpPr/>
          <p:nvPr/>
        </p:nvSpPr>
        <p:spPr>
          <a:xfrm>
            <a:off x="1116596" y="3991601"/>
            <a:ext cx="6910808" cy="71586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chuyển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động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trong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vũ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trụ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đồng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thời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quay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quanh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lõi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nó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8DB47156-40CF-42DC-8402-FACB247BAAED}"/>
              </a:ext>
            </a:extLst>
          </p:cNvPr>
          <p:cNvSpPr/>
          <p:nvPr/>
        </p:nvSpPr>
        <p:spPr>
          <a:xfrm>
            <a:off x="1116595" y="3991601"/>
            <a:ext cx="6910808" cy="73271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chuyển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động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trong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vũ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trụ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đồng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thời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quay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quanh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lõi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nó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oogle Shape;1741;p46">
            <a:extLst>
              <a:ext uri="{FF2B5EF4-FFF2-40B4-BE49-F238E27FC236}">
                <a16:creationId xmlns:a16="http://schemas.microsoft.com/office/drawing/2014/main" id="{ABA91453-301C-4AF0-A552-2A2AEE3D7BEA}"/>
              </a:ext>
            </a:extLst>
          </p:cNvPr>
          <p:cNvGrpSpPr/>
          <p:nvPr/>
        </p:nvGrpSpPr>
        <p:grpSpPr>
          <a:xfrm>
            <a:off x="458029" y="309478"/>
            <a:ext cx="380017" cy="371706"/>
            <a:chOff x="488084" y="3164562"/>
            <a:chExt cx="535235" cy="523530"/>
          </a:xfrm>
        </p:grpSpPr>
        <p:grpSp>
          <p:nvGrpSpPr>
            <p:cNvPr id="24" name="Google Shape;1742;p46">
              <a:extLst>
                <a:ext uri="{FF2B5EF4-FFF2-40B4-BE49-F238E27FC236}">
                  <a16:creationId xmlns:a16="http://schemas.microsoft.com/office/drawing/2014/main" id="{4604DFD8-0340-4BA1-B2E3-67EB2C990CE9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" name="Google Shape;1743;p46">
                <a:extLst>
                  <a:ext uri="{FF2B5EF4-FFF2-40B4-BE49-F238E27FC236}">
                    <a16:creationId xmlns:a16="http://schemas.microsoft.com/office/drawing/2014/main" id="{CD33B1F5-EC34-48AF-9050-B125827B06A2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4;p46">
                <a:extLst>
                  <a:ext uri="{FF2B5EF4-FFF2-40B4-BE49-F238E27FC236}">
                    <a16:creationId xmlns:a16="http://schemas.microsoft.com/office/drawing/2014/main" id="{E8B95889-7D2A-4F24-AB84-E0097A2E95DC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5;p46">
                <a:extLst>
                  <a:ext uri="{FF2B5EF4-FFF2-40B4-BE49-F238E27FC236}">
                    <a16:creationId xmlns:a16="http://schemas.microsoft.com/office/drawing/2014/main" id="{90CF3E95-3798-4BF5-B553-51CBC89E829D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6;p46">
                <a:extLst>
                  <a:ext uri="{FF2B5EF4-FFF2-40B4-BE49-F238E27FC236}">
                    <a16:creationId xmlns:a16="http://schemas.microsoft.com/office/drawing/2014/main" id="{DA35375B-108D-452E-B878-3DC9CF18223C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7;p46">
                <a:extLst>
                  <a:ext uri="{FF2B5EF4-FFF2-40B4-BE49-F238E27FC236}">
                    <a16:creationId xmlns:a16="http://schemas.microsoft.com/office/drawing/2014/main" id="{753FFA76-EEEB-4048-849A-DAF925423B0B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8;p46">
                <a:extLst>
                  <a:ext uri="{FF2B5EF4-FFF2-40B4-BE49-F238E27FC236}">
                    <a16:creationId xmlns:a16="http://schemas.microsoft.com/office/drawing/2014/main" id="{4A5408F2-E063-4AC1-9601-8984B4B1C726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49;p46">
                <a:extLst>
                  <a:ext uri="{FF2B5EF4-FFF2-40B4-BE49-F238E27FC236}">
                    <a16:creationId xmlns:a16="http://schemas.microsoft.com/office/drawing/2014/main" id="{66FD26F4-5050-44AB-882A-93630D925C79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0;p46">
                <a:extLst>
                  <a:ext uri="{FF2B5EF4-FFF2-40B4-BE49-F238E27FC236}">
                    <a16:creationId xmlns:a16="http://schemas.microsoft.com/office/drawing/2014/main" id="{AD1FF8D6-33AB-40B5-8B0E-CD078B9DB5CD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1;p46">
                <a:extLst>
                  <a:ext uri="{FF2B5EF4-FFF2-40B4-BE49-F238E27FC236}">
                    <a16:creationId xmlns:a16="http://schemas.microsoft.com/office/drawing/2014/main" id="{54979ABA-DC53-420C-B762-6D26120F3C93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2;p46">
                <a:extLst>
                  <a:ext uri="{FF2B5EF4-FFF2-40B4-BE49-F238E27FC236}">
                    <a16:creationId xmlns:a16="http://schemas.microsoft.com/office/drawing/2014/main" id="{FDEF3CD6-DD02-4FC8-9624-2DEC04C412CE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3;p46">
                <a:extLst>
                  <a:ext uri="{FF2B5EF4-FFF2-40B4-BE49-F238E27FC236}">
                    <a16:creationId xmlns:a16="http://schemas.microsoft.com/office/drawing/2014/main" id="{E56CC0C8-3C9D-49F4-A458-64FB88021394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1754;p46">
              <a:extLst>
                <a:ext uri="{FF2B5EF4-FFF2-40B4-BE49-F238E27FC236}">
                  <a16:creationId xmlns:a16="http://schemas.microsoft.com/office/drawing/2014/main" id="{5ABEAA4F-5298-4191-9974-EB023C8071B1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55;p46">
            <a:extLst>
              <a:ext uri="{FF2B5EF4-FFF2-40B4-BE49-F238E27FC236}">
                <a16:creationId xmlns:a16="http://schemas.microsoft.com/office/drawing/2014/main" id="{776F8363-82CE-4A01-8316-AB420E0F4C32}"/>
              </a:ext>
            </a:extLst>
          </p:cNvPr>
          <p:cNvGrpSpPr/>
          <p:nvPr/>
        </p:nvGrpSpPr>
        <p:grpSpPr>
          <a:xfrm rot="1031190">
            <a:off x="1005377" y="306695"/>
            <a:ext cx="266456" cy="260628"/>
            <a:chOff x="488084" y="3164562"/>
            <a:chExt cx="535235" cy="523530"/>
          </a:xfrm>
        </p:grpSpPr>
        <p:grpSp>
          <p:nvGrpSpPr>
            <p:cNvPr id="38" name="Google Shape;1756;p46">
              <a:extLst>
                <a:ext uri="{FF2B5EF4-FFF2-40B4-BE49-F238E27FC236}">
                  <a16:creationId xmlns:a16="http://schemas.microsoft.com/office/drawing/2014/main" id="{82A6B328-E39F-4D60-8A8A-CB66FFB51D53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40" name="Google Shape;1757;p46">
                <a:extLst>
                  <a:ext uri="{FF2B5EF4-FFF2-40B4-BE49-F238E27FC236}">
                    <a16:creationId xmlns:a16="http://schemas.microsoft.com/office/drawing/2014/main" id="{909D817A-9B4A-4E94-898F-B2B53A53A727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8;p46">
                <a:extLst>
                  <a:ext uri="{FF2B5EF4-FFF2-40B4-BE49-F238E27FC236}">
                    <a16:creationId xmlns:a16="http://schemas.microsoft.com/office/drawing/2014/main" id="{C333060D-AB87-4830-B279-18F41FFDF2F5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59;p46">
                <a:extLst>
                  <a:ext uri="{FF2B5EF4-FFF2-40B4-BE49-F238E27FC236}">
                    <a16:creationId xmlns:a16="http://schemas.microsoft.com/office/drawing/2014/main" id="{AF5BC2B9-0C11-4D0C-AD22-DC6B815D591B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0;p46">
                <a:extLst>
                  <a:ext uri="{FF2B5EF4-FFF2-40B4-BE49-F238E27FC236}">
                    <a16:creationId xmlns:a16="http://schemas.microsoft.com/office/drawing/2014/main" id="{201ECD45-A2AD-4095-85F0-ED43AD08B9D3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1;p46">
                <a:extLst>
                  <a:ext uri="{FF2B5EF4-FFF2-40B4-BE49-F238E27FC236}">
                    <a16:creationId xmlns:a16="http://schemas.microsoft.com/office/drawing/2014/main" id="{409AF87D-71F1-4E34-A232-9D32DA7CB66C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2;p46">
                <a:extLst>
                  <a:ext uri="{FF2B5EF4-FFF2-40B4-BE49-F238E27FC236}">
                    <a16:creationId xmlns:a16="http://schemas.microsoft.com/office/drawing/2014/main" id="{98B6CDF3-94BA-4D87-9982-1E7B00F1FC39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3;p46">
                <a:extLst>
                  <a:ext uri="{FF2B5EF4-FFF2-40B4-BE49-F238E27FC236}">
                    <a16:creationId xmlns:a16="http://schemas.microsoft.com/office/drawing/2014/main" id="{F4D3A0D9-020D-4F44-A569-8A98F192A1E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4;p46">
                <a:extLst>
                  <a:ext uri="{FF2B5EF4-FFF2-40B4-BE49-F238E27FC236}">
                    <a16:creationId xmlns:a16="http://schemas.microsoft.com/office/drawing/2014/main" id="{5B71CBC0-60B6-49EA-BE35-BB8E88658882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5;p46">
                <a:extLst>
                  <a:ext uri="{FF2B5EF4-FFF2-40B4-BE49-F238E27FC236}">
                    <a16:creationId xmlns:a16="http://schemas.microsoft.com/office/drawing/2014/main" id="{F578069C-BBCA-4AC7-80F4-97EB048E3A9D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6;p46">
                <a:extLst>
                  <a:ext uri="{FF2B5EF4-FFF2-40B4-BE49-F238E27FC236}">
                    <a16:creationId xmlns:a16="http://schemas.microsoft.com/office/drawing/2014/main" id="{E484209F-E119-4358-87A2-6A9A01E96C4C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7;p46">
                <a:extLst>
                  <a:ext uri="{FF2B5EF4-FFF2-40B4-BE49-F238E27FC236}">
                    <a16:creationId xmlns:a16="http://schemas.microsoft.com/office/drawing/2014/main" id="{752881EE-DE50-4009-82B4-76809127B7F5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1768;p46">
              <a:extLst>
                <a:ext uri="{FF2B5EF4-FFF2-40B4-BE49-F238E27FC236}">
                  <a16:creationId xmlns:a16="http://schemas.microsoft.com/office/drawing/2014/main" id="{4F5DEA82-A702-4288-840A-1A5BDBC012A0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769;p46">
            <a:extLst>
              <a:ext uri="{FF2B5EF4-FFF2-40B4-BE49-F238E27FC236}">
                <a16:creationId xmlns:a16="http://schemas.microsoft.com/office/drawing/2014/main" id="{B1843499-F3D1-4CA6-A727-A8982B70A1D3}"/>
              </a:ext>
            </a:extLst>
          </p:cNvPr>
          <p:cNvGrpSpPr/>
          <p:nvPr/>
        </p:nvGrpSpPr>
        <p:grpSpPr>
          <a:xfrm rot="-1787138">
            <a:off x="368496" y="925856"/>
            <a:ext cx="298672" cy="292140"/>
            <a:chOff x="488084" y="3164562"/>
            <a:chExt cx="535235" cy="523530"/>
          </a:xfrm>
        </p:grpSpPr>
        <p:grpSp>
          <p:nvGrpSpPr>
            <p:cNvPr id="52" name="Google Shape;1770;p46">
              <a:extLst>
                <a:ext uri="{FF2B5EF4-FFF2-40B4-BE49-F238E27FC236}">
                  <a16:creationId xmlns:a16="http://schemas.microsoft.com/office/drawing/2014/main" id="{7847D2AA-241A-4729-A669-8E3963290D7E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54" name="Google Shape;1771;p46">
                <a:extLst>
                  <a:ext uri="{FF2B5EF4-FFF2-40B4-BE49-F238E27FC236}">
                    <a16:creationId xmlns:a16="http://schemas.microsoft.com/office/drawing/2014/main" id="{6EFAD91C-4776-4626-9AC7-D9DB6C6F6F34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2;p46">
                <a:extLst>
                  <a:ext uri="{FF2B5EF4-FFF2-40B4-BE49-F238E27FC236}">
                    <a16:creationId xmlns:a16="http://schemas.microsoft.com/office/drawing/2014/main" id="{DEAC955A-C533-4AC2-8AE4-6A0D59A8BE0C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3;p46">
                <a:extLst>
                  <a:ext uri="{FF2B5EF4-FFF2-40B4-BE49-F238E27FC236}">
                    <a16:creationId xmlns:a16="http://schemas.microsoft.com/office/drawing/2014/main" id="{402AF951-08F0-481A-8DA1-C06B85AB677F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4;p46">
                <a:extLst>
                  <a:ext uri="{FF2B5EF4-FFF2-40B4-BE49-F238E27FC236}">
                    <a16:creationId xmlns:a16="http://schemas.microsoft.com/office/drawing/2014/main" id="{8802FB70-81D7-4EC8-8E4D-A157B0CBACA5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5;p46">
                <a:extLst>
                  <a:ext uri="{FF2B5EF4-FFF2-40B4-BE49-F238E27FC236}">
                    <a16:creationId xmlns:a16="http://schemas.microsoft.com/office/drawing/2014/main" id="{550BA1E4-2AD7-4981-88AC-4D97D5E60DB2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6;p46">
                <a:extLst>
                  <a:ext uri="{FF2B5EF4-FFF2-40B4-BE49-F238E27FC236}">
                    <a16:creationId xmlns:a16="http://schemas.microsoft.com/office/drawing/2014/main" id="{DE3A6B49-7FA5-4317-ACC6-1DC0CB0A57C0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7;p46">
                <a:extLst>
                  <a:ext uri="{FF2B5EF4-FFF2-40B4-BE49-F238E27FC236}">
                    <a16:creationId xmlns:a16="http://schemas.microsoft.com/office/drawing/2014/main" id="{7825B71B-FE9C-41C7-9375-91FD048471A5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8;p46">
                <a:extLst>
                  <a:ext uri="{FF2B5EF4-FFF2-40B4-BE49-F238E27FC236}">
                    <a16:creationId xmlns:a16="http://schemas.microsoft.com/office/drawing/2014/main" id="{80265A63-53A6-4C09-86D2-37C73ABBFDB9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79;p46">
                <a:extLst>
                  <a:ext uri="{FF2B5EF4-FFF2-40B4-BE49-F238E27FC236}">
                    <a16:creationId xmlns:a16="http://schemas.microsoft.com/office/drawing/2014/main" id="{8F8E852D-2024-4DF9-BB43-2A6EEED65D8C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0;p46">
                <a:extLst>
                  <a:ext uri="{FF2B5EF4-FFF2-40B4-BE49-F238E27FC236}">
                    <a16:creationId xmlns:a16="http://schemas.microsoft.com/office/drawing/2014/main" id="{0B4D9993-7B72-44D3-8183-CB122ACEA7FA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1;p46">
                <a:extLst>
                  <a:ext uri="{FF2B5EF4-FFF2-40B4-BE49-F238E27FC236}">
                    <a16:creationId xmlns:a16="http://schemas.microsoft.com/office/drawing/2014/main" id="{79319EC9-6604-41C5-BF29-1951B42BD192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1782;p46">
              <a:extLst>
                <a:ext uri="{FF2B5EF4-FFF2-40B4-BE49-F238E27FC236}">
                  <a16:creationId xmlns:a16="http://schemas.microsoft.com/office/drawing/2014/main" id="{0463FF01-E2D5-456A-A52F-6C68FD463F54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454112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A12515E4-1139-4C75-9657-78DB37902469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4.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biểu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sai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0" name="Google Shape;2169;p30">
            <a:extLst>
              <a:ext uri="{FF2B5EF4-FFF2-40B4-BE49-F238E27FC236}">
                <a16:creationId xmlns:a16="http://schemas.microsoft.com/office/drawing/2014/main" id="{42E090D1-AA76-4873-8239-1DE53CB27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E6F7CA-5A45-4364-A033-2D678ECFAAC4}"/>
              </a:ext>
            </a:extLst>
          </p:cNvPr>
          <p:cNvSpPr/>
          <p:nvPr/>
        </p:nvSpPr>
        <p:spPr>
          <a:xfrm>
            <a:off x="662564" y="1702505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81E944-DFB1-4ACF-BF2F-933BFA980BE6}"/>
              </a:ext>
            </a:extLst>
          </p:cNvPr>
          <p:cNvSpPr/>
          <p:nvPr/>
        </p:nvSpPr>
        <p:spPr>
          <a:xfrm>
            <a:off x="662564" y="2476679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45A3A-5778-418B-B9A1-4298866E4B76}"/>
              </a:ext>
            </a:extLst>
          </p:cNvPr>
          <p:cNvSpPr/>
          <p:nvPr/>
        </p:nvSpPr>
        <p:spPr>
          <a:xfrm>
            <a:off x="662564" y="4025027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D305A3-EA8E-477E-983C-3E06399541A0}"/>
              </a:ext>
            </a:extLst>
          </p:cNvPr>
          <p:cNvSpPr/>
          <p:nvPr/>
        </p:nvSpPr>
        <p:spPr>
          <a:xfrm>
            <a:off x="662564" y="3250853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F8F82-D47D-4462-874F-6D5F2A6EA133}"/>
              </a:ext>
            </a:extLst>
          </p:cNvPr>
          <p:cNvSpPr txBox="1"/>
          <p:nvPr/>
        </p:nvSpPr>
        <p:spPr>
          <a:xfrm>
            <a:off x="1424563" y="1645162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ra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F28D4-8200-4897-9C34-CE6401744113}"/>
              </a:ext>
            </a:extLst>
          </p:cNvPr>
          <p:cNvSpPr txBox="1"/>
          <p:nvPr/>
        </p:nvSpPr>
        <p:spPr>
          <a:xfrm>
            <a:off x="1424563" y="2582358"/>
            <a:ext cx="72869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chổi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phản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A6450-21E3-420D-B5AE-0349A4811771}"/>
              </a:ext>
            </a:extLst>
          </p:cNvPr>
          <p:cNvSpPr txBox="1"/>
          <p:nvPr/>
        </p:nvSpPr>
        <p:spPr>
          <a:xfrm>
            <a:off x="1424563" y="3147450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chuyển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chu </a:t>
            </a:r>
            <a:r>
              <a:rPr lang="en-US" sz="2200" dirty="0" err="1">
                <a:solidFill>
                  <a:schemeClr val="bg1"/>
                </a:solidFill>
              </a:rPr>
              <a:t>kì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nhau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A46E27-1720-470D-BE3F-C626578B23F5}"/>
              </a:ext>
            </a:extLst>
          </p:cNvPr>
          <p:cNvSpPr txBox="1"/>
          <p:nvPr/>
        </p:nvSpPr>
        <p:spPr>
          <a:xfrm>
            <a:off x="1424563" y="4051096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</a:rPr>
              <a:t>Khoảng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tới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nhau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999D2E-1CA0-4D8D-BE21-69EF4755A621}"/>
              </a:ext>
            </a:extLst>
          </p:cNvPr>
          <p:cNvSpPr/>
          <p:nvPr/>
        </p:nvSpPr>
        <p:spPr>
          <a:xfrm>
            <a:off x="662564" y="3262135"/>
            <a:ext cx="654756" cy="654756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</a:t>
            </a:r>
          </a:p>
        </p:txBody>
      </p:sp>
      <p:grpSp>
        <p:nvGrpSpPr>
          <p:cNvPr id="23" name="Google Shape;1741;p46">
            <a:extLst>
              <a:ext uri="{FF2B5EF4-FFF2-40B4-BE49-F238E27FC236}">
                <a16:creationId xmlns:a16="http://schemas.microsoft.com/office/drawing/2014/main" id="{08347493-09B2-44D5-9774-62A995E95AE5}"/>
              </a:ext>
            </a:extLst>
          </p:cNvPr>
          <p:cNvGrpSpPr/>
          <p:nvPr/>
        </p:nvGrpSpPr>
        <p:grpSpPr>
          <a:xfrm>
            <a:off x="458029" y="309478"/>
            <a:ext cx="380017" cy="371706"/>
            <a:chOff x="488084" y="3164562"/>
            <a:chExt cx="535235" cy="523530"/>
          </a:xfrm>
        </p:grpSpPr>
        <p:grpSp>
          <p:nvGrpSpPr>
            <p:cNvPr id="24" name="Google Shape;1742;p46">
              <a:extLst>
                <a:ext uri="{FF2B5EF4-FFF2-40B4-BE49-F238E27FC236}">
                  <a16:creationId xmlns:a16="http://schemas.microsoft.com/office/drawing/2014/main" id="{79A851E3-4453-4CF0-A26A-54C4467E63EB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" name="Google Shape;1743;p46">
                <a:extLst>
                  <a:ext uri="{FF2B5EF4-FFF2-40B4-BE49-F238E27FC236}">
                    <a16:creationId xmlns:a16="http://schemas.microsoft.com/office/drawing/2014/main" id="{716265ED-A14B-4BEC-B7FC-7C89DB9A048F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4;p46">
                <a:extLst>
                  <a:ext uri="{FF2B5EF4-FFF2-40B4-BE49-F238E27FC236}">
                    <a16:creationId xmlns:a16="http://schemas.microsoft.com/office/drawing/2014/main" id="{C6711E38-72D4-4637-92B0-6BCAFE9F42D7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5;p46">
                <a:extLst>
                  <a:ext uri="{FF2B5EF4-FFF2-40B4-BE49-F238E27FC236}">
                    <a16:creationId xmlns:a16="http://schemas.microsoft.com/office/drawing/2014/main" id="{2184D3EC-9FEB-4E83-8AA5-DBE76FF680EB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6;p46">
                <a:extLst>
                  <a:ext uri="{FF2B5EF4-FFF2-40B4-BE49-F238E27FC236}">
                    <a16:creationId xmlns:a16="http://schemas.microsoft.com/office/drawing/2014/main" id="{C3596F91-115E-4F2C-995B-25BFDE6092FF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7;p46">
                <a:extLst>
                  <a:ext uri="{FF2B5EF4-FFF2-40B4-BE49-F238E27FC236}">
                    <a16:creationId xmlns:a16="http://schemas.microsoft.com/office/drawing/2014/main" id="{153016A3-E097-41E4-BEA2-B2BEDA73B4F1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8;p46">
                <a:extLst>
                  <a:ext uri="{FF2B5EF4-FFF2-40B4-BE49-F238E27FC236}">
                    <a16:creationId xmlns:a16="http://schemas.microsoft.com/office/drawing/2014/main" id="{F0DB23F5-E4CA-47D6-9150-D263485632AB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49;p46">
                <a:extLst>
                  <a:ext uri="{FF2B5EF4-FFF2-40B4-BE49-F238E27FC236}">
                    <a16:creationId xmlns:a16="http://schemas.microsoft.com/office/drawing/2014/main" id="{EF09A518-2236-4B87-89D3-78752F63D33D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0;p46">
                <a:extLst>
                  <a:ext uri="{FF2B5EF4-FFF2-40B4-BE49-F238E27FC236}">
                    <a16:creationId xmlns:a16="http://schemas.microsoft.com/office/drawing/2014/main" id="{494195BE-7A6B-4369-98BE-2EF4E09698F1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1;p46">
                <a:extLst>
                  <a:ext uri="{FF2B5EF4-FFF2-40B4-BE49-F238E27FC236}">
                    <a16:creationId xmlns:a16="http://schemas.microsoft.com/office/drawing/2014/main" id="{EE244659-69C7-47CF-AEE4-2758BB9843E1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2;p46">
                <a:extLst>
                  <a:ext uri="{FF2B5EF4-FFF2-40B4-BE49-F238E27FC236}">
                    <a16:creationId xmlns:a16="http://schemas.microsoft.com/office/drawing/2014/main" id="{6E5FC0CE-AB85-4A35-A824-29591910CDB0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3;p46">
                <a:extLst>
                  <a:ext uri="{FF2B5EF4-FFF2-40B4-BE49-F238E27FC236}">
                    <a16:creationId xmlns:a16="http://schemas.microsoft.com/office/drawing/2014/main" id="{C5EC9F98-6A3A-4A2E-9C2E-59D7242B060E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1754;p46">
              <a:extLst>
                <a:ext uri="{FF2B5EF4-FFF2-40B4-BE49-F238E27FC236}">
                  <a16:creationId xmlns:a16="http://schemas.microsoft.com/office/drawing/2014/main" id="{C2BBDA50-42D1-4898-BE9E-4E918D7F8AB0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55;p46">
            <a:extLst>
              <a:ext uri="{FF2B5EF4-FFF2-40B4-BE49-F238E27FC236}">
                <a16:creationId xmlns:a16="http://schemas.microsoft.com/office/drawing/2014/main" id="{A3EF1107-5CC9-4BCB-86E2-7E4DD39818C5}"/>
              </a:ext>
            </a:extLst>
          </p:cNvPr>
          <p:cNvGrpSpPr/>
          <p:nvPr/>
        </p:nvGrpSpPr>
        <p:grpSpPr>
          <a:xfrm rot="1031190">
            <a:off x="1005377" y="306695"/>
            <a:ext cx="266456" cy="260628"/>
            <a:chOff x="488084" y="3164562"/>
            <a:chExt cx="535235" cy="523530"/>
          </a:xfrm>
        </p:grpSpPr>
        <p:grpSp>
          <p:nvGrpSpPr>
            <p:cNvPr id="38" name="Google Shape;1756;p46">
              <a:extLst>
                <a:ext uri="{FF2B5EF4-FFF2-40B4-BE49-F238E27FC236}">
                  <a16:creationId xmlns:a16="http://schemas.microsoft.com/office/drawing/2014/main" id="{56F539F1-E483-4D03-B7A2-165CD9865250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40" name="Google Shape;1757;p46">
                <a:extLst>
                  <a:ext uri="{FF2B5EF4-FFF2-40B4-BE49-F238E27FC236}">
                    <a16:creationId xmlns:a16="http://schemas.microsoft.com/office/drawing/2014/main" id="{4E701FAA-955A-4A68-B8F9-7887E213ACA4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8;p46">
                <a:extLst>
                  <a:ext uri="{FF2B5EF4-FFF2-40B4-BE49-F238E27FC236}">
                    <a16:creationId xmlns:a16="http://schemas.microsoft.com/office/drawing/2014/main" id="{4ECD436A-8D13-4BAE-A4BC-A86F167BDB3B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59;p46">
                <a:extLst>
                  <a:ext uri="{FF2B5EF4-FFF2-40B4-BE49-F238E27FC236}">
                    <a16:creationId xmlns:a16="http://schemas.microsoft.com/office/drawing/2014/main" id="{853F68D3-A799-48AC-98D5-12C6A7452E69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0;p46">
                <a:extLst>
                  <a:ext uri="{FF2B5EF4-FFF2-40B4-BE49-F238E27FC236}">
                    <a16:creationId xmlns:a16="http://schemas.microsoft.com/office/drawing/2014/main" id="{44E4A284-1445-49F8-9612-6122605C8670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1;p46">
                <a:extLst>
                  <a:ext uri="{FF2B5EF4-FFF2-40B4-BE49-F238E27FC236}">
                    <a16:creationId xmlns:a16="http://schemas.microsoft.com/office/drawing/2014/main" id="{C3412C61-06E5-4488-887A-8FE548DB133C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2;p46">
                <a:extLst>
                  <a:ext uri="{FF2B5EF4-FFF2-40B4-BE49-F238E27FC236}">
                    <a16:creationId xmlns:a16="http://schemas.microsoft.com/office/drawing/2014/main" id="{6EC70B14-C2F7-4435-BAD2-1392027AF523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3;p46">
                <a:extLst>
                  <a:ext uri="{FF2B5EF4-FFF2-40B4-BE49-F238E27FC236}">
                    <a16:creationId xmlns:a16="http://schemas.microsoft.com/office/drawing/2014/main" id="{E7000387-C38F-44A5-A071-20C92234609B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4;p46">
                <a:extLst>
                  <a:ext uri="{FF2B5EF4-FFF2-40B4-BE49-F238E27FC236}">
                    <a16:creationId xmlns:a16="http://schemas.microsoft.com/office/drawing/2014/main" id="{E940D586-A918-45D7-B071-0D2C072ACB18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5;p46">
                <a:extLst>
                  <a:ext uri="{FF2B5EF4-FFF2-40B4-BE49-F238E27FC236}">
                    <a16:creationId xmlns:a16="http://schemas.microsoft.com/office/drawing/2014/main" id="{E1FFD903-1126-436D-BD06-F57C6D1392FE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6;p46">
                <a:extLst>
                  <a:ext uri="{FF2B5EF4-FFF2-40B4-BE49-F238E27FC236}">
                    <a16:creationId xmlns:a16="http://schemas.microsoft.com/office/drawing/2014/main" id="{8099ED69-F6BF-4537-B536-FBC823737E99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7;p46">
                <a:extLst>
                  <a:ext uri="{FF2B5EF4-FFF2-40B4-BE49-F238E27FC236}">
                    <a16:creationId xmlns:a16="http://schemas.microsoft.com/office/drawing/2014/main" id="{30DB719A-4A29-4EB9-8F03-D3501FA2338F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1768;p46">
              <a:extLst>
                <a:ext uri="{FF2B5EF4-FFF2-40B4-BE49-F238E27FC236}">
                  <a16:creationId xmlns:a16="http://schemas.microsoft.com/office/drawing/2014/main" id="{271FDF0D-7CD2-4201-B5EE-2984E98AD3B4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769;p46">
            <a:extLst>
              <a:ext uri="{FF2B5EF4-FFF2-40B4-BE49-F238E27FC236}">
                <a16:creationId xmlns:a16="http://schemas.microsoft.com/office/drawing/2014/main" id="{C95C9130-8835-4B78-9A77-557452D6045F}"/>
              </a:ext>
            </a:extLst>
          </p:cNvPr>
          <p:cNvGrpSpPr/>
          <p:nvPr/>
        </p:nvGrpSpPr>
        <p:grpSpPr>
          <a:xfrm rot="-1787138">
            <a:off x="368496" y="925856"/>
            <a:ext cx="298672" cy="292140"/>
            <a:chOff x="488084" y="3164562"/>
            <a:chExt cx="535235" cy="523530"/>
          </a:xfrm>
        </p:grpSpPr>
        <p:grpSp>
          <p:nvGrpSpPr>
            <p:cNvPr id="52" name="Google Shape;1770;p46">
              <a:extLst>
                <a:ext uri="{FF2B5EF4-FFF2-40B4-BE49-F238E27FC236}">
                  <a16:creationId xmlns:a16="http://schemas.microsoft.com/office/drawing/2014/main" id="{4EA5A4B6-D051-449E-80E0-3C2231E13B95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54" name="Google Shape;1771;p46">
                <a:extLst>
                  <a:ext uri="{FF2B5EF4-FFF2-40B4-BE49-F238E27FC236}">
                    <a16:creationId xmlns:a16="http://schemas.microsoft.com/office/drawing/2014/main" id="{32463837-698A-43A6-A96A-3B0153D0C354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2;p46">
                <a:extLst>
                  <a:ext uri="{FF2B5EF4-FFF2-40B4-BE49-F238E27FC236}">
                    <a16:creationId xmlns:a16="http://schemas.microsoft.com/office/drawing/2014/main" id="{1B51D52A-D83F-4E58-91A8-04D63CA9E46B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3;p46">
                <a:extLst>
                  <a:ext uri="{FF2B5EF4-FFF2-40B4-BE49-F238E27FC236}">
                    <a16:creationId xmlns:a16="http://schemas.microsoft.com/office/drawing/2014/main" id="{A0C6772F-9462-48FE-B3D7-2AC6D3355884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4;p46">
                <a:extLst>
                  <a:ext uri="{FF2B5EF4-FFF2-40B4-BE49-F238E27FC236}">
                    <a16:creationId xmlns:a16="http://schemas.microsoft.com/office/drawing/2014/main" id="{F15C2BE8-2A17-4931-8CAD-FBF9C0E48E0D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5;p46">
                <a:extLst>
                  <a:ext uri="{FF2B5EF4-FFF2-40B4-BE49-F238E27FC236}">
                    <a16:creationId xmlns:a16="http://schemas.microsoft.com/office/drawing/2014/main" id="{A5C24791-D0D1-4590-A185-54B7C1197A2F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6;p46">
                <a:extLst>
                  <a:ext uri="{FF2B5EF4-FFF2-40B4-BE49-F238E27FC236}">
                    <a16:creationId xmlns:a16="http://schemas.microsoft.com/office/drawing/2014/main" id="{34C7DC9D-6355-41A5-8873-5A3A168C264F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7;p46">
                <a:extLst>
                  <a:ext uri="{FF2B5EF4-FFF2-40B4-BE49-F238E27FC236}">
                    <a16:creationId xmlns:a16="http://schemas.microsoft.com/office/drawing/2014/main" id="{E3164886-9496-4FD6-9D4C-8A671FBBFF27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8;p46">
                <a:extLst>
                  <a:ext uri="{FF2B5EF4-FFF2-40B4-BE49-F238E27FC236}">
                    <a16:creationId xmlns:a16="http://schemas.microsoft.com/office/drawing/2014/main" id="{55780FF8-6321-4721-AD73-D086F9EFC822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79;p46">
                <a:extLst>
                  <a:ext uri="{FF2B5EF4-FFF2-40B4-BE49-F238E27FC236}">
                    <a16:creationId xmlns:a16="http://schemas.microsoft.com/office/drawing/2014/main" id="{6EBD7470-D8B1-4503-B06D-D9C67706E33A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0;p46">
                <a:extLst>
                  <a:ext uri="{FF2B5EF4-FFF2-40B4-BE49-F238E27FC236}">
                    <a16:creationId xmlns:a16="http://schemas.microsoft.com/office/drawing/2014/main" id="{96152391-F07D-49F6-8519-EA35B7C159A8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1;p46">
                <a:extLst>
                  <a:ext uri="{FF2B5EF4-FFF2-40B4-BE49-F238E27FC236}">
                    <a16:creationId xmlns:a16="http://schemas.microsoft.com/office/drawing/2014/main" id="{CD407B25-ACBD-49C6-BCE7-B44916BFDACD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1782;p46">
              <a:extLst>
                <a:ext uri="{FF2B5EF4-FFF2-40B4-BE49-F238E27FC236}">
                  <a16:creationId xmlns:a16="http://schemas.microsoft.com/office/drawing/2014/main" id="{8A4ACCC0-FFCC-477E-8017-41E6FAC2CBA8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403343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2169;p30">
            <a:extLst>
              <a:ext uri="{FF2B5EF4-FFF2-40B4-BE49-F238E27FC236}">
                <a16:creationId xmlns:a16="http://schemas.microsoft.com/office/drawing/2014/main" id="{FFE9932E-D471-48FF-AEAC-D89E507F8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" name="Picture 7">
            <a:extLst>
              <a:ext uri="{FF2B5EF4-FFF2-40B4-BE49-F238E27FC236}">
                <a16:creationId xmlns:a16="http://schemas.microsoft.com/office/drawing/2014/main" id="{22B1C10E-CFDD-4315-A20C-CECA039B6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71420" y="1070165"/>
            <a:ext cx="7613260" cy="3835668"/>
          </a:xfrm>
          <a:prstGeom prst="rect">
            <a:avLst/>
          </a:prstGeom>
        </p:spPr>
      </p:pic>
      <p:grpSp>
        <p:nvGrpSpPr>
          <p:cNvPr id="62" name="Google Shape;2174;p49">
            <a:extLst>
              <a:ext uri="{FF2B5EF4-FFF2-40B4-BE49-F238E27FC236}">
                <a16:creationId xmlns:a16="http://schemas.microsoft.com/office/drawing/2014/main" id="{5C801E6D-0089-4C77-A793-D67A5179F8DC}"/>
              </a:ext>
            </a:extLst>
          </p:cNvPr>
          <p:cNvGrpSpPr/>
          <p:nvPr/>
        </p:nvGrpSpPr>
        <p:grpSpPr>
          <a:xfrm flipH="1">
            <a:off x="7186246" y="237667"/>
            <a:ext cx="1786562" cy="1084041"/>
            <a:chOff x="943851" y="1797236"/>
            <a:chExt cx="3218815" cy="1703043"/>
          </a:xfrm>
        </p:grpSpPr>
        <p:grpSp>
          <p:nvGrpSpPr>
            <p:cNvPr id="63" name="Google Shape;2175;p49">
              <a:extLst>
                <a:ext uri="{FF2B5EF4-FFF2-40B4-BE49-F238E27FC236}">
                  <a16:creationId xmlns:a16="http://schemas.microsoft.com/office/drawing/2014/main" id="{792FDCB9-C7A8-4E56-AC1F-103FC778C0D5}"/>
                </a:ext>
              </a:extLst>
            </p:cNvPr>
            <p:cNvGrpSpPr/>
            <p:nvPr/>
          </p:nvGrpSpPr>
          <p:grpSpPr>
            <a:xfrm rot="1117119">
              <a:off x="3796728" y="2603592"/>
              <a:ext cx="237552" cy="232357"/>
              <a:chOff x="488084" y="3164562"/>
              <a:chExt cx="535235" cy="523530"/>
            </a:xfrm>
          </p:grpSpPr>
          <p:grpSp>
            <p:nvGrpSpPr>
              <p:cNvPr id="118" name="Google Shape;2176;p49">
                <a:extLst>
                  <a:ext uri="{FF2B5EF4-FFF2-40B4-BE49-F238E27FC236}">
                    <a16:creationId xmlns:a16="http://schemas.microsoft.com/office/drawing/2014/main" id="{028468F2-0D70-49A7-9F53-1AF8B01806E8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20" name="Google Shape;2177;p49">
                  <a:extLst>
                    <a:ext uri="{FF2B5EF4-FFF2-40B4-BE49-F238E27FC236}">
                      <a16:creationId xmlns:a16="http://schemas.microsoft.com/office/drawing/2014/main" id="{3E2D4911-9954-4077-BBBD-ECE5D3BAD5C8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178;p49">
                  <a:extLst>
                    <a:ext uri="{FF2B5EF4-FFF2-40B4-BE49-F238E27FC236}">
                      <a16:creationId xmlns:a16="http://schemas.microsoft.com/office/drawing/2014/main" id="{3182B99B-3862-4FAA-9DC5-6CB57988D997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179;p49">
                  <a:extLst>
                    <a:ext uri="{FF2B5EF4-FFF2-40B4-BE49-F238E27FC236}">
                      <a16:creationId xmlns:a16="http://schemas.microsoft.com/office/drawing/2014/main" id="{E0DC7BB8-0E15-41B7-BF60-C0618446AE75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180;p49">
                  <a:extLst>
                    <a:ext uri="{FF2B5EF4-FFF2-40B4-BE49-F238E27FC236}">
                      <a16:creationId xmlns:a16="http://schemas.microsoft.com/office/drawing/2014/main" id="{CD6FA98F-86C8-47D0-A8A7-494DF8E472D9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181;p49">
                  <a:extLst>
                    <a:ext uri="{FF2B5EF4-FFF2-40B4-BE49-F238E27FC236}">
                      <a16:creationId xmlns:a16="http://schemas.microsoft.com/office/drawing/2014/main" id="{25F7B1CC-3DC8-41EB-8876-021A1CA94064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182;p49">
                  <a:extLst>
                    <a:ext uri="{FF2B5EF4-FFF2-40B4-BE49-F238E27FC236}">
                      <a16:creationId xmlns:a16="http://schemas.microsoft.com/office/drawing/2014/main" id="{BC957669-3C09-4B37-A1A4-FAD225F949E3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183;p49">
                  <a:extLst>
                    <a:ext uri="{FF2B5EF4-FFF2-40B4-BE49-F238E27FC236}">
                      <a16:creationId xmlns:a16="http://schemas.microsoft.com/office/drawing/2014/main" id="{1664F8CE-71CF-43CE-925E-AA7D57BD32F6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184;p49">
                  <a:extLst>
                    <a:ext uri="{FF2B5EF4-FFF2-40B4-BE49-F238E27FC236}">
                      <a16:creationId xmlns:a16="http://schemas.microsoft.com/office/drawing/2014/main" id="{8A2BAAD2-F064-4AAC-89D7-7DCE0BDF4DD6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185;p49">
                  <a:extLst>
                    <a:ext uri="{FF2B5EF4-FFF2-40B4-BE49-F238E27FC236}">
                      <a16:creationId xmlns:a16="http://schemas.microsoft.com/office/drawing/2014/main" id="{6D77869F-A43E-46C4-93EE-0DA8EC3158AE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186;p49">
                  <a:extLst>
                    <a:ext uri="{FF2B5EF4-FFF2-40B4-BE49-F238E27FC236}">
                      <a16:creationId xmlns:a16="http://schemas.microsoft.com/office/drawing/2014/main" id="{6C13044D-1599-4674-A548-AF7AE1E7F3B6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187;p49">
                  <a:extLst>
                    <a:ext uri="{FF2B5EF4-FFF2-40B4-BE49-F238E27FC236}">
                      <a16:creationId xmlns:a16="http://schemas.microsoft.com/office/drawing/2014/main" id="{702509D2-FF16-47B1-8419-E1588D89B25E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2188;p49">
                <a:extLst>
                  <a:ext uri="{FF2B5EF4-FFF2-40B4-BE49-F238E27FC236}">
                    <a16:creationId xmlns:a16="http://schemas.microsoft.com/office/drawing/2014/main" id="{06EF603C-92F0-40C6-8E3B-7B96587DE9C8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2189;p49">
              <a:extLst>
                <a:ext uri="{FF2B5EF4-FFF2-40B4-BE49-F238E27FC236}">
                  <a16:creationId xmlns:a16="http://schemas.microsoft.com/office/drawing/2014/main" id="{B2A278DF-FC1C-487F-B331-2FCD8F8E9813}"/>
                </a:ext>
              </a:extLst>
            </p:cNvPr>
            <p:cNvGrpSpPr/>
            <p:nvPr/>
          </p:nvGrpSpPr>
          <p:grpSpPr>
            <a:xfrm rot="-1212478">
              <a:off x="984739" y="2679166"/>
              <a:ext cx="295951" cy="289478"/>
              <a:chOff x="488084" y="3164562"/>
              <a:chExt cx="535235" cy="523530"/>
            </a:xfrm>
          </p:grpSpPr>
          <p:grpSp>
            <p:nvGrpSpPr>
              <p:cNvPr id="105" name="Google Shape;2190;p49">
                <a:extLst>
                  <a:ext uri="{FF2B5EF4-FFF2-40B4-BE49-F238E27FC236}">
                    <a16:creationId xmlns:a16="http://schemas.microsoft.com/office/drawing/2014/main" id="{8240FC62-A2F8-4CB0-8079-A99A82C555BC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07" name="Google Shape;2191;p49">
                  <a:extLst>
                    <a:ext uri="{FF2B5EF4-FFF2-40B4-BE49-F238E27FC236}">
                      <a16:creationId xmlns:a16="http://schemas.microsoft.com/office/drawing/2014/main" id="{50280860-77D0-4403-901F-D7301C8DFADA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92;p49">
                  <a:extLst>
                    <a:ext uri="{FF2B5EF4-FFF2-40B4-BE49-F238E27FC236}">
                      <a16:creationId xmlns:a16="http://schemas.microsoft.com/office/drawing/2014/main" id="{9DCBE065-510D-4BE2-8F08-1F07EDEB7651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193;p49">
                  <a:extLst>
                    <a:ext uri="{FF2B5EF4-FFF2-40B4-BE49-F238E27FC236}">
                      <a16:creationId xmlns:a16="http://schemas.microsoft.com/office/drawing/2014/main" id="{4BD6B699-D958-4114-9B17-603C2C9FB53D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194;p49">
                  <a:extLst>
                    <a:ext uri="{FF2B5EF4-FFF2-40B4-BE49-F238E27FC236}">
                      <a16:creationId xmlns:a16="http://schemas.microsoft.com/office/drawing/2014/main" id="{983C74DD-B16C-4E93-B7FA-DADD2A3D4D50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195;p49">
                  <a:extLst>
                    <a:ext uri="{FF2B5EF4-FFF2-40B4-BE49-F238E27FC236}">
                      <a16:creationId xmlns:a16="http://schemas.microsoft.com/office/drawing/2014/main" id="{5785597E-CA86-4188-B880-A7BF829716CA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196;p49">
                  <a:extLst>
                    <a:ext uri="{FF2B5EF4-FFF2-40B4-BE49-F238E27FC236}">
                      <a16:creationId xmlns:a16="http://schemas.microsoft.com/office/drawing/2014/main" id="{E8C3BD88-E8FF-4008-89AF-2BDCF26ECC31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197;p49">
                  <a:extLst>
                    <a:ext uri="{FF2B5EF4-FFF2-40B4-BE49-F238E27FC236}">
                      <a16:creationId xmlns:a16="http://schemas.microsoft.com/office/drawing/2014/main" id="{39CF918D-41C5-4E4C-A5F4-1A48C7E52466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198;p49">
                  <a:extLst>
                    <a:ext uri="{FF2B5EF4-FFF2-40B4-BE49-F238E27FC236}">
                      <a16:creationId xmlns:a16="http://schemas.microsoft.com/office/drawing/2014/main" id="{48F9FB5F-3A5F-4BCF-93B1-ECD1BC59F65D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199;p49">
                  <a:extLst>
                    <a:ext uri="{FF2B5EF4-FFF2-40B4-BE49-F238E27FC236}">
                      <a16:creationId xmlns:a16="http://schemas.microsoft.com/office/drawing/2014/main" id="{F7D7B7EA-D8B5-42FE-899C-0257BF67BF8E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200;p49">
                  <a:extLst>
                    <a:ext uri="{FF2B5EF4-FFF2-40B4-BE49-F238E27FC236}">
                      <a16:creationId xmlns:a16="http://schemas.microsoft.com/office/drawing/2014/main" id="{D4FD6189-0416-4B7D-A05D-D26ADF0F530D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201;p49">
                  <a:extLst>
                    <a:ext uri="{FF2B5EF4-FFF2-40B4-BE49-F238E27FC236}">
                      <a16:creationId xmlns:a16="http://schemas.microsoft.com/office/drawing/2014/main" id="{CC127BA7-305E-4A10-8744-728AB3EA6A27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" name="Google Shape;2202;p49">
                <a:extLst>
                  <a:ext uri="{FF2B5EF4-FFF2-40B4-BE49-F238E27FC236}">
                    <a16:creationId xmlns:a16="http://schemas.microsoft.com/office/drawing/2014/main" id="{59F6C219-6851-448B-A667-8334BE60452C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2203;p49">
              <a:extLst>
                <a:ext uri="{FF2B5EF4-FFF2-40B4-BE49-F238E27FC236}">
                  <a16:creationId xmlns:a16="http://schemas.microsoft.com/office/drawing/2014/main" id="{8C205BD2-06C9-48AA-B873-53FD52F8F0E2}"/>
                </a:ext>
              </a:extLst>
            </p:cNvPr>
            <p:cNvGrpSpPr/>
            <p:nvPr/>
          </p:nvGrpSpPr>
          <p:grpSpPr>
            <a:xfrm>
              <a:off x="1321564" y="1797236"/>
              <a:ext cx="446600" cy="436833"/>
              <a:chOff x="488084" y="3164562"/>
              <a:chExt cx="535235" cy="523530"/>
            </a:xfrm>
          </p:grpSpPr>
          <p:grpSp>
            <p:nvGrpSpPr>
              <p:cNvPr id="92" name="Google Shape;2204;p49">
                <a:extLst>
                  <a:ext uri="{FF2B5EF4-FFF2-40B4-BE49-F238E27FC236}">
                    <a16:creationId xmlns:a16="http://schemas.microsoft.com/office/drawing/2014/main" id="{FC68D686-74AF-41BA-AF52-29E4B60EC8E0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94" name="Google Shape;2205;p49">
                  <a:extLst>
                    <a:ext uri="{FF2B5EF4-FFF2-40B4-BE49-F238E27FC236}">
                      <a16:creationId xmlns:a16="http://schemas.microsoft.com/office/drawing/2014/main" id="{D4F9A092-CDF1-42A3-8E09-12D5B8A9293B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2206;p49">
                  <a:extLst>
                    <a:ext uri="{FF2B5EF4-FFF2-40B4-BE49-F238E27FC236}">
                      <a16:creationId xmlns:a16="http://schemas.microsoft.com/office/drawing/2014/main" id="{6C5B04B4-04EB-42FB-9FF8-FE838BF6561E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2207;p49">
                  <a:extLst>
                    <a:ext uri="{FF2B5EF4-FFF2-40B4-BE49-F238E27FC236}">
                      <a16:creationId xmlns:a16="http://schemas.microsoft.com/office/drawing/2014/main" id="{AE3F0A80-2591-4604-B37B-46D4FDB9D95F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208;p49">
                  <a:extLst>
                    <a:ext uri="{FF2B5EF4-FFF2-40B4-BE49-F238E27FC236}">
                      <a16:creationId xmlns:a16="http://schemas.microsoft.com/office/drawing/2014/main" id="{3AE8F24C-BCD6-473B-9DD8-94579521BE7C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209;p49">
                  <a:extLst>
                    <a:ext uri="{FF2B5EF4-FFF2-40B4-BE49-F238E27FC236}">
                      <a16:creationId xmlns:a16="http://schemas.microsoft.com/office/drawing/2014/main" id="{0D707FD8-8002-4AF7-BBB1-0DCE8D5BA4BD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210;p49">
                  <a:extLst>
                    <a:ext uri="{FF2B5EF4-FFF2-40B4-BE49-F238E27FC236}">
                      <a16:creationId xmlns:a16="http://schemas.microsoft.com/office/drawing/2014/main" id="{1490D03F-9C66-4D32-8F4C-E1E40861F78D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211;p49">
                  <a:extLst>
                    <a:ext uri="{FF2B5EF4-FFF2-40B4-BE49-F238E27FC236}">
                      <a16:creationId xmlns:a16="http://schemas.microsoft.com/office/drawing/2014/main" id="{CA525F3C-0C20-4368-9FC2-D4A01EB14DE3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212;p49">
                  <a:extLst>
                    <a:ext uri="{FF2B5EF4-FFF2-40B4-BE49-F238E27FC236}">
                      <a16:creationId xmlns:a16="http://schemas.microsoft.com/office/drawing/2014/main" id="{C652000B-B40D-4CED-B4DD-BC883FB40DF6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213;p49">
                  <a:extLst>
                    <a:ext uri="{FF2B5EF4-FFF2-40B4-BE49-F238E27FC236}">
                      <a16:creationId xmlns:a16="http://schemas.microsoft.com/office/drawing/2014/main" id="{7B787607-DAEE-4C23-A723-1D85066FD5CF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214;p49">
                  <a:extLst>
                    <a:ext uri="{FF2B5EF4-FFF2-40B4-BE49-F238E27FC236}">
                      <a16:creationId xmlns:a16="http://schemas.microsoft.com/office/drawing/2014/main" id="{9F684CE5-0044-47A9-86C7-1D6CE1D5806C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215;p49">
                  <a:extLst>
                    <a:ext uri="{FF2B5EF4-FFF2-40B4-BE49-F238E27FC236}">
                      <a16:creationId xmlns:a16="http://schemas.microsoft.com/office/drawing/2014/main" id="{60DFA84B-8AE7-4B52-B2B8-E7C9B85F15DD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Google Shape;2216;p49">
                <a:extLst>
                  <a:ext uri="{FF2B5EF4-FFF2-40B4-BE49-F238E27FC236}">
                    <a16:creationId xmlns:a16="http://schemas.microsoft.com/office/drawing/2014/main" id="{CDE9C0F9-6889-4028-A0F7-1A1DEE967053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2217;p49">
              <a:extLst>
                <a:ext uri="{FF2B5EF4-FFF2-40B4-BE49-F238E27FC236}">
                  <a16:creationId xmlns:a16="http://schemas.microsoft.com/office/drawing/2014/main" id="{D7D5299F-A360-40C3-87DB-E6E2464A90F0}"/>
                </a:ext>
              </a:extLst>
            </p:cNvPr>
            <p:cNvGrpSpPr/>
            <p:nvPr/>
          </p:nvGrpSpPr>
          <p:grpSpPr>
            <a:xfrm>
              <a:off x="1321565" y="2026474"/>
              <a:ext cx="2841100" cy="1473806"/>
              <a:chOff x="2077465" y="3802999"/>
              <a:chExt cx="2841100" cy="1473806"/>
            </a:xfrm>
          </p:grpSpPr>
          <p:grpSp>
            <p:nvGrpSpPr>
              <p:cNvPr id="67" name="Google Shape;2218;p49">
                <a:extLst>
                  <a:ext uri="{FF2B5EF4-FFF2-40B4-BE49-F238E27FC236}">
                    <a16:creationId xmlns:a16="http://schemas.microsoft.com/office/drawing/2014/main" id="{E2D006F7-576C-4A67-B43C-16A8D54A13ED}"/>
                  </a:ext>
                </a:extLst>
              </p:cNvPr>
              <p:cNvGrpSpPr/>
              <p:nvPr/>
            </p:nvGrpSpPr>
            <p:grpSpPr>
              <a:xfrm>
                <a:off x="2077465" y="3802999"/>
                <a:ext cx="2841100" cy="1473806"/>
                <a:chOff x="1595290" y="3443649"/>
                <a:chExt cx="2841100" cy="1473806"/>
              </a:xfrm>
            </p:grpSpPr>
            <p:sp>
              <p:nvSpPr>
                <p:cNvPr id="70" name="Google Shape;2219;p49">
                  <a:extLst>
                    <a:ext uri="{FF2B5EF4-FFF2-40B4-BE49-F238E27FC236}">
                      <a16:creationId xmlns:a16="http://schemas.microsoft.com/office/drawing/2014/main" id="{12D519FD-6F68-4B2B-8845-ADCC70555B06}"/>
                    </a:ext>
                  </a:extLst>
                </p:cNvPr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220;p49">
                  <a:extLst>
                    <a:ext uri="{FF2B5EF4-FFF2-40B4-BE49-F238E27FC236}">
                      <a16:creationId xmlns:a16="http://schemas.microsoft.com/office/drawing/2014/main" id="{17B2EC01-31B7-45B1-A61F-C9B2C8E95EBC}"/>
                    </a:ext>
                  </a:extLst>
                </p:cNvPr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221;p49">
                  <a:extLst>
                    <a:ext uri="{FF2B5EF4-FFF2-40B4-BE49-F238E27FC236}">
                      <a16:creationId xmlns:a16="http://schemas.microsoft.com/office/drawing/2014/main" id="{1ADAFB18-2C05-4987-AADA-1D32052CD813}"/>
                    </a:ext>
                  </a:extLst>
                </p:cNvPr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222;p49">
                  <a:extLst>
                    <a:ext uri="{FF2B5EF4-FFF2-40B4-BE49-F238E27FC236}">
                      <a16:creationId xmlns:a16="http://schemas.microsoft.com/office/drawing/2014/main" id="{76B4230A-B23E-40BC-A7BB-209DA61A6749}"/>
                    </a:ext>
                  </a:extLst>
                </p:cNvPr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223;p49">
                  <a:extLst>
                    <a:ext uri="{FF2B5EF4-FFF2-40B4-BE49-F238E27FC236}">
                      <a16:creationId xmlns:a16="http://schemas.microsoft.com/office/drawing/2014/main" id="{7216AF72-183C-4C71-ADAE-EF04F11F6EA0}"/>
                    </a:ext>
                  </a:extLst>
                </p:cNvPr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224;p49">
                  <a:extLst>
                    <a:ext uri="{FF2B5EF4-FFF2-40B4-BE49-F238E27FC236}">
                      <a16:creationId xmlns:a16="http://schemas.microsoft.com/office/drawing/2014/main" id="{B0E9C032-34A3-47FB-94DD-40E69EB6CC2D}"/>
                    </a:ext>
                  </a:extLst>
                </p:cNvPr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2225;p49">
                  <a:extLst>
                    <a:ext uri="{FF2B5EF4-FFF2-40B4-BE49-F238E27FC236}">
                      <a16:creationId xmlns:a16="http://schemas.microsoft.com/office/drawing/2014/main" id="{07F09C13-6C07-4D3D-8689-947F2E81E492}"/>
                    </a:ext>
                  </a:extLst>
                </p:cNvPr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226;p49">
                  <a:extLst>
                    <a:ext uri="{FF2B5EF4-FFF2-40B4-BE49-F238E27FC236}">
                      <a16:creationId xmlns:a16="http://schemas.microsoft.com/office/drawing/2014/main" id="{70144168-35F5-4A6D-8315-7F2AA657C76F}"/>
                    </a:ext>
                  </a:extLst>
                </p:cNvPr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227;p49">
                  <a:extLst>
                    <a:ext uri="{FF2B5EF4-FFF2-40B4-BE49-F238E27FC236}">
                      <a16:creationId xmlns:a16="http://schemas.microsoft.com/office/drawing/2014/main" id="{7FA588F1-24C3-429C-B2B4-FE9ED2C21EA4}"/>
                    </a:ext>
                  </a:extLst>
                </p:cNvPr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228;p49">
                  <a:extLst>
                    <a:ext uri="{FF2B5EF4-FFF2-40B4-BE49-F238E27FC236}">
                      <a16:creationId xmlns:a16="http://schemas.microsoft.com/office/drawing/2014/main" id="{4FE83046-BDB6-42F6-91C7-D9654EFA726D}"/>
                    </a:ext>
                  </a:extLst>
                </p:cNvPr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229;p49">
                  <a:extLst>
                    <a:ext uri="{FF2B5EF4-FFF2-40B4-BE49-F238E27FC236}">
                      <a16:creationId xmlns:a16="http://schemas.microsoft.com/office/drawing/2014/main" id="{DC6D1B7A-6224-4A28-A402-F3CE499B7B2E}"/>
                    </a:ext>
                  </a:extLst>
                </p:cNvPr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230;p49">
                  <a:extLst>
                    <a:ext uri="{FF2B5EF4-FFF2-40B4-BE49-F238E27FC236}">
                      <a16:creationId xmlns:a16="http://schemas.microsoft.com/office/drawing/2014/main" id="{FD4927E3-1D77-4AEF-A450-692AB518A84B}"/>
                    </a:ext>
                  </a:extLst>
                </p:cNvPr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2231;p49">
                  <a:extLst>
                    <a:ext uri="{FF2B5EF4-FFF2-40B4-BE49-F238E27FC236}">
                      <a16:creationId xmlns:a16="http://schemas.microsoft.com/office/drawing/2014/main" id="{4B159B17-9D27-4280-AC51-5CE8C9A040E0}"/>
                    </a:ext>
                  </a:extLst>
                </p:cNvPr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2232;p49">
                  <a:extLst>
                    <a:ext uri="{FF2B5EF4-FFF2-40B4-BE49-F238E27FC236}">
                      <a16:creationId xmlns:a16="http://schemas.microsoft.com/office/drawing/2014/main" id="{25E86342-717F-4204-9345-164B11648205}"/>
                    </a:ext>
                  </a:extLst>
                </p:cNvPr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solidFill>
                  <a:srgbClr val="1F20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2233;p49">
                  <a:extLst>
                    <a:ext uri="{FF2B5EF4-FFF2-40B4-BE49-F238E27FC236}">
                      <a16:creationId xmlns:a16="http://schemas.microsoft.com/office/drawing/2014/main" id="{17AB1E52-13FD-4BAA-9140-3A041F0CBB80}"/>
                    </a:ext>
                  </a:extLst>
                </p:cNvPr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234;p49">
                  <a:extLst>
                    <a:ext uri="{FF2B5EF4-FFF2-40B4-BE49-F238E27FC236}">
                      <a16:creationId xmlns:a16="http://schemas.microsoft.com/office/drawing/2014/main" id="{F247F1B7-9675-4123-A8D5-F67E5C71F30A}"/>
                    </a:ext>
                  </a:extLst>
                </p:cNvPr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235;p49">
                  <a:extLst>
                    <a:ext uri="{FF2B5EF4-FFF2-40B4-BE49-F238E27FC236}">
                      <a16:creationId xmlns:a16="http://schemas.microsoft.com/office/drawing/2014/main" id="{48FB3E00-A875-4F30-8EE6-891F0F37F260}"/>
                    </a:ext>
                  </a:extLst>
                </p:cNvPr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236;p49">
                  <a:extLst>
                    <a:ext uri="{FF2B5EF4-FFF2-40B4-BE49-F238E27FC236}">
                      <a16:creationId xmlns:a16="http://schemas.microsoft.com/office/drawing/2014/main" id="{DF965961-87BC-4006-AD8A-26D6CBEA20EE}"/>
                    </a:ext>
                  </a:extLst>
                </p:cNvPr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237;p49">
                  <a:extLst>
                    <a:ext uri="{FF2B5EF4-FFF2-40B4-BE49-F238E27FC236}">
                      <a16:creationId xmlns:a16="http://schemas.microsoft.com/office/drawing/2014/main" id="{19C615E8-60D9-4556-9C2D-8635576062D1}"/>
                    </a:ext>
                  </a:extLst>
                </p:cNvPr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238;p49">
                  <a:extLst>
                    <a:ext uri="{FF2B5EF4-FFF2-40B4-BE49-F238E27FC236}">
                      <a16:creationId xmlns:a16="http://schemas.microsoft.com/office/drawing/2014/main" id="{920039C2-FABF-4ECC-9FFC-4BB5ECA9498B}"/>
                    </a:ext>
                  </a:extLst>
                </p:cNvPr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239;p49">
                  <a:extLst>
                    <a:ext uri="{FF2B5EF4-FFF2-40B4-BE49-F238E27FC236}">
                      <a16:creationId xmlns:a16="http://schemas.microsoft.com/office/drawing/2014/main" id="{269D3FA7-5309-4EB9-AF40-0457A625FAA2}"/>
                    </a:ext>
                  </a:extLst>
                </p:cNvPr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240;p49">
                  <a:extLst>
                    <a:ext uri="{FF2B5EF4-FFF2-40B4-BE49-F238E27FC236}">
                      <a16:creationId xmlns:a16="http://schemas.microsoft.com/office/drawing/2014/main" id="{4C2979B1-CC21-4740-B7EA-416A5D6E3DBE}"/>
                    </a:ext>
                  </a:extLst>
                </p:cNvPr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" name="Google Shape;2241;p49">
                <a:extLst>
                  <a:ext uri="{FF2B5EF4-FFF2-40B4-BE49-F238E27FC236}">
                    <a16:creationId xmlns:a16="http://schemas.microsoft.com/office/drawing/2014/main" id="{195C7556-B404-4E21-A7E8-3B16F1BB11FB}"/>
                  </a:ext>
                </a:extLst>
              </p:cNvPr>
              <p:cNvSpPr/>
              <p:nvPr/>
            </p:nvSpPr>
            <p:spPr>
              <a:xfrm>
                <a:off x="3246121" y="3924409"/>
                <a:ext cx="190593" cy="135670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2112" extrusionOk="0">
                    <a:moveTo>
                      <a:pt x="2207" y="1"/>
                    </a:moveTo>
                    <a:cubicBezTo>
                      <a:pt x="2188" y="1"/>
                      <a:pt x="2169" y="1"/>
                      <a:pt x="2149" y="7"/>
                    </a:cubicBezTo>
                    <a:cubicBezTo>
                      <a:pt x="1881" y="25"/>
                      <a:pt x="1630" y="165"/>
                      <a:pt x="1395" y="295"/>
                    </a:cubicBezTo>
                    <a:lnTo>
                      <a:pt x="1644" y="98"/>
                    </a:lnTo>
                    <a:lnTo>
                      <a:pt x="1644" y="98"/>
                    </a:lnTo>
                    <a:cubicBezTo>
                      <a:pt x="890" y="300"/>
                      <a:pt x="266" y="914"/>
                      <a:pt x="54" y="1664"/>
                    </a:cubicBezTo>
                    <a:cubicBezTo>
                      <a:pt x="16" y="1804"/>
                      <a:pt x="1" y="1972"/>
                      <a:pt x="112" y="2063"/>
                    </a:cubicBezTo>
                    <a:cubicBezTo>
                      <a:pt x="155" y="2101"/>
                      <a:pt x="203" y="2112"/>
                      <a:pt x="260" y="2112"/>
                    </a:cubicBezTo>
                    <a:cubicBezTo>
                      <a:pt x="347" y="2112"/>
                      <a:pt x="448" y="2077"/>
                      <a:pt x="530" y="2039"/>
                    </a:cubicBezTo>
                    <a:cubicBezTo>
                      <a:pt x="1034" y="1813"/>
                      <a:pt x="1535" y="1587"/>
                      <a:pt x="2039" y="1362"/>
                    </a:cubicBezTo>
                    <a:cubicBezTo>
                      <a:pt x="2462" y="1169"/>
                      <a:pt x="2966" y="804"/>
                      <a:pt x="2813" y="366"/>
                    </a:cubicBezTo>
                    <a:cubicBezTo>
                      <a:pt x="2726" y="131"/>
                      <a:pt x="2462" y="1"/>
                      <a:pt x="2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242;p49">
                <a:extLst>
                  <a:ext uri="{FF2B5EF4-FFF2-40B4-BE49-F238E27FC236}">
                    <a16:creationId xmlns:a16="http://schemas.microsoft.com/office/drawing/2014/main" id="{4E6D9EF8-5132-443C-B241-298BF3489C07}"/>
                  </a:ext>
                </a:extLst>
              </p:cNvPr>
              <p:cNvSpPr/>
              <p:nvPr/>
            </p:nvSpPr>
            <p:spPr>
              <a:xfrm>
                <a:off x="3481745" y="3888950"/>
                <a:ext cx="92695" cy="101624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582" extrusionOk="0">
                    <a:moveTo>
                      <a:pt x="635" y="0"/>
                    </a:moveTo>
                    <a:cubicBezTo>
                      <a:pt x="360" y="0"/>
                      <a:pt x="178" y="275"/>
                      <a:pt x="105" y="592"/>
                    </a:cubicBezTo>
                    <a:cubicBezTo>
                      <a:pt x="0" y="1043"/>
                      <a:pt x="120" y="1582"/>
                      <a:pt x="519" y="1582"/>
                    </a:cubicBezTo>
                    <a:cubicBezTo>
                      <a:pt x="668" y="1582"/>
                      <a:pt x="850" y="1510"/>
                      <a:pt x="1077" y="1337"/>
                    </a:cubicBezTo>
                    <a:cubicBezTo>
                      <a:pt x="1389" y="1101"/>
                      <a:pt x="1442" y="587"/>
                      <a:pt x="1172" y="304"/>
                    </a:cubicBezTo>
                    <a:cubicBezTo>
                      <a:pt x="966" y="87"/>
                      <a:pt x="788" y="0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6B84FAE1-0D51-445A-B629-ACA3DF8A254F}"/>
              </a:ext>
            </a:extLst>
          </p:cNvPr>
          <p:cNvSpPr txBox="1"/>
          <p:nvPr/>
        </p:nvSpPr>
        <p:spPr>
          <a:xfrm>
            <a:off x="1359548" y="1218061"/>
            <a:ext cx="6424903" cy="3384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Câu 1. Dải Ngân Hà có chuyển động trên bầu trời đêm như các sao mà ta nhìn thấy không? 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- Ngân Hà có chuyển động trên bầu trời đêm như các sao mà ta nhìn thấy.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- Nó chuyển động trong vũ trụ với tốc độ khoảng 600 km/s và tự quay quanh lõi của mình.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69;p30">
            <a:extLst>
              <a:ext uri="{FF2B5EF4-FFF2-40B4-BE49-F238E27FC236}">
                <a16:creationId xmlns:a16="http://schemas.microsoft.com/office/drawing/2014/main" id="{D18F076C-54D8-4762-AD66-3517DEEC9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F2561A7-EFB1-4529-BD16-B9FE07BD8277}"/>
              </a:ext>
            </a:extLst>
          </p:cNvPr>
          <p:cNvSpPr txBox="1"/>
          <p:nvPr/>
        </p:nvSpPr>
        <p:spPr>
          <a:xfrm>
            <a:off x="661105" y="1120135"/>
            <a:ext cx="7821789" cy="272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Câu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Mặt Trời chuyển động quanh tâm Ngân Hà được một vòng với tốc độ 220.000 m/s mất 230 triệu năm.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Hỏi trong thời gian đó Ngân Hà di chuyển với tốc độ 600.000 m/s được đoạn đường bằng bao nhiêu năm ánh sáng? Biết một năm ánh sáng xấp xỉ bằng 95.000 tỉ km.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3FBF31-FECF-425D-8508-4800C88F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076" y="3306904"/>
            <a:ext cx="1832923" cy="183659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69;p30">
            <a:extLst>
              <a:ext uri="{FF2B5EF4-FFF2-40B4-BE49-F238E27FC236}">
                <a16:creationId xmlns:a16="http://schemas.microsoft.com/office/drawing/2014/main" id="{D18F076C-54D8-4762-AD66-3517DEEC9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F2561A7-EFB1-4529-BD16-B9FE07BD8277}"/>
              </a:ext>
            </a:extLst>
          </p:cNvPr>
          <p:cNvSpPr txBox="1"/>
          <p:nvPr/>
        </p:nvSpPr>
        <p:spPr>
          <a:xfrm>
            <a:off x="511174" y="870969"/>
            <a:ext cx="8121651" cy="384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Đổi: 230 triệu năm = 230.000.000 x 365 x 24 x 60 x 60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7,25328 . 10</a:t>
            </a:r>
            <a:r>
              <a:rPr lang="vi-VN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(s).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Ta có công thức: Quãng đường = (Vận tốc) x (Thời gian).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=&gt; Đoạn đường mà Ngân Hà di chuyển trong 230 triệu năm là: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 = 600.000 x 7,25328 . 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(m) 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(km) 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8415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69;p30">
            <a:extLst>
              <a:ext uri="{FF2B5EF4-FFF2-40B4-BE49-F238E27FC236}">
                <a16:creationId xmlns:a16="http://schemas.microsoft.com/office/drawing/2014/main" id="{D18F076C-54D8-4762-AD66-3517DEEC9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F2561A7-EFB1-4529-BD16-B9FE07BD8277}"/>
              </a:ext>
            </a:extLst>
          </p:cNvPr>
          <p:cNvSpPr txBox="1"/>
          <p:nvPr/>
        </p:nvSpPr>
        <p:spPr>
          <a:xfrm>
            <a:off x="511174" y="1175770"/>
            <a:ext cx="8121651" cy="318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=&gt; Đoạn đường mà Ngân Hà di chuyển trong 230 triệu năm là: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 = 600.000 x 7,25328 . 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(m) 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(km) 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 95.000.000.000.000 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45810,2 (</a:t>
            </a:r>
            <a:r>
              <a:rPr lang="en-US" sz="2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33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5">
            <a:extLst>
              <a:ext uri="{FF2B5EF4-FFF2-40B4-BE49-F238E27FC236}">
                <a16:creationId xmlns:a16="http://schemas.microsoft.com/office/drawing/2014/main" id="{AAF4070B-FD2A-44C6-8DD0-893A14E1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9955" y="1224660"/>
            <a:ext cx="6384087" cy="3573554"/>
          </a:xfrm>
          <a:prstGeom prst="rect">
            <a:avLst/>
          </a:prstGeom>
        </p:spPr>
      </p:pic>
      <p:grpSp>
        <p:nvGrpSpPr>
          <p:cNvPr id="137" name="Google Shape;1880;p47">
            <a:extLst>
              <a:ext uri="{FF2B5EF4-FFF2-40B4-BE49-F238E27FC236}">
                <a16:creationId xmlns:a16="http://schemas.microsoft.com/office/drawing/2014/main" id="{87558C3B-137A-44AE-81A4-B36A3BDE1E79}"/>
              </a:ext>
            </a:extLst>
          </p:cNvPr>
          <p:cNvGrpSpPr/>
          <p:nvPr/>
        </p:nvGrpSpPr>
        <p:grpSpPr>
          <a:xfrm>
            <a:off x="7489636" y="309262"/>
            <a:ext cx="535235" cy="523530"/>
            <a:chOff x="488084" y="3164562"/>
            <a:chExt cx="535235" cy="523530"/>
          </a:xfrm>
        </p:grpSpPr>
        <p:grpSp>
          <p:nvGrpSpPr>
            <p:cNvPr id="138" name="Google Shape;1881;p47">
              <a:extLst>
                <a:ext uri="{FF2B5EF4-FFF2-40B4-BE49-F238E27FC236}">
                  <a16:creationId xmlns:a16="http://schemas.microsoft.com/office/drawing/2014/main" id="{BE7CF5B0-D24A-4327-81F7-D769A7D015E3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40" name="Google Shape;1882;p47">
                <a:extLst>
                  <a:ext uri="{FF2B5EF4-FFF2-40B4-BE49-F238E27FC236}">
                    <a16:creationId xmlns:a16="http://schemas.microsoft.com/office/drawing/2014/main" id="{1319B238-7838-4657-BFAF-8AA79605D208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883;p47">
                <a:extLst>
                  <a:ext uri="{FF2B5EF4-FFF2-40B4-BE49-F238E27FC236}">
                    <a16:creationId xmlns:a16="http://schemas.microsoft.com/office/drawing/2014/main" id="{409AE032-C78E-4332-AEA1-E6D8052AEF20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884;p47">
                <a:extLst>
                  <a:ext uri="{FF2B5EF4-FFF2-40B4-BE49-F238E27FC236}">
                    <a16:creationId xmlns:a16="http://schemas.microsoft.com/office/drawing/2014/main" id="{AB375731-E01E-4489-AFB8-1B18901B5CAE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885;p47">
                <a:extLst>
                  <a:ext uri="{FF2B5EF4-FFF2-40B4-BE49-F238E27FC236}">
                    <a16:creationId xmlns:a16="http://schemas.microsoft.com/office/drawing/2014/main" id="{E0AF8D51-12F7-4493-80C4-71DB30948B23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886;p47">
                <a:extLst>
                  <a:ext uri="{FF2B5EF4-FFF2-40B4-BE49-F238E27FC236}">
                    <a16:creationId xmlns:a16="http://schemas.microsoft.com/office/drawing/2014/main" id="{27FE719F-D46B-4C6D-A945-FCF60197955D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887;p47">
                <a:extLst>
                  <a:ext uri="{FF2B5EF4-FFF2-40B4-BE49-F238E27FC236}">
                    <a16:creationId xmlns:a16="http://schemas.microsoft.com/office/drawing/2014/main" id="{2731851B-4F5A-4542-9063-B77DE5ACC8D1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888;p47">
                <a:extLst>
                  <a:ext uri="{FF2B5EF4-FFF2-40B4-BE49-F238E27FC236}">
                    <a16:creationId xmlns:a16="http://schemas.microsoft.com/office/drawing/2014/main" id="{C199219F-0F08-4AC0-9CD3-615AD30FEB0B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889;p47">
                <a:extLst>
                  <a:ext uri="{FF2B5EF4-FFF2-40B4-BE49-F238E27FC236}">
                    <a16:creationId xmlns:a16="http://schemas.microsoft.com/office/drawing/2014/main" id="{537BC7FC-786F-4FB9-AC83-F8B3EFB7131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890;p47">
                <a:extLst>
                  <a:ext uri="{FF2B5EF4-FFF2-40B4-BE49-F238E27FC236}">
                    <a16:creationId xmlns:a16="http://schemas.microsoft.com/office/drawing/2014/main" id="{F65BF51D-4F04-44EA-8D26-2260E378D0EE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891;p47">
                <a:extLst>
                  <a:ext uri="{FF2B5EF4-FFF2-40B4-BE49-F238E27FC236}">
                    <a16:creationId xmlns:a16="http://schemas.microsoft.com/office/drawing/2014/main" id="{1ECC954D-51C4-493E-B750-17BA9BDCEAB0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892;p47">
                <a:extLst>
                  <a:ext uri="{FF2B5EF4-FFF2-40B4-BE49-F238E27FC236}">
                    <a16:creationId xmlns:a16="http://schemas.microsoft.com/office/drawing/2014/main" id="{B82E5D95-5C61-4AF1-89D4-8DF91F1D1AC0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893;p47">
              <a:extLst>
                <a:ext uri="{FF2B5EF4-FFF2-40B4-BE49-F238E27FC236}">
                  <a16:creationId xmlns:a16="http://schemas.microsoft.com/office/drawing/2014/main" id="{B48862A8-ADB8-4E53-A728-8389E1C86620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894;p47">
            <a:extLst>
              <a:ext uri="{FF2B5EF4-FFF2-40B4-BE49-F238E27FC236}">
                <a16:creationId xmlns:a16="http://schemas.microsoft.com/office/drawing/2014/main" id="{B33A927E-CE59-48BA-8AD8-D886F8ADE967}"/>
              </a:ext>
            </a:extLst>
          </p:cNvPr>
          <p:cNvGrpSpPr/>
          <p:nvPr/>
        </p:nvGrpSpPr>
        <p:grpSpPr>
          <a:xfrm rot="1030886">
            <a:off x="8304418" y="466575"/>
            <a:ext cx="375246" cy="367040"/>
            <a:chOff x="488084" y="3164562"/>
            <a:chExt cx="535235" cy="523530"/>
          </a:xfrm>
        </p:grpSpPr>
        <p:grpSp>
          <p:nvGrpSpPr>
            <p:cNvPr id="152" name="Google Shape;1895;p47">
              <a:extLst>
                <a:ext uri="{FF2B5EF4-FFF2-40B4-BE49-F238E27FC236}">
                  <a16:creationId xmlns:a16="http://schemas.microsoft.com/office/drawing/2014/main" id="{FC3384DC-292F-422C-A5DB-424ABB9E894C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54" name="Google Shape;1896;p47">
                <a:extLst>
                  <a:ext uri="{FF2B5EF4-FFF2-40B4-BE49-F238E27FC236}">
                    <a16:creationId xmlns:a16="http://schemas.microsoft.com/office/drawing/2014/main" id="{FB2F8691-F057-4D64-AED3-F10835899BF9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897;p47">
                <a:extLst>
                  <a:ext uri="{FF2B5EF4-FFF2-40B4-BE49-F238E27FC236}">
                    <a16:creationId xmlns:a16="http://schemas.microsoft.com/office/drawing/2014/main" id="{AABF99FB-F41F-4E0E-BA54-118B6E51299A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898;p47">
                <a:extLst>
                  <a:ext uri="{FF2B5EF4-FFF2-40B4-BE49-F238E27FC236}">
                    <a16:creationId xmlns:a16="http://schemas.microsoft.com/office/drawing/2014/main" id="{9A76CF7C-0F46-484E-AC82-8F013BDC5B7A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899;p47">
                <a:extLst>
                  <a:ext uri="{FF2B5EF4-FFF2-40B4-BE49-F238E27FC236}">
                    <a16:creationId xmlns:a16="http://schemas.microsoft.com/office/drawing/2014/main" id="{7A14F575-4F08-4666-9EB0-8C3CB434D7CD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00;p47">
                <a:extLst>
                  <a:ext uri="{FF2B5EF4-FFF2-40B4-BE49-F238E27FC236}">
                    <a16:creationId xmlns:a16="http://schemas.microsoft.com/office/drawing/2014/main" id="{E583E362-235F-4C96-B72E-AD4D8A733A58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01;p47">
                <a:extLst>
                  <a:ext uri="{FF2B5EF4-FFF2-40B4-BE49-F238E27FC236}">
                    <a16:creationId xmlns:a16="http://schemas.microsoft.com/office/drawing/2014/main" id="{27FD44CC-E445-4737-B426-EC1178808D4E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02;p47">
                <a:extLst>
                  <a:ext uri="{FF2B5EF4-FFF2-40B4-BE49-F238E27FC236}">
                    <a16:creationId xmlns:a16="http://schemas.microsoft.com/office/drawing/2014/main" id="{134D7DDC-0CF0-482B-94E7-636CE0D9BD37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03;p47">
                <a:extLst>
                  <a:ext uri="{FF2B5EF4-FFF2-40B4-BE49-F238E27FC236}">
                    <a16:creationId xmlns:a16="http://schemas.microsoft.com/office/drawing/2014/main" id="{63D98BF7-4B59-49C8-B12E-777573D7B180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04;p47">
                <a:extLst>
                  <a:ext uri="{FF2B5EF4-FFF2-40B4-BE49-F238E27FC236}">
                    <a16:creationId xmlns:a16="http://schemas.microsoft.com/office/drawing/2014/main" id="{652FCBE9-3716-4B92-8BD7-90B1F1CF9689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05;p47">
                <a:extLst>
                  <a:ext uri="{FF2B5EF4-FFF2-40B4-BE49-F238E27FC236}">
                    <a16:creationId xmlns:a16="http://schemas.microsoft.com/office/drawing/2014/main" id="{0BD8ACAD-2889-446D-B42E-490384277C96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06;p47">
                <a:extLst>
                  <a:ext uri="{FF2B5EF4-FFF2-40B4-BE49-F238E27FC236}">
                    <a16:creationId xmlns:a16="http://schemas.microsoft.com/office/drawing/2014/main" id="{56794DA0-8E0E-4FDA-A28D-FC62F44C3019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907;p47">
              <a:extLst>
                <a:ext uri="{FF2B5EF4-FFF2-40B4-BE49-F238E27FC236}">
                  <a16:creationId xmlns:a16="http://schemas.microsoft.com/office/drawing/2014/main" id="{55A84A95-4BCA-4F2B-8A9A-835F970A3E99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908;p47">
            <a:extLst>
              <a:ext uri="{FF2B5EF4-FFF2-40B4-BE49-F238E27FC236}">
                <a16:creationId xmlns:a16="http://schemas.microsoft.com/office/drawing/2014/main" id="{0C6B4BA7-85EE-4270-898B-A910A3996D1E}"/>
              </a:ext>
            </a:extLst>
          </p:cNvPr>
          <p:cNvGrpSpPr/>
          <p:nvPr/>
        </p:nvGrpSpPr>
        <p:grpSpPr>
          <a:xfrm rot="1189477">
            <a:off x="8533555" y="1119981"/>
            <a:ext cx="295913" cy="289441"/>
            <a:chOff x="488084" y="3164562"/>
            <a:chExt cx="535235" cy="523530"/>
          </a:xfrm>
        </p:grpSpPr>
        <p:grpSp>
          <p:nvGrpSpPr>
            <p:cNvPr id="166" name="Google Shape;1909;p47">
              <a:extLst>
                <a:ext uri="{FF2B5EF4-FFF2-40B4-BE49-F238E27FC236}">
                  <a16:creationId xmlns:a16="http://schemas.microsoft.com/office/drawing/2014/main" id="{90C2D883-14A0-4BBA-BC34-861060E72ED2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8" name="Google Shape;1910;p47">
                <a:extLst>
                  <a:ext uri="{FF2B5EF4-FFF2-40B4-BE49-F238E27FC236}">
                    <a16:creationId xmlns:a16="http://schemas.microsoft.com/office/drawing/2014/main" id="{5FF251C0-DB0F-4515-BC65-A3641BD843D9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11;p47">
                <a:extLst>
                  <a:ext uri="{FF2B5EF4-FFF2-40B4-BE49-F238E27FC236}">
                    <a16:creationId xmlns:a16="http://schemas.microsoft.com/office/drawing/2014/main" id="{AD119F2B-EC72-454F-8310-BE04A74BC78B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12;p47">
                <a:extLst>
                  <a:ext uri="{FF2B5EF4-FFF2-40B4-BE49-F238E27FC236}">
                    <a16:creationId xmlns:a16="http://schemas.microsoft.com/office/drawing/2014/main" id="{D85A10F8-0445-4B81-A151-B72CF1564FFA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13;p47">
                <a:extLst>
                  <a:ext uri="{FF2B5EF4-FFF2-40B4-BE49-F238E27FC236}">
                    <a16:creationId xmlns:a16="http://schemas.microsoft.com/office/drawing/2014/main" id="{39B21625-976F-4168-A887-9445274869F0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14;p47">
                <a:extLst>
                  <a:ext uri="{FF2B5EF4-FFF2-40B4-BE49-F238E27FC236}">
                    <a16:creationId xmlns:a16="http://schemas.microsoft.com/office/drawing/2014/main" id="{965B3E57-F982-4D3F-86B8-3CCAE25A055F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15;p47">
                <a:extLst>
                  <a:ext uri="{FF2B5EF4-FFF2-40B4-BE49-F238E27FC236}">
                    <a16:creationId xmlns:a16="http://schemas.microsoft.com/office/drawing/2014/main" id="{C0F422D3-B2E5-48EF-A996-53DCF1AB6116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16;p47">
                <a:extLst>
                  <a:ext uri="{FF2B5EF4-FFF2-40B4-BE49-F238E27FC236}">
                    <a16:creationId xmlns:a16="http://schemas.microsoft.com/office/drawing/2014/main" id="{4CBB04E0-8940-45A2-A456-7F048CD1F20A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17;p47">
                <a:extLst>
                  <a:ext uri="{FF2B5EF4-FFF2-40B4-BE49-F238E27FC236}">
                    <a16:creationId xmlns:a16="http://schemas.microsoft.com/office/drawing/2014/main" id="{5C86735A-3F0C-48F4-B097-7D0CCF1059FC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18;p47">
                <a:extLst>
                  <a:ext uri="{FF2B5EF4-FFF2-40B4-BE49-F238E27FC236}">
                    <a16:creationId xmlns:a16="http://schemas.microsoft.com/office/drawing/2014/main" id="{67D04450-46F1-41A9-AC48-D503CC61717C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19;p47">
                <a:extLst>
                  <a:ext uri="{FF2B5EF4-FFF2-40B4-BE49-F238E27FC236}">
                    <a16:creationId xmlns:a16="http://schemas.microsoft.com/office/drawing/2014/main" id="{69DA95ED-0DB7-47EC-B748-2271D00D47D8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20;p47">
                <a:extLst>
                  <a:ext uri="{FF2B5EF4-FFF2-40B4-BE49-F238E27FC236}">
                    <a16:creationId xmlns:a16="http://schemas.microsoft.com/office/drawing/2014/main" id="{09CAE452-7CF2-496C-9B47-982427072DE9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921;p47">
              <a:extLst>
                <a:ext uri="{FF2B5EF4-FFF2-40B4-BE49-F238E27FC236}">
                  <a16:creationId xmlns:a16="http://schemas.microsoft.com/office/drawing/2014/main" id="{E373DFDC-AE5A-4BBC-B27A-286751977C16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2169;p30">
            <a:extLst>
              <a:ext uri="{FF2B5EF4-FFF2-40B4-BE49-F238E27FC236}">
                <a16:creationId xmlns:a16="http://schemas.microsoft.com/office/drawing/2014/main" id="{0768CCCF-8230-409A-A5CD-5B32794B4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HƯỚNG DẪN VỀ NHÀ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5" name="Google Shape;2171;p30">
            <a:extLst>
              <a:ext uri="{FF2B5EF4-FFF2-40B4-BE49-F238E27FC236}">
                <a16:creationId xmlns:a16="http://schemas.microsoft.com/office/drawing/2014/main" id="{64793E0A-5C04-40DA-AF47-D52D199BA5ED}"/>
              </a:ext>
            </a:extLst>
          </p:cNvPr>
          <p:cNvSpPr/>
          <p:nvPr/>
        </p:nvSpPr>
        <p:spPr>
          <a:xfrm>
            <a:off x="2198343" y="908996"/>
            <a:ext cx="4747312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10B990B-0BBC-456B-A18A-B444A8B6EC20}"/>
              </a:ext>
            </a:extLst>
          </p:cNvPr>
          <p:cNvSpPr txBox="1"/>
          <p:nvPr/>
        </p:nvSpPr>
        <p:spPr>
          <a:xfrm>
            <a:off x="1614851" y="1795223"/>
            <a:ext cx="591429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Vẽ</a:t>
            </a:r>
            <a:r>
              <a:rPr lang="en-US" sz="2200" dirty="0"/>
              <a:t> </a:t>
            </a:r>
            <a:r>
              <a:rPr lang="en-US" sz="2200" dirty="0" err="1"/>
              <a:t>sơ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tư</a:t>
            </a:r>
            <a:r>
              <a:rPr lang="en-US" sz="2200" dirty="0"/>
              <a:t> </a:t>
            </a:r>
            <a:r>
              <a:rPr lang="en-US" sz="2200" dirty="0" err="1"/>
              <a:t>duy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củng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cũ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</a:t>
            </a:r>
            <a:r>
              <a:rPr lang="en-US" sz="2200" dirty="0" err="1"/>
              <a:t>sgk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Ôn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</a:t>
            </a:r>
            <a:r>
              <a:rPr lang="en-US" sz="2200" dirty="0" err="1"/>
              <a:t>toàn</a:t>
            </a:r>
            <a:r>
              <a:rPr lang="en-US" sz="2200" dirty="0"/>
              <a:t> </a:t>
            </a:r>
            <a:r>
              <a:rPr lang="en-US" sz="2200" dirty="0" err="1"/>
              <a:t>bộ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 </a:t>
            </a:r>
            <a:r>
              <a:rPr lang="en-US" sz="2200" dirty="0" err="1"/>
              <a:t>chương</a:t>
            </a:r>
            <a:r>
              <a:rPr lang="en-US" sz="2200" dirty="0"/>
              <a:t> X: </a:t>
            </a:r>
            <a:r>
              <a:rPr lang="en-US" sz="2200" dirty="0" err="1"/>
              <a:t>Trái</a:t>
            </a:r>
            <a:r>
              <a:rPr lang="en-US" sz="2200" dirty="0"/>
              <a:t> </a:t>
            </a:r>
            <a:r>
              <a:rPr lang="en-US" sz="2200" dirty="0" err="1"/>
              <a:t>Đất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bầu</a:t>
            </a:r>
            <a:r>
              <a:rPr lang="en-US" sz="2200" dirty="0"/>
              <a:t> </a:t>
            </a:r>
            <a:r>
              <a:rPr lang="en-US" sz="2200" dirty="0" err="1"/>
              <a:t>trời</a:t>
            </a:r>
            <a:r>
              <a:rPr lang="en-US" sz="2200" dirty="0"/>
              <a:t>.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4002EDDB-F988-41F0-BCED-097994E3E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088" y="2935990"/>
            <a:ext cx="2355594" cy="2355594"/>
          </a:xfrm>
          <a:prstGeom prst="rect">
            <a:avLst/>
          </a:prstGeom>
        </p:spPr>
      </p:pic>
      <p:grpSp>
        <p:nvGrpSpPr>
          <p:cNvPr id="189" name="Google Shape;2653;p56">
            <a:extLst>
              <a:ext uri="{FF2B5EF4-FFF2-40B4-BE49-F238E27FC236}">
                <a16:creationId xmlns:a16="http://schemas.microsoft.com/office/drawing/2014/main" id="{74D5DD4F-C627-4553-8DA7-AC55A75B465A}"/>
              </a:ext>
            </a:extLst>
          </p:cNvPr>
          <p:cNvGrpSpPr/>
          <p:nvPr/>
        </p:nvGrpSpPr>
        <p:grpSpPr>
          <a:xfrm>
            <a:off x="1079616" y="4321701"/>
            <a:ext cx="535235" cy="523530"/>
            <a:chOff x="488084" y="3164562"/>
            <a:chExt cx="535235" cy="523530"/>
          </a:xfrm>
        </p:grpSpPr>
        <p:grpSp>
          <p:nvGrpSpPr>
            <p:cNvPr id="190" name="Google Shape;2654;p56">
              <a:extLst>
                <a:ext uri="{FF2B5EF4-FFF2-40B4-BE49-F238E27FC236}">
                  <a16:creationId xmlns:a16="http://schemas.microsoft.com/office/drawing/2014/main" id="{A03561FE-C065-4537-93BA-7189F862F94D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92" name="Google Shape;2655;p56">
                <a:extLst>
                  <a:ext uri="{FF2B5EF4-FFF2-40B4-BE49-F238E27FC236}">
                    <a16:creationId xmlns:a16="http://schemas.microsoft.com/office/drawing/2014/main" id="{4CF77350-92A2-4A53-86E2-8E87C2FC05BF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656;p56">
                <a:extLst>
                  <a:ext uri="{FF2B5EF4-FFF2-40B4-BE49-F238E27FC236}">
                    <a16:creationId xmlns:a16="http://schemas.microsoft.com/office/drawing/2014/main" id="{A628CCAF-806D-4253-AEEF-379E38437530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657;p56">
                <a:extLst>
                  <a:ext uri="{FF2B5EF4-FFF2-40B4-BE49-F238E27FC236}">
                    <a16:creationId xmlns:a16="http://schemas.microsoft.com/office/drawing/2014/main" id="{C04E00A0-25B2-4CEE-9418-22C8375C54E6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658;p56">
                <a:extLst>
                  <a:ext uri="{FF2B5EF4-FFF2-40B4-BE49-F238E27FC236}">
                    <a16:creationId xmlns:a16="http://schemas.microsoft.com/office/drawing/2014/main" id="{9E08514A-85A8-4500-8459-CF2B2B4DAFBB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659;p56">
                <a:extLst>
                  <a:ext uri="{FF2B5EF4-FFF2-40B4-BE49-F238E27FC236}">
                    <a16:creationId xmlns:a16="http://schemas.microsoft.com/office/drawing/2014/main" id="{0C98796E-EC92-45DE-8DF6-FE13469D93F1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660;p56">
                <a:extLst>
                  <a:ext uri="{FF2B5EF4-FFF2-40B4-BE49-F238E27FC236}">
                    <a16:creationId xmlns:a16="http://schemas.microsoft.com/office/drawing/2014/main" id="{A28847B3-0563-4C92-9709-4A354A30FE10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661;p56">
                <a:extLst>
                  <a:ext uri="{FF2B5EF4-FFF2-40B4-BE49-F238E27FC236}">
                    <a16:creationId xmlns:a16="http://schemas.microsoft.com/office/drawing/2014/main" id="{04642703-13D2-4004-BCC1-B4A30CCF5412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662;p56">
                <a:extLst>
                  <a:ext uri="{FF2B5EF4-FFF2-40B4-BE49-F238E27FC236}">
                    <a16:creationId xmlns:a16="http://schemas.microsoft.com/office/drawing/2014/main" id="{652895CE-BE8A-48A1-849F-FE4F4B2729E8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663;p56">
                <a:extLst>
                  <a:ext uri="{FF2B5EF4-FFF2-40B4-BE49-F238E27FC236}">
                    <a16:creationId xmlns:a16="http://schemas.microsoft.com/office/drawing/2014/main" id="{23E7C65C-E70A-41D4-9CD9-5249B3E1C3AB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664;p56">
                <a:extLst>
                  <a:ext uri="{FF2B5EF4-FFF2-40B4-BE49-F238E27FC236}">
                    <a16:creationId xmlns:a16="http://schemas.microsoft.com/office/drawing/2014/main" id="{8DD3A02F-1B03-4D95-B5AE-C55B6EB57985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665;p56">
                <a:extLst>
                  <a:ext uri="{FF2B5EF4-FFF2-40B4-BE49-F238E27FC236}">
                    <a16:creationId xmlns:a16="http://schemas.microsoft.com/office/drawing/2014/main" id="{102AEEE1-A1DE-45D5-98CB-CD1004CAF84A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2666;p56">
              <a:extLst>
                <a:ext uri="{FF2B5EF4-FFF2-40B4-BE49-F238E27FC236}">
                  <a16:creationId xmlns:a16="http://schemas.microsoft.com/office/drawing/2014/main" id="{E2D06617-CCAC-4D77-9080-3A82886D78B1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667;p56">
            <a:extLst>
              <a:ext uri="{FF2B5EF4-FFF2-40B4-BE49-F238E27FC236}">
                <a16:creationId xmlns:a16="http://schemas.microsoft.com/office/drawing/2014/main" id="{86BC5033-2388-42C3-B6CE-7B53B15F352C}"/>
              </a:ext>
            </a:extLst>
          </p:cNvPr>
          <p:cNvGrpSpPr/>
          <p:nvPr/>
        </p:nvGrpSpPr>
        <p:grpSpPr>
          <a:xfrm rot="-611273">
            <a:off x="541568" y="3881340"/>
            <a:ext cx="375229" cy="367022"/>
            <a:chOff x="488084" y="3164562"/>
            <a:chExt cx="535235" cy="523530"/>
          </a:xfrm>
        </p:grpSpPr>
        <p:grpSp>
          <p:nvGrpSpPr>
            <p:cNvPr id="204" name="Google Shape;2668;p56">
              <a:extLst>
                <a:ext uri="{FF2B5EF4-FFF2-40B4-BE49-F238E27FC236}">
                  <a16:creationId xmlns:a16="http://schemas.microsoft.com/office/drawing/2014/main" id="{F16B7A70-D49D-46E1-AE1C-C40C4944A6E1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06" name="Google Shape;2669;p56">
                <a:extLst>
                  <a:ext uri="{FF2B5EF4-FFF2-40B4-BE49-F238E27FC236}">
                    <a16:creationId xmlns:a16="http://schemas.microsoft.com/office/drawing/2014/main" id="{FFA1AFF7-BBD5-4EAA-95DA-0A5919A160CD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670;p56">
                <a:extLst>
                  <a:ext uri="{FF2B5EF4-FFF2-40B4-BE49-F238E27FC236}">
                    <a16:creationId xmlns:a16="http://schemas.microsoft.com/office/drawing/2014/main" id="{D79F5C52-1260-4DA1-88C1-7A91E5F4A957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671;p56">
                <a:extLst>
                  <a:ext uri="{FF2B5EF4-FFF2-40B4-BE49-F238E27FC236}">
                    <a16:creationId xmlns:a16="http://schemas.microsoft.com/office/drawing/2014/main" id="{8B09BBDE-F495-4161-BDA7-FEA305689E4C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672;p56">
                <a:extLst>
                  <a:ext uri="{FF2B5EF4-FFF2-40B4-BE49-F238E27FC236}">
                    <a16:creationId xmlns:a16="http://schemas.microsoft.com/office/drawing/2014/main" id="{77940AE2-B827-4C30-A178-0B5449990732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673;p56">
                <a:extLst>
                  <a:ext uri="{FF2B5EF4-FFF2-40B4-BE49-F238E27FC236}">
                    <a16:creationId xmlns:a16="http://schemas.microsoft.com/office/drawing/2014/main" id="{C40CFCC9-47ED-45D5-A932-0AFD8E77040B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674;p56">
                <a:extLst>
                  <a:ext uri="{FF2B5EF4-FFF2-40B4-BE49-F238E27FC236}">
                    <a16:creationId xmlns:a16="http://schemas.microsoft.com/office/drawing/2014/main" id="{2347CF8E-54B4-44F9-8EDA-125461E10883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675;p56">
                <a:extLst>
                  <a:ext uri="{FF2B5EF4-FFF2-40B4-BE49-F238E27FC236}">
                    <a16:creationId xmlns:a16="http://schemas.microsoft.com/office/drawing/2014/main" id="{AB81D631-5617-4D34-B328-709A92B0298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676;p56">
                <a:extLst>
                  <a:ext uri="{FF2B5EF4-FFF2-40B4-BE49-F238E27FC236}">
                    <a16:creationId xmlns:a16="http://schemas.microsoft.com/office/drawing/2014/main" id="{EB6A08C0-354F-45A5-B830-1FC0626BC015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677;p56">
                <a:extLst>
                  <a:ext uri="{FF2B5EF4-FFF2-40B4-BE49-F238E27FC236}">
                    <a16:creationId xmlns:a16="http://schemas.microsoft.com/office/drawing/2014/main" id="{0B389F55-98D0-42C2-95F7-E47F297F6A71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678;p56">
                <a:extLst>
                  <a:ext uri="{FF2B5EF4-FFF2-40B4-BE49-F238E27FC236}">
                    <a16:creationId xmlns:a16="http://schemas.microsoft.com/office/drawing/2014/main" id="{6F0B0A4D-4CD6-45F8-997D-706AEF10780A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679;p56">
                <a:extLst>
                  <a:ext uri="{FF2B5EF4-FFF2-40B4-BE49-F238E27FC236}">
                    <a16:creationId xmlns:a16="http://schemas.microsoft.com/office/drawing/2014/main" id="{86FA427E-F0D9-4692-BF0D-72BF8708F4BB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680;p56">
              <a:extLst>
                <a:ext uri="{FF2B5EF4-FFF2-40B4-BE49-F238E27FC236}">
                  <a16:creationId xmlns:a16="http://schemas.microsoft.com/office/drawing/2014/main" id="{F02F279C-A486-4AEC-A777-DFDBD4E324DD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681;p56">
            <a:extLst>
              <a:ext uri="{FF2B5EF4-FFF2-40B4-BE49-F238E27FC236}">
                <a16:creationId xmlns:a16="http://schemas.microsoft.com/office/drawing/2014/main" id="{E3BD665C-8A9E-4F83-9C75-34AA3365B64B}"/>
              </a:ext>
            </a:extLst>
          </p:cNvPr>
          <p:cNvGrpSpPr/>
          <p:nvPr/>
        </p:nvGrpSpPr>
        <p:grpSpPr>
          <a:xfrm rot="1189477">
            <a:off x="581222" y="3252845"/>
            <a:ext cx="295913" cy="289441"/>
            <a:chOff x="488084" y="3164562"/>
            <a:chExt cx="535235" cy="523530"/>
          </a:xfrm>
        </p:grpSpPr>
        <p:grpSp>
          <p:nvGrpSpPr>
            <p:cNvPr id="218" name="Google Shape;2682;p56">
              <a:extLst>
                <a:ext uri="{FF2B5EF4-FFF2-40B4-BE49-F238E27FC236}">
                  <a16:creationId xmlns:a16="http://schemas.microsoft.com/office/drawing/2014/main" id="{38EF4928-FC8E-4029-A1BB-F38A04B53CBA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0" name="Google Shape;2683;p56">
                <a:extLst>
                  <a:ext uri="{FF2B5EF4-FFF2-40B4-BE49-F238E27FC236}">
                    <a16:creationId xmlns:a16="http://schemas.microsoft.com/office/drawing/2014/main" id="{A437E6C9-320C-450A-954C-ED41A84C9882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684;p56">
                <a:extLst>
                  <a:ext uri="{FF2B5EF4-FFF2-40B4-BE49-F238E27FC236}">
                    <a16:creationId xmlns:a16="http://schemas.microsoft.com/office/drawing/2014/main" id="{135494D2-27D9-459E-87A1-A8ED8F296CFA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685;p56">
                <a:extLst>
                  <a:ext uri="{FF2B5EF4-FFF2-40B4-BE49-F238E27FC236}">
                    <a16:creationId xmlns:a16="http://schemas.microsoft.com/office/drawing/2014/main" id="{48E54DA5-D745-4402-A45A-DD5A4D17F798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686;p56">
                <a:extLst>
                  <a:ext uri="{FF2B5EF4-FFF2-40B4-BE49-F238E27FC236}">
                    <a16:creationId xmlns:a16="http://schemas.microsoft.com/office/drawing/2014/main" id="{84CFC4A9-E7CF-4572-9C3C-2212FE46DFFC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687;p56">
                <a:extLst>
                  <a:ext uri="{FF2B5EF4-FFF2-40B4-BE49-F238E27FC236}">
                    <a16:creationId xmlns:a16="http://schemas.microsoft.com/office/drawing/2014/main" id="{9E01A1F3-0548-4EE3-8F14-8BC35AAF9E15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688;p56">
                <a:extLst>
                  <a:ext uri="{FF2B5EF4-FFF2-40B4-BE49-F238E27FC236}">
                    <a16:creationId xmlns:a16="http://schemas.microsoft.com/office/drawing/2014/main" id="{6A38B807-CB06-43FB-BF12-2981D6A8727D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689;p56">
                <a:extLst>
                  <a:ext uri="{FF2B5EF4-FFF2-40B4-BE49-F238E27FC236}">
                    <a16:creationId xmlns:a16="http://schemas.microsoft.com/office/drawing/2014/main" id="{0ABA6D1B-058E-4970-8330-21DAA7F8CE26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690;p56">
                <a:extLst>
                  <a:ext uri="{FF2B5EF4-FFF2-40B4-BE49-F238E27FC236}">
                    <a16:creationId xmlns:a16="http://schemas.microsoft.com/office/drawing/2014/main" id="{D671D6CA-8CDF-440A-B557-3A9F86FEB2A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691;p56">
                <a:extLst>
                  <a:ext uri="{FF2B5EF4-FFF2-40B4-BE49-F238E27FC236}">
                    <a16:creationId xmlns:a16="http://schemas.microsoft.com/office/drawing/2014/main" id="{2DA921A8-CDAE-4BEB-A3AA-C16C1A4A02D9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692;p56">
                <a:extLst>
                  <a:ext uri="{FF2B5EF4-FFF2-40B4-BE49-F238E27FC236}">
                    <a16:creationId xmlns:a16="http://schemas.microsoft.com/office/drawing/2014/main" id="{806F4F7A-C2A2-4D29-8924-C7E377B858A5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693;p56">
                <a:extLst>
                  <a:ext uri="{FF2B5EF4-FFF2-40B4-BE49-F238E27FC236}">
                    <a16:creationId xmlns:a16="http://schemas.microsoft.com/office/drawing/2014/main" id="{1417228C-D491-4003-ABF4-5D0500105B76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" name="Google Shape;2694;p56">
              <a:extLst>
                <a:ext uri="{FF2B5EF4-FFF2-40B4-BE49-F238E27FC236}">
                  <a16:creationId xmlns:a16="http://schemas.microsoft.com/office/drawing/2014/main" id="{B8795032-BC53-4DE0-8389-309FBA5832E5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2"/>
          <p:cNvGrpSpPr/>
          <p:nvPr/>
        </p:nvGrpSpPr>
        <p:grpSpPr>
          <a:xfrm flipH="1">
            <a:off x="7631739" y="353077"/>
            <a:ext cx="2214680" cy="1686146"/>
            <a:chOff x="2286533" y="3872108"/>
            <a:chExt cx="758738" cy="577685"/>
          </a:xfrm>
        </p:grpSpPr>
        <p:sp>
          <p:nvSpPr>
            <p:cNvPr id="1423" name="Google Shape;1423;p42"/>
            <p:cNvSpPr/>
            <p:nvPr/>
          </p:nvSpPr>
          <p:spPr>
            <a:xfrm>
              <a:off x="2841376" y="3945372"/>
              <a:ext cx="66297" cy="12091"/>
            </a:xfrm>
            <a:custGeom>
              <a:avLst/>
              <a:gdLst/>
              <a:ahLst/>
              <a:cxnLst/>
              <a:rect l="l" t="t" r="r" b="b"/>
              <a:pathLst>
                <a:path w="2769" h="505" extrusionOk="0">
                  <a:moveTo>
                    <a:pt x="1533" y="1"/>
                  </a:moveTo>
                  <a:cubicBezTo>
                    <a:pt x="1019" y="77"/>
                    <a:pt x="510" y="174"/>
                    <a:pt x="0" y="274"/>
                  </a:cubicBezTo>
                  <a:cubicBezTo>
                    <a:pt x="923" y="318"/>
                    <a:pt x="1846" y="394"/>
                    <a:pt x="2768" y="505"/>
                  </a:cubicBezTo>
                  <a:cubicBezTo>
                    <a:pt x="2755" y="476"/>
                    <a:pt x="2749" y="447"/>
                    <a:pt x="2735" y="423"/>
                  </a:cubicBezTo>
                  <a:cubicBezTo>
                    <a:pt x="2341" y="269"/>
                    <a:pt x="1937" y="130"/>
                    <a:pt x="1533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2428081" y="3984829"/>
              <a:ext cx="483040" cy="383367"/>
            </a:xfrm>
            <a:custGeom>
              <a:avLst/>
              <a:gdLst/>
              <a:ahLst/>
              <a:cxnLst/>
              <a:rect l="l" t="t" r="r" b="b"/>
              <a:pathLst>
                <a:path w="20175" h="16012" extrusionOk="0">
                  <a:moveTo>
                    <a:pt x="20175" y="1"/>
                  </a:moveTo>
                  <a:cubicBezTo>
                    <a:pt x="18680" y="116"/>
                    <a:pt x="17185" y="347"/>
                    <a:pt x="15725" y="683"/>
                  </a:cubicBezTo>
                  <a:cubicBezTo>
                    <a:pt x="8362" y="2523"/>
                    <a:pt x="2302" y="7839"/>
                    <a:pt x="0" y="14985"/>
                  </a:cubicBezTo>
                  <a:lnTo>
                    <a:pt x="1505" y="12741"/>
                  </a:lnTo>
                  <a:lnTo>
                    <a:pt x="1288" y="15802"/>
                  </a:lnTo>
                  <a:cubicBezTo>
                    <a:pt x="1280" y="15935"/>
                    <a:pt x="1384" y="16012"/>
                    <a:pt x="1487" y="16012"/>
                  </a:cubicBezTo>
                  <a:cubicBezTo>
                    <a:pt x="1562" y="16012"/>
                    <a:pt x="1638" y="15970"/>
                    <a:pt x="1668" y="15879"/>
                  </a:cubicBezTo>
                  <a:cubicBezTo>
                    <a:pt x="4061" y="8348"/>
                    <a:pt x="11356" y="2505"/>
                    <a:pt x="19290" y="2091"/>
                  </a:cubicBezTo>
                  <a:cubicBezTo>
                    <a:pt x="19747" y="1596"/>
                    <a:pt x="20103" y="775"/>
                    <a:pt x="2017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2286533" y="3922363"/>
              <a:ext cx="632297" cy="527429"/>
            </a:xfrm>
            <a:custGeom>
              <a:avLst/>
              <a:gdLst/>
              <a:ahLst/>
              <a:cxnLst/>
              <a:rect l="l" t="t" r="r" b="b"/>
              <a:pathLst>
                <a:path w="26409" h="22029" extrusionOk="0">
                  <a:moveTo>
                    <a:pt x="18545" y="0"/>
                  </a:moveTo>
                  <a:cubicBezTo>
                    <a:pt x="15761" y="0"/>
                    <a:pt x="12976" y="565"/>
                    <a:pt x="10430" y="1692"/>
                  </a:cubicBezTo>
                  <a:cubicBezTo>
                    <a:pt x="5807" y="3739"/>
                    <a:pt x="2025" y="7603"/>
                    <a:pt x="59" y="12254"/>
                  </a:cubicBezTo>
                  <a:cubicBezTo>
                    <a:pt x="1" y="12393"/>
                    <a:pt x="117" y="12524"/>
                    <a:pt x="244" y="12524"/>
                  </a:cubicBezTo>
                  <a:cubicBezTo>
                    <a:pt x="284" y="12524"/>
                    <a:pt x="325" y="12510"/>
                    <a:pt x="362" y="12480"/>
                  </a:cubicBezTo>
                  <a:lnTo>
                    <a:pt x="5528" y="8348"/>
                  </a:lnTo>
                  <a:lnTo>
                    <a:pt x="901" y="15532"/>
                  </a:lnTo>
                  <a:cubicBezTo>
                    <a:pt x="812" y="15676"/>
                    <a:pt x="930" y="15835"/>
                    <a:pt x="1067" y="15835"/>
                  </a:cubicBezTo>
                  <a:cubicBezTo>
                    <a:pt x="1107" y="15835"/>
                    <a:pt x="1150" y="15820"/>
                    <a:pt x="1189" y="15787"/>
                  </a:cubicBezTo>
                  <a:lnTo>
                    <a:pt x="6120" y="11730"/>
                  </a:lnTo>
                  <a:lnTo>
                    <a:pt x="6120" y="11730"/>
                  </a:lnTo>
                  <a:cubicBezTo>
                    <a:pt x="4000" y="14658"/>
                    <a:pt x="2780" y="18223"/>
                    <a:pt x="2645" y="21833"/>
                  </a:cubicBezTo>
                  <a:cubicBezTo>
                    <a:pt x="2639" y="21953"/>
                    <a:pt x="2739" y="22028"/>
                    <a:pt x="2840" y="22028"/>
                  </a:cubicBezTo>
                  <a:cubicBezTo>
                    <a:pt x="2900" y="22028"/>
                    <a:pt x="2961" y="22002"/>
                    <a:pt x="3000" y="21942"/>
                  </a:cubicBezTo>
                  <a:lnTo>
                    <a:pt x="7417" y="15350"/>
                  </a:lnTo>
                  <a:lnTo>
                    <a:pt x="7417" y="15350"/>
                  </a:lnTo>
                  <a:lnTo>
                    <a:pt x="7200" y="18411"/>
                  </a:lnTo>
                  <a:cubicBezTo>
                    <a:pt x="7192" y="18544"/>
                    <a:pt x="7296" y="18621"/>
                    <a:pt x="7399" y="18621"/>
                  </a:cubicBezTo>
                  <a:cubicBezTo>
                    <a:pt x="7474" y="18621"/>
                    <a:pt x="7550" y="18579"/>
                    <a:pt x="7580" y="18488"/>
                  </a:cubicBezTo>
                  <a:cubicBezTo>
                    <a:pt x="9973" y="10957"/>
                    <a:pt x="17268" y="5114"/>
                    <a:pt x="25202" y="4700"/>
                  </a:cubicBezTo>
                  <a:cubicBezTo>
                    <a:pt x="25923" y="3921"/>
                    <a:pt x="26408" y="2321"/>
                    <a:pt x="25909" y="1384"/>
                  </a:cubicBezTo>
                  <a:cubicBezTo>
                    <a:pt x="23572" y="461"/>
                    <a:pt x="21059" y="0"/>
                    <a:pt x="1854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2286533" y="3922411"/>
              <a:ext cx="591571" cy="299808"/>
            </a:xfrm>
            <a:custGeom>
              <a:avLst/>
              <a:gdLst/>
              <a:ahLst/>
              <a:cxnLst/>
              <a:rect l="l" t="t" r="r" b="b"/>
              <a:pathLst>
                <a:path w="24708" h="12522" extrusionOk="0">
                  <a:moveTo>
                    <a:pt x="18535" y="1"/>
                  </a:moveTo>
                  <a:cubicBezTo>
                    <a:pt x="15754" y="1"/>
                    <a:pt x="12973" y="565"/>
                    <a:pt x="10430" y="1690"/>
                  </a:cubicBezTo>
                  <a:cubicBezTo>
                    <a:pt x="5807" y="3737"/>
                    <a:pt x="2025" y="7601"/>
                    <a:pt x="59" y="12252"/>
                  </a:cubicBezTo>
                  <a:cubicBezTo>
                    <a:pt x="1" y="12391"/>
                    <a:pt x="117" y="12522"/>
                    <a:pt x="244" y="12522"/>
                  </a:cubicBezTo>
                  <a:cubicBezTo>
                    <a:pt x="284" y="12522"/>
                    <a:pt x="325" y="12508"/>
                    <a:pt x="362" y="12478"/>
                  </a:cubicBezTo>
                  <a:lnTo>
                    <a:pt x="3846" y="9692"/>
                  </a:lnTo>
                  <a:cubicBezTo>
                    <a:pt x="7598" y="3489"/>
                    <a:pt x="14444" y="1197"/>
                    <a:pt x="21600" y="1197"/>
                  </a:cubicBezTo>
                  <a:cubicBezTo>
                    <a:pt x="22124" y="1197"/>
                    <a:pt x="22649" y="1209"/>
                    <a:pt x="23174" y="1233"/>
                  </a:cubicBezTo>
                  <a:cubicBezTo>
                    <a:pt x="23684" y="1133"/>
                    <a:pt x="24193" y="1036"/>
                    <a:pt x="24707" y="960"/>
                  </a:cubicBezTo>
                  <a:cubicBezTo>
                    <a:pt x="22717" y="320"/>
                    <a:pt x="20626" y="1"/>
                    <a:pt x="1853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2349693" y="3951908"/>
              <a:ext cx="562481" cy="497884"/>
            </a:xfrm>
            <a:custGeom>
              <a:avLst/>
              <a:gdLst/>
              <a:ahLst/>
              <a:cxnLst/>
              <a:rect l="l" t="t" r="r" b="b"/>
              <a:pathLst>
                <a:path w="23493" h="20795" extrusionOk="0">
                  <a:moveTo>
                    <a:pt x="20536" y="1"/>
                  </a:moveTo>
                  <a:cubicBezTo>
                    <a:pt x="13088" y="1511"/>
                    <a:pt x="6201" y="5432"/>
                    <a:pt x="1919" y="11780"/>
                  </a:cubicBezTo>
                  <a:lnTo>
                    <a:pt x="3482" y="10496"/>
                  </a:lnTo>
                  <a:lnTo>
                    <a:pt x="3482" y="10496"/>
                  </a:lnTo>
                  <a:cubicBezTo>
                    <a:pt x="1362" y="13424"/>
                    <a:pt x="142" y="16989"/>
                    <a:pt x="7" y="20599"/>
                  </a:cubicBezTo>
                  <a:cubicBezTo>
                    <a:pt x="1" y="20719"/>
                    <a:pt x="101" y="20794"/>
                    <a:pt x="202" y="20794"/>
                  </a:cubicBezTo>
                  <a:cubicBezTo>
                    <a:pt x="262" y="20794"/>
                    <a:pt x="323" y="20768"/>
                    <a:pt x="362" y="20708"/>
                  </a:cubicBezTo>
                  <a:lnTo>
                    <a:pt x="3274" y="16360"/>
                  </a:lnTo>
                  <a:cubicBezTo>
                    <a:pt x="5576" y="9214"/>
                    <a:pt x="11636" y="3898"/>
                    <a:pt x="18999" y="2058"/>
                  </a:cubicBezTo>
                  <a:cubicBezTo>
                    <a:pt x="20459" y="1722"/>
                    <a:pt x="21954" y="1491"/>
                    <a:pt x="23449" y="1376"/>
                  </a:cubicBezTo>
                  <a:cubicBezTo>
                    <a:pt x="23492" y="963"/>
                    <a:pt x="23453" y="559"/>
                    <a:pt x="23304" y="232"/>
                  </a:cubicBezTo>
                  <a:cubicBezTo>
                    <a:pt x="22382" y="121"/>
                    <a:pt x="21459" y="45"/>
                    <a:pt x="2053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2781783" y="3872108"/>
              <a:ext cx="263487" cy="240862"/>
            </a:xfrm>
            <a:custGeom>
              <a:avLst/>
              <a:gdLst/>
              <a:ahLst/>
              <a:cxnLst/>
              <a:rect l="l" t="t" r="r" b="b"/>
              <a:pathLst>
                <a:path w="11005" h="10060" extrusionOk="0">
                  <a:moveTo>
                    <a:pt x="5503" y="0"/>
                  </a:moveTo>
                  <a:cubicBezTo>
                    <a:pt x="5185" y="0"/>
                    <a:pt x="4868" y="165"/>
                    <a:pt x="4705" y="494"/>
                  </a:cubicBezTo>
                  <a:lnTo>
                    <a:pt x="3565" y="2801"/>
                  </a:lnTo>
                  <a:lnTo>
                    <a:pt x="1023" y="3171"/>
                  </a:lnTo>
                  <a:cubicBezTo>
                    <a:pt x="293" y="3276"/>
                    <a:pt x="0" y="4175"/>
                    <a:pt x="529" y="4689"/>
                  </a:cubicBezTo>
                  <a:lnTo>
                    <a:pt x="2374" y="6481"/>
                  </a:lnTo>
                  <a:lnTo>
                    <a:pt x="1937" y="9019"/>
                  </a:lnTo>
                  <a:cubicBezTo>
                    <a:pt x="1838" y="9594"/>
                    <a:pt x="2296" y="10060"/>
                    <a:pt x="2813" y="10060"/>
                  </a:cubicBezTo>
                  <a:cubicBezTo>
                    <a:pt x="2950" y="10060"/>
                    <a:pt x="3090" y="10028"/>
                    <a:pt x="3225" y="9956"/>
                  </a:cubicBezTo>
                  <a:lnTo>
                    <a:pt x="5503" y="8759"/>
                  </a:lnTo>
                  <a:lnTo>
                    <a:pt x="7781" y="9956"/>
                  </a:lnTo>
                  <a:cubicBezTo>
                    <a:pt x="7916" y="10028"/>
                    <a:pt x="8056" y="10060"/>
                    <a:pt x="8192" y="10060"/>
                  </a:cubicBezTo>
                  <a:cubicBezTo>
                    <a:pt x="8709" y="10060"/>
                    <a:pt x="9168" y="9594"/>
                    <a:pt x="9068" y="9019"/>
                  </a:cubicBezTo>
                  <a:lnTo>
                    <a:pt x="8636" y="6481"/>
                  </a:lnTo>
                  <a:lnTo>
                    <a:pt x="10476" y="4689"/>
                  </a:lnTo>
                  <a:cubicBezTo>
                    <a:pt x="11005" y="4175"/>
                    <a:pt x="10712" y="3276"/>
                    <a:pt x="9986" y="3171"/>
                  </a:cubicBezTo>
                  <a:lnTo>
                    <a:pt x="7440" y="2801"/>
                  </a:lnTo>
                  <a:lnTo>
                    <a:pt x="6300" y="494"/>
                  </a:lnTo>
                  <a:cubicBezTo>
                    <a:pt x="6137" y="165"/>
                    <a:pt x="5820" y="0"/>
                    <a:pt x="550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2781783" y="3942020"/>
              <a:ext cx="125674" cy="170949"/>
            </a:xfrm>
            <a:custGeom>
              <a:avLst/>
              <a:gdLst/>
              <a:ahLst/>
              <a:cxnLst/>
              <a:rect l="l" t="t" r="r" b="b"/>
              <a:pathLst>
                <a:path w="5249" h="7140" extrusionOk="0">
                  <a:moveTo>
                    <a:pt x="2754" y="1"/>
                  </a:moveTo>
                  <a:lnTo>
                    <a:pt x="1023" y="251"/>
                  </a:lnTo>
                  <a:cubicBezTo>
                    <a:pt x="293" y="356"/>
                    <a:pt x="0" y="1255"/>
                    <a:pt x="529" y="1769"/>
                  </a:cubicBezTo>
                  <a:lnTo>
                    <a:pt x="2374" y="3561"/>
                  </a:lnTo>
                  <a:lnTo>
                    <a:pt x="1937" y="6099"/>
                  </a:lnTo>
                  <a:cubicBezTo>
                    <a:pt x="1838" y="6674"/>
                    <a:pt x="2296" y="7140"/>
                    <a:pt x="2813" y="7140"/>
                  </a:cubicBezTo>
                  <a:cubicBezTo>
                    <a:pt x="2950" y="7140"/>
                    <a:pt x="3090" y="7108"/>
                    <a:pt x="3225" y="7036"/>
                  </a:cubicBezTo>
                  <a:lnTo>
                    <a:pt x="5248" y="5970"/>
                  </a:lnTo>
                  <a:cubicBezTo>
                    <a:pt x="3917" y="4206"/>
                    <a:pt x="3023" y="2173"/>
                    <a:pt x="275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42"/>
          <p:cNvGrpSpPr/>
          <p:nvPr/>
        </p:nvGrpSpPr>
        <p:grpSpPr>
          <a:xfrm flipH="1">
            <a:off x="7631739" y="353077"/>
            <a:ext cx="2214680" cy="1686146"/>
            <a:chOff x="2286533" y="3872108"/>
            <a:chExt cx="758738" cy="577685"/>
          </a:xfrm>
        </p:grpSpPr>
        <p:sp>
          <p:nvSpPr>
            <p:cNvPr id="1431" name="Google Shape;1431;p42"/>
            <p:cNvSpPr/>
            <p:nvPr/>
          </p:nvSpPr>
          <p:spPr>
            <a:xfrm>
              <a:off x="2841376" y="3945372"/>
              <a:ext cx="66297" cy="12091"/>
            </a:xfrm>
            <a:custGeom>
              <a:avLst/>
              <a:gdLst/>
              <a:ahLst/>
              <a:cxnLst/>
              <a:rect l="l" t="t" r="r" b="b"/>
              <a:pathLst>
                <a:path w="2769" h="505" extrusionOk="0">
                  <a:moveTo>
                    <a:pt x="1533" y="1"/>
                  </a:moveTo>
                  <a:cubicBezTo>
                    <a:pt x="1019" y="77"/>
                    <a:pt x="510" y="174"/>
                    <a:pt x="0" y="274"/>
                  </a:cubicBezTo>
                  <a:cubicBezTo>
                    <a:pt x="923" y="318"/>
                    <a:pt x="1846" y="394"/>
                    <a:pt x="2768" y="505"/>
                  </a:cubicBezTo>
                  <a:cubicBezTo>
                    <a:pt x="2755" y="476"/>
                    <a:pt x="2749" y="447"/>
                    <a:pt x="2735" y="423"/>
                  </a:cubicBezTo>
                  <a:cubicBezTo>
                    <a:pt x="2341" y="269"/>
                    <a:pt x="1937" y="130"/>
                    <a:pt x="1533" y="1"/>
                  </a:cubicBezTo>
                  <a:close/>
                </a:path>
              </a:pathLst>
            </a:custGeom>
            <a:solidFill>
              <a:srgbClr val="EE7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2428081" y="3984829"/>
              <a:ext cx="483040" cy="383367"/>
            </a:xfrm>
            <a:custGeom>
              <a:avLst/>
              <a:gdLst/>
              <a:ahLst/>
              <a:cxnLst/>
              <a:rect l="l" t="t" r="r" b="b"/>
              <a:pathLst>
                <a:path w="20175" h="16012" extrusionOk="0">
                  <a:moveTo>
                    <a:pt x="20175" y="1"/>
                  </a:moveTo>
                  <a:cubicBezTo>
                    <a:pt x="18680" y="116"/>
                    <a:pt x="17185" y="347"/>
                    <a:pt x="15725" y="683"/>
                  </a:cubicBezTo>
                  <a:cubicBezTo>
                    <a:pt x="8362" y="2523"/>
                    <a:pt x="2302" y="7839"/>
                    <a:pt x="0" y="14985"/>
                  </a:cubicBezTo>
                  <a:lnTo>
                    <a:pt x="1505" y="12741"/>
                  </a:lnTo>
                  <a:lnTo>
                    <a:pt x="1288" y="15802"/>
                  </a:lnTo>
                  <a:cubicBezTo>
                    <a:pt x="1280" y="15935"/>
                    <a:pt x="1384" y="16012"/>
                    <a:pt x="1487" y="16012"/>
                  </a:cubicBezTo>
                  <a:cubicBezTo>
                    <a:pt x="1562" y="16012"/>
                    <a:pt x="1638" y="15970"/>
                    <a:pt x="1668" y="15879"/>
                  </a:cubicBezTo>
                  <a:cubicBezTo>
                    <a:pt x="4061" y="8348"/>
                    <a:pt x="11356" y="2505"/>
                    <a:pt x="19290" y="2091"/>
                  </a:cubicBezTo>
                  <a:cubicBezTo>
                    <a:pt x="19747" y="1596"/>
                    <a:pt x="20103" y="775"/>
                    <a:pt x="20175" y="1"/>
                  </a:cubicBezTo>
                  <a:close/>
                </a:path>
              </a:pathLst>
            </a:custGeom>
            <a:solidFill>
              <a:srgbClr val="EE7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2286533" y="3922363"/>
              <a:ext cx="632297" cy="527429"/>
            </a:xfrm>
            <a:custGeom>
              <a:avLst/>
              <a:gdLst/>
              <a:ahLst/>
              <a:cxnLst/>
              <a:rect l="l" t="t" r="r" b="b"/>
              <a:pathLst>
                <a:path w="26409" h="22029" extrusionOk="0">
                  <a:moveTo>
                    <a:pt x="18545" y="0"/>
                  </a:moveTo>
                  <a:cubicBezTo>
                    <a:pt x="15761" y="0"/>
                    <a:pt x="12976" y="565"/>
                    <a:pt x="10430" y="1692"/>
                  </a:cubicBezTo>
                  <a:cubicBezTo>
                    <a:pt x="5807" y="3739"/>
                    <a:pt x="2025" y="7603"/>
                    <a:pt x="59" y="12254"/>
                  </a:cubicBezTo>
                  <a:cubicBezTo>
                    <a:pt x="1" y="12393"/>
                    <a:pt x="117" y="12524"/>
                    <a:pt x="244" y="12524"/>
                  </a:cubicBezTo>
                  <a:cubicBezTo>
                    <a:pt x="284" y="12524"/>
                    <a:pt x="325" y="12510"/>
                    <a:pt x="362" y="12480"/>
                  </a:cubicBezTo>
                  <a:lnTo>
                    <a:pt x="5528" y="8348"/>
                  </a:lnTo>
                  <a:lnTo>
                    <a:pt x="901" y="15532"/>
                  </a:lnTo>
                  <a:cubicBezTo>
                    <a:pt x="812" y="15676"/>
                    <a:pt x="930" y="15835"/>
                    <a:pt x="1067" y="15835"/>
                  </a:cubicBezTo>
                  <a:cubicBezTo>
                    <a:pt x="1107" y="15835"/>
                    <a:pt x="1150" y="15820"/>
                    <a:pt x="1189" y="15787"/>
                  </a:cubicBezTo>
                  <a:lnTo>
                    <a:pt x="6120" y="11730"/>
                  </a:lnTo>
                  <a:lnTo>
                    <a:pt x="6120" y="11730"/>
                  </a:lnTo>
                  <a:cubicBezTo>
                    <a:pt x="4000" y="14658"/>
                    <a:pt x="2780" y="18223"/>
                    <a:pt x="2645" y="21833"/>
                  </a:cubicBezTo>
                  <a:cubicBezTo>
                    <a:pt x="2639" y="21953"/>
                    <a:pt x="2739" y="22028"/>
                    <a:pt x="2840" y="22028"/>
                  </a:cubicBezTo>
                  <a:cubicBezTo>
                    <a:pt x="2900" y="22028"/>
                    <a:pt x="2961" y="22002"/>
                    <a:pt x="3000" y="21942"/>
                  </a:cubicBezTo>
                  <a:lnTo>
                    <a:pt x="7417" y="15350"/>
                  </a:lnTo>
                  <a:lnTo>
                    <a:pt x="7417" y="15350"/>
                  </a:lnTo>
                  <a:lnTo>
                    <a:pt x="7200" y="18411"/>
                  </a:lnTo>
                  <a:cubicBezTo>
                    <a:pt x="7192" y="18544"/>
                    <a:pt x="7296" y="18621"/>
                    <a:pt x="7399" y="18621"/>
                  </a:cubicBezTo>
                  <a:cubicBezTo>
                    <a:pt x="7474" y="18621"/>
                    <a:pt x="7550" y="18579"/>
                    <a:pt x="7580" y="18488"/>
                  </a:cubicBezTo>
                  <a:cubicBezTo>
                    <a:pt x="9973" y="10957"/>
                    <a:pt x="17268" y="5114"/>
                    <a:pt x="25202" y="4700"/>
                  </a:cubicBezTo>
                  <a:cubicBezTo>
                    <a:pt x="25923" y="3921"/>
                    <a:pt x="26408" y="2321"/>
                    <a:pt x="25909" y="1384"/>
                  </a:cubicBezTo>
                  <a:cubicBezTo>
                    <a:pt x="23572" y="461"/>
                    <a:pt x="21059" y="0"/>
                    <a:pt x="18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2286533" y="3922411"/>
              <a:ext cx="591571" cy="299808"/>
            </a:xfrm>
            <a:custGeom>
              <a:avLst/>
              <a:gdLst/>
              <a:ahLst/>
              <a:cxnLst/>
              <a:rect l="l" t="t" r="r" b="b"/>
              <a:pathLst>
                <a:path w="24708" h="12522" extrusionOk="0">
                  <a:moveTo>
                    <a:pt x="18535" y="1"/>
                  </a:moveTo>
                  <a:cubicBezTo>
                    <a:pt x="15754" y="1"/>
                    <a:pt x="12973" y="565"/>
                    <a:pt x="10430" y="1690"/>
                  </a:cubicBezTo>
                  <a:cubicBezTo>
                    <a:pt x="5807" y="3737"/>
                    <a:pt x="2025" y="7601"/>
                    <a:pt x="59" y="12252"/>
                  </a:cubicBezTo>
                  <a:cubicBezTo>
                    <a:pt x="1" y="12391"/>
                    <a:pt x="117" y="12522"/>
                    <a:pt x="244" y="12522"/>
                  </a:cubicBezTo>
                  <a:cubicBezTo>
                    <a:pt x="284" y="12522"/>
                    <a:pt x="325" y="12508"/>
                    <a:pt x="362" y="12478"/>
                  </a:cubicBezTo>
                  <a:lnTo>
                    <a:pt x="3846" y="9692"/>
                  </a:lnTo>
                  <a:cubicBezTo>
                    <a:pt x="7598" y="3489"/>
                    <a:pt x="14444" y="1197"/>
                    <a:pt x="21600" y="1197"/>
                  </a:cubicBezTo>
                  <a:cubicBezTo>
                    <a:pt x="22124" y="1197"/>
                    <a:pt x="22649" y="1209"/>
                    <a:pt x="23174" y="1233"/>
                  </a:cubicBezTo>
                  <a:cubicBezTo>
                    <a:pt x="23684" y="1133"/>
                    <a:pt x="24193" y="1036"/>
                    <a:pt x="24707" y="960"/>
                  </a:cubicBezTo>
                  <a:cubicBezTo>
                    <a:pt x="22717" y="320"/>
                    <a:pt x="20626" y="1"/>
                    <a:pt x="18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2349693" y="3951908"/>
              <a:ext cx="562481" cy="497884"/>
            </a:xfrm>
            <a:custGeom>
              <a:avLst/>
              <a:gdLst/>
              <a:ahLst/>
              <a:cxnLst/>
              <a:rect l="l" t="t" r="r" b="b"/>
              <a:pathLst>
                <a:path w="23493" h="20795" extrusionOk="0">
                  <a:moveTo>
                    <a:pt x="20536" y="1"/>
                  </a:moveTo>
                  <a:cubicBezTo>
                    <a:pt x="13088" y="1511"/>
                    <a:pt x="6201" y="5432"/>
                    <a:pt x="1919" y="11780"/>
                  </a:cubicBezTo>
                  <a:lnTo>
                    <a:pt x="3482" y="10496"/>
                  </a:lnTo>
                  <a:lnTo>
                    <a:pt x="3482" y="10496"/>
                  </a:lnTo>
                  <a:cubicBezTo>
                    <a:pt x="1362" y="13424"/>
                    <a:pt x="142" y="16989"/>
                    <a:pt x="7" y="20599"/>
                  </a:cubicBezTo>
                  <a:cubicBezTo>
                    <a:pt x="1" y="20719"/>
                    <a:pt x="101" y="20794"/>
                    <a:pt x="202" y="20794"/>
                  </a:cubicBezTo>
                  <a:cubicBezTo>
                    <a:pt x="262" y="20794"/>
                    <a:pt x="323" y="20768"/>
                    <a:pt x="362" y="20708"/>
                  </a:cubicBezTo>
                  <a:lnTo>
                    <a:pt x="3274" y="16360"/>
                  </a:lnTo>
                  <a:cubicBezTo>
                    <a:pt x="5576" y="9214"/>
                    <a:pt x="11636" y="3898"/>
                    <a:pt x="18999" y="2058"/>
                  </a:cubicBezTo>
                  <a:cubicBezTo>
                    <a:pt x="20459" y="1722"/>
                    <a:pt x="21954" y="1491"/>
                    <a:pt x="23449" y="1376"/>
                  </a:cubicBezTo>
                  <a:cubicBezTo>
                    <a:pt x="23492" y="963"/>
                    <a:pt x="23453" y="559"/>
                    <a:pt x="23304" y="232"/>
                  </a:cubicBezTo>
                  <a:cubicBezTo>
                    <a:pt x="22382" y="121"/>
                    <a:pt x="21459" y="45"/>
                    <a:pt x="20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2781783" y="3872108"/>
              <a:ext cx="263487" cy="240862"/>
            </a:xfrm>
            <a:custGeom>
              <a:avLst/>
              <a:gdLst/>
              <a:ahLst/>
              <a:cxnLst/>
              <a:rect l="l" t="t" r="r" b="b"/>
              <a:pathLst>
                <a:path w="11005" h="10060" extrusionOk="0">
                  <a:moveTo>
                    <a:pt x="5503" y="0"/>
                  </a:moveTo>
                  <a:cubicBezTo>
                    <a:pt x="5185" y="0"/>
                    <a:pt x="4868" y="165"/>
                    <a:pt x="4705" y="494"/>
                  </a:cubicBezTo>
                  <a:lnTo>
                    <a:pt x="3565" y="2801"/>
                  </a:lnTo>
                  <a:lnTo>
                    <a:pt x="1023" y="3171"/>
                  </a:lnTo>
                  <a:cubicBezTo>
                    <a:pt x="293" y="3276"/>
                    <a:pt x="0" y="4175"/>
                    <a:pt x="529" y="4689"/>
                  </a:cubicBezTo>
                  <a:lnTo>
                    <a:pt x="2374" y="6481"/>
                  </a:lnTo>
                  <a:lnTo>
                    <a:pt x="1937" y="9019"/>
                  </a:lnTo>
                  <a:cubicBezTo>
                    <a:pt x="1838" y="9594"/>
                    <a:pt x="2296" y="10060"/>
                    <a:pt x="2813" y="10060"/>
                  </a:cubicBezTo>
                  <a:cubicBezTo>
                    <a:pt x="2950" y="10060"/>
                    <a:pt x="3090" y="10028"/>
                    <a:pt x="3225" y="9956"/>
                  </a:cubicBezTo>
                  <a:lnTo>
                    <a:pt x="5503" y="8759"/>
                  </a:lnTo>
                  <a:lnTo>
                    <a:pt x="7781" y="9956"/>
                  </a:lnTo>
                  <a:cubicBezTo>
                    <a:pt x="7916" y="10028"/>
                    <a:pt x="8056" y="10060"/>
                    <a:pt x="8192" y="10060"/>
                  </a:cubicBezTo>
                  <a:cubicBezTo>
                    <a:pt x="8709" y="10060"/>
                    <a:pt x="9168" y="9594"/>
                    <a:pt x="9068" y="9019"/>
                  </a:cubicBezTo>
                  <a:lnTo>
                    <a:pt x="8636" y="6481"/>
                  </a:lnTo>
                  <a:lnTo>
                    <a:pt x="10476" y="4689"/>
                  </a:lnTo>
                  <a:cubicBezTo>
                    <a:pt x="11005" y="4175"/>
                    <a:pt x="10712" y="3276"/>
                    <a:pt x="9986" y="3171"/>
                  </a:cubicBezTo>
                  <a:lnTo>
                    <a:pt x="7440" y="2801"/>
                  </a:lnTo>
                  <a:lnTo>
                    <a:pt x="6300" y="494"/>
                  </a:lnTo>
                  <a:cubicBezTo>
                    <a:pt x="6137" y="165"/>
                    <a:pt x="5820" y="0"/>
                    <a:pt x="5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2781783" y="3942020"/>
              <a:ext cx="125674" cy="170949"/>
            </a:xfrm>
            <a:custGeom>
              <a:avLst/>
              <a:gdLst/>
              <a:ahLst/>
              <a:cxnLst/>
              <a:rect l="l" t="t" r="r" b="b"/>
              <a:pathLst>
                <a:path w="5249" h="7140" extrusionOk="0">
                  <a:moveTo>
                    <a:pt x="2754" y="1"/>
                  </a:moveTo>
                  <a:lnTo>
                    <a:pt x="1023" y="251"/>
                  </a:lnTo>
                  <a:cubicBezTo>
                    <a:pt x="293" y="356"/>
                    <a:pt x="0" y="1255"/>
                    <a:pt x="529" y="1769"/>
                  </a:cubicBezTo>
                  <a:lnTo>
                    <a:pt x="2374" y="3561"/>
                  </a:lnTo>
                  <a:lnTo>
                    <a:pt x="1937" y="6099"/>
                  </a:lnTo>
                  <a:cubicBezTo>
                    <a:pt x="1838" y="6674"/>
                    <a:pt x="2296" y="7140"/>
                    <a:pt x="2813" y="7140"/>
                  </a:cubicBezTo>
                  <a:cubicBezTo>
                    <a:pt x="2950" y="7140"/>
                    <a:pt x="3090" y="7108"/>
                    <a:pt x="3225" y="7036"/>
                  </a:cubicBezTo>
                  <a:lnTo>
                    <a:pt x="5248" y="5970"/>
                  </a:lnTo>
                  <a:cubicBezTo>
                    <a:pt x="3917" y="4206"/>
                    <a:pt x="3023" y="2173"/>
                    <a:pt x="2754" y="1"/>
                  </a:cubicBezTo>
                  <a:close/>
                </a:path>
              </a:pathLst>
            </a:custGeom>
            <a:solidFill>
              <a:srgbClr val="FFFFFF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169;p30">
            <a:extLst>
              <a:ext uri="{FF2B5EF4-FFF2-40B4-BE49-F238E27FC236}">
                <a16:creationId xmlns:a16="http://schemas.microsoft.com/office/drawing/2014/main" id="{CA01432C-EA08-4434-A1C7-C08DCCA383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49745-56C8-4288-AF8F-29163AD9B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67745">
            <a:off x="290893" y="215704"/>
            <a:ext cx="1443469" cy="1443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447F7-329A-49C0-AF80-ACAD0CF20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38" y="2039220"/>
            <a:ext cx="2962210" cy="2962210"/>
          </a:xfrm>
          <a:prstGeom prst="rect">
            <a:avLst/>
          </a:prstGeom>
        </p:spPr>
      </p:pic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03797670-FDF2-4A5D-94E3-376CC873CD3F}"/>
              </a:ext>
            </a:extLst>
          </p:cNvPr>
          <p:cNvSpPr/>
          <p:nvPr/>
        </p:nvSpPr>
        <p:spPr>
          <a:xfrm>
            <a:off x="3597689" y="1269490"/>
            <a:ext cx="4403119" cy="2376821"/>
          </a:xfrm>
          <a:prstGeom prst="cloudCallout">
            <a:avLst>
              <a:gd name="adj1" fmla="val -54277"/>
              <a:gd name="adj2" fmla="val 55186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gì</a:t>
            </a:r>
            <a:r>
              <a:rPr lang="en-US" sz="2200" dirty="0">
                <a:solidFill>
                  <a:schemeClr val="bg1"/>
                </a:solidFill>
              </a:rPr>
              <a:t>?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đã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giờ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nhìn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thấy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dải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chưa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4369;p73">
            <a:extLst>
              <a:ext uri="{FF2B5EF4-FFF2-40B4-BE49-F238E27FC236}">
                <a16:creationId xmlns:a16="http://schemas.microsoft.com/office/drawing/2014/main" id="{E9DB056F-5839-4705-8CF3-456E339BA330}"/>
              </a:ext>
            </a:extLst>
          </p:cNvPr>
          <p:cNvGrpSpPr/>
          <p:nvPr/>
        </p:nvGrpSpPr>
        <p:grpSpPr>
          <a:xfrm>
            <a:off x="458013" y="3524985"/>
            <a:ext cx="1872616" cy="1107574"/>
            <a:chOff x="1970724" y="3005508"/>
            <a:chExt cx="1872616" cy="1107574"/>
          </a:xfrm>
        </p:grpSpPr>
        <p:grpSp>
          <p:nvGrpSpPr>
            <p:cNvPr id="90" name="Google Shape;4370;p73">
              <a:extLst>
                <a:ext uri="{FF2B5EF4-FFF2-40B4-BE49-F238E27FC236}">
                  <a16:creationId xmlns:a16="http://schemas.microsoft.com/office/drawing/2014/main" id="{909A848E-E900-4F7B-BDFD-D11B011E14DD}"/>
                </a:ext>
              </a:extLst>
            </p:cNvPr>
            <p:cNvGrpSpPr/>
            <p:nvPr/>
          </p:nvGrpSpPr>
          <p:grpSpPr>
            <a:xfrm>
              <a:off x="1970724" y="3005508"/>
              <a:ext cx="1339862" cy="896766"/>
              <a:chOff x="5555294" y="2532574"/>
              <a:chExt cx="1195239" cy="799970"/>
            </a:xfrm>
          </p:grpSpPr>
          <p:grpSp>
            <p:nvGrpSpPr>
              <p:cNvPr id="127" name="Google Shape;4371;p73">
                <a:extLst>
                  <a:ext uri="{FF2B5EF4-FFF2-40B4-BE49-F238E27FC236}">
                    <a16:creationId xmlns:a16="http://schemas.microsoft.com/office/drawing/2014/main" id="{AE51F8F1-881D-49EE-80D1-39D1250DC36F}"/>
                  </a:ext>
                </a:extLst>
              </p:cNvPr>
              <p:cNvGrpSpPr/>
              <p:nvPr/>
            </p:nvGrpSpPr>
            <p:grpSpPr>
              <a:xfrm>
                <a:off x="5555294" y="2532574"/>
                <a:ext cx="1195239" cy="799970"/>
                <a:chOff x="5479094" y="2604540"/>
                <a:chExt cx="1195239" cy="799970"/>
              </a:xfrm>
            </p:grpSpPr>
            <p:sp>
              <p:nvSpPr>
                <p:cNvPr id="275" name="Google Shape;4372;p73">
                  <a:extLst>
                    <a:ext uri="{FF2B5EF4-FFF2-40B4-BE49-F238E27FC236}">
                      <a16:creationId xmlns:a16="http://schemas.microsoft.com/office/drawing/2014/main" id="{6E2117EC-191C-4221-BA00-F810F61A0906}"/>
                    </a:ext>
                  </a:extLst>
                </p:cNvPr>
                <p:cNvSpPr/>
                <p:nvPr/>
              </p:nvSpPr>
              <p:spPr>
                <a:xfrm>
                  <a:off x="5799381" y="2632309"/>
                  <a:ext cx="294134" cy="185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5" h="7732" extrusionOk="0">
                      <a:moveTo>
                        <a:pt x="10245" y="1"/>
                      </a:moveTo>
                      <a:cubicBezTo>
                        <a:pt x="5888" y="1"/>
                        <a:pt x="1221" y="2865"/>
                        <a:pt x="1" y="5747"/>
                      </a:cubicBezTo>
                      <a:cubicBezTo>
                        <a:pt x="1333" y="7039"/>
                        <a:pt x="3195" y="7731"/>
                        <a:pt x="5049" y="7731"/>
                      </a:cubicBezTo>
                      <a:cubicBezTo>
                        <a:pt x="6049" y="7731"/>
                        <a:pt x="7048" y="7530"/>
                        <a:pt x="7959" y="7112"/>
                      </a:cubicBezTo>
                      <a:cubicBezTo>
                        <a:pt x="10559" y="5920"/>
                        <a:pt x="12284" y="3046"/>
                        <a:pt x="12116" y="192"/>
                      </a:cubicBezTo>
                      <a:cubicBezTo>
                        <a:pt x="11506" y="61"/>
                        <a:pt x="10879" y="1"/>
                        <a:pt x="10245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4373;p73">
                  <a:extLst>
                    <a:ext uri="{FF2B5EF4-FFF2-40B4-BE49-F238E27FC236}">
                      <a16:creationId xmlns:a16="http://schemas.microsoft.com/office/drawing/2014/main" id="{73072253-1C44-4F12-B668-C81E8398530A}"/>
                    </a:ext>
                  </a:extLst>
                </p:cNvPr>
                <p:cNvSpPr/>
                <p:nvPr/>
              </p:nvSpPr>
              <p:spPr>
                <a:xfrm>
                  <a:off x="5800530" y="2632429"/>
                  <a:ext cx="284796" cy="13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5" h="5632" extrusionOk="0">
                      <a:moveTo>
                        <a:pt x="10191" y="1"/>
                      </a:moveTo>
                      <a:cubicBezTo>
                        <a:pt x="5893" y="1"/>
                        <a:pt x="1293" y="2788"/>
                        <a:pt x="0" y="5632"/>
                      </a:cubicBezTo>
                      <a:cubicBezTo>
                        <a:pt x="4138" y="4838"/>
                        <a:pt x="8555" y="3003"/>
                        <a:pt x="11895" y="158"/>
                      </a:cubicBezTo>
                      <a:cubicBezTo>
                        <a:pt x="11338" y="51"/>
                        <a:pt x="10767" y="1"/>
                        <a:pt x="10191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4374;p73">
                  <a:extLst>
                    <a:ext uri="{FF2B5EF4-FFF2-40B4-BE49-F238E27FC236}">
                      <a16:creationId xmlns:a16="http://schemas.microsoft.com/office/drawing/2014/main" id="{0586163D-492F-42A4-AD09-57AB98FB61D1}"/>
                    </a:ext>
                  </a:extLst>
                </p:cNvPr>
                <p:cNvSpPr/>
                <p:nvPr/>
              </p:nvSpPr>
              <p:spPr>
                <a:xfrm>
                  <a:off x="5831580" y="2632860"/>
                  <a:ext cx="198052" cy="90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" h="3800" extrusionOk="0">
                      <a:moveTo>
                        <a:pt x="8271" y="0"/>
                      </a:moveTo>
                      <a:lnTo>
                        <a:pt x="8271" y="0"/>
                      </a:lnTo>
                      <a:cubicBezTo>
                        <a:pt x="5110" y="197"/>
                        <a:pt x="1885" y="1808"/>
                        <a:pt x="1" y="3773"/>
                      </a:cubicBezTo>
                      <a:cubicBezTo>
                        <a:pt x="234" y="3791"/>
                        <a:pt x="469" y="3800"/>
                        <a:pt x="704" y="3800"/>
                      </a:cubicBezTo>
                      <a:cubicBezTo>
                        <a:pt x="3642" y="3800"/>
                        <a:pt x="6661" y="2403"/>
                        <a:pt x="8271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4375;p73">
                  <a:extLst>
                    <a:ext uri="{FF2B5EF4-FFF2-40B4-BE49-F238E27FC236}">
                      <a16:creationId xmlns:a16="http://schemas.microsoft.com/office/drawing/2014/main" id="{BC0DD1AF-5B51-40EB-9CAC-80C0D0AA3524}"/>
                    </a:ext>
                  </a:extLst>
                </p:cNvPr>
                <p:cNvSpPr/>
                <p:nvPr/>
              </p:nvSpPr>
              <p:spPr>
                <a:xfrm>
                  <a:off x="5800530" y="2632381"/>
                  <a:ext cx="284796" cy="134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5" h="5634" extrusionOk="0">
                      <a:moveTo>
                        <a:pt x="10200" y="1"/>
                      </a:moveTo>
                      <a:cubicBezTo>
                        <a:pt x="9990" y="1"/>
                        <a:pt x="9779" y="7"/>
                        <a:pt x="9568" y="20"/>
                      </a:cubicBezTo>
                      <a:cubicBezTo>
                        <a:pt x="7958" y="2423"/>
                        <a:pt x="4939" y="3820"/>
                        <a:pt x="2001" y="3820"/>
                      </a:cubicBezTo>
                      <a:cubicBezTo>
                        <a:pt x="1766" y="3820"/>
                        <a:pt x="1531" y="3811"/>
                        <a:pt x="1298" y="3793"/>
                      </a:cubicBezTo>
                      <a:cubicBezTo>
                        <a:pt x="731" y="4383"/>
                        <a:pt x="284" y="5009"/>
                        <a:pt x="0" y="5634"/>
                      </a:cubicBezTo>
                      <a:cubicBezTo>
                        <a:pt x="4138" y="4840"/>
                        <a:pt x="8555" y="3005"/>
                        <a:pt x="11895" y="160"/>
                      </a:cubicBezTo>
                      <a:cubicBezTo>
                        <a:pt x="11342" y="51"/>
                        <a:pt x="10774" y="1"/>
                        <a:pt x="10200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4376;p73">
                  <a:extLst>
                    <a:ext uri="{FF2B5EF4-FFF2-40B4-BE49-F238E27FC236}">
                      <a16:creationId xmlns:a16="http://schemas.microsoft.com/office/drawing/2014/main" id="{236BE8E5-F958-4384-821B-FBD27AC895F8}"/>
                    </a:ext>
                  </a:extLst>
                </p:cNvPr>
                <p:cNvSpPr/>
                <p:nvPr/>
              </p:nvSpPr>
              <p:spPr>
                <a:xfrm>
                  <a:off x="5879004" y="2604540"/>
                  <a:ext cx="43384" cy="4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92" extrusionOk="0">
                      <a:moveTo>
                        <a:pt x="912" y="0"/>
                      </a:moveTo>
                      <a:cubicBezTo>
                        <a:pt x="869" y="0"/>
                        <a:pt x="826" y="4"/>
                        <a:pt x="783" y="10"/>
                      </a:cubicBezTo>
                      <a:cubicBezTo>
                        <a:pt x="322" y="78"/>
                        <a:pt x="0" y="506"/>
                        <a:pt x="73" y="972"/>
                      </a:cubicBezTo>
                      <a:cubicBezTo>
                        <a:pt x="134" y="1392"/>
                        <a:pt x="493" y="1692"/>
                        <a:pt x="904" y="1692"/>
                      </a:cubicBezTo>
                      <a:cubicBezTo>
                        <a:pt x="945" y="1692"/>
                        <a:pt x="987" y="1689"/>
                        <a:pt x="1029" y="1683"/>
                      </a:cubicBezTo>
                      <a:cubicBezTo>
                        <a:pt x="1495" y="1611"/>
                        <a:pt x="1812" y="1183"/>
                        <a:pt x="1745" y="722"/>
                      </a:cubicBezTo>
                      <a:cubicBezTo>
                        <a:pt x="1679" y="304"/>
                        <a:pt x="1322" y="0"/>
                        <a:pt x="9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4377;p73">
                  <a:extLst>
                    <a:ext uri="{FF2B5EF4-FFF2-40B4-BE49-F238E27FC236}">
                      <a16:creationId xmlns:a16="http://schemas.microsoft.com/office/drawing/2014/main" id="{5FD66B0B-DAA3-4AE9-A818-3D3D3F4DD3E6}"/>
                    </a:ext>
                  </a:extLst>
                </p:cNvPr>
                <p:cNvSpPr/>
                <p:nvPr/>
              </p:nvSpPr>
              <p:spPr>
                <a:xfrm>
                  <a:off x="6020175" y="2681864"/>
                  <a:ext cx="49369" cy="7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" h="3227" extrusionOk="0">
                      <a:moveTo>
                        <a:pt x="1689" y="0"/>
                      </a:moveTo>
                      <a:cubicBezTo>
                        <a:pt x="1684" y="0"/>
                        <a:pt x="1678" y="0"/>
                        <a:pt x="1673" y="0"/>
                      </a:cubicBezTo>
                      <a:cubicBezTo>
                        <a:pt x="1465" y="5"/>
                        <a:pt x="1302" y="178"/>
                        <a:pt x="1312" y="390"/>
                      </a:cubicBezTo>
                      <a:lnTo>
                        <a:pt x="1312" y="448"/>
                      </a:lnTo>
                      <a:cubicBezTo>
                        <a:pt x="1312" y="621"/>
                        <a:pt x="1287" y="788"/>
                        <a:pt x="1234" y="961"/>
                      </a:cubicBezTo>
                      <a:cubicBezTo>
                        <a:pt x="1163" y="1216"/>
                        <a:pt x="1028" y="1480"/>
                        <a:pt x="846" y="1755"/>
                      </a:cubicBezTo>
                      <a:cubicBezTo>
                        <a:pt x="663" y="2028"/>
                        <a:pt x="427" y="2307"/>
                        <a:pt x="144" y="2586"/>
                      </a:cubicBezTo>
                      <a:cubicBezTo>
                        <a:pt x="0" y="2735"/>
                        <a:pt x="0" y="2970"/>
                        <a:pt x="149" y="3119"/>
                      </a:cubicBezTo>
                      <a:cubicBezTo>
                        <a:pt x="220" y="3191"/>
                        <a:pt x="316" y="3227"/>
                        <a:pt x="411" y="3227"/>
                      </a:cubicBezTo>
                      <a:cubicBezTo>
                        <a:pt x="508" y="3227"/>
                        <a:pt x="605" y="3189"/>
                        <a:pt x="677" y="3115"/>
                      </a:cubicBezTo>
                      <a:cubicBezTo>
                        <a:pt x="1085" y="2711"/>
                        <a:pt x="1427" y="2293"/>
                        <a:pt x="1673" y="1850"/>
                      </a:cubicBezTo>
                      <a:cubicBezTo>
                        <a:pt x="1792" y="1630"/>
                        <a:pt x="1893" y="1404"/>
                        <a:pt x="1961" y="1169"/>
                      </a:cubicBezTo>
                      <a:cubicBezTo>
                        <a:pt x="2028" y="932"/>
                        <a:pt x="2061" y="692"/>
                        <a:pt x="2061" y="448"/>
                      </a:cubicBezTo>
                      <a:lnTo>
                        <a:pt x="2061" y="361"/>
                      </a:lnTo>
                      <a:cubicBezTo>
                        <a:pt x="2057" y="159"/>
                        <a:pt x="1889" y="0"/>
                        <a:pt x="1689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4378;p73">
                  <a:extLst>
                    <a:ext uri="{FF2B5EF4-FFF2-40B4-BE49-F238E27FC236}">
                      <a16:creationId xmlns:a16="http://schemas.microsoft.com/office/drawing/2014/main" id="{D9A231BC-B85F-4EBF-8D14-EE42E13367FA}"/>
                    </a:ext>
                  </a:extLst>
                </p:cNvPr>
                <p:cNvSpPr/>
                <p:nvPr/>
              </p:nvSpPr>
              <p:spPr>
                <a:xfrm>
                  <a:off x="5930187" y="2926430"/>
                  <a:ext cx="300694" cy="18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9" h="7850" extrusionOk="0">
                      <a:moveTo>
                        <a:pt x="12179" y="1"/>
                      </a:moveTo>
                      <a:lnTo>
                        <a:pt x="0" y="7200"/>
                      </a:lnTo>
                      <a:lnTo>
                        <a:pt x="386" y="7850"/>
                      </a:lnTo>
                      <a:lnTo>
                        <a:pt x="12558" y="650"/>
                      </a:lnTo>
                      <a:lnTo>
                        <a:pt x="12179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4379;p73">
                  <a:extLst>
                    <a:ext uri="{FF2B5EF4-FFF2-40B4-BE49-F238E27FC236}">
                      <a16:creationId xmlns:a16="http://schemas.microsoft.com/office/drawing/2014/main" id="{5DE47122-28E6-4810-864A-2E59A1707FA8}"/>
                    </a:ext>
                  </a:extLst>
                </p:cNvPr>
                <p:cNvSpPr/>
                <p:nvPr/>
              </p:nvSpPr>
              <p:spPr>
                <a:xfrm>
                  <a:off x="6179613" y="2818535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4380;p73">
                  <a:extLst>
                    <a:ext uri="{FF2B5EF4-FFF2-40B4-BE49-F238E27FC236}">
                      <a16:creationId xmlns:a16="http://schemas.microsoft.com/office/drawing/2014/main" id="{E05E8822-F509-4F1A-8E85-2AFFE8BD1D4F}"/>
                    </a:ext>
                  </a:extLst>
                </p:cNvPr>
                <p:cNvSpPr/>
                <p:nvPr/>
              </p:nvSpPr>
              <p:spPr>
                <a:xfrm>
                  <a:off x="6238408" y="2786671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4381;p73">
                  <a:extLst>
                    <a:ext uri="{FF2B5EF4-FFF2-40B4-BE49-F238E27FC236}">
                      <a16:creationId xmlns:a16="http://schemas.microsoft.com/office/drawing/2014/main" id="{C9FDABF8-A3C2-4143-8587-578B93FD9D0A}"/>
                    </a:ext>
                  </a:extLst>
                </p:cNvPr>
                <p:cNvSpPr/>
                <p:nvPr/>
              </p:nvSpPr>
              <p:spPr>
                <a:xfrm>
                  <a:off x="6297180" y="2754808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4382;p73">
                  <a:extLst>
                    <a:ext uri="{FF2B5EF4-FFF2-40B4-BE49-F238E27FC236}">
                      <a16:creationId xmlns:a16="http://schemas.microsoft.com/office/drawing/2014/main" id="{EC00D750-CEC1-48B7-B8E1-088EF6E78526}"/>
                    </a:ext>
                  </a:extLst>
                </p:cNvPr>
                <p:cNvSpPr/>
                <p:nvPr/>
              </p:nvSpPr>
              <p:spPr>
                <a:xfrm>
                  <a:off x="6355975" y="2722944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4383;p73">
                  <a:extLst>
                    <a:ext uri="{FF2B5EF4-FFF2-40B4-BE49-F238E27FC236}">
                      <a16:creationId xmlns:a16="http://schemas.microsoft.com/office/drawing/2014/main" id="{F2E6D813-EC5C-4438-B64D-FA9B2B07500E}"/>
                    </a:ext>
                  </a:extLst>
                </p:cNvPr>
                <p:cNvSpPr/>
                <p:nvPr/>
              </p:nvSpPr>
              <p:spPr>
                <a:xfrm>
                  <a:off x="6414747" y="2690937"/>
                  <a:ext cx="75395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21" extrusionOk="0">
                      <a:moveTo>
                        <a:pt x="2456" y="1"/>
                      </a:moveTo>
                      <a:lnTo>
                        <a:pt x="1" y="1338"/>
                      </a:lnTo>
                      <a:lnTo>
                        <a:pt x="697" y="2620"/>
                      </a:lnTo>
                      <a:lnTo>
                        <a:pt x="3148" y="1289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4384;p73">
                  <a:extLst>
                    <a:ext uri="{FF2B5EF4-FFF2-40B4-BE49-F238E27FC236}">
                      <a16:creationId xmlns:a16="http://schemas.microsoft.com/office/drawing/2014/main" id="{982464E9-4D6E-4C87-BCFD-0EEC02902549}"/>
                    </a:ext>
                  </a:extLst>
                </p:cNvPr>
                <p:cNvSpPr/>
                <p:nvPr/>
              </p:nvSpPr>
              <p:spPr>
                <a:xfrm>
                  <a:off x="6473542" y="2659074"/>
                  <a:ext cx="75419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21" extrusionOk="0">
                      <a:moveTo>
                        <a:pt x="2451" y="1"/>
                      </a:moveTo>
                      <a:lnTo>
                        <a:pt x="0" y="1332"/>
                      </a:lnTo>
                      <a:lnTo>
                        <a:pt x="692" y="2620"/>
                      </a:lnTo>
                      <a:lnTo>
                        <a:pt x="3149" y="1289"/>
                      </a:lnTo>
                      <a:lnTo>
                        <a:pt x="2451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4385;p73">
                  <a:extLst>
                    <a:ext uri="{FF2B5EF4-FFF2-40B4-BE49-F238E27FC236}">
                      <a16:creationId xmlns:a16="http://schemas.microsoft.com/office/drawing/2014/main" id="{40E7D185-311D-4EA5-BC48-83D3FDB3A53C}"/>
                    </a:ext>
                  </a:extLst>
                </p:cNvPr>
                <p:cNvSpPr/>
                <p:nvPr/>
              </p:nvSpPr>
              <p:spPr>
                <a:xfrm>
                  <a:off x="6532218" y="2627210"/>
                  <a:ext cx="75515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21" extrusionOk="0">
                      <a:moveTo>
                        <a:pt x="2457" y="1"/>
                      </a:moveTo>
                      <a:lnTo>
                        <a:pt x="0" y="1332"/>
                      </a:lnTo>
                      <a:lnTo>
                        <a:pt x="698" y="2620"/>
                      </a:lnTo>
                      <a:lnTo>
                        <a:pt x="3154" y="1289"/>
                      </a:lnTo>
                      <a:lnTo>
                        <a:pt x="245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4386;p73">
                  <a:extLst>
                    <a:ext uri="{FF2B5EF4-FFF2-40B4-BE49-F238E27FC236}">
                      <a16:creationId xmlns:a16="http://schemas.microsoft.com/office/drawing/2014/main" id="{89616697-E4AB-455B-8C02-54E771934D72}"/>
                    </a:ext>
                  </a:extLst>
                </p:cNvPr>
                <p:cNvSpPr/>
                <p:nvPr/>
              </p:nvSpPr>
              <p:spPr>
                <a:xfrm>
                  <a:off x="6196299" y="2849273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4387;p73">
                  <a:extLst>
                    <a:ext uri="{FF2B5EF4-FFF2-40B4-BE49-F238E27FC236}">
                      <a16:creationId xmlns:a16="http://schemas.microsoft.com/office/drawing/2014/main" id="{9F654324-1BBC-4D72-B84A-F53262E996C5}"/>
                    </a:ext>
                  </a:extLst>
                </p:cNvPr>
                <p:cNvSpPr/>
                <p:nvPr/>
              </p:nvSpPr>
              <p:spPr>
                <a:xfrm>
                  <a:off x="6255070" y="2817386"/>
                  <a:ext cx="75515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5" extrusionOk="0">
                      <a:moveTo>
                        <a:pt x="2456" y="0"/>
                      </a:moveTo>
                      <a:lnTo>
                        <a:pt x="1" y="1332"/>
                      </a:lnTo>
                      <a:lnTo>
                        <a:pt x="698" y="2615"/>
                      </a:lnTo>
                      <a:lnTo>
                        <a:pt x="3153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4388;p73">
                  <a:extLst>
                    <a:ext uri="{FF2B5EF4-FFF2-40B4-BE49-F238E27FC236}">
                      <a16:creationId xmlns:a16="http://schemas.microsoft.com/office/drawing/2014/main" id="{DD4D5C09-83B1-4DB8-ABD4-046313F3350B}"/>
                    </a:ext>
                  </a:extLst>
                </p:cNvPr>
                <p:cNvSpPr/>
                <p:nvPr/>
              </p:nvSpPr>
              <p:spPr>
                <a:xfrm>
                  <a:off x="6313866" y="2785522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4389;p73">
                  <a:extLst>
                    <a:ext uri="{FF2B5EF4-FFF2-40B4-BE49-F238E27FC236}">
                      <a16:creationId xmlns:a16="http://schemas.microsoft.com/office/drawing/2014/main" id="{08257C0B-7186-46A7-B001-757DF5DCFCEC}"/>
                    </a:ext>
                  </a:extLst>
                </p:cNvPr>
                <p:cNvSpPr/>
                <p:nvPr/>
              </p:nvSpPr>
              <p:spPr>
                <a:xfrm>
                  <a:off x="6431433" y="2721795"/>
                  <a:ext cx="75419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5" extrusionOk="0">
                      <a:moveTo>
                        <a:pt x="2451" y="0"/>
                      </a:moveTo>
                      <a:lnTo>
                        <a:pt x="0" y="1331"/>
                      </a:lnTo>
                      <a:lnTo>
                        <a:pt x="693" y="2615"/>
                      </a:lnTo>
                      <a:lnTo>
                        <a:pt x="3149" y="1283"/>
                      </a:lnTo>
                      <a:lnTo>
                        <a:pt x="245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4390;p73">
                  <a:extLst>
                    <a:ext uri="{FF2B5EF4-FFF2-40B4-BE49-F238E27FC236}">
                      <a16:creationId xmlns:a16="http://schemas.microsoft.com/office/drawing/2014/main" id="{FE9603C8-F25F-4EE9-B53E-9E8DB9390263}"/>
                    </a:ext>
                  </a:extLst>
                </p:cNvPr>
                <p:cNvSpPr/>
                <p:nvPr/>
              </p:nvSpPr>
              <p:spPr>
                <a:xfrm>
                  <a:off x="6490108" y="2689932"/>
                  <a:ext cx="75515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4" extrusionOk="0">
                      <a:moveTo>
                        <a:pt x="2457" y="0"/>
                      </a:moveTo>
                      <a:lnTo>
                        <a:pt x="0" y="1331"/>
                      </a:lnTo>
                      <a:lnTo>
                        <a:pt x="698" y="2614"/>
                      </a:lnTo>
                      <a:lnTo>
                        <a:pt x="3154" y="1283"/>
                      </a:lnTo>
                      <a:lnTo>
                        <a:pt x="245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4391;p73">
                  <a:extLst>
                    <a:ext uri="{FF2B5EF4-FFF2-40B4-BE49-F238E27FC236}">
                      <a16:creationId xmlns:a16="http://schemas.microsoft.com/office/drawing/2014/main" id="{9FD9497C-2C84-41AF-97F1-49FDDABF7812}"/>
                    </a:ext>
                  </a:extLst>
                </p:cNvPr>
                <p:cNvSpPr/>
                <p:nvPr/>
              </p:nvSpPr>
              <p:spPr>
                <a:xfrm>
                  <a:off x="6548928" y="2658068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4392;p73">
                  <a:extLst>
                    <a:ext uri="{FF2B5EF4-FFF2-40B4-BE49-F238E27FC236}">
                      <a16:creationId xmlns:a16="http://schemas.microsoft.com/office/drawing/2014/main" id="{82A3DAFC-4F36-45C6-A52C-5FB1534D87CB}"/>
                    </a:ext>
                  </a:extLst>
                </p:cNvPr>
                <p:cNvSpPr/>
                <p:nvPr/>
              </p:nvSpPr>
              <p:spPr>
                <a:xfrm>
                  <a:off x="6212984" y="2879963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4393;p73">
                  <a:extLst>
                    <a:ext uri="{FF2B5EF4-FFF2-40B4-BE49-F238E27FC236}">
                      <a16:creationId xmlns:a16="http://schemas.microsoft.com/office/drawing/2014/main" id="{F26EEE16-A9BB-4F3D-B972-32AEFC939DBD}"/>
                    </a:ext>
                  </a:extLst>
                </p:cNvPr>
                <p:cNvSpPr/>
                <p:nvPr/>
              </p:nvSpPr>
              <p:spPr>
                <a:xfrm>
                  <a:off x="6271756" y="2848100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6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4394;p73">
                  <a:extLst>
                    <a:ext uri="{FF2B5EF4-FFF2-40B4-BE49-F238E27FC236}">
                      <a16:creationId xmlns:a16="http://schemas.microsoft.com/office/drawing/2014/main" id="{FB14E2C0-E4C2-47E3-9A40-624091BBD2AA}"/>
                    </a:ext>
                  </a:extLst>
                </p:cNvPr>
                <p:cNvSpPr/>
                <p:nvPr/>
              </p:nvSpPr>
              <p:spPr>
                <a:xfrm>
                  <a:off x="6330551" y="2816236"/>
                  <a:ext cx="7537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5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4"/>
                      </a:lnTo>
                      <a:lnTo>
                        <a:pt x="3148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4395;p73">
                  <a:extLst>
                    <a:ext uri="{FF2B5EF4-FFF2-40B4-BE49-F238E27FC236}">
                      <a16:creationId xmlns:a16="http://schemas.microsoft.com/office/drawing/2014/main" id="{25342334-7C7D-48F1-874E-8DA10D56E995}"/>
                    </a:ext>
                  </a:extLst>
                </p:cNvPr>
                <p:cNvSpPr/>
                <p:nvPr/>
              </p:nvSpPr>
              <p:spPr>
                <a:xfrm>
                  <a:off x="6447999" y="2752486"/>
                  <a:ext cx="75515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6" extrusionOk="0">
                      <a:moveTo>
                        <a:pt x="2457" y="1"/>
                      </a:moveTo>
                      <a:lnTo>
                        <a:pt x="1" y="1333"/>
                      </a:lnTo>
                      <a:lnTo>
                        <a:pt x="698" y="2615"/>
                      </a:lnTo>
                      <a:lnTo>
                        <a:pt x="3154" y="1284"/>
                      </a:lnTo>
                      <a:lnTo>
                        <a:pt x="245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4396;p73">
                  <a:extLst>
                    <a:ext uri="{FF2B5EF4-FFF2-40B4-BE49-F238E27FC236}">
                      <a16:creationId xmlns:a16="http://schemas.microsoft.com/office/drawing/2014/main" id="{DB1A318B-76B4-4440-9F1D-51B74B3D4FA6}"/>
                    </a:ext>
                  </a:extLst>
                </p:cNvPr>
                <p:cNvSpPr/>
                <p:nvPr/>
              </p:nvSpPr>
              <p:spPr>
                <a:xfrm>
                  <a:off x="6506818" y="2720622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4397;p73">
                  <a:extLst>
                    <a:ext uri="{FF2B5EF4-FFF2-40B4-BE49-F238E27FC236}">
                      <a16:creationId xmlns:a16="http://schemas.microsoft.com/office/drawing/2014/main" id="{8DD6B3C0-0456-4164-BD80-BCE0F81FE455}"/>
                    </a:ext>
                  </a:extLst>
                </p:cNvPr>
                <p:cNvSpPr/>
                <p:nvPr/>
              </p:nvSpPr>
              <p:spPr>
                <a:xfrm>
                  <a:off x="6565590" y="2688759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4398;p73">
                  <a:extLst>
                    <a:ext uri="{FF2B5EF4-FFF2-40B4-BE49-F238E27FC236}">
                      <a16:creationId xmlns:a16="http://schemas.microsoft.com/office/drawing/2014/main" id="{2C49A45E-44D3-42BE-AC1E-8F9798CB4703}"/>
                    </a:ext>
                  </a:extLst>
                </p:cNvPr>
                <p:cNvSpPr/>
                <p:nvPr/>
              </p:nvSpPr>
              <p:spPr>
                <a:xfrm>
                  <a:off x="6229646" y="2910702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1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4399;p73">
                  <a:extLst>
                    <a:ext uri="{FF2B5EF4-FFF2-40B4-BE49-F238E27FC236}">
                      <a16:creationId xmlns:a16="http://schemas.microsoft.com/office/drawing/2014/main" id="{7BBA9996-1318-411C-BE6E-0F366394CE7E}"/>
                    </a:ext>
                  </a:extLst>
                </p:cNvPr>
                <p:cNvSpPr/>
                <p:nvPr/>
              </p:nvSpPr>
              <p:spPr>
                <a:xfrm>
                  <a:off x="6288442" y="2878814"/>
                  <a:ext cx="7537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6" extrusionOk="0">
                      <a:moveTo>
                        <a:pt x="2456" y="0"/>
                      </a:moveTo>
                      <a:lnTo>
                        <a:pt x="0" y="1333"/>
                      </a:lnTo>
                      <a:lnTo>
                        <a:pt x="697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4400;p73">
                  <a:extLst>
                    <a:ext uri="{FF2B5EF4-FFF2-40B4-BE49-F238E27FC236}">
                      <a16:creationId xmlns:a16="http://schemas.microsoft.com/office/drawing/2014/main" id="{37C8E93A-CC7A-4764-9523-255A522D7587}"/>
                    </a:ext>
                  </a:extLst>
                </p:cNvPr>
                <p:cNvSpPr/>
                <p:nvPr/>
              </p:nvSpPr>
              <p:spPr>
                <a:xfrm>
                  <a:off x="6347213" y="2846951"/>
                  <a:ext cx="75419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6" extrusionOk="0">
                      <a:moveTo>
                        <a:pt x="2452" y="0"/>
                      </a:moveTo>
                      <a:lnTo>
                        <a:pt x="1" y="1331"/>
                      </a:lnTo>
                      <a:lnTo>
                        <a:pt x="693" y="2615"/>
                      </a:lnTo>
                      <a:lnTo>
                        <a:pt x="3149" y="1284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4401;p73">
                  <a:extLst>
                    <a:ext uri="{FF2B5EF4-FFF2-40B4-BE49-F238E27FC236}">
                      <a16:creationId xmlns:a16="http://schemas.microsoft.com/office/drawing/2014/main" id="{761ACC26-E382-4CF6-BD2C-0430B89B81CF}"/>
                    </a:ext>
                  </a:extLst>
                </p:cNvPr>
                <p:cNvSpPr/>
                <p:nvPr/>
              </p:nvSpPr>
              <p:spPr>
                <a:xfrm>
                  <a:off x="6464709" y="2783224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4402;p73">
                  <a:extLst>
                    <a:ext uri="{FF2B5EF4-FFF2-40B4-BE49-F238E27FC236}">
                      <a16:creationId xmlns:a16="http://schemas.microsoft.com/office/drawing/2014/main" id="{F3E39971-66CB-4954-9678-E12FED1AF85A}"/>
                    </a:ext>
                  </a:extLst>
                </p:cNvPr>
                <p:cNvSpPr/>
                <p:nvPr/>
              </p:nvSpPr>
              <p:spPr>
                <a:xfrm>
                  <a:off x="6523480" y="2751360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1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4403;p73">
                  <a:extLst>
                    <a:ext uri="{FF2B5EF4-FFF2-40B4-BE49-F238E27FC236}">
                      <a16:creationId xmlns:a16="http://schemas.microsoft.com/office/drawing/2014/main" id="{E313838F-5D5A-4569-A99D-AA2A51A3BE72}"/>
                    </a:ext>
                  </a:extLst>
                </p:cNvPr>
                <p:cNvSpPr/>
                <p:nvPr/>
              </p:nvSpPr>
              <p:spPr>
                <a:xfrm>
                  <a:off x="6582276" y="2719497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4404;p73">
                  <a:extLst>
                    <a:ext uri="{FF2B5EF4-FFF2-40B4-BE49-F238E27FC236}">
                      <a16:creationId xmlns:a16="http://schemas.microsoft.com/office/drawing/2014/main" id="{EDCEFC53-62B0-4F1B-881B-6E7937FAF761}"/>
                    </a:ext>
                  </a:extLst>
                </p:cNvPr>
                <p:cNvSpPr/>
                <p:nvPr/>
              </p:nvSpPr>
              <p:spPr>
                <a:xfrm>
                  <a:off x="6246332" y="2941416"/>
                  <a:ext cx="7537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5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4405;p73">
                  <a:extLst>
                    <a:ext uri="{FF2B5EF4-FFF2-40B4-BE49-F238E27FC236}">
                      <a16:creationId xmlns:a16="http://schemas.microsoft.com/office/drawing/2014/main" id="{03015E6C-1501-49AA-9AE4-D3BC1347FA00}"/>
                    </a:ext>
                  </a:extLst>
                </p:cNvPr>
                <p:cNvSpPr/>
                <p:nvPr/>
              </p:nvSpPr>
              <p:spPr>
                <a:xfrm>
                  <a:off x="6305104" y="2909553"/>
                  <a:ext cx="75419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5" extrusionOk="0">
                      <a:moveTo>
                        <a:pt x="2452" y="0"/>
                      </a:moveTo>
                      <a:lnTo>
                        <a:pt x="1" y="1331"/>
                      </a:lnTo>
                      <a:lnTo>
                        <a:pt x="693" y="2615"/>
                      </a:lnTo>
                      <a:lnTo>
                        <a:pt x="3150" y="1283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4406;p73">
                  <a:extLst>
                    <a:ext uri="{FF2B5EF4-FFF2-40B4-BE49-F238E27FC236}">
                      <a16:creationId xmlns:a16="http://schemas.microsoft.com/office/drawing/2014/main" id="{CC3AE09A-1820-41F9-B529-E59972726BF9}"/>
                    </a:ext>
                  </a:extLst>
                </p:cNvPr>
                <p:cNvSpPr/>
                <p:nvPr/>
              </p:nvSpPr>
              <p:spPr>
                <a:xfrm>
                  <a:off x="6363780" y="2877689"/>
                  <a:ext cx="75539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2614" extrusionOk="0">
                      <a:moveTo>
                        <a:pt x="2457" y="0"/>
                      </a:moveTo>
                      <a:lnTo>
                        <a:pt x="1" y="1331"/>
                      </a:lnTo>
                      <a:lnTo>
                        <a:pt x="699" y="2614"/>
                      </a:lnTo>
                      <a:lnTo>
                        <a:pt x="3154" y="1283"/>
                      </a:lnTo>
                      <a:lnTo>
                        <a:pt x="245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4407;p73">
                  <a:extLst>
                    <a:ext uri="{FF2B5EF4-FFF2-40B4-BE49-F238E27FC236}">
                      <a16:creationId xmlns:a16="http://schemas.microsoft.com/office/drawing/2014/main" id="{6D0B850D-8401-461E-855A-964CA22B6787}"/>
                    </a:ext>
                  </a:extLst>
                </p:cNvPr>
                <p:cNvSpPr/>
                <p:nvPr/>
              </p:nvSpPr>
              <p:spPr>
                <a:xfrm>
                  <a:off x="6422599" y="2845826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4408;p73">
                  <a:extLst>
                    <a:ext uri="{FF2B5EF4-FFF2-40B4-BE49-F238E27FC236}">
                      <a16:creationId xmlns:a16="http://schemas.microsoft.com/office/drawing/2014/main" id="{49B40152-4F15-4C42-9507-62466C47AD77}"/>
                    </a:ext>
                  </a:extLst>
                </p:cNvPr>
                <p:cNvSpPr/>
                <p:nvPr/>
              </p:nvSpPr>
              <p:spPr>
                <a:xfrm>
                  <a:off x="6481371" y="2813914"/>
                  <a:ext cx="75515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6" extrusionOk="0">
                      <a:moveTo>
                        <a:pt x="2456" y="1"/>
                      </a:moveTo>
                      <a:lnTo>
                        <a:pt x="1" y="1333"/>
                      </a:lnTo>
                      <a:lnTo>
                        <a:pt x="698" y="2616"/>
                      </a:lnTo>
                      <a:lnTo>
                        <a:pt x="3153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4409;p73">
                  <a:extLst>
                    <a:ext uri="{FF2B5EF4-FFF2-40B4-BE49-F238E27FC236}">
                      <a16:creationId xmlns:a16="http://schemas.microsoft.com/office/drawing/2014/main" id="{5ADC87C7-6C42-4C57-8E7B-688157B29FA2}"/>
                    </a:ext>
                  </a:extLst>
                </p:cNvPr>
                <p:cNvSpPr/>
                <p:nvPr/>
              </p:nvSpPr>
              <p:spPr>
                <a:xfrm>
                  <a:off x="6540166" y="2782051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6"/>
                      </a:lnTo>
                      <a:lnTo>
                        <a:pt x="3153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4410;p73">
                  <a:extLst>
                    <a:ext uri="{FF2B5EF4-FFF2-40B4-BE49-F238E27FC236}">
                      <a16:creationId xmlns:a16="http://schemas.microsoft.com/office/drawing/2014/main" id="{A16E0AA3-5306-4B64-81BA-20DD691C485C}"/>
                    </a:ext>
                  </a:extLst>
                </p:cNvPr>
                <p:cNvSpPr/>
                <p:nvPr/>
              </p:nvSpPr>
              <p:spPr>
                <a:xfrm>
                  <a:off x="6598938" y="2750211"/>
                  <a:ext cx="75395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15" extrusionOk="0">
                      <a:moveTo>
                        <a:pt x="2456" y="0"/>
                      </a:moveTo>
                      <a:lnTo>
                        <a:pt x="1" y="1331"/>
                      </a:lnTo>
                      <a:lnTo>
                        <a:pt x="698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4411;p73">
                  <a:extLst>
                    <a:ext uri="{FF2B5EF4-FFF2-40B4-BE49-F238E27FC236}">
                      <a16:creationId xmlns:a16="http://schemas.microsoft.com/office/drawing/2014/main" id="{904A0FDC-AECC-45F7-B8DB-C1E703D6F045}"/>
                    </a:ext>
                  </a:extLst>
                </p:cNvPr>
                <p:cNvSpPr/>
                <p:nvPr/>
              </p:nvSpPr>
              <p:spPr>
                <a:xfrm>
                  <a:off x="5479094" y="3219258"/>
                  <a:ext cx="7551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9" extrusionOk="0">
                      <a:moveTo>
                        <a:pt x="2437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4412;p73">
                  <a:extLst>
                    <a:ext uri="{FF2B5EF4-FFF2-40B4-BE49-F238E27FC236}">
                      <a16:creationId xmlns:a16="http://schemas.microsoft.com/office/drawing/2014/main" id="{EEB6EE7B-C70B-4610-A8B0-CFD47404B0D8}"/>
                    </a:ext>
                  </a:extLst>
                </p:cNvPr>
                <p:cNvSpPr/>
                <p:nvPr/>
              </p:nvSpPr>
              <p:spPr>
                <a:xfrm>
                  <a:off x="5537411" y="3186556"/>
                  <a:ext cx="75539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2640" extrusionOk="0">
                      <a:moveTo>
                        <a:pt x="2438" y="1"/>
                      </a:moveTo>
                      <a:lnTo>
                        <a:pt x="1" y="1366"/>
                      </a:lnTo>
                      <a:lnTo>
                        <a:pt x="717" y="2640"/>
                      </a:lnTo>
                      <a:lnTo>
                        <a:pt x="3154" y="1274"/>
                      </a:lnTo>
                      <a:lnTo>
                        <a:pt x="2438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4413;p73">
                  <a:extLst>
                    <a:ext uri="{FF2B5EF4-FFF2-40B4-BE49-F238E27FC236}">
                      <a16:creationId xmlns:a16="http://schemas.microsoft.com/office/drawing/2014/main" id="{2EF85F9F-250A-4839-AA67-9318CF229210}"/>
                    </a:ext>
                  </a:extLst>
                </p:cNvPr>
                <p:cNvSpPr/>
                <p:nvPr/>
              </p:nvSpPr>
              <p:spPr>
                <a:xfrm>
                  <a:off x="5595751" y="3153903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7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4414;p73">
                  <a:extLst>
                    <a:ext uri="{FF2B5EF4-FFF2-40B4-BE49-F238E27FC236}">
                      <a16:creationId xmlns:a16="http://schemas.microsoft.com/office/drawing/2014/main" id="{99574EEB-2476-48EA-8B3F-1D31BF5F6A4B}"/>
                    </a:ext>
                  </a:extLst>
                </p:cNvPr>
                <p:cNvSpPr/>
                <p:nvPr/>
              </p:nvSpPr>
              <p:spPr>
                <a:xfrm>
                  <a:off x="5712409" y="3088548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7" y="0"/>
                      </a:moveTo>
                      <a:lnTo>
                        <a:pt x="1" y="1366"/>
                      </a:lnTo>
                      <a:lnTo>
                        <a:pt x="717" y="2639"/>
                      </a:lnTo>
                      <a:lnTo>
                        <a:pt x="3148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4415;p73">
                  <a:extLst>
                    <a:ext uri="{FF2B5EF4-FFF2-40B4-BE49-F238E27FC236}">
                      <a16:creationId xmlns:a16="http://schemas.microsoft.com/office/drawing/2014/main" id="{98971D71-FD06-4C72-A502-DBCDF69B8282}"/>
                    </a:ext>
                  </a:extLst>
                </p:cNvPr>
                <p:cNvSpPr/>
                <p:nvPr/>
              </p:nvSpPr>
              <p:spPr>
                <a:xfrm>
                  <a:off x="5770725" y="3055775"/>
                  <a:ext cx="75395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3" extrusionOk="0">
                      <a:moveTo>
                        <a:pt x="2438" y="0"/>
                      </a:moveTo>
                      <a:lnTo>
                        <a:pt x="1" y="1369"/>
                      </a:lnTo>
                      <a:lnTo>
                        <a:pt x="712" y="2643"/>
                      </a:lnTo>
                      <a:lnTo>
                        <a:pt x="3148" y="1278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4416;p73">
                  <a:extLst>
                    <a:ext uri="{FF2B5EF4-FFF2-40B4-BE49-F238E27FC236}">
                      <a16:creationId xmlns:a16="http://schemas.microsoft.com/office/drawing/2014/main" id="{534BCAA5-4F5B-4659-BA45-8E53F54260F0}"/>
                    </a:ext>
                  </a:extLst>
                </p:cNvPr>
                <p:cNvSpPr/>
                <p:nvPr/>
              </p:nvSpPr>
              <p:spPr>
                <a:xfrm>
                  <a:off x="5829066" y="3023074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7" y="1"/>
                      </a:moveTo>
                      <a:lnTo>
                        <a:pt x="1" y="1366"/>
                      </a:lnTo>
                      <a:lnTo>
                        <a:pt x="711" y="2644"/>
                      </a:lnTo>
                      <a:lnTo>
                        <a:pt x="3148" y="1275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4417;p73">
                  <a:extLst>
                    <a:ext uri="{FF2B5EF4-FFF2-40B4-BE49-F238E27FC236}">
                      <a16:creationId xmlns:a16="http://schemas.microsoft.com/office/drawing/2014/main" id="{F7DE676D-8B63-41E9-B9BB-2D7BE09E4215}"/>
                    </a:ext>
                  </a:extLst>
                </p:cNvPr>
                <p:cNvSpPr/>
                <p:nvPr/>
              </p:nvSpPr>
              <p:spPr>
                <a:xfrm>
                  <a:off x="5496259" y="3249733"/>
                  <a:ext cx="7537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5" y="2638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4418;p73">
                  <a:extLst>
                    <a:ext uri="{FF2B5EF4-FFF2-40B4-BE49-F238E27FC236}">
                      <a16:creationId xmlns:a16="http://schemas.microsoft.com/office/drawing/2014/main" id="{5C21DC78-EA01-4FC9-B87D-A0E9DA709B8C}"/>
                    </a:ext>
                  </a:extLst>
                </p:cNvPr>
                <p:cNvSpPr/>
                <p:nvPr/>
              </p:nvSpPr>
              <p:spPr>
                <a:xfrm>
                  <a:off x="5554575" y="3217055"/>
                  <a:ext cx="7537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39" extrusionOk="0">
                      <a:moveTo>
                        <a:pt x="2437" y="0"/>
                      </a:moveTo>
                      <a:lnTo>
                        <a:pt x="0" y="1366"/>
                      </a:lnTo>
                      <a:lnTo>
                        <a:pt x="712" y="2639"/>
                      </a:lnTo>
                      <a:lnTo>
                        <a:pt x="3148" y="1275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4419;p73">
                  <a:extLst>
                    <a:ext uri="{FF2B5EF4-FFF2-40B4-BE49-F238E27FC236}">
                      <a16:creationId xmlns:a16="http://schemas.microsoft.com/office/drawing/2014/main" id="{636E1C80-7613-479D-8C37-8D15795EBC3F}"/>
                    </a:ext>
                  </a:extLst>
                </p:cNvPr>
                <p:cNvSpPr/>
                <p:nvPr/>
              </p:nvSpPr>
              <p:spPr>
                <a:xfrm>
                  <a:off x="5612916" y="3184378"/>
                  <a:ext cx="7537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0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1" y="2640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4420;p73">
                  <a:extLst>
                    <a:ext uri="{FF2B5EF4-FFF2-40B4-BE49-F238E27FC236}">
                      <a16:creationId xmlns:a16="http://schemas.microsoft.com/office/drawing/2014/main" id="{F7C7D274-AEE9-4842-B4F4-87A9F6D44AE0}"/>
                    </a:ext>
                  </a:extLst>
                </p:cNvPr>
                <p:cNvSpPr/>
                <p:nvPr/>
              </p:nvSpPr>
              <p:spPr>
                <a:xfrm>
                  <a:off x="5729573" y="3119023"/>
                  <a:ext cx="7537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0" extrusionOk="0">
                      <a:moveTo>
                        <a:pt x="2431" y="1"/>
                      </a:moveTo>
                      <a:lnTo>
                        <a:pt x="0" y="1366"/>
                      </a:lnTo>
                      <a:lnTo>
                        <a:pt x="711" y="2640"/>
                      </a:lnTo>
                      <a:lnTo>
                        <a:pt x="3148" y="1275"/>
                      </a:lnTo>
                      <a:lnTo>
                        <a:pt x="2431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4421;p73">
                  <a:extLst>
                    <a:ext uri="{FF2B5EF4-FFF2-40B4-BE49-F238E27FC236}">
                      <a16:creationId xmlns:a16="http://schemas.microsoft.com/office/drawing/2014/main" id="{F088CC0A-EAFF-47BC-B5D0-9D7D0443F89A}"/>
                    </a:ext>
                  </a:extLst>
                </p:cNvPr>
                <p:cNvSpPr/>
                <p:nvPr/>
              </p:nvSpPr>
              <p:spPr>
                <a:xfrm>
                  <a:off x="5787770" y="3086370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0"/>
                      </a:moveTo>
                      <a:lnTo>
                        <a:pt x="0" y="1365"/>
                      </a:lnTo>
                      <a:lnTo>
                        <a:pt x="717" y="2639"/>
                      </a:lnTo>
                      <a:lnTo>
                        <a:pt x="3152" y="1274"/>
                      </a:lnTo>
                      <a:lnTo>
                        <a:pt x="243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4422;p73">
                  <a:extLst>
                    <a:ext uri="{FF2B5EF4-FFF2-40B4-BE49-F238E27FC236}">
                      <a16:creationId xmlns:a16="http://schemas.microsoft.com/office/drawing/2014/main" id="{C8658258-299D-41CF-A7C2-44457B904540}"/>
                    </a:ext>
                  </a:extLst>
                </p:cNvPr>
                <p:cNvSpPr/>
                <p:nvPr/>
              </p:nvSpPr>
              <p:spPr>
                <a:xfrm>
                  <a:off x="5846087" y="3053596"/>
                  <a:ext cx="75515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3" extrusionOk="0">
                      <a:moveTo>
                        <a:pt x="2437" y="0"/>
                      </a:moveTo>
                      <a:lnTo>
                        <a:pt x="0" y="1369"/>
                      </a:lnTo>
                      <a:lnTo>
                        <a:pt x="716" y="2643"/>
                      </a:lnTo>
                      <a:lnTo>
                        <a:pt x="3154" y="1273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4423;p73">
                  <a:extLst>
                    <a:ext uri="{FF2B5EF4-FFF2-40B4-BE49-F238E27FC236}">
                      <a16:creationId xmlns:a16="http://schemas.microsoft.com/office/drawing/2014/main" id="{17AB6DCF-A0A5-47B1-AD13-37934CA28427}"/>
                    </a:ext>
                  </a:extLst>
                </p:cNvPr>
                <p:cNvSpPr/>
                <p:nvPr/>
              </p:nvSpPr>
              <p:spPr>
                <a:xfrm>
                  <a:off x="5513375" y="3280207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3" y="1"/>
                      </a:moveTo>
                      <a:lnTo>
                        <a:pt x="0" y="1365"/>
                      </a:lnTo>
                      <a:lnTo>
                        <a:pt x="712" y="2644"/>
                      </a:lnTo>
                      <a:lnTo>
                        <a:pt x="3149" y="1274"/>
                      </a:lnTo>
                      <a:lnTo>
                        <a:pt x="2433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4424;p73">
                  <a:extLst>
                    <a:ext uri="{FF2B5EF4-FFF2-40B4-BE49-F238E27FC236}">
                      <a16:creationId xmlns:a16="http://schemas.microsoft.com/office/drawing/2014/main" id="{3E12664C-22E2-49B7-A8AB-BAB6727E50E9}"/>
                    </a:ext>
                  </a:extLst>
                </p:cNvPr>
                <p:cNvSpPr/>
                <p:nvPr/>
              </p:nvSpPr>
              <p:spPr>
                <a:xfrm>
                  <a:off x="5571596" y="3247554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7" y="1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4425;p73">
                  <a:extLst>
                    <a:ext uri="{FF2B5EF4-FFF2-40B4-BE49-F238E27FC236}">
                      <a16:creationId xmlns:a16="http://schemas.microsoft.com/office/drawing/2014/main" id="{4C5F7C5D-A642-4CF0-99AF-C227F6A55EC9}"/>
                    </a:ext>
                  </a:extLst>
                </p:cNvPr>
                <p:cNvSpPr/>
                <p:nvPr/>
              </p:nvSpPr>
              <p:spPr>
                <a:xfrm>
                  <a:off x="5629913" y="3214853"/>
                  <a:ext cx="7551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0" extrusionOk="0">
                      <a:moveTo>
                        <a:pt x="2438" y="1"/>
                      </a:moveTo>
                      <a:lnTo>
                        <a:pt x="1" y="1367"/>
                      </a:lnTo>
                      <a:lnTo>
                        <a:pt x="717" y="2640"/>
                      </a:lnTo>
                      <a:lnTo>
                        <a:pt x="3154" y="1274"/>
                      </a:lnTo>
                      <a:lnTo>
                        <a:pt x="2438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4426;p73">
                  <a:extLst>
                    <a:ext uri="{FF2B5EF4-FFF2-40B4-BE49-F238E27FC236}">
                      <a16:creationId xmlns:a16="http://schemas.microsoft.com/office/drawing/2014/main" id="{D5D64ECB-6DFA-4EFA-955B-A5BEBC31F950}"/>
                    </a:ext>
                  </a:extLst>
                </p:cNvPr>
                <p:cNvSpPr/>
                <p:nvPr/>
              </p:nvSpPr>
              <p:spPr>
                <a:xfrm>
                  <a:off x="5746570" y="3149546"/>
                  <a:ext cx="75515" cy="6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8" extrusionOk="0">
                      <a:moveTo>
                        <a:pt x="2438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4" y="1273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4427;p73">
                  <a:extLst>
                    <a:ext uri="{FF2B5EF4-FFF2-40B4-BE49-F238E27FC236}">
                      <a16:creationId xmlns:a16="http://schemas.microsoft.com/office/drawing/2014/main" id="{94FD0B35-038B-4814-BBD3-6D49786D590A}"/>
                    </a:ext>
                  </a:extLst>
                </p:cNvPr>
                <p:cNvSpPr/>
                <p:nvPr/>
              </p:nvSpPr>
              <p:spPr>
                <a:xfrm>
                  <a:off x="5804911" y="3116845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1"/>
                      </a:moveTo>
                      <a:lnTo>
                        <a:pt x="1" y="1366"/>
                      </a:lnTo>
                      <a:lnTo>
                        <a:pt x="717" y="2639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4428;p73">
                  <a:extLst>
                    <a:ext uri="{FF2B5EF4-FFF2-40B4-BE49-F238E27FC236}">
                      <a16:creationId xmlns:a16="http://schemas.microsoft.com/office/drawing/2014/main" id="{6F646B71-306E-438E-A8EB-3C63E096DACA}"/>
                    </a:ext>
                  </a:extLst>
                </p:cNvPr>
                <p:cNvSpPr/>
                <p:nvPr/>
              </p:nvSpPr>
              <p:spPr>
                <a:xfrm>
                  <a:off x="5863228" y="3084071"/>
                  <a:ext cx="75371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3" extrusionOk="0">
                      <a:moveTo>
                        <a:pt x="2438" y="0"/>
                      </a:moveTo>
                      <a:lnTo>
                        <a:pt x="0" y="1370"/>
                      </a:lnTo>
                      <a:lnTo>
                        <a:pt x="717" y="2643"/>
                      </a:lnTo>
                      <a:lnTo>
                        <a:pt x="3148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4429;p73">
                  <a:extLst>
                    <a:ext uri="{FF2B5EF4-FFF2-40B4-BE49-F238E27FC236}">
                      <a16:creationId xmlns:a16="http://schemas.microsoft.com/office/drawing/2014/main" id="{EF7CBD62-F907-43AD-A456-DD01D4564560}"/>
                    </a:ext>
                  </a:extLst>
                </p:cNvPr>
                <p:cNvSpPr/>
                <p:nvPr/>
              </p:nvSpPr>
              <p:spPr>
                <a:xfrm>
                  <a:off x="5530396" y="3310706"/>
                  <a:ext cx="75491" cy="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4" extrusionOk="0">
                      <a:moveTo>
                        <a:pt x="2438" y="0"/>
                      </a:moveTo>
                      <a:lnTo>
                        <a:pt x="1" y="1370"/>
                      </a:lnTo>
                      <a:lnTo>
                        <a:pt x="717" y="2644"/>
                      </a:lnTo>
                      <a:lnTo>
                        <a:pt x="3153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4430;p73">
                  <a:extLst>
                    <a:ext uri="{FF2B5EF4-FFF2-40B4-BE49-F238E27FC236}">
                      <a16:creationId xmlns:a16="http://schemas.microsoft.com/office/drawing/2014/main" id="{0295700E-8698-44CA-91B2-CE203EE3DD17}"/>
                    </a:ext>
                  </a:extLst>
                </p:cNvPr>
                <p:cNvSpPr/>
                <p:nvPr/>
              </p:nvSpPr>
              <p:spPr>
                <a:xfrm>
                  <a:off x="5588737" y="3278029"/>
                  <a:ext cx="7539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39" extrusionOk="0">
                      <a:moveTo>
                        <a:pt x="2437" y="1"/>
                      </a:moveTo>
                      <a:lnTo>
                        <a:pt x="1" y="1365"/>
                      </a:lnTo>
                      <a:lnTo>
                        <a:pt x="716" y="2639"/>
                      </a:lnTo>
                      <a:lnTo>
                        <a:pt x="3148" y="1274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4431;p73">
                  <a:extLst>
                    <a:ext uri="{FF2B5EF4-FFF2-40B4-BE49-F238E27FC236}">
                      <a16:creationId xmlns:a16="http://schemas.microsoft.com/office/drawing/2014/main" id="{A83C7962-BA27-4F15-A6C5-626FA565C113}"/>
                    </a:ext>
                  </a:extLst>
                </p:cNvPr>
                <p:cNvSpPr/>
                <p:nvPr/>
              </p:nvSpPr>
              <p:spPr>
                <a:xfrm>
                  <a:off x="5647054" y="3245352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8" y="0"/>
                      </a:moveTo>
                      <a:lnTo>
                        <a:pt x="1" y="1366"/>
                      </a:lnTo>
                      <a:lnTo>
                        <a:pt x="712" y="2639"/>
                      </a:lnTo>
                      <a:lnTo>
                        <a:pt x="3148" y="1275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4432;p73">
                  <a:extLst>
                    <a:ext uri="{FF2B5EF4-FFF2-40B4-BE49-F238E27FC236}">
                      <a16:creationId xmlns:a16="http://schemas.microsoft.com/office/drawing/2014/main" id="{2F8915A6-3520-4B9B-AC91-F22B5453FD8A}"/>
                    </a:ext>
                  </a:extLst>
                </p:cNvPr>
                <p:cNvSpPr/>
                <p:nvPr/>
              </p:nvSpPr>
              <p:spPr>
                <a:xfrm>
                  <a:off x="5763711" y="3180021"/>
                  <a:ext cx="7539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39" extrusionOk="0">
                      <a:moveTo>
                        <a:pt x="2438" y="0"/>
                      </a:moveTo>
                      <a:lnTo>
                        <a:pt x="1" y="1365"/>
                      </a:lnTo>
                      <a:lnTo>
                        <a:pt x="712" y="2638"/>
                      </a:lnTo>
                      <a:lnTo>
                        <a:pt x="3148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4433;p73">
                  <a:extLst>
                    <a:ext uri="{FF2B5EF4-FFF2-40B4-BE49-F238E27FC236}">
                      <a16:creationId xmlns:a16="http://schemas.microsoft.com/office/drawing/2014/main" id="{D4250E13-A6B4-4325-9ABE-7E2274113F80}"/>
                    </a:ext>
                  </a:extLst>
                </p:cNvPr>
                <p:cNvSpPr/>
                <p:nvPr/>
              </p:nvSpPr>
              <p:spPr>
                <a:xfrm>
                  <a:off x="5822052" y="3147319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7" y="1"/>
                      </a:moveTo>
                      <a:lnTo>
                        <a:pt x="1" y="1366"/>
                      </a:lnTo>
                      <a:lnTo>
                        <a:pt x="711" y="2640"/>
                      </a:lnTo>
                      <a:lnTo>
                        <a:pt x="3148" y="1275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4434;p73">
                  <a:extLst>
                    <a:ext uri="{FF2B5EF4-FFF2-40B4-BE49-F238E27FC236}">
                      <a16:creationId xmlns:a16="http://schemas.microsoft.com/office/drawing/2014/main" id="{58A17B75-0E8B-494F-9DBD-739261C88AF0}"/>
                    </a:ext>
                  </a:extLst>
                </p:cNvPr>
                <p:cNvSpPr/>
                <p:nvPr/>
              </p:nvSpPr>
              <p:spPr>
                <a:xfrm>
                  <a:off x="5880368" y="3114546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2" y="1"/>
                      </a:moveTo>
                      <a:lnTo>
                        <a:pt x="1" y="1370"/>
                      </a:lnTo>
                      <a:lnTo>
                        <a:pt x="712" y="2644"/>
                      </a:lnTo>
                      <a:lnTo>
                        <a:pt x="3148" y="1279"/>
                      </a:lnTo>
                      <a:lnTo>
                        <a:pt x="2432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4435;p73">
                  <a:extLst>
                    <a:ext uri="{FF2B5EF4-FFF2-40B4-BE49-F238E27FC236}">
                      <a16:creationId xmlns:a16="http://schemas.microsoft.com/office/drawing/2014/main" id="{930FC89A-2C52-4C6E-99D3-3CB2F9E9EE3F}"/>
                    </a:ext>
                  </a:extLst>
                </p:cNvPr>
                <p:cNvSpPr/>
                <p:nvPr/>
              </p:nvSpPr>
              <p:spPr>
                <a:xfrm>
                  <a:off x="5547561" y="3341181"/>
                  <a:ext cx="75371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5" extrusionOk="0">
                      <a:moveTo>
                        <a:pt x="2436" y="1"/>
                      </a:moveTo>
                      <a:lnTo>
                        <a:pt x="0" y="1371"/>
                      </a:lnTo>
                      <a:lnTo>
                        <a:pt x="712" y="2644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4436;p73">
                  <a:extLst>
                    <a:ext uri="{FF2B5EF4-FFF2-40B4-BE49-F238E27FC236}">
                      <a16:creationId xmlns:a16="http://schemas.microsoft.com/office/drawing/2014/main" id="{02CC95B5-29CE-4E72-9820-1C92B6CCF1A7}"/>
                    </a:ext>
                  </a:extLst>
                </p:cNvPr>
                <p:cNvSpPr/>
                <p:nvPr/>
              </p:nvSpPr>
              <p:spPr>
                <a:xfrm>
                  <a:off x="5605854" y="3308528"/>
                  <a:ext cx="75419" cy="6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38" extrusionOk="0">
                      <a:moveTo>
                        <a:pt x="2433" y="0"/>
                      </a:moveTo>
                      <a:lnTo>
                        <a:pt x="1" y="1365"/>
                      </a:lnTo>
                      <a:lnTo>
                        <a:pt x="713" y="2638"/>
                      </a:lnTo>
                      <a:lnTo>
                        <a:pt x="3150" y="1273"/>
                      </a:lnTo>
                      <a:lnTo>
                        <a:pt x="2433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4437;p73">
                  <a:extLst>
                    <a:ext uri="{FF2B5EF4-FFF2-40B4-BE49-F238E27FC236}">
                      <a16:creationId xmlns:a16="http://schemas.microsoft.com/office/drawing/2014/main" id="{56147DFB-66DE-46B9-815D-D693E64A4E4E}"/>
                    </a:ext>
                  </a:extLst>
                </p:cNvPr>
                <p:cNvSpPr/>
                <p:nvPr/>
              </p:nvSpPr>
              <p:spPr>
                <a:xfrm>
                  <a:off x="5664099" y="3275851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4438;p73">
                  <a:extLst>
                    <a:ext uri="{FF2B5EF4-FFF2-40B4-BE49-F238E27FC236}">
                      <a16:creationId xmlns:a16="http://schemas.microsoft.com/office/drawing/2014/main" id="{836D4AF4-D76B-4C43-A49C-3995B62CC7C2}"/>
                    </a:ext>
                  </a:extLst>
                </p:cNvPr>
                <p:cNvSpPr/>
                <p:nvPr/>
              </p:nvSpPr>
              <p:spPr>
                <a:xfrm>
                  <a:off x="5722415" y="3243173"/>
                  <a:ext cx="7551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0" extrusionOk="0">
                      <a:moveTo>
                        <a:pt x="2437" y="0"/>
                      </a:moveTo>
                      <a:lnTo>
                        <a:pt x="0" y="1366"/>
                      </a:lnTo>
                      <a:lnTo>
                        <a:pt x="717" y="2639"/>
                      </a:lnTo>
                      <a:lnTo>
                        <a:pt x="3154" y="1273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4439;p73">
                  <a:extLst>
                    <a:ext uri="{FF2B5EF4-FFF2-40B4-BE49-F238E27FC236}">
                      <a16:creationId xmlns:a16="http://schemas.microsoft.com/office/drawing/2014/main" id="{A81BF871-EEBF-4570-A29F-E77D62A0BEFA}"/>
                    </a:ext>
                  </a:extLst>
                </p:cNvPr>
                <p:cNvSpPr/>
                <p:nvPr/>
              </p:nvSpPr>
              <p:spPr>
                <a:xfrm>
                  <a:off x="5780756" y="3210496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4440;p73">
                  <a:extLst>
                    <a:ext uri="{FF2B5EF4-FFF2-40B4-BE49-F238E27FC236}">
                      <a16:creationId xmlns:a16="http://schemas.microsoft.com/office/drawing/2014/main" id="{2F0AE101-E83C-49BD-BEC6-C054B30E4445}"/>
                    </a:ext>
                  </a:extLst>
                </p:cNvPr>
                <p:cNvSpPr/>
                <p:nvPr/>
              </p:nvSpPr>
              <p:spPr>
                <a:xfrm>
                  <a:off x="5839073" y="3177842"/>
                  <a:ext cx="7551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9" extrusionOk="0">
                      <a:moveTo>
                        <a:pt x="2437" y="0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4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4441;p73">
                  <a:extLst>
                    <a:ext uri="{FF2B5EF4-FFF2-40B4-BE49-F238E27FC236}">
                      <a16:creationId xmlns:a16="http://schemas.microsoft.com/office/drawing/2014/main" id="{CB03D167-4AE6-42C5-92CC-31CBCE5A8EBD}"/>
                    </a:ext>
                  </a:extLst>
                </p:cNvPr>
                <p:cNvSpPr/>
                <p:nvPr/>
              </p:nvSpPr>
              <p:spPr>
                <a:xfrm>
                  <a:off x="5897413" y="3145141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1"/>
                      </a:moveTo>
                      <a:lnTo>
                        <a:pt x="0" y="1366"/>
                      </a:lnTo>
                      <a:lnTo>
                        <a:pt x="717" y="2640"/>
                      </a:lnTo>
                      <a:lnTo>
                        <a:pt x="3152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4442;p73">
                  <a:extLst>
                    <a:ext uri="{FF2B5EF4-FFF2-40B4-BE49-F238E27FC236}">
                      <a16:creationId xmlns:a16="http://schemas.microsoft.com/office/drawing/2014/main" id="{FE6C2BF5-C5EB-432A-A4CD-C2CD8977D438}"/>
                    </a:ext>
                  </a:extLst>
                </p:cNvPr>
                <p:cNvSpPr/>
                <p:nvPr/>
              </p:nvSpPr>
              <p:spPr>
                <a:xfrm>
                  <a:off x="6405889" y="2815303"/>
                  <a:ext cx="59066" cy="62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2607" extrusionOk="0">
                      <a:moveTo>
                        <a:pt x="2438" y="1"/>
                      </a:moveTo>
                      <a:lnTo>
                        <a:pt x="1" y="1322"/>
                      </a:lnTo>
                      <a:lnTo>
                        <a:pt x="698" y="2606"/>
                      </a:lnTo>
                      <a:lnTo>
                        <a:pt x="2467" y="1650"/>
                      </a:lnTo>
                      <a:cubicBezTo>
                        <a:pt x="2462" y="1102"/>
                        <a:pt x="2452" y="548"/>
                        <a:pt x="2438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6" name="Google Shape;4443;p73">
                  <a:extLst>
                    <a:ext uri="{FF2B5EF4-FFF2-40B4-BE49-F238E27FC236}">
                      <a16:creationId xmlns:a16="http://schemas.microsoft.com/office/drawing/2014/main" id="{97341028-30D5-4CAE-9753-9AA45AB465A9}"/>
                    </a:ext>
                  </a:extLst>
                </p:cNvPr>
                <p:cNvGrpSpPr/>
                <p:nvPr/>
              </p:nvGrpSpPr>
              <p:grpSpPr>
                <a:xfrm>
                  <a:off x="6370004" y="2700393"/>
                  <a:ext cx="111400" cy="233441"/>
                  <a:chOff x="6370004" y="2700393"/>
                  <a:chExt cx="111400" cy="233441"/>
                </a:xfrm>
              </p:grpSpPr>
              <p:sp>
                <p:nvSpPr>
                  <p:cNvPr id="405" name="Google Shape;4444;p73">
                    <a:extLst>
                      <a:ext uri="{FF2B5EF4-FFF2-40B4-BE49-F238E27FC236}">
                        <a16:creationId xmlns:a16="http://schemas.microsoft.com/office/drawing/2014/main" id="{653F0442-1468-4FEA-86B0-9BD9AD277FE1}"/>
                      </a:ext>
                    </a:extLst>
                  </p:cNvPr>
                  <p:cNvSpPr/>
                  <p:nvPr/>
                </p:nvSpPr>
                <p:spPr>
                  <a:xfrm>
                    <a:off x="6372637" y="2753659"/>
                    <a:ext cx="75395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15" extrusionOk="0">
                        <a:moveTo>
                          <a:pt x="2456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49" y="1284"/>
                        </a:lnTo>
                        <a:lnTo>
                          <a:pt x="2456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445;p73">
                    <a:extLst>
                      <a:ext uri="{FF2B5EF4-FFF2-40B4-BE49-F238E27FC236}">
                        <a16:creationId xmlns:a16="http://schemas.microsoft.com/office/drawing/2014/main" id="{3B55986B-1054-4295-A008-E70569E5F8EB}"/>
                      </a:ext>
                    </a:extLst>
                  </p:cNvPr>
                  <p:cNvSpPr/>
                  <p:nvPr/>
                </p:nvSpPr>
                <p:spPr>
                  <a:xfrm>
                    <a:off x="6389323" y="2784373"/>
                    <a:ext cx="75419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49" y="1283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446;p73">
                    <a:extLst>
                      <a:ext uri="{FF2B5EF4-FFF2-40B4-BE49-F238E27FC236}">
                        <a16:creationId xmlns:a16="http://schemas.microsoft.com/office/drawing/2014/main" id="{EB9AA707-E774-47C5-A247-26D02E956278}"/>
                      </a:ext>
                    </a:extLst>
                  </p:cNvPr>
                  <p:cNvSpPr/>
                  <p:nvPr/>
                </p:nvSpPr>
                <p:spPr>
                  <a:xfrm>
                    <a:off x="6405889" y="2815087"/>
                    <a:ext cx="75515" cy="62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2616" extrusionOk="0">
                        <a:moveTo>
                          <a:pt x="2457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54" y="1284"/>
                        </a:lnTo>
                        <a:lnTo>
                          <a:pt x="2457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447;p73">
                    <a:extLst>
                      <a:ext uri="{FF2B5EF4-FFF2-40B4-BE49-F238E27FC236}">
                        <a16:creationId xmlns:a16="http://schemas.microsoft.com/office/drawing/2014/main" id="{79C30B53-6DBE-4B0B-98D2-F2AF74C73616}"/>
                      </a:ext>
                    </a:extLst>
                  </p:cNvPr>
                  <p:cNvSpPr/>
                  <p:nvPr/>
                </p:nvSpPr>
                <p:spPr>
                  <a:xfrm>
                    <a:off x="6370004" y="2700393"/>
                    <a:ext cx="86193" cy="46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0" h="1952" extrusionOk="0">
                        <a:moveTo>
                          <a:pt x="1870" y="943"/>
                        </a:moveTo>
                        <a:lnTo>
                          <a:pt x="0" y="1952"/>
                        </a:lnTo>
                        <a:lnTo>
                          <a:pt x="0" y="1952"/>
                        </a:lnTo>
                        <a:lnTo>
                          <a:pt x="1870" y="943"/>
                        </a:lnTo>
                        <a:close/>
                        <a:moveTo>
                          <a:pt x="3600" y="0"/>
                        </a:moveTo>
                        <a:lnTo>
                          <a:pt x="3600" y="0"/>
                        </a:lnTo>
                        <a:lnTo>
                          <a:pt x="1870" y="943"/>
                        </a:lnTo>
                        <a:lnTo>
                          <a:pt x="3600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448;p73">
                    <a:extLst>
                      <a:ext uri="{FF2B5EF4-FFF2-40B4-BE49-F238E27FC236}">
                        <a16:creationId xmlns:a16="http://schemas.microsoft.com/office/drawing/2014/main" id="{39D27C42-E753-41DF-9C29-EE381F1DD471}"/>
                      </a:ext>
                    </a:extLst>
                  </p:cNvPr>
                  <p:cNvSpPr/>
                  <p:nvPr/>
                </p:nvSpPr>
                <p:spPr>
                  <a:xfrm>
                    <a:off x="6370004" y="2722944"/>
                    <a:ext cx="61460" cy="6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2567" extrusionOk="0">
                        <a:moveTo>
                          <a:pt x="1870" y="1"/>
                        </a:moveTo>
                        <a:lnTo>
                          <a:pt x="0" y="1010"/>
                        </a:lnTo>
                        <a:cubicBezTo>
                          <a:pt x="64" y="1529"/>
                          <a:pt x="131" y="2048"/>
                          <a:pt x="193" y="2567"/>
                        </a:cubicBezTo>
                        <a:lnTo>
                          <a:pt x="2566" y="1283"/>
                        </a:lnTo>
                        <a:lnTo>
                          <a:pt x="1870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449;p73">
                    <a:extLst>
                      <a:ext uri="{FF2B5EF4-FFF2-40B4-BE49-F238E27FC236}">
                        <a16:creationId xmlns:a16="http://schemas.microsoft.com/office/drawing/2014/main" id="{5B9CA05F-E142-4C24-BBFF-4215777468C5}"/>
                      </a:ext>
                    </a:extLst>
                  </p:cNvPr>
                  <p:cNvSpPr/>
                  <p:nvPr/>
                </p:nvSpPr>
                <p:spPr>
                  <a:xfrm>
                    <a:off x="6414747" y="2700393"/>
                    <a:ext cx="45275" cy="5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1" h="2226" extrusionOk="0">
                        <a:moveTo>
                          <a:pt x="1731" y="0"/>
                        </a:moveTo>
                        <a:lnTo>
                          <a:pt x="1" y="943"/>
                        </a:lnTo>
                        <a:lnTo>
                          <a:pt x="697" y="2225"/>
                        </a:lnTo>
                        <a:lnTo>
                          <a:pt x="1890" y="1577"/>
                        </a:lnTo>
                        <a:cubicBezTo>
                          <a:pt x="1846" y="1052"/>
                          <a:pt x="1793" y="524"/>
                          <a:pt x="1731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450;p73">
                    <a:extLst>
                      <a:ext uri="{FF2B5EF4-FFF2-40B4-BE49-F238E27FC236}">
                        <a16:creationId xmlns:a16="http://schemas.microsoft.com/office/drawing/2014/main" id="{5D1EACDD-1A65-4755-9207-CD77B8239478}"/>
                      </a:ext>
                    </a:extLst>
                  </p:cNvPr>
                  <p:cNvSpPr/>
                  <p:nvPr/>
                </p:nvSpPr>
                <p:spPr>
                  <a:xfrm>
                    <a:off x="6375414" y="2790597"/>
                    <a:ext cx="13935" cy="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" h="1303" extrusionOk="0">
                        <a:moveTo>
                          <a:pt x="0" y="0"/>
                        </a:moveTo>
                        <a:cubicBezTo>
                          <a:pt x="53" y="433"/>
                          <a:pt x="102" y="865"/>
                          <a:pt x="155" y="1303"/>
                        </a:cubicBezTo>
                        <a:lnTo>
                          <a:pt x="582" y="1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451;p73">
                    <a:extLst>
                      <a:ext uri="{FF2B5EF4-FFF2-40B4-BE49-F238E27FC236}">
                        <a16:creationId xmlns:a16="http://schemas.microsoft.com/office/drawing/2014/main" id="{C0D34D77-EC42-4612-BE9C-59D70CE6A6B7}"/>
                      </a:ext>
                    </a:extLst>
                  </p:cNvPr>
                  <p:cNvSpPr/>
                  <p:nvPr/>
                </p:nvSpPr>
                <p:spPr>
                  <a:xfrm>
                    <a:off x="6374600" y="2753659"/>
                    <a:ext cx="73432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" h="2615" extrusionOk="0">
                        <a:moveTo>
                          <a:pt x="2374" y="0"/>
                        </a:moveTo>
                        <a:lnTo>
                          <a:pt x="1" y="1284"/>
                        </a:lnTo>
                        <a:cubicBezTo>
                          <a:pt x="10" y="1370"/>
                          <a:pt x="20" y="1457"/>
                          <a:pt x="34" y="1543"/>
                        </a:cubicBezTo>
                        <a:lnTo>
                          <a:pt x="616" y="2615"/>
                        </a:lnTo>
                        <a:lnTo>
                          <a:pt x="3067" y="1284"/>
                        </a:lnTo>
                        <a:lnTo>
                          <a:pt x="2374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" name="Google Shape;4452;p73">
                    <a:extLst>
                      <a:ext uri="{FF2B5EF4-FFF2-40B4-BE49-F238E27FC236}">
                        <a16:creationId xmlns:a16="http://schemas.microsoft.com/office/drawing/2014/main" id="{155255C5-5362-47C6-932C-78D92F7C729E}"/>
                      </a:ext>
                    </a:extLst>
                  </p:cNvPr>
                  <p:cNvSpPr/>
                  <p:nvPr/>
                </p:nvSpPr>
                <p:spPr>
                  <a:xfrm>
                    <a:off x="6431433" y="2738122"/>
                    <a:ext cx="31221" cy="46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" h="1933" extrusionOk="0">
                        <a:moveTo>
                          <a:pt x="1193" y="1"/>
                        </a:moveTo>
                        <a:lnTo>
                          <a:pt x="0" y="649"/>
                        </a:lnTo>
                        <a:lnTo>
                          <a:pt x="693" y="1933"/>
                        </a:lnTo>
                        <a:lnTo>
                          <a:pt x="1304" y="1601"/>
                        </a:lnTo>
                        <a:cubicBezTo>
                          <a:pt x="1275" y="1068"/>
                          <a:pt x="1240" y="534"/>
                          <a:pt x="1193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" name="Google Shape;4453;p73">
                    <a:extLst>
                      <a:ext uri="{FF2B5EF4-FFF2-40B4-BE49-F238E27FC236}">
                        <a16:creationId xmlns:a16="http://schemas.microsoft.com/office/drawing/2014/main" id="{33D3C7D5-5F45-4FE2-B838-E7B49195FE56}"/>
                      </a:ext>
                    </a:extLst>
                  </p:cNvPr>
                  <p:cNvSpPr/>
                  <p:nvPr/>
                </p:nvSpPr>
                <p:spPr>
                  <a:xfrm>
                    <a:off x="6379101" y="2816236"/>
                    <a:ext cx="26816" cy="42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" h="1794" extrusionOk="0">
                        <a:moveTo>
                          <a:pt x="428" y="1"/>
                        </a:moveTo>
                        <a:lnTo>
                          <a:pt x="1" y="232"/>
                        </a:lnTo>
                        <a:cubicBezTo>
                          <a:pt x="63" y="751"/>
                          <a:pt x="125" y="1270"/>
                          <a:pt x="188" y="1793"/>
                        </a:cubicBezTo>
                        <a:lnTo>
                          <a:pt x="1120" y="1283"/>
                        </a:lnTo>
                        <a:lnTo>
                          <a:pt x="428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" name="Google Shape;4454;p73">
                    <a:extLst>
                      <a:ext uri="{FF2B5EF4-FFF2-40B4-BE49-F238E27FC236}">
                        <a16:creationId xmlns:a16="http://schemas.microsoft.com/office/drawing/2014/main" id="{D648BEC3-EE13-4E97-AF79-21E938A7A8AF}"/>
                      </a:ext>
                    </a:extLst>
                  </p:cNvPr>
                  <p:cNvSpPr/>
                  <p:nvPr/>
                </p:nvSpPr>
                <p:spPr>
                  <a:xfrm>
                    <a:off x="6389323" y="2784373"/>
                    <a:ext cx="74940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30" y="1293"/>
                        </a:lnTo>
                        <a:lnTo>
                          <a:pt x="3130" y="1241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" name="Google Shape;4455;p73">
                    <a:extLst>
                      <a:ext uri="{FF2B5EF4-FFF2-40B4-BE49-F238E27FC236}">
                        <a16:creationId xmlns:a16="http://schemas.microsoft.com/office/drawing/2014/main" id="{A4CE4AF4-3AB6-4461-AF92-B347CE9DC4BB}"/>
                      </a:ext>
                    </a:extLst>
                  </p:cNvPr>
                  <p:cNvSpPr/>
                  <p:nvPr/>
                </p:nvSpPr>
                <p:spPr>
                  <a:xfrm>
                    <a:off x="6447999" y="2776425"/>
                    <a:ext cx="16257" cy="3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" h="1573" extrusionOk="0">
                        <a:moveTo>
                          <a:pt x="612" y="1"/>
                        </a:moveTo>
                        <a:lnTo>
                          <a:pt x="1" y="333"/>
                        </a:lnTo>
                        <a:lnTo>
                          <a:pt x="679" y="1573"/>
                        </a:lnTo>
                        <a:cubicBezTo>
                          <a:pt x="659" y="1048"/>
                          <a:pt x="641" y="524"/>
                          <a:pt x="612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" name="Google Shape;4456;p73">
                    <a:extLst>
                      <a:ext uri="{FF2B5EF4-FFF2-40B4-BE49-F238E27FC236}">
                        <a16:creationId xmlns:a16="http://schemas.microsoft.com/office/drawing/2014/main" id="{A553D1D9-2A82-4838-82AD-E77DE75578A2}"/>
                      </a:ext>
                    </a:extLst>
                  </p:cNvPr>
                  <p:cNvSpPr/>
                  <p:nvPr/>
                </p:nvSpPr>
                <p:spPr>
                  <a:xfrm>
                    <a:off x="6383578" y="2846951"/>
                    <a:ext cx="39050" cy="49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2072" extrusionOk="0">
                        <a:moveTo>
                          <a:pt x="933" y="0"/>
                        </a:moveTo>
                        <a:lnTo>
                          <a:pt x="1" y="510"/>
                        </a:lnTo>
                        <a:cubicBezTo>
                          <a:pt x="58" y="1029"/>
                          <a:pt x="121" y="1548"/>
                          <a:pt x="183" y="2072"/>
                        </a:cubicBezTo>
                        <a:lnTo>
                          <a:pt x="1630" y="1284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" name="Google Shape;4457;p73">
                    <a:extLst>
                      <a:ext uri="{FF2B5EF4-FFF2-40B4-BE49-F238E27FC236}">
                        <a16:creationId xmlns:a16="http://schemas.microsoft.com/office/drawing/2014/main" id="{1F45479A-882A-44AE-9B7E-D8213BE59BAD}"/>
                      </a:ext>
                    </a:extLst>
                  </p:cNvPr>
                  <p:cNvSpPr/>
                  <p:nvPr/>
                </p:nvSpPr>
                <p:spPr>
                  <a:xfrm>
                    <a:off x="6392339" y="2877689"/>
                    <a:ext cx="72618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3" h="2345" extrusionOk="0">
                        <a:moveTo>
                          <a:pt x="1264" y="0"/>
                        </a:moveTo>
                        <a:lnTo>
                          <a:pt x="1264" y="0"/>
                        </a:lnTo>
                        <a:lnTo>
                          <a:pt x="1961" y="1283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1961" y="1283"/>
                        </a:lnTo>
                        <a:lnTo>
                          <a:pt x="3033" y="701"/>
                        </a:lnTo>
                        <a:lnTo>
                          <a:pt x="3033" y="701"/>
                        </a:lnTo>
                        <a:lnTo>
                          <a:pt x="1961" y="1283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" name="Google Shape;4458;p73">
                    <a:extLst>
                      <a:ext uri="{FF2B5EF4-FFF2-40B4-BE49-F238E27FC236}">
                        <a16:creationId xmlns:a16="http://schemas.microsoft.com/office/drawing/2014/main" id="{9851D99A-9CBD-4315-A970-6F945C07C4DB}"/>
                      </a:ext>
                    </a:extLst>
                  </p:cNvPr>
                  <p:cNvSpPr/>
                  <p:nvPr/>
                </p:nvSpPr>
                <p:spPr>
                  <a:xfrm>
                    <a:off x="6387935" y="2877689"/>
                    <a:ext cx="51381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345" extrusionOk="0">
                        <a:moveTo>
                          <a:pt x="1448" y="0"/>
                        </a:moveTo>
                        <a:lnTo>
                          <a:pt x="1" y="788"/>
                        </a:lnTo>
                        <a:cubicBezTo>
                          <a:pt x="59" y="1307"/>
                          <a:pt x="122" y="1826"/>
                          <a:pt x="184" y="2345"/>
                        </a:cubicBezTo>
                        <a:lnTo>
                          <a:pt x="2145" y="1283"/>
                        </a:lnTo>
                        <a:lnTo>
                          <a:pt x="1448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" name="Google Shape;4459;p73">
                    <a:extLst>
                      <a:ext uri="{FF2B5EF4-FFF2-40B4-BE49-F238E27FC236}">
                        <a16:creationId xmlns:a16="http://schemas.microsoft.com/office/drawing/2014/main" id="{1C872AEE-25EF-4CF9-9DB2-7983BB9DD430}"/>
                      </a:ext>
                    </a:extLst>
                  </p:cNvPr>
                  <p:cNvSpPr/>
                  <p:nvPr/>
                </p:nvSpPr>
                <p:spPr>
                  <a:xfrm>
                    <a:off x="6422599" y="2854779"/>
                    <a:ext cx="42474" cy="53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2240" extrusionOk="0">
                        <a:moveTo>
                          <a:pt x="1769" y="1"/>
                        </a:moveTo>
                        <a:lnTo>
                          <a:pt x="0" y="957"/>
                        </a:lnTo>
                        <a:lnTo>
                          <a:pt x="697" y="2240"/>
                        </a:lnTo>
                        <a:lnTo>
                          <a:pt x="1769" y="1658"/>
                        </a:lnTo>
                        <a:cubicBezTo>
                          <a:pt x="1773" y="1106"/>
                          <a:pt x="1773" y="553"/>
                          <a:pt x="1769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7" name="Google Shape;4460;p73">
                  <a:extLst>
                    <a:ext uri="{FF2B5EF4-FFF2-40B4-BE49-F238E27FC236}">
                      <a16:creationId xmlns:a16="http://schemas.microsoft.com/office/drawing/2014/main" id="{B07082A7-BAF8-4EC7-BAB2-60F949C077AF}"/>
                    </a:ext>
                  </a:extLst>
                </p:cNvPr>
                <p:cNvGrpSpPr/>
                <p:nvPr/>
              </p:nvGrpSpPr>
              <p:grpSpPr>
                <a:xfrm>
                  <a:off x="5654068" y="3094317"/>
                  <a:ext cx="126815" cy="240096"/>
                  <a:chOff x="5654068" y="3094317"/>
                  <a:chExt cx="126815" cy="240096"/>
                </a:xfrm>
              </p:grpSpPr>
              <p:grpSp>
                <p:nvGrpSpPr>
                  <p:cNvPr id="385" name="Google Shape;4461;p73">
                    <a:extLst>
                      <a:ext uri="{FF2B5EF4-FFF2-40B4-BE49-F238E27FC236}">
                        <a16:creationId xmlns:a16="http://schemas.microsoft.com/office/drawing/2014/main" id="{960ED53A-7159-47F6-9F44-CB24AFA63516}"/>
                      </a:ext>
                    </a:extLst>
                  </p:cNvPr>
                  <p:cNvGrpSpPr/>
                  <p:nvPr/>
                </p:nvGrpSpPr>
                <p:grpSpPr>
                  <a:xfrm>
                    <a:off x="5654068" y="3094317"/>
                    <a:ext cx="126721" cy="240096"/>
                    <a:chOff x="5654068" y="3094317"/>
                    <a:chExt cx="126721" cy="240096"/>
                  </a:xfrm>
                </p:grpSpPr>
                <p:sp>
                  <p:nvSpPr>
                    <p:cNvPr id="387" name="Google Shape;4462;p73">
                      <a:extLst>
                        <a:ext uri="{FF2B5EF4-FFF2-40B4-BE49-F238E27FC236}">
                          <a16:creationId xmlns:a16="http://schemas.microsoft.com/office/drawing/2014/main" id="{5327386B-05FE-40E9-B959-79D0B2C2F9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4068" y="3121225"/>
                      <a:ext cx="75539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5" h="2639" extrusionOk="0">
                          <a:moveTo>
                            <a:pt x="2438" y="1"/>
                          </a:moveTo>
                          <a:lnTo>
                            <a:pt x="1" y="1365"/>
                          </a:lnTo>
                          <a:lnTo>
                            <a:pt x="717" y="2639"/>
                          </a:lnTo>
                          <a:lnTo>
                            <a:pt x="3154" y="1274"/>
                          </a:lnTo>
                          <a:lnTo>
                            <a:pt x="2438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" name="Google Shape;4463;p73">
                      <a:extLst>
                        <a:ext uri="{FF2B5EF4-FFF2-40B4-BE49-F238E27FC236}">
                          <a16:creationId xmlns:a16="http://schemas.microsoft.com/office/drawing/2014/main" id="{0CEBFB64-B678-4B0E-95ED-3F80F72E9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1209" y="3151724"/>
                      <a:ext cx="75395" cy="63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38" extrusionOk="0">
                          <a:moveTo>
                            <a:pt x="2438" y="0"/>
                          </a:moveTo>
                          <a:lnTo>
                            <a:pt x="1" y="1365"/>
                          </a:lnTo>
                          <a:lnTo>
                            <a:pt x="713" y="2638"/>
                          </a:lnTo>
                          <a:lnTo>
                            <a:pt x="3149" y="1274"/>
                          </a:lnTo>
                          <a:lnTo>
                            <a:pt x="2438" y="0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" name="Google Shape;4464;p73">
                      <a:extLst>
                        <a:ext uri="{FF2B5EF4-FFF2-40B4-BE49-F238E27FC236}">
                          <a16:creationId xmlns:a16="http://schemas.microsoft.com/office/drawing/2014/main" id="{FF7834CD-CF8A-42BF-AB56-BC0B5059E8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54" y="3182199"/>
                      <a:ext cx="75491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3" h="2639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7" y="2638"/>
                          </a:lnTo>
                          <a:lnTo>
                            <a:pt x="3153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" name="Google Shape;4465;p73">
                      <a:extLst>
                        <a:ext uri="{FF2B5EF4-FFF2-40B4-BE49-F238E27FC236}">
                          <a16:creationId xmlns:a16="http://schemas.microsoft.com/office/drawing/2014/main" id="{D5FDF817-8145-4AD4-8CBD-55795DE790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394" y="3212674"/>
                      <a:ext cx="75395" cy="63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40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1" y="2640"/>
                          </a:lnTo>
                          <a:lnTo>
                            <a:pt x="3148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" name="Google Shape;4466;p73">
                      <a:extLst>
                        <a:ext uri="{FF2B5EF4-FFF2-40B4-BE49-F238E27FC236}">
                          <a16:creationId xmlns:a16="http://schemas.microsoft.com/office/drawing/2014/main" id="{A206B1AE-54EB-4E1C-9C77-DA06A2071F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977" y="3107077"/>
                      <a:ext cx="47646" cy="44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90" h="1866" extrusionOk="0">
                          <a:moveTo>
                            <a:pt x="1990" y="0"/>
                          </a:moveTo>
                          <a:lnTo>
                            <a:pt x="938" y="592"/>
                          </a:lnTo>
                          <a:lnTo>
                            <a:pt x="0" y="1116"/>
                          </a:lnTo>
                          <a:lnTo>
                            <a:pt x="938" y="592"/>
                          </a:lnTo>
                          <a:lnTo>
                            <a:pt x="1654" y="1865"/>
                          </a:lnTo>
                          <a:lnTo>
                            <a:pt x="938" y="592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" name="Google Shape;4467;p73">
                      <a:extLst>
                        <a:ext uri="{FF2B5EF4-FFF2-40B4-BE49-F238E27FC236}">
                          <a16:creationId xmlns:a16="http://schemas.microsoft.com/office/drawing/2014/main" id="{9DB68287-4452-44AC-8B75-FAA7124E0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9143" y="3162976"/>
                      <a:ext cx="12091" cy="257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5" h="107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cubicBezTo>
                            <a:pt x="59" y="362"/>
                            <a:pt x="116" y="722"/>
                            <a:pt x="174" y="1077"/>
                          </a:cubicBezTo>
                          <a:lnTo>
                            <a:pt x="505" y="895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" name="Google Shape;4468;p73">
                      <a:extLst>
                        <a:ext uri="{FF2B5EF4-FFF2-40B4-BE49-F238E27FC236}">
                          <a16:creationId xmlns:a16="http://schemas.microsoft.com/office/drawing/2014/main" id="{5D44E830-12FA-4E6B-BC64-60BF136C0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7420" y="3121225"/>
                      <a:ext cx="72187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5" h="2639" extrusionOk="0">
                          <a:moveTo>
                            <a:pt x="2298" y="1"/>
                          </a:moveTo>
                          <a:lnTo>
                            <a:pt x="1360" y="525"/>
                          </a:lnTo>
                          <a:lnTo>
                            <a:pt x="0" y="1283"/>
                          </a:lnTo>
                          <a:cubicBezTo>
                            <a:pt x="25" y="1437"/>
                            <a:pt x="49" y="1591"/>
                            <a:pt x="73" y="1745"/>
                          </a:cubicBezTo>
                          <a:lnTo>
                            <a:pt x="577" y="2639"/>
                          </a:lnTo>
                          <a:lnTo>
                            <a:pt x="3014" y="1274"/>
                          </a:lnTo>
                          <a:lnTo>
                            <a:pt x="2298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" name="Google Shape;4469;p73">
                      <a:extLst>
                        <a:ext uri="{FF2B5EF4-FFF2-40B4-BE49-F238E27FC236}">
                          <a16:creationId xmlns:a16="http://schemas.microsoft.com/office/drawing/2014/main" id="{0DEE0299-8242-42A0-80BA-0740A3B0D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2409" y="3094317"/>
                      <a:ext cx="53200" cy="574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22" h="2399" extrusionOk="0">
                          <a:moveTo>
                            <a:pt x="2004" y="0"/>
                          </a:moveTo>
                          <a:lnTo>
                            <a:pt x="1053" y="533"/>
                          </a:lnTo>
                          <a:lnTo>
                            <a:pt x="1" y="1125"/>
                          </a:lnTo>
                          <a:lnTo>
                            <a:pt x="717" y="2398"/>
                          </a:lnTo>
                          <a:lnTo>
                            <a:pt x="2221" y="1552"/>
                          </a:lnTo>
                          <a:cubicBezTo>
                            <a:pt x="2153" y="1033"/>
                            <a:pt x="2081" y="519"/>
                            <a:pt x="2004" y="0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" name="Google Shape;4470;p73">
                      <a:extLst>
                        <a:ext uri="{FF2B5EF4-FFF2-40B4-BE49-F238E27FC236}">
                          <a16:creationId xmlns:a16="http://schemas.microsoft.com/office/drawing/2014/main" id="{76CBB581-DE9D-4166-B380-68581AB945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3285" y="3184378"/>
                      <a:ext cx="24996" cy="411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4" h="1717" extrusionOk="0">
                          <a:moveTo>
                            <a:pt x="332" y="1"/>
                          </a:moveTo>
                          <a:lnTo>
                            <a:pt x="1" y="183"/>
                          </a:lnTo>
                          <a:cubicBezTo>
                            <a:pt x="87" y="697"/>
                            <a:pt x="168" y="1207"/>
                            <a:pt x="255" y="1717"/>
                          </a:cubicBezTo>
                          <a:lnTo>
                            <a:pt x="1044" y="1274"/>
                          </a:lnTo>
                          <a:lnTo>
                            <a:pt x="332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" name="Google Shape;4471;p73">
                      <a:extLst>
                        <a:ext uri="{FF2B5EF4-FFF2-40B4-BE49-F238E27FC236}">
                          <a16:creationId xmlns:a16="http://schemas.microsoft.com/office/drawing/2014/main" id="{4B8FF30F-0CC8-45EB-AEAC-C000AFC06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1209" y="3151724"/>
                      <a:ext cx="75395" cy="63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38" extrusionOk="0">
                          <a:moveTo>
                            <a:pt x="2438" y="0"/>
                          </a:moveTo>
                          <a:lnTo>
                            <a:pt x="1" y="1365"/>
                          </a:lnTo>
                          <a:lnTo>
                            <a:pt x="713" y="2638"/>
                          </a:lnTo>
                          <a:lnTo>
                            <a:pt x="3149" y="1274"/>
                          </a:lnTo>
                          <a:lnTo>
                            <a:pt x="2438" y="0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" name="Google Shape;4472;p73">
                      <a:extLst>
                        <a:ext uri="{FF2B5EF4-FFF2-40B4-BE49-F238E27FC236}">
                          <a16:creationId xmlns:a16="http://schemas.microsoft.com/office/drawing/2014/main" id="{EBFB2CAB-2BA2-40FE-A421-A88B33946B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9573" y="3131448"/>
                      <a:ext cx="40606" cy="50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96" h="2121" extrusionOk="0">
                          <a:moveTo>
                            <a:pt x="1504" y="1"/>
                          </a:moveTo>
                          <a:lnTo>
                            <a:pt x="0" y="847"/>
                          </a:lnTo>
                          <a:lnTo>
                            <a:pt x="711" y="2121"/>
                          </a:lnTo>
                          <a:lnTo>
                            <a:pt x="1695" y="1568"/>
                          </a:lnTo>
                          <a:cubicBezTo>
                            <a:pt x="1633" y="1044"/>
                            <a:pt x="1571" y="525"/>
                            <a:pt x="1504" y="1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" name="Google Shape;4473;p73">
                      <a:extLst>
                        <a:ext uri="{FF2B5EF4-FFF2-40B4-BE49-F238E27FC236}">
                          <a16:creationId xmlns:a16="http://schemas.microsoft.com/office/drawing/2014/main" id="{22857E68-81C3-4700-857F-9F39ECD307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9365" y="3214853"/>
                      <a:ext cx="36057" cy="470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" h="1967" extrusionOk="0">
                          <a:moveTo>
                            <a:pt x="790" y="1"/>
                          </a:moveTo>
                          <a:lnTo>
                            <a:pt x="1" y="444"/>
                          </a:lnTo>
                          <a:cubicBezTo>
                            <a:pt x="87" y="952"/>
                            <a:pt x="179" y="1462"/>
                            <a:pt x="271" y="1966"/>
                          </a:cubicBezTo>
                          <a:lnTo>
                            <a:pt x="1506" y="1274"/>
                          </a:lnTo>
                          <a:lnTo>
                            <a:pt x="790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" name="Google Shape;4474;p73">
                      <a:extLst>
                        <a:ext uri="{FF2B5EF4-FFF2-40B4-BE49-F238E27FC236}">
                          <a16:creationId xmlns:a16="http://schemas.microsoft.com/office/drawing/2014/main" id="{E2E4EC55-2014-4F53-B02B-C858412E5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54" y="3182199"/>
                      <a:ext cx="75491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3" h="2639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7" y="2638"/>
                          </a:lnTo>
                          <a:lnTo>
                            <a:pt x="3153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" name="Google Shape;4475;p73">
                      <a:extLst>
                        <a:ext uri="{FF2B5EF4-FFF2-40B4-BE49-F238E27FC236}">
                          <a16:creationId xmlns:a16="http://schemas.microsoft.com/office/drawing/2014/main" id="{877FCFD1-83D4-48EB-A36D-9665FB2FD9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570" y="3168985"/>
                      <a:ext cx="27534" cy="437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0" h="1826" extrusionOk="0">
                          <a:moveTo>
                            <a:pt x="985" y="0"/>
                          </a:moveTo>
                          <a:lnTo>
                            <a:pt x="1" y="553"/>
                          </a:lnTo>
                          <a:lnTo>
                            <a:pt x="717" y="1826"/>
                          </a:lnTo>
                          <a:lnTo>
                            <a:pt x="1149" y="1581"/>
                          </a:lnTo>
                          <a:cubicBezTo>
                            <a:pt x="1101" y="1052"/>
                            <a:pt x="1043" y="528"/>
                            <a:pt x="985" y="0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" name="Google Shape;4476;p73">
                      <a:extLst>
                        <a:ext uri="{FF2B5EF4-FFF2-40B4-BE49-F238E27FC236}">
                          <a16:creationId xmlns:a16="http://schemas.microsoft.com/office/drawing/2014/main" id="{4EE844B1-C560-4667-B821-E73673DB3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5829" y="3245352"/>
                      <a:ext cx="46616" cy="529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7" h="2212" extrusionOk="0">
                          <a:moveTo>
                            <a:pt x="1236" y="0"/>
                          </a:moveTo>
                          <a:lnTo>
                            <a:pt x="1" y="692"/>
                          </a:lnTo>
                          <a:cubicBezTo>
                            <a:pt x="87" y="1202"/>
                            <a:pt x="183" y="1707"/>
                            <a:pt x="279" y="2211"/>
                          </a:cubicBezTo>
                          <a:lnTo>
                            <a:pt x="1946" y="1275"/>
                          </a:lnTo>
                          <a:lnTo>
                            <a:pt x="1236" y="0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" name="Google Shape;4477;p73">
                      <a:extLst>
                        <a:ext uri="{FF2B5EF4-FFF2-40B4-BE49-F238E27FC236}">
                          <a16:creationId xmlns:a16="http://schemas.microsoft.com/office/drawing/2014/main" id="{EF404AB8-50C4-4CD6-BDA7-97C142DA4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394" y="3212674"/>
                      <a:ext cx="72282" cy="63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9" h="2640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1" y="2640"/>
                          </a:lnTo>
                          <a:lnTo>
                            <a:pt x="3018" y="1347"/>
                          </a:lnTo>
                          <a:cubicBezTo>
                            <a:pt x="3009" y="1227"/>
                            <a:pt x="3000" y="1106"/>
                            <a:pt x="2989" y="986"/>
                          </a:cubicBez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" name="Google Shape;4478;p73">
                      <a:extLst>
                        <a:ext uri="{FF2B5EF4-FFF2-40B4-BE49-F238E27FC236}">
                          <a16:creationId xmlns:a16="http://schemas.microsoft.com/office/drawing/2014/main" id="{9B79E761-B4BC-4319-8E3B-97E40C59D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3711" y="3206833"/>
                      <a:ext cx="13264" cy="29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" h="1230" extrusionOk="0">
                          <a:moveTo>
                            <a:pt x="433" y="0"/>
                          </a:moveTo>
                          <a:lnTo>
                            <a:pt x="1" y="245"/>
                          </a:lnTo>
                          <a:lnTo>
                            <a:pt x="553" y="1230"/>
                          </a:lnTo>
                          <a:cubicBezTo>
                            <a:pt x="515" y="817"/>
                            <a:pt x="477" y="409"/>
                            <a:pt x="433" y="0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" name="Google Shape;4479;p73">
                      <a:extLst>
                        <a:ext uri="{FF2B5EF4-FFF2-40B4-BE49-F238E27FC236}">
                          <a16:creationId xmlns:a16="http://schemas.microsoft.com/office/drawing/2014/main" id="{03A682BB-747D-4A44-8BA6-5C31DF36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2484" y="3275851"/>
                      <a:ext cx="57103" cy="585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85" h="2446" extrusionOk="0">
                          <a:moveTo>
                            <a:pt x="1668" y="1"/>
                          </a:moveTo>
                          <a:lnTo>
                            <a:pt x="1" y="937"/>
                          </a:lnTo>
                          <a:cubicBezTo>
                            <a:pt x="93" y="1442"/>
                            <a:pt x="193" y="1946"/>
                            <a:pt x="295" y="2446"/>
                          </a:cubicBezTo>
                          <a:lnTo>
                            <a:pt x="2385" y="1274"/>
                          </a:lnTo>
                          <a:lnTo>
                            <a:pt x="1668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86" name="Google Shape;4480;p73">
                    <a:extLst>
                      <a:ext uri="{FF2B5EF4-FFF2-40B4-BE49-F238E27FC236}">
                        <a16:creationId xmlns:a16="http://schemas.microsoft.com/office/drawing/2014/main" id="{6854DFFF-8B43-46EF-8897-1A92F5B9CDEF}"/>
                      </a:ext>
                    </a:extLst>
                  </p:cNvPr>
                  <p:cNvSpPr/>
                  <p:nvPr/>
                </p:nvSpPr>
                <p:spPr>
                  <a:xfrm>
                    <a:off x="5722415" y="3244897"/>
                    <a:ext cx="58468" cy="6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2" h="2568" extrusionOk="0">
                        <a:moveTo>
                          <a:pt x="2307" y="1"/>
                        </a:moveTo>
                        <a:lnTo>
                          <a:pt x="0" y="1294"/>
                        </a:lnTo>
                        <a:lnTo>
                          <a:pt x="717" y="2567"/>
                        </a:lnTo>
                        <a:lnTo>
                          <a:pt x="2442" y="1601"/>
                        </a:lnTo>
                        <a:cubicBezTo>
                          <a:pt x="2398" y="1068"/>
                          <a:pt x="2355" y="534"/>
                          <a:pt x="2307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8" name="Google Shape;4481;p73">
                  <a:extLst>
                    <a:ext uri="{FF2B5EF4-FFF2-40B4-BE49-F238E27FC236}">
                      <a16:creationId xmlns:a16="http://schemas.microsoft.com/office/drawing/2014/main" id="{6EC7E3E3-59E6-474A-9340-D97E4D13D4C1}"/>
                    </a:ext>
                  </a:extLst>
                </p:cNvPr>
                <p:cNvSpPr/>
                <p:nvPr/>
              </p:nvSpPr>
              <p:spPr>
                <a:xfrm>
                  <a:off x="5900621" y="2793470"/>
                  <a:ext cx="359138" cy="44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0" h="18438" extrusionOk="0">
                      <a:moveTo>
                        <a:pt x="7610" y="0"/>
                      </a:moveTo>
                      <a:cubicBezTo>
                        <a:pt x="7498" y="0"/>
                        <a:pt x="7385" y="25"/>
                        <a:pt x="7277" y="76"/>
                      </a:cubicBezTo>
                      <a:lnTo>
                        <a:pt x="554" y="3268"/>
                      </a:lnTo>
                      <a:cubicBezTo>
                        <a:pt x="169" y="3456"/>
                        <a:pt x="0" y="3917"/>
                        <a:pt x="188" y="4306"/>
                      </a:cubicBezTo>
                      <a:lnTo>
                        <a:pt x="6690" y="17993"/>
                      </a:lnTo>
                      <a:cubicBezTo>
                        <a:pt x="6822" y="18274"/>
                        <a:pt x="7103" y="18437"/>
                        <a:pt x="7395" y="18437"/>
                      </a:cubicBezTo>
                      <a:cubicBezTo>
                        <a:pt x="7507" y="18437"/>
                        <a:pt x="7620" y="18413"/>
                        <a:pt x="7728" y="18363"/>
                      </a:cubicBezTo>
                      <a:lnTo>
                        <a:pt x="14446" y="15167"/>
                      </a:lnTo>
                      <a:cubicBezTo>
                        <a:pt x="14836" y="14984"/>
                        <a:pt x="15000" y="14518"/>
                        <a:pt x="14816" y="14129"/>
                      </a:cubicBezTo>
                      <a:lnTo>
                        <a:pt x="8315" y="447"/>
                      </a:lnTo>
                      <a:cubicBezTo>
                        <a:pt x="8179" y="166"/>
                        <a:pt x="7900" y="0"/>
                        <a:pt x="7610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4482;p73">
                  <a:extLst>
                    <a:ext uri="{FF2B5EF4-FFF2-40B4-BE49-F238E27FC236}">
                      <a16:creationId xmlns:a16="http://schemas.microsoft.com/office/drawing/2014/main" id="{CF593E2C-6DF7-4A84-9733-BE5229D9B30D}"/>
                    </a:ext>
                  </a:extLst>
                </p:cNvPr>
                <p:cNvSpPr/>
                <p:nvPr/>
              </p:nvSpPr>
              <p:spPr>
                <a:xfrm>
                  <a:off x="5900621" y="2864570"/>
                  <a:ext cx="307805" cy="370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6" h="15468" extrusionOk="0">
                      <a:moveTo>
                        <a:pt x="1193" y="0"/>
                      </a:moveTo>
                      <a:lnTo>
                        <a:pt x="554" y="298"/>
                      </a:lnTo>
                      <a:cubicBezTo>
                        <a:pt x="169" y="486"/>
                        <a:pt x="0" y="947"/>
                        <a:pt x="188" y="1336"/>
                      </a:cubicBezTo>
                      <a:lnTo>
                        <a:pt x="6690" y="15023"/>
                      </a:lnTo>
                      <a:cubicBezTo>
                        <a:pt x="6822" y="15304"/>
                        <a:pt x="7103" y="15467"/>
                        <a:pt x="7395" y="15467"/>
                      </a:cubicBezTo>
                      <a:cubicBezTo>
                        <a:pt x="7507" y="15467"/>
                        <a:pt x="7620" y="15443"/>
                        <a:pt x="7728" y="15393"/>
                      </a:cubicBezTo>
                      <a:lnTo>
                        <a:pt x="12855" y="12956"/>
                      </a:lnTo>
                      <a:cubicBezTo>
                        <a:pt x="7608" y="10707"/>
                        <a:pt x="3720" y="5022"/>
                        <a:pt x="1193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4483;p73">
                  <a:extLst>
                    <a:ext uri="{FF2B5EF4-FFF2-40B4-BE49-F238E27FC236}">
                      <a16:creationId xmlns:a16="http://schemas.microsoft.com/office/drawing/2014/main" id="{F0195FBF-134B-4039-BCEA-BCED139BC9D4}"/>
                    </a:ext>
                  </a:extLst>
                </p:cNvPr>
                <p:cNvSpPr/>
                <p:nvPr/>
              </p:nvSpPr>
              <p:spPr>
                <a:xfrm>
                  <a:off x="6000713" y="2986853"/>
                  <a:ext cx="207486" cy="142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932" extrusionOk="0">
                      <a:moveTo>
                        <a:pt x="7762" y="0"/>
                      </a:moveTo>
                      <a:cubicBezTo>
                        <a:pt x="6166" y="2615"/>
                        <a:pt x="2937" y="3629"/>
                        <a:pt x="0" y="4638"/>
                      </a:cubicBezTo>
                      <a:lnTo>
                        <a:pt x="616" y="5931"/>
                      </a:lnTo>
                      <a:cubicBezTo>
                        <a:pt x="3682" y="5417"/>
                        <a:pt x="6536" y="4115"/>
                        <a:pt x="8665" y="1908"/>
                      </a:cubicBezTo>
                      <a:lnTo>
                        <a:pt x="7762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4484;p73">
                  <a:extLst>
                    <a:ext uri="{FF2B5EF4-FFF2-40B4-BE49-F238E27FC236}">
                      <a16:creationId xmlns:a16="http://schemas.microsoft.com/office/drawing/2014/main" id="{378F32AD-8A02-4E83-A996-D3D7D643AB09}"/>
                    </a:ext>
                  </a:extLst>
                </p:cNvPr>
                <p:cNvSpPr/>
                <p:nvPr/>
              </p:nvSpPr>
              <p:spPr>
                <a:xfrm>
                  <a:off x="6052254" y="2827536"/>
                  <a:ext cx="93328" cy="158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6607" extrusionOk="0">
                      <a:moveTo>
                        <a:pt x="429" y="0"/>
                      </a:moveTo>
                      <a:cubicBezTo>
                        <a:pt x="370" y="0"/>
                        <a:pt x="310" y="14"/>
                        <a:pt x="255" y="43"/>
                      </a:cubicBezTo>
                      <a:cubicBezTo>
                        <a:pt x="73" y="139"/>
                        <a:pt x="0" y="365"/>
                        <a:pt x="96" y="552"/>
                      </a:cubicBezTo>
                      <a:lnTo>
                        <a:pt x="3134" y="6405"/>
                      </a:lnTo>
                      <a:cubicBezTo>
                        <a:pt x="3201" y="6533"/>
                        <a:pt x="3331" y="6607"/>
                        <a:pt x="3466" y="6607"/>
                      </a:cubicBezTo>
                      <a:cubicBezTo>
                        <a:pt x="3524" y="6607"/>
                        <a:pt x="3583" y="6593"/>
                        <a:pt x="3638" y="6564"/>
                      </a:cubicBezTo>
                      <a:cubicBezTo>
                        <a:pt x="3826" y="6467"/>
                        <a:pt x="3898" y="6243"/>
                        <a:pt x="3802" y="6055"/>
                      </a:cubicBezTo>
                      <a:lnTo>
                        <a:pt x="765" y="201"/>
                      </a:lnTo>
                      <a:cubicBezTo>
                        <a:pt x="697" y="74"/>
                        <a:pt x="565" y="0"/>
                        <a:pt x="429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4485;p73">
                  <a:extLst>
                    <a:ext uri="{FF2B5EF4-FFF2-40B4-BE49-F238E27FC236}">
                      <a16:creationId xmlns:a16="http://schemas.microsoft.com/office/drawing/2014/main" id="{5B5AA411-D492-4387-91FB-2C079D974196}"/>
                    </a:ext>
                  </a:extLst>
                </p:cNvPr>
                <p:cNvSpPr/>
                <p:nvPr/>
              </p:nvSpPr>
              <p:spPr>
                <a:xfrm>
                  <a:off x="5979670" y="2803357"/>
                  <a:ext cx="18867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1250" extrusionOk="0">
                      <a:moveTo>
                        <a:pt x="346" y="0"/>
                      </a:moveTo>
                      <a:lnTo>
                        <a:pt x="0" y="140"/>
                      </a:lnTo>
                      <a:lnTo>
                        <a:pt x="442" y="1249"/>
                      </a:lnTo>
                      <a:lnTo>
                        <a:pt x="788" y="1111"/>
                      </a:lnTo>
                      <a:lnTo>
                        <a:pt x="34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4486;p73">
                  <a:extLst>
                    <a:ext uri="{FF2B5EF4-FFF2-40B4-BE49-F238E27FC236}">
                      <a16:creationId xmlns:a16="http://schemas.microsoft.com/office/drawing/2014/main" id="{B724E179-3160-43F9-9715-FAFE7CABE582}"/>
                    </a:ext>
                  </a:extLst>
                </p:cNvPr>
                <p:cNvSpPr/>
                <p:nvPr/>
              </p:nvSpPr>
              <p:spPr>
                <a:xfrm>
                  <a:off x="5896599" y="2622853"/>
                  <a:ext cx="52841" cy="10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4220" extrusionOk="0">
                      <a:moveTo>
                        <a:pt x="341" y="1"/>
                      </a:moveTo>
                      <a:lnTo>
                        <a:pt x="1" y="159"/>
                      </a:lnTo>
                      <a:lnTo>
                        <a:pt x="1865" y="4220"/>
                      </a:lnTo>
                      <a:lnTo>
                        <a:pt x="2206" y="4061"/>
                      </a:lnTo>
                      <a:lnTo>
                        <a:pt x="341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4" name="Google Shape;4487;p73">
                  <a:extLst>
                    <a:ext uri="{FF2B5EF4-FFF2-40B4-BE49-F238E27FC236}">
                      <a16:creationId xmlns:a16="http://schemas.microsoft.com/office/drawing/2014/main" id="{B2152652-D033-426E-A4A3-C49D208AC859}"/>
                    </a:ext>
                  </a:extLst>
                </p:cNvPr>
                <p:cNvGrpSpPr/>
                <p:nvPr/>
              </p:nvGrpSpPr>
              <p:grpSpPr>
                <a:xfrm>
                  <a:off x="6369273" y="2701001"/>
                  <a:ext cx="111400" cy="233441"/>
                  <a:chOff x="6423004" y="3088521"/>
                  <a:chExt cx="111400" cy="233441"/>
                </a:xfrm>
              </p:grpSpPr>
              <p:sp>
                <p:nvSpPr>
                  <p:cNvPr id="371" name="Google Shape;4488;p73">
                    <a:extLst>
                      <a:ext uri="{FF2B5EF4-FFF2-40B4-BE49-F238E27FC236}">
                        <a16:creationId xmlns:a16="http://schemas.microsoft.com/office/drawing/2014/main" id="{48C4B856-972D-453E-A6DA-7150F4B59B51}"/>
                      </a:ext>
                    </a:extLst>
                  </p:cNvPr>
                  <p:cNvSpPr/>
                  <p:nvPr/>
                </p:nvSpPr>
                <p:spPr>
                  <a:xfrm>
                    <a:off x="6425637" y="3141787"/>
                    <a:ext cx="75395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15" extrusionOk="0">
                        <a:moveTo>
                          <a:pt x="2456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49" y="1284"/>
                        </a:lnTo>
                        <a:lnTo>
                          <a:pt x="2456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4489;p73">
                    <a:extLst>
                      <a:ext uri="{FF2B5EF4-FFF2-40B4-BE49-F238E27FC236}">
                        <a16:creationId xmlns:a16="http://schemas.microsoft.com/office/drawing/2014/main" id="{C6DDDF1B-A769-488E-A552-E889DD7EAB7E}"/>
                      </a:ext>
                    </a:extLst>
                  </p:cNvPr>
                  <p:cNvSpPr/>
                  <p:nvPr/>
                </p:nvSpPr>
                <p:spPr>
                  <a:xfrm>
                    <a:off x="6442323" y="3172501"/>
                    <a:ext cx="75419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49" y="1283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" name="Google Shape;4490;p73">
                    <a:extLst>
                      <a:ext uri="{FF2B5EF4-FFF2-40B4-BE49-F238E27FC236}">
                        <a16:creationId xmlns:a16="http://schemas.microsoft.com/office/drawing/2014/main" id="{F528B428-795A-48B7-B7E0-6EBCEBA38BAB}"/>
                      </a:ext>
                    </a:extLst>
                  </p:cNvPr>
                  <p:cNvSpPr/>
                  <p:nvPr/>
                </p:nvSpPr>
                <p:spPr>
                  <a:xfrm>
                    <a:off x="6458889" y="3203216"/>
                    <a:ext cx="75515" cy="62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2616" extrusionOk="0">
                        <a:moveTo>
                          <a:pt x="2457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54" y="1284"/>
                        </a:lnTo>
                        <a:lnTo>
                          <a:pt x="2457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4491;p73">
                    <a:extLst>
                      <a:ext uri="{FF2B5EF4-FFF2-40B4-BE49-F238E27FC236}">
                        <a16:creationId xmlns:a16="http://schemas.microsoft.com/office/drawing/2014/main" id="{303DE906-264F-45B2-A840-B34BB9FE5237}"/>
                      </a:ext>
                    </a:extLst>
                  </p:cNvPr>
                  <p:cNvSpPr/>
                  <p:nvPr/>
                </p:nvSpPr>
                <p:spPr>
                  <a:xfrm>
                    <a:off x="6423004" y="3088521"/>
                    <a:ext cx="86193" cy="46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0" h="1952" extrusionOk="0">
                        <a:moveTo>
                          <a:pt x="1870" y="943"/>
                        </a:moveTo>
                        <a:lnTo>
                          <a:pt x="0" y="1952"/>
                        </a:lnTo>
                        <a:lnTo>
                          <a:pt x="0" y="1952"/>
                        </a:lnTo>
                        <a:lnTo>
                          <a:pt x="1870" y="943"/>
                        </a:lnTo>
                        <a:close/>
                        <a:moveTo>
                          <a:pt x="3600" y="0"/>
                        </a:moveTo>
                        <a:lnTo>
                          <a:pt x="3600" y="0"/>
                        </a:lnTo>
                        <a:lnTo>
                          <a:pt x="1870" y="943"/>
                        </a:lnTo>
                        <a:lnTo>
                          <a:pt x="3600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4492;p73">
                    <a:extLst>
                      <a:ext uri="{FF2B5EF4-FFF2-40B4-BE49-F238E27FC236}">
                        <a16:creationId xmlns:a16="http://schemas.microsoft.com/office/drawing/2014/main" id="{3EE07C26-4B5E-4F92-AE81-41C9F490480C}"/>
                      </a:ext>
                    </a:extLst>
                  </p:cNvPr>
                  <p:cNvSpPr/>
                  <p:nvPr/>
                </p:nvSpPr>
                <p:spPr>
                  <a:xfrm>
                    <a:off x="6423004" y="3111072"/>
                    <a:ext cx="61460" cy="6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2567" extrusionOk="0">
                        <a:moveTo>
                          <a:pt x="1870" y="1"/>
                        </a:moveTo>
                        <a:lnTo>
                          <a:pt x="0" y="1010"/>
                        </a:lnTo>
                        <a:cubicBezTo>
                          <a:pt x="64" y="1529"/>
                          <a:pt x="131" y="2048"/>
                          <a:pt x="193" y="2567"/>
                        </a:cubicBezTo>
                        <a:lnTo>
                          <a:pt x="2566" y="1283"/>
                        </a:lnTo>
                        <a:lnTo>
                          <a:pt x="1870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" name="Google Shape;4493;p73">
                    <a:extLst>
                      <a:ext uri="{FF2B5EF4-FFF2-40B4-BE49-F238E27FC236}">
                        <a16:creationId xmlns:a16="http://schemas.microsoft.com/office/drawing/2014/main" id="{05294E12-8C5D-4465-A8CB-D3D8CB5B8F6D}"/>
                      </a:ext>
                    </a:extLst>
                  </p:cNvPr>
                  <p:cNvSpPr/>
                  <p:nvPr/>
                </p:nvSpPr>
                <p:spPr>
                  <a:xfrm>
                    <a:off x="6467747" y="3088521"/>
                    <a:ext cx="45275" cy="5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1" h="2226" extrusionOk="0">
                        <a:moveTo>
                          <a:pt x="1731" y="0"/>
                        </a:moveTo>
                        <a:lnTo>
                          <a:pt x="1" y="943"/>
                        </a:lnTo>
                        <a:lnTo>
                          <a:pt x="697" y="2225"/>
                        </a:lnTo>
                        <a:lnTo>
                          <a:pt x="1890" y="1577"/>
                        </a:lnTo>
                        <a:cubicBezTo>
                          <a:pt x="1846" y="1052"/>
                          <a:pt x="1793" y="524"/>
                          <a:pt x="1731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4494;p73">
                    <a:extLst>
                      <a:ext uri="{FF2B5EF4-FFF2-40B4-BE49-F238E27FC236}">
                        <a16:creationId xmlns:a16="http://schemas.microsoft.com/office/drawing/2014/main" id="{24BD7011-5FD8-4CDE-9E60-52E65E7D3C7A}"/>
                      </a:ext>
                    </a:extLst>
                  </p:cNvPr>
                  <p:cNvSpPr/>
                  <p:nvPr/>
                </p:nvSpPr>
                <p:spPr>
                  <a:xfrm>
                    <a:off x="6428414" y="3178725"/>
                    <a:ext cx="13935" cy="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" h="1303" extrusionOk="0">
                        <a:moveTo>
                          <a:pt x="0" y="0"/>
                        </a:moveTo>
                        <a:cubicBezTo>
                          <a:pt x="53" y="433"/>
                          <a:pt x="102" y="865"/>
                          <a:pt x="155" y="1303"/>
                        </a:cubicBezTo>
                        <a:lnTo>
                          <a:pt x="582" y="1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4495;p73">
                    <a:extLst>
                      <a:ext uri="{FF2B5EF4-FFF2-40B4-BE49-F238E27FC236}">
                        <a16:creationId xmlns:a16="http://schemas.microsoft.com/office/drawing/2014/main" id="{0F92CA5F-5C96-4B6C-9157-3CCF15C828C1}"/>
                      </a:ext>
                    </a:extLst>
                  </p:cNvPr>
                  <p:cNvSpPr/>
                  <p:nvPr/>
                </p:nvSpPr>
                <p:spPr>
                  <a:xfrm>
                    <a:off x="6484433" y="3126250"/>
                    <a:ext cx="31221" cy="46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" h="1933" extrusionOk="0">
                        <a:moveTo>
                          <a:pt x="1193" y="1"/>
                        </a:moveTo>
                        <a:lnTo>
                          <a:pt x="0" y="649"/>
                        </a:lnTo>
                        <a:lnTo>
                          <a:pt x="693" y="1933"/>
                        </a:lnTo>
                        <a:lnTo>
                          <a:pt x="1304" y="1601"/>
                        </a:lnTo>
                        <a:cubicBezTo>
                          <a:pt x="1275" y="1068"/>
                          <a:pt x="1240" y="534"/>
                          <a:pt x="1193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4496;p73">
                    <a:extLst>
                      <a:ext uri="{FF2B5EF4-FFF2-40B4-BE49-F238E27FC236}">
                        <a16:creationId xmlns:a16="http://schemas.microsoft.com/office/drawing/2014/main" id="{A0F1C556-7F96-4286-B36D-3EA7282F279F}"/>
                      </a:ext>
                    </a:extLst>
                  </p:cNvPr>
                  <p:cNvSpPr/>
                  <p:nvPr/>
                </p:nvSpPr>
                <p:spPr>
                  <a:xfrm>
                    <a:off x="6432101" y="3204365"/>
                    <a:ext cx="26816" cy="42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" h="1794" extrusionOk="0">
                        <a:moveTo>
                          <a:pt x="428" y="1"/>
                        </a:moveTo>
                        <a:lnTo>
                          <a:pt x="1" y="232"/>
                        </a:lnTo>
                        <a:cubicBezTo>
                          <a:pt x="63" y="751"/>
                          <a:pt x="125" y="1270"/>
                          <a:pt x="188" y="1793"/>
                        </a:cubicBezTo>
                        <a:lnTo>
                          <a:pt x="1120" y="1283"/>
                        </a:lnTo>
                        <a:lnTo>
                          <a:pt x="428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4497;p73">
                    <a:extLst>
                      <a:ext uri="{FF2B5EF4-FFF2-40B4-BE49-F238E27FC236}">
                        <a16:creationId xmlns:a16="http://schemas.microsoft.com/office/drawing/2014/main" id="{6284290D-975B-433F-9CF7-5CA2E85DA716}"/>
                      </a:ext>
                    </a:extLst>
                  </p:cNvPr>
                  <p:cNvSpPr/>
                  <p:nvPr/>
                </p:nvSpPr>
                <p:spPr>
                  <a:xfrm>
                    <a:off x="6500999" y="3164553"/>
                    <a:ext cx="16257" cy="3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" h="1573" extrusionOk="0">
                        <a:moveTo>
                          <a:pt x="612" y="1"/>
                        </a:moveTo>
                        <a:lnTo>
                          <a:pt x="1" y="333"/>
                        </a:lnTo>
                        <a:lnTo>
                          <a:pt x="679" y="1573"/>
                        </a:lnTo>
                        <a:cubicBezTo>
                          <a:pt x="659" y="1048"/>
                          <a:pt x="641" y="524"/>
                          <a:pt x="612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4498;p73">
                    <a:extLst>
                      <a:ext uri="{FF2B5EF4-FFF2-40B4-BE49-F238E27FC236}">
                        <a16:creationId xmlns:a16="http://schemas.microsoft.com/office/drawing/2014/main" id="{38251614-5198-4C77-9B5E-2721F0350778}"/>
                      </a:ext>
                    </a:extLst>
                  </p:cNvPr>
                  <p:cNvSpPr/>
                  <p:nvPr/>
                </p:nvSpPr>
                <p:spPr>
                  <a:xfrm>
                    <a:off x="6436578" y="3235079"/>
                    <a:ext cx="39050" cy="49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2072" extrusionOk="0">
                        <a:moveTo>
                          <a:pt x="933" y="0"/>
                        </a:moveTo>
                        <a:lnTo>
                          <a:pt x="1" y="510"/>
                        </a:lnTo>
                        <a:cubicBezTo>
                          <a:pt x="58" y="1029"/>
                          <a:pt x="121" y="1548"/>
                          <a:pt x="183" y="2072"/>
                        </a:cubicBezTo>
                        <a:lnTo>
                          <a:pt x="1630" y="1284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4499;p73">
                    <a:extLst>
                      <a:ext uri="{FF2B5EF4-FFF2-40B4-BE49-F238E27FC236}">
                        <a16:creationId xmlns:a16="http://schemas.microsoft.com/office/drawing/2014/main" id="{A17A779E-3797-45A7-A41D-4059A90804F6}"/>
                      </a:ext>
                    </a:extLst>
                  </p:cNvPr>
                  <p:cNvSpPr/>
                  <p:nvPr/>
                </p:nvSpPr>
                <p:spPr>
                  <a:xfrm>
                    <a:off x="6445339" y="3265817"/>
                    <a:ext cx="72618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3" h="2345" extrusionOk="0">
                        <a:moveTo>
                          <a:pt x="1264" y="0"/>
                        </a:moveTo>
                        <a:lnTo>
                          <a:pt x="1264" y="0"/>
                        </a:lnTo>
                        <a:lnTo>
                          <a:pt x="1961" y="1283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1961" y="1283"/>
                        </a:lnTo>
                        <a:lnTo>
                          <a:pt x="3033" y="701"/>
                        </a:lnTo>
                        <a:lnTo>
                          <a:pt x="3033" y="701"/>
                        </a:lnTo>
                        <a:lnTo>
                          <a:pt x="1961" y="1283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4500;p73">
                    <a:extLst>
                      <a:ext uri="{FF2B5EF4-FFF2-40B4-BE49-F238E27FC236}">
                        <a16:creationId xmlns:a16="http://schemas.microsoft.com/office/drawing/2014/main" id="{1F73AB54-70EF-4A34-BAC7-0616151FE9FD}"/>
                      </a:ext>
                    </a:extLst>
                  </p:cNvPr>
                  <p:cNvSpPr/>
                  <p:nvPr/>
                </p:nvSpPr>
                <p:spPr>
                  <a:xfrm>
                    <a:off x="6440935" y="3265817"/>
                    <a:ext cx="51381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345" extrusionOk="0">
                        <a:moveTo>
                          <a:pt x="1448" y="0"/>
                        </a:moveTo>
                        <a:lnTo>
                          <a:pt x="1" y="788"/>
                        </a:lnTo>
                        <a:cubicBezTo>
                          <a:pt x="59" y="1307"/>
                          <a:pt x="122" y="1826"/>
                          <a:pt x="184" y="2345"/>
                        </a:cubicBezTo>
                        <a:lnTo>
                          <a:pt x="2145" y="1283"/>
                        </a:lnTo>
                        <a:lnTo>
                          <a:pt x="1448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" name="Google Shape;4501;p73">
                    <a:extLst>
                      <a:ext uri="{FF2B5EF4-FFF2-40B4-BE49-F238E27FC236}">
                        <a16:creationId xmlns:a16="http://schemas.microsoft.com/office/drawing/2014/main" id="{8B15933E-5F22-4169-9EF4-8FACC1EF1CDB}"/>
                      </a:ext>
                    </a:extLst>
                  </p:cNvPr>
                  <p:cNvSpPr/>
                  <p:nvPr/>
                </p:nvSpPr>
                <p:spPr>
                  <a:xfrm>
                    <a:off x="6475599" y="3242907"/>
                    <a:ext cx="42474" cy="53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2240" extrusionOk="0">
                        <a:moveTo>
                          <a:pt x="1769" y="1"/>
                        </a:moveTo>
                        <a:lnTo>
                          <a:pt x="0" y="957"/>
                        </a:lnTo>
                        <a:lnTo>
                          <a:pt x="697" y="2240"/>
                        </a:lnTo>
                        <a:lnTo>
                          <a:pt x="1769" y="1658"/>
                        </a:lnTo>
                        <a:cubicBezTo>
                          <a:pt x="1773" y="1106"/>
                          <a:pt x="1773" y="553"/>
                          <a:pt x="1769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5" name="Google Shape;4502;p73">
                  <a:extLst>
                    <a:ext uri="{FF2B5EF4-FFF2-40B4-BE49-F238E27FC236}">
                      <a16:creationId xmlns:a16="http://schemas.microsoft.com/office/drawing/2014/main" id="{7DA574FD-3D28-44A6-BD54-776A1ABFB648}"/>
                    </a:ext>
                  </a:extLst>
                </p:cNvPr>
                <p:cNvGrpSpPr/>
                <p:nvPr/>
              </p:nvGrpSpPr>
              <p:grpSpPr>
                <a:xfrm>
                  <a:off x="5654068" y="3095232"/>
                  <a:ext cx="126727" cy="240096"/>
                  <a:chOff x="5873281" y="3267233"/>
                  <a:chExt cx="126727" cy="240096"/>
                </a:xfrm>
              </p:grpSpPr>
              <p:sp>
                <p:nvSpPr>
                  <p:cNvPr id="356" name="Google Shape;4503;p73">
                    <a:extLst>
                      <a:ext uri="{FF2B5EF4-FFF2-40B4-BE49-F238E27FC236}">
                        <a16:creationId xmlns:a16="http://schemas.microsoft.com/office/drawing/2014/main" id="{1BB02A56-A2FD-46DD-AC8B-26423251A781}"/>
                      </a:ext>
                    </a:extLst>
                  </p:cNvPr>
                  <p:cNvSpPr/>
                  <p:nvPr/>
                </p:nvSpPr>
                <p:spPr>
                  <a:xfrm>
                    <a:off x="5873281" y="3294141"/>
                    <a:ext cx="75539" cy="6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5" h="2639" extrusionOk="0">
                        <a:moveTo>
                          <a:pt x="2438" y="1"/>
                        </a:moveTo>
                        <a:lnTo>
                          <a:pt x="1" y="1365"/>
                        </a:lnTo>
                        <a:lnTo>
                          <a:pt x="717" y="2639"/>
                        </a:lnTo>
                        <a:lnTo>
                          <a:pt x="3154" y="1274"/>
                        </a:lnTo>
                        <a:lnTo>
                          <a:pt x="2438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" name="Google Shape;4504;p73">
                    <a:extLst>
                      <a:ext uri="{FF2B5EF4-FFF2-40B4-BE49-F238E27FC236}">
                        <a16:creationId xmlns:a16="http://schemas.microsoft.com/office/drawing/2014/main" id="{17486FCB-F539-48D5-88BC-37125B106E7B}"/>
                      </a:ext>
                    </a:extLst>
                  </p:cNvPr>
                  <p:cNvSpPr/>
                  <p:nvPr/>
                </p:nvSpPr>
                <p:spPr>
                  <a:xfrm>
                    <a:off x="5890421" y="3324640"/>
                    <a:ext cx="75395" cy="63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38" extrusionOk="0">
                        <a:moveTo>
                          <a:pt x="2438" y="0"/>
                        </a:moveTo>
                        <a:lnTo>
                          <a:pt x="1" y="1365"/>
                        </a:lnTo>
                        <a:lnTo>
                          <a:pt x="713" y="2638"/>
                        </a:lnTo>
                        <a:lnTo>
                          <a:pt x="3149" y="1274"/>
                        </a:lnTo>
                        <a:lnTo>
                          <a:pt x="2438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4505;p73">
                    <a:extLst>
                      <a:ext uri="{FF2B5EF4-FFF2-40B4-BE49-F238E27FC236}">
                        <a16:creationId xmlns:a16="http://schemas.microsoft.com/office/drawing/2014/main" id="{83CE438B-4252-42ED-8F5E-39691FFB2D2F}"/>
                      </a:ext>
                    </a:extLst>
                  </p:cNvPr>
                  <p:cNvSpPr/>
                  <p:nvPr/>
                </p:nvSpPr>
                <p:spPr>
                  <a:xfrm>
                    <a:off x="5907466" y="3355115"/>
                    <a:ext cx="75491" cy="6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3" h="2639" extrusionOk="0">
                        <a:moveTo>
                          <a:pt x="2437" y="1"/>
                        </a:moveTo>
                        <a:lnTo>
                          <a:pt x="1" y="1365"/>
                        </a:lnTo>
                        <a:lnTo>
                          <a:pt x="717" y="2638"/>
                        </a:lnTo>
                        <a:lnTo>
                          <a:pt x="3153" y="1274"/>
                        </a:lnTo>
                        <a:lnTo>
                          <a:pt x="2437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4506;p73">
                    <a:extLst>
                      <a:ext uri="{FF2B5EF4-FFF2-40B4-BE49-F238E27FC236}">
                        <a16:creationId xmlns:a16="http://schemas.microsoft.com/office/drawing/2014/main" id="{D395AF60-08D2-45B1-87CA-13F96B46F249}"/>
                      </a:ext>
                    </a:extLst>
                  </p:cNvPr>
                  <p:cNvSpPr/>
                  <p:nvPr/>
                </p:nvSpPr>
                <p:spPr>
                  <a:xfrm>
                    <a:off x="5924607" y="3385590"/>
                    <a:ext cx="75395" cy="63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40" extrusionOk="0">
                        <a:moveTo>
                          <a:pt x="2437" y="1"/>
                        </a:moveTo>
                        <a:lnTo>
                          <a:pt x="1" y="1365"/>
                        </a:lnTo>
                        <a:lnTo>
                          <a:pt x="711" y="2640"/>
                        </a:lnTo>
                        <a:lnTo>
                          <a:pt x="3148" y="1274"/>
                        </a:lnTo>
                        <a:lnTo>
                          <a:pt x="2437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4507;p73">
                    <a:extLst>
                      <a:ext uri="{FF2B5EF4-FFF2-40B4-BE49-F238E27FC236}">
                        <a16:creationId xmlns:a16="http://schemas.microsoft.com/office/drawing/2014/main" id="{4251DAFC-8F9D-48D0-A6DF-0FC576F38A07}"/>
                      </a:ext>
                    </a:extLst>
                  </p:cNvPr>
                  <p:cNvSpPr/>
                  <p:nvPr/>
                </p:nvSpPr>
                <p:spPr>
                  <a:xfrm>
                    <a:off x="5909190" y="3279993"/>
                    <a:ext cx="47646" cy="44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0" h="1866" extrusionOk="0">
                        <a:moveTo>
                          <a:pt x="1990" y="0"/>
                        </a:moveTo>
                        <a:lnTo>
                          <a:pt x="938" y="592"/>
                        </a:lnTo>
                        <a:lnTo>
                          <a:pt x="0" y="1116"/>
                        </a:lnTo>
                        <a:lnTo>
                          <a:pt x="938" y="592"/>
                        </a:lnTo>
                        <a:lnTo>
                          <a:pt x="1654" y="1865"/>
                        </a:lnTo>
                        <a:lnTo>
                          <a:pt x="938" y="592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4508;p73">
                    <a:extLst>
                      <a:ext uri="{FF2B5EF4-FFF2-40B4-BE49-F238E27FC236}">
                        <a16:creationId xmlns:a16="http://schemas.microsoft.com/office/drawing/2014/main" id="{7A2E4CB9-6405-4F68-A715-4C7A9DC7B781}"/>
                      </a:ext>
                    </a:extLst>
                  </p:cNvPr>
                  <p:cNvSpPr/>
                  <p:nvPr/>
                </p:nvSpPr>
                <p:spPr>
                  <a:xfrm>
                    <a:off x="5878356" y="3335891"/>
                    <a:ext cx="12091" cy="25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5" h="1077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59" y="362"/>
                          <a:pt x="116" y="722"/>
                          <a:pt x="174" y="1077"/>
                        </a:cubicBezTo>
                        <a:lnTo>
                          <a:pt x="505" y="895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4509;p73">
                    <a:extLst>
                      <a:ext uri="{FF2B5EF4-FFF2-40B4-BE49-F238E27FC236}">
                        <a16:creationId xmlns:a16="http://schemas.microsoft.com/office/drawing/2014/main" id="{3480E29F-A3C4-41A6-8E52-370A3DE61760}"/>
                      </a:ext>
                    </a:extLst>
                  </p:cNvPr>
                  <p:cNvSpPr/>
                  <p:nvPr/>
                </p:nvSpPr>
                <p:spPr>
                  <a:xfrm>
                    <a:off x="5931621" y="3267233"/>
                    <a:ext cx="53200" cy="57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2" h="2399" extrusionOk="0">
                        <a:moveTo>
                          <a:pt x="2004" y="0"/>
                        </a:moveTo>
                        <a:lnTo>
                          <a:pt x="1053" y="533"/>
                        </a:lnTo>
                        <a:lnTo>
                          <a:pt x="1" y="1125"/>
                        </a:lnTo>
                        <a:lnTo>
                          <a:pt x="717" y="2398"/>
                        </a:lnTo>
                        <a:lnTo>
                          <a:pt x="2221" y="1552"/>
                        </a:lnTo>
                        <a:cubicBezTo>
                          <a:pt x="2153" y="1033"/>
                          <a:pt x="2081" y="519"/>
                          <a:pt x="2004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4510;p73">
                    <a:extLst>
                      <a:ext uri="{FF2B5EF4-FFF2-40B4-BE49-F238E27FC236}">
                        <a16:creationId xmlns:a16="http://schemas.microsoft.com/office/drawing/2014/main" id="{B92DAC87-CAD1-482F-9133-7CDF6E0BF979}"/>
                      </a:ext>
                    </a:extLst>
                  </p:cNvPr>
                  <p:cNvSpPr/>
                  <p:nvPr/>
                </p:nvSpPr>
                <p:spPr>
                  <a:xfrm>
                    <a:off x="5882497" y="3357293"/>
                    <a:ext cx="24996" cy="4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" h="1717" extrusionOk="0">
                        <a:moveTo>
                          <a:pt x="332" y="1"/>
                        </a:moveTo>
                        <a:lnTo>
                          <a:pt x="1" y="183"/>
                        </a:lnTo>
                        <a:cubicBezTo>
                          <a:pt x="87" y="697"/>
                          <a:pt x="168" y="1207"/>
                          <a:pt x="255" y="1717"/>
                        </a:cubicBezTo>
                        <a:lnTo>
                          <a:pt x="1044" y="1274"/>
                        </a:lnTo>
                        <a:lnTo>
                          <a:pt x="332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4511;p73">
                    <a:extLst>
                      <a:ext uri="{FF2B5EF4-FFF2-40B4-BE49-F238E27FC236}">
                        <a16:creationId xmlns:a16="http://schemas.microsoft.com/office/drawing/2014/main" id="{E8848537-74C5-4662-A75B-882D788B8EA9}"/>
                      </a:ext>
                    </a:extLst>
                  </p:cNvPr>
                  <p:cNvSpPr/>
                  <p:nvPr/>
                </p:nvSpPr>
                <p:spPr>
                  <a:xfrm>
                    <a:off x="5948786" y="3304363"/>
                    <a:ext cx="40606" cy="50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6" h="2121" extrusionOk="0">
                        <a:moveTo>
                          <a:pt x="1504" y="1"/>
                        </a:moveTo>
                        <a:lnTo>
                          <a:pt x="0" y="847"/>
                        </a:lnTo>
                        <a:lnTo>
                          <a:pt x="711" y="2121"/>
                        </a:lnTo>
                        <a:lnTo>
                          <a:pt x="1695" y="1568"/>
                        </a:lnTo>
                        <a:cubicBezTo>
                          <a:pt x="1633" y="1044"/>
                          <a:pt x="1571" y="525"/>
                          <a:pt x="1504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4512;p73">
                    <a:extLst>
                      <a:ext uri="{FF2B5EF4-FFF2-40B4-BE49-F238E27FC236}">
                        <a16:creationId xmlns:a16="http://schemas.microsoft.com/office/drawing/2014/main" id="{A29FD945-D20F-491B-A096-ED6FB148E48A}"/>
                      </a:ext>
                    </a:extLst>
                  </p:cNvPr>
                  <p:cNvSpPr/>
                  <p:nvPr/>
                </p:nvSpPr>
                <p:spPr>
                  <a:xfrm>
                    <a:off x="5888578" y="3387768"/>
                    <a:ext cx="36057" cy="47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" h="1967" extrusionOk="0">
                        <a:moveTo>
                          <a:pt x="790" y="1"/>
                        </a:moveTo>
                        <a:lnTo>
                          <a:pt x="1" y="444"/>
                        </a:lnTo>
                        <a:cubicBezTo>
                          <a:pt x="87" y="952"/>
                          <a:pt x="179" y="1462"/>
                          <a:pt x="271" y="1966"/>
                        </a:cubicBezTo>
                        <a:lnTo>
                          <a:pt x="1506" y="1274"/>
                        </a:lnTo>
                        <a:lnTo>
                          <a:pt x="790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4513;p73">
                    <a:extLst>
                      <a:ext uri="{FF2B5EF4-FFF2-40B4-BE49-F238E27FC236}">
                        <a16:creationId xmlns:a16="http://schemas.microsoft.com/office/drawing/2014/main" id="{7CBE5C82-54A5-4E34-B3C3-07479A25C051}"/>
                      </a:ext>
                    </a:extLst>
                  </p:cNvPr>
                  <p:cNvSpPr/>
                  <p:nvPr/>
                </p:nvSpPr>
                <p:spPr>
                  <a:xfrm>
                    <a:off x="5965783" y="3341900"/>
                    <a:ext cx="27534" cy="437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" h="1826" extrusionOk="0">
                        <a:moveTo>
                          <a:pt x="985" y="0"/>
                        </a:moveTo>
                        <a:lnTo>
                          <a:pt x="1" y="553"/>
                        </a:lnTo>
                        <a:lnTo>
                          <a:pt x="717" y="1826"/>
                        </a:lnTo>
                        <a:lnTo>
                          <a:pt x="1149" y="1581"/>
                        </a:lnTo>
                        <a:cubicBezTo>
                          <a:pt x="1101" y="1052"/>
                          <a:pt x="1043" y="528"/>
                          <a:pt x="985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4514;p73">
                    <a:extLst>
                      <a:ext uri="{FF2B5EF4-FFF2-40B4-BE49-F238E27FC236}">
                        <a16:creationId xmlns:a16="http://schemas.microsoft.com/office/drawing/2014/main" id="{A7F6CBA1-866A-4F2B-B097-DC49ECBD80D7}"/>
                      </a:ext>
                    </a:extLst>
                  </p:cNvPr>
                  <p:cNvSpPr/>
                  <p:nvPr/>
                </p:nvSpPr>
                <p:spPr>
                  <a:xfrm>
                    <a:off x="5895042" y="3418267"/>
                    <a:ext cx="46616" cy="52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7" h="2212" extrusionOk="0">
                        <a:moveTo>
                          <a:pt x="1236" y="0"/>
                        </a:moveTo>
                        <a:lnTo>
                          <a:pt x="1" y="692"/>
                        </a:lnTo>
                        <a:cubicBezTo>
                          <a:pt x="87" y="1202"/>
                          <a:pt x="183" y="1707"/>
                          <a:pt x="279" y="2211"/>
                        </a:cubicBezTo>
                        <a:lnTo>
                          <a:pt x="1946" y="1275"/>
                        </a:lnTo>
                        <a:lnTo>
                          <a:pt x="1236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4515;p73">
                    <a:extLst>
                      <a:ext uri="{FF2B5EF4-FFF2-40B4-BE49-F238E27FC236}">
                        <a16:creationId xmlns:a16="http://schemas.microsoft.com/office/drawing/2014/main" id="{18C3D30D-8335-4EDF-803E-05B405799F82}"/>
                      </a:ext>
                    </a:extLst>
                  </p:cNvPr>
                  <p:cNvSpPr/>
                  <p:nvPr/>
                </p:nvSpPr>
                <p:spPr>
                  <a:xfrm>
                    <a:off x="5982924" y="3379749"/>
                    <a:ext cx="13264" cy="29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1230" extrusionOk="0">
                        <a:moveTo>
                          <a:pt x="433" y="0"/>
                        </a:moveTo>
                        <a:lnTo>
                          <a:pt x="1" y="245"/>
                        </a:lnTo>
                        <a:lnTo>
                          <a:pt x="553" y="1230"/>
                        </a:lnTo>
                        <a:cubicBezTo>
                          <a:pt x="515" y="817"/>
                          <a:pt x="477" y="409"/>
                          <a:pt x="433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4516;p73">
                    <a:extLst>
                      <a:ext uri="{FF2B5EF4-FFF2-40B4-BE49-F238E27FC236}">
                        <a16:creationId xmlns:a16="http://schemas.microsoft.com/office/drawing/2014/main" id="{506D6549-FA64-457D-9D67-27D920F4D5CB}"/>
                      </a:ext>
                    </a:extLst>
                  </p:cNvPr>
                  <p:cNvSpPr/>
                  <p:nvPr/>
                </p:nvSpPr>
                <p:spPr>
                  <a:xfrm>
                    <a:off x="5901697" y="3448766"/>
                    <a:ext cx="57103" cy="58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5" h="2446" extrusionOk="0">
                        <a:moveTo>
                          <a:pt x="1668" y="1"/>
                        </a:moveTo>
                        <a:lnTo>
                          <a:pt x="1" y="937"/>
                        </a:lnTo>
                        <a:cubicBezTo>
                          <a:pt x="93" y="1442"/>
                          <a:pt x="193" y="1946"/>
                          <a:pt x="295" y="2446"/>
                        </a:cubicBezTo>
                        <a:lnTo>
                          <a:pt x="2385" y="1274"/>
                        </a:lnTo>
                        <a:lnTo>
                          <a:pt x="1668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4517;p73">
                    <a:extLst>
                      <a:ext uri="{FF2B5EF4-FFF2-40B4-BE49-F238E27FC236}">
                        <a16:creationId xmlns:a16="http://schemas.microsoft.com/office/drawing/2014/main" id="{546142CA-3DBD-4A3C-87A1-FEC556AA943F}"/>
                      </a:ext>
                    </a:extLst>
                  </p:cNvPr>
                  <p:cNvSpPr/>
                  <p:nvPr/>
                </p:nvSpPr>
                <p:spPr>
                  <a:xfrm>
                    <a:off x="5941540" y="3416825"/>
                    <a:ext cx="58468" cy="6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2" h="2568" extrusionOk="0">
                        <a:moveTo>
                          <a:pt x="2307" y="1"/>
                        </a:moveTo>
                        <a:lnTo>
                          <a:pt x="0" y="1294"/>
                        </a:lnTo>
                        <a:lnTo>
                          <a:pt x="717" y="2567"/>
                        </a:lnTo>
                        <a:lnTo>
                          <a:pt x="2442" y="1601"/>
                        </a:lnTo>
                        <a:cubicBezTo>
                          <a:pt x="2398" y="1068"/>
                          <a:pt x="2355" y="534"/>
                          <a:pt x="2307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8" name="Google Shape;4518;p73">
                <a:extLst>
                  <a:ext uri="{FF2B5EF4-FFF2-40B4-BE49-F238E27FC236}">
                    <a16:creationId xmlns:a16="http://schemas.microsoft.com/office/drawing/2014/main" id="{1CE2FDB9-A83D-44C8-BB92-09AAA2618D23}"/>
                  </a:ext>
                </a:extLst>
              </p:cNvPr>
              <p:cNvGrpSpPr/>
              <p:nvPr/>
            </p:nvGrpSpPr>
            <p:grpSpPr>
              <a:xfrm>
                <a:off x="5555294" y="2532574"/>
                <a:ext cx="1195239" cy="799970"/>
                <a:chOff x="5479094" y="2604540"/>
                <a:chExt cx="1195239" cy="799970"/>
              </a:xfrm>
            </p:grpSpPr>
            <p:sp>
              <p:nvSpPr>
                <p:cNvPr id="129" name="Google Shape;4519;p73">
                  <a:extLst>
                    <a:ext uri="{FF2B5EF4-FFF2-40B4-BE49-F238E27FC236}">
                      <a16:creationId xmlns:a16="http://schemas.microsoft.com/office/drawing/2014/main" id="{B6C8CA0A-8107-44FA-8F70-57F3402C6086}"/>
                    </a:ext>
                  </a:extLst>
                </p:cNvPr>
                <p:cNvSpPr/>
                <p:nvPr/>
              </p:nvSpPr>
              <p:spPr>
                <a:xfrm>
                  <a:off x="5799381" y="2632309"/>
                  <a:ext cx="294134" cy="185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5" h="7732" extrusionOk="0">
                      <a:moveTo>
                        <a:pt x="10245" y="1"/>
                      </a:moveTo>
                      <a:cubicBezTo>
                        <a:pt x="5888" y="1"/>
                        <a:pt x="1221" y="2865"/>
                        <a:pt x="1" y="5747"/>
                      </a:cubicBezTo>
                      <a:cubicBezTo>
                        <a:pt x="1333" y="7039"/>
                        <a:pt x="3195" y="7731"/>
                        <a:pt x="5049" y="7731"/>
                      </a:cubicBezTo>
                      <a:cubicBezTo>
                        <a:pt x="6049" y="7731"/>
                        <a:pt x="7048" y="7530"/>
                        <a:pt x="7959" y="7112"/>
                      </a:cubicBezTo>
                      <a:cubicBezTo>
                        <a:pt x="10559" y="5920"/>
                        <a:pt x="12284" y="3046"/>
                        <a:pt x="12116" y="192"/>
                      </a:cubicBezTo>
                      <a:cubicBezTo>
                        <a:pt x="11506" y="61"/>
                        <a:pt x="10879" y="1"/>
                        <a:pt x="102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4520;p73">
                  <a:extLst>
                    <a:ext uri="{FF2B5EF4-FFF2-40B4-BE49-F238E27FC236}">
                      <a16:creationId xmlns:a16="http://schemas.microsoft.com/office/drawing/2014/main" id="{A02A1E98-2A11-4183-844A-97FDF813F482}"/>
                    </a:ext>
                  </a:extLst>
                </p:cNvPr>
                <p:cNvSpPr/>
                <p:nvPr/>
              </p:nvSpPr>
              <p:spPr>
                <a:xfrm>
                  <a:off x="5800530" y="2632429"/>
                  <a:ext cx="284796" cy="13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5" h="5632" extrusionOk="0">
                      <a:moveTo>
                        <a:pt x="10191" y="1"/>
                      </a:moveTo>
                      <a:cubicBezTo>
                        <a:pt x="5893" y="1"/>
                        <a:pt x="1293" y="2788"/>
                        <a:pt x="0" y="5632"/>
                      </a:cubicBezTo>
                      <a:cubicBezTo>
                        <a:pt x="4138" y="4838"/>
                        <a:pt x="8555" y="3003"/>
                        <a:pt x="11895" y="158"/>
                      </a:cubicBezTo>
                      <a:cubicBezTo>
                        <a:pt x="11338" y="51"/>
                        <a:pt x="10767" y="1"/>
                        <a:pt x="10191" y="1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4521;p73">
                  <a:extLst>
                    <a:ext uri="{FF2B5EF4-FFF2-40B4-BE49-F238E27FC236}">
                      <a16:creationId xmlns:a16="http://schemas.microsoft.com/office/drawing/2014/main" id="{0CECEAEE-7412-43EA-9180-00711EE59AED}"/>
                    </a:ext>
                  </a:extLst>
                </p:cNvPr>
                <p:cNvSpPr/>
                <p:nvPr/>
              </p:nvSpPr>
              <p:spPr>
                <a:xfrm>
                  <a:off x="5831580" y="2632860"/>
                  <a:ext cx="198052" cy="90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" h="3800" extrusionOk="0">
                      <a:moveTo>
                        <a:pt x="8271" y="0"/>
                      </a:moveTo>
                      <a:lnTo>
                        <a:pt x="8271" y="0"/>
                      </a:lnTo>
                      <a:cubicBezTo>
                        <a:pt x="5110" y="197"/>
                        <a:pt x="1885" y="1808"/>
                        <a:pt x="1" y="3773"/>
                      </a:cubicBezTo>
                      <a:cubicBezTo>
                        <a:pt x="234" y="3791"/>
                        <a:pt x="469" y="3800"/>
                        <a:pt x="704" y="3800"/>
                      </a:cubicBezTo>
                      <a:cubicBezTo>
                        <a:pt x="3642" y="3800"/>
                        <a:pt x="6661" y="2403"/>
                        <a:pt x="8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4522;p73">
                  <a:extLst>
                    <a:ext uri="{FF2B5EF4-FFF2-40B4-BE49-F238E27FC236}">
                      <a16:creationId xmlns:a16="http://schemas.microsoft.com/office/drawing/2014/main" id="{6AA4B39B-098B-4747-AB29-F719D8F315D4}"/>
                    </a:ext>
                  </a:extLst>
                </p:cNvPr>
                <p:cNvSpPr/>
                <p:nvPr/>
              </p:nvSpPr>
              <p:spPr>
                <a:xfrm>
                  <a:off x="5800530" y="2632381"/>
                  <a:ext cx="284796" cy="134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5" h="5634" extrusionOk="0">
                      <a:moveTo>
                        <a:pt x="10200" y="1"/>
                      </a:moveTo>
                      <a:cubicBezTo>
                        <a:pt x="9990" y="1"/>
                        <a:pt x="9779" y="7"/>
                        <a:pt x="9568" y="20"/>
                      </a:cubicBezTo>
                      <a:cubicBezTo>
                        <a:pt x="7958" y="2423"/>
                        <a:pt x="4939" y="3820"/>
                        <a:pt x="2001" y="3820"/>
                      </a:cubicBezTo>
                      <a:cubicBezTo>
                        <a:pt x="1766" y="3820"/>
                        <a:pt x="1531" y="3811"/>
                        <a:pt x="1298" y="3793"/>
                      </a:cubicBezTo>
                      <a:cubicBezTo>
                        <a:pt x="731" y="4383"/>
                        <a:pt x="284" y="5009"/>
                        <a:pt x="0" y="5634"/>
                      </a:cubicBezTo>
                      <a:cubicBezTo>
                        <a:pt x="4138" y="4840"/>
                        <a:pt x="8555" y="3005"/>
                        <a:pt x="11895" y="160"/>
                      </a:cubicBezTo>
                      <a:cubicBezTo>
                        <a:pt x="11342" y="51"/>
                        <a:pt x="10774" y="1"/>
                        <a:pt x="102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4523;p73">
                  <a:extLst>
                    <a:ext uri="{FF2B5EF4-FFF2-40B4-BE49-F238E27FC236}">
                      <a16:creationId xmlns:a16="http://schemas.microsoft.com/office/drawing/2014/main" id="{ADDDC7F6-BB9E-4458-9DAE-37D24A91BCB6}"/>
                    </a:ext>
                  </a:extLst>
                </p:cNvPr>
                <p:cNvSpPr/>
                <p:nvPr/>
              </p:nvSpPr>
              <p:spPr>
                <a:xfrm>
                  <a:off x="5879004" y="2604540"/>
                  <a:ext cx="43384" cy="4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92" extrusionOk="0">
                      <a:moveTo>
                        <a:pt x="912" y="0"/>
                      </a:moveTo>
                      <a:cubicBezTo>
                        <a:pt x="869" y="0"/>
                        <a:pt x="826" y="4"/>
                        <a:pt x="783" y="10"/>
                      </a:cubicBezTo>
                      <a:cubicBezTo>
                        <a:pt x="322" y="78"/>
                        <a:pt x="0" y="506"/>
                        <a:pt x="73" y="972"/>
                      </a:cubicBezTo>
                      <a:cubicBezTo>
                        <a:pt x="134" y="1392"/>
                        <a:pt x="493" y="1692"/>
                        <a:pt x="904" y="1692"/>
                      </a:cubicBezTo>
                      <a:cubicBezTo>
                        <a:pt x="945" y="1692"/>
                        <a:pt x="987" y="1689"/>
                        <a:pt x="1029" y="1683"/>
                      </a:cubicBezTo>
                      <a:cubicBezTo>
                        <a:pt x="1495" y="1611"/>
                        <a:pt x="1812" y="1183"/>
                        <a:pt x="1745" y="722"/>
                      </a:cubicBezTo>
                      <a:cubicBezTo>
                        <a:pt x="1679" y="304"/>
                        <a:pt x="1322" y="0"/>
                        <a:pt x="912" y="0"/>
                      </a:cubicBezTo>
                      <a:close/>
                    </a:path>
                  </a:pathLst>
                </a:custGeom>
                <a:solidFill>
                  <a:srgbClr val="6724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4524;p73">
                  <a:extLst>
                    <a:ext uri="{FF2B5EF4-FFF2-40B4-BE49-F238E27FC236}">
                      <a16:creationId xmlns:a16="http://schemas.microsoft.com/office/drawing/2014/main" id="{8FE5F692-C3C3-4AD9-A694-B092B4B4E38E}"/>
                    </a:ext>
                  </a:extLst>
                </p:cNvPr>
                <p:cNvSpPr/>
                <p:nvPr/>
              </p:nvSpPr>
              <p:spPr>
                <a:xfrm>
                  <a:off x="6020175" y="2681864"/>
                  <a:ext cx="49369" cy="7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" h="3227" extrusionOk="0">
                      <a:moveTo>
                        <a:pt x="1689" y="0"/>
                      </a:moveTo>
                      <a:cubicBezTo>
                        <a:pt x="1684" y="0"/>
                        <a:pt x="1678" y="0"/>
                        <a:pt x="1673" y="0"/>
                      </a:cubicBezTo>
                      <a:cubicBezTo>
                        <a:pt x="1465" y="5"/>
                        <a:pt x="1302" y="178"/>
                        <a:pt x="1312" y="390"/>
                      </a:cubicBezTo>
                      <a:lnTo>
                        <a:pt x="1312" y="448"/>
                      </a:lnTo>
                      <a:cubicBezTo>
                        <a:pt x="1312" y="621"/>
                        <a:pt x="1287" y="788"/>
                        <a:pt x="1234" y="961"/>
                      </a:cubicBezTo>
                      <a:cubicBezTo>
                        <a:pt x="1163" y="1216"/>
                        <a:pt x="1028" y="1480"/>
                        <a:pt x="846" y="1755"/>
                      </a:cubicBezTo>
                      <a:cubicBezTo>
                        <a:pt x="663" y="2028"/>
                        <a:pt x="427" y="2307"/>
                        <a:pt x="144" y="2586"/>
                      </a:cubicBezTo>
                      <a:cubicBezTo>
                        <a:pt x="0" y="2735"/>
                        <a:pt x="0" y="2970"/>
                        <a:pt x="149" y="3119"/>
                      </a:cubicBezTo>
                      <a:cubicBezTo>
                        <a:pt x="220" y="3191"/>
                        <a:pt x="316" y="3227"/>
                        <a:pt x="411" y="3227"/>
                      </a:cubicBezTo>
                      <a:cubicBezTo>
                        <a:pt x="508" y="3227"/>
                        <a:pt x="605" y="3189"/>
                        <a:pt x="677" y="3115"/>
                      </a:cubicBezTo>
                      <a:cubicBezTo>
                        <a:pt x="1085" y="2711"/>
                        <a:pt x="1427" y="2293"/>
                        <a:pt x="1673" y="1850"/>
                      </a:cubicBezTo>
                      <a:cubicBezTo>
                        <a:pt x="1792" y="1630"/>
                        <a:pt x="1893" y="1404"/>
                        <a:pt x="1961" y="1169"/>
                      </a:cubicBezTo>
                      <a:cubicBezTo>
                        <a:pt x="2028" y="932"/>
                        <a:pt x="2061" y="692"/>
                        <a:pt x="2061" y="448"/>
                      </a:cubicBezTo>
                      <a:lnTo>
                        <a:pt x="2061" y="361"/>
                      </a:lnTo>
                      <a:cubicBezTo>
                        <a:pt x="2057" y="159"/>
                        <a:pt x="1889" y="0"/>
                        <a:pt x="16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4525;p73">
                  <a:extLst>
                    <a:ext uri="{FF2B5EF4-FFF2-40B4-BE49-F238E27FC236}">
                      <a16:creationId xmlns:a16="http://schemas.microsoft.com/office/drawing/2014/main" id="{C09DCC62-4804-40A9-9A71-9D1ED8F82970}"/>
                    </a:ext>
                  </a:extLst>
                </p:cNvPr>
                <p:cNvSpPr/>
                <p:nvPr/>
              </p:nvSpPr>
              <p:spPr>
                <a:xfrm>
                  <a:off x="5930187" y="2926430"/>
                  <a:ext cx="300694" cy="18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9" h="7850" extrusionOk="0">
                      <a:moveTo>
                        <a:pt x="12179" y="1"/>
                      </a:moveTo>
                      <a:lnTo>
                        <a:pt x="0" y="7200"/>
                      </a:lnTo>
                      <a:lnTo>
                        <a:pt x="386" y="7850"/>
                      </a:lnTo>
                      <a:lnTo>
                        <a:pt x="12558" y="650"/>
                      </a:lnTo>
                      <a:lnTo>
                        <a:pt x="1217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4526;p73">
                  <a:extLst>
                    <a:ext uri="{FF2B5EF4-FFF2-40B4-BE49-F238E27FC236}">
                      <a16:creationId xmlns:a16="http://schemas.microsoft.com/office/drawing/2014/main" id="{5A6F5449-9DE0-42EF-8E86-93FE39CCECE1}"/>
                    </a:ext>
                  </a:extLst>
                </p:cNvPr>
                <p:cNvSpPr/>
                <p:nvPr/>
              </p:nvSpPr>
              <p:spPr>
                <a:xfrm>
                  <a:off x="6179613" y="2818535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4527;p73">
                  <a:extLst>
                    <a:ext uri="{FF2B5EF4-FFF2-40B4-BE49-F238E27FC236}">
                      <a16:creationId xmlns:a16="http://schemas.microsoft.com/office/drawing/2014/main" id="{5EAEE231-B843-4661-93BC-BFBE5C55E5A9}"/>
                    </a:ext>
                  </a:extLst>
                </p:cNvPr>
                <p:cNvSpPr/>
                <p:nvPr/>
              </p:nvSpPr>
              <p:spPr>
                <a:xfrm>
                  <a:off x="6238408" y="2786671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4528;p73">
                  <a:extLst>
                    <a:ext uri="{FF2B5EF4-FFF2-40B4-BE49-F238E27FC236}">
                      <a16:creationId xmlns:a16="http://schemas.microsoft.com/office/drawing/2014/main" id="{AF1D0B53-DE81-4F0D-AB1A-5022447AF0F1}"/>
                    </a:ext>
                  </a:extLst>
                </p:cNvPr>
                <p:cNvSpPr/>
                <p:nvPr/>
              </p:nvSpPr>
              <p:spPr>
                <a:xfrm>
                  <a:off x="6297180" y="2754808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4529;p73">
                  <a:extLst>
                    <a:ext uri="{FF2B5EF4-FFF2-40B4-BE49-F238E27FC236}">
                      <a16:creationId xmlns:a16="http://schemas.microsoft.com/office/drawing/2014/main" id="{D75DA49C-394A-4062-B3E2-8FD7894F4BDA}"/>
                    </a:ext>
                  </a:extLst>
                </p:cNvPr>
                <p:cNvSpPr/>
                <p:nvPr/>
              </p:nvSpPr>
              <p:spPr>
                <a:xfrm>
                  <a:off x="6355975" y="2722944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4530;p73">
                  <a:extLst>
                    <a:ext uri="{FF2B5EF4-FFF2-40B4-BE49-F238E27FC236}">
                      <a16:creationId xmlns:a16="http://schemas.microsoft.com/office/drawing/2014/main" id="{C0A22E8B-9D83-4EF6-B9BB-54BBF8E0583C}"/>
                    </a:ext>
                  </a:extLst>
                </p:cNvPr>
                <p:cNvSpPr/>
                <p:nvPr/>
              </p:nvSpPr>
              <p:spPr>
                <a:xfrm>
                  <a:off x="6414747" y="2690937"/>
                  <a:ext cx="75395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21" extrusionOk="0">
                      <a:moveTo>
                        <a:pt x="2456" y="1"/>
                      </a:moveTo>
                      <a:lnTo>
                        <a:pt x="1" y="1338"/>
                      </a:lnTo>
                      <a:lnTo>
                        <a:pt x="697" y="2620"/>
                      </a:lnTo>
                      <a:lnTo>
                        <a:pt x="3148" y="1289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4531;p73">
                  <a:extLst>
                    <a:ext uri="{FF2B5EF4-FFF2-40B4-BE49-F238E27FC236}">
                      <a16:creationId xmlns:a16="http://schemas.microsoft.com/office/drawing/2014/main" id="{8AB83567-FC70-4AF0-A811-7FA94D310647}"/>
                    </a:ext>
                  </a:extLst>
                </p:cNvPr>
                <p:cNvSpPr/>
                <p:nvPr/>
              </p:nvSpPr>
              <p:spPr>
                <a:xfrm>
                  <a:off x="6473542" y="2659074"/>
                  <a:ext cx="75419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21" extrusionOk="0">
                      <a:moveTo>
                        <a:pt x="2451" y="1"/>
                      </a:moveTo>
                      <a:lnTo>
                        <a:pt x="0" y="1332"/>
                      </a:lnTo>
                      <a:lnTo>
                        <a:pt x="692" y="2620"/>
                      </a:lnTo>
                      <a:lnTo>
                        <a:pt x="3149" y="1289"/>
                      </a:lnTo>
                      <a:lnTo>
                        <a:pt x="24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4532;p73">
                  <a:extLst>
                    <a:ext uri="{FF2B5EF4-FFF2-40B4-BE49-F238E27FC236}">
                      <a16:creationId xmlns:a16="http://schemas.microsoft.com/office/drawing/2014/main" id="{AEC793CF-0310-4A76-A820-A01DA15BFD05}"/>
                    </a:ext>
                  </a:extLst>
                </p:cNvPr>
                <p:cNvSpPr/>
                <p:nvPr/>
              </p:nvSpPr>
              <p:spPr>
                <a:xfrm>
                  <a:off x="6532218" y="2627210"/>
                  <a:ext cx="75515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21" extrusionOk="0">
                      <a:moveTo>
                        <a:pt x="2457" y="1"/>
                      </a:moveTo>
                      <a:lnTo>
                        <a:pt x="0" y="1332"/>
                      </a:lnTo>
                      <a:lnTo>
                        <a:pt x="698" y="2620"/>
                      </a:lnTo>
                      <a:lnTo>
                        <a:pt x="3154" y="1289"/>
                      </a:lnTo>
                      <a:lnTo>
                        <a:pt x="245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4533;p73">
                  <a:extLst>
                    <a:ext uri="{FF2B5EF4-FFF2-40B4-BE49-F238E27FC236}">
                      <a16:creationId xmlns:a16="http://schemas.microsoft.com/office/drawing/2014/main" id="{E228E14B-7374-455F-ABDB-9CA84C77350D}"/>
                    </a:ext>
                  </a:extLst>
                </p:cNvPr>
                <p:cNvSpPr/>
                <p:nvPr/>
              </p:nvSpPr>
              <p:spPr>
                <a:xfrm>
                  <a:off x="6196299" y="2849273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4534;p73">
                  <a:extLst>
                    <a:ext uri="{FF2B5EF4-FFF2-40B4-BE49-F238E27FC236}">
                      <a16:creationId xmlns:a16="http://schemas.microsoft.com/office/drawing/2014/main" id="{B7523FBC-8A81-48FF-B2E7-25BE03164719}"/>
                    </a:ext>
                  </a:extLst>
                </p:cNvPr>
                <p:cNvSpPr/>
                <p:nvPr/>
              </p:nvSpPr>
              <p:spPr>
                <a:xfrm>
                  <a:off x="6255070" y="2817386"/>
                  <a:ext cx="75515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5" extrusionOk="0">
                      <a:moveTo>
                        <a:pt x="2456" y="0"/>
                      </a:moveTo>
                      <a:lnTo>
                        <a:pt x="1" y="1332"/>
                      </a:lnTo>
                      <a:lnTo>
                        <a:pt x="698" y="2615"/>
                      </a:lnTo>
                      <a:lnTo>
                        <a:pt x="3153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4535;p73">
                  <a:extLst>
                    <a:ext uri="{FF2B5EF4-FFF2-40B4-BE49-F238E27FC236}">
                      <a16:creationId xmlns:a16="http://schemas.microsoft.com/office/drawing/2014/main" id="{710873C7-6C5C-4351-A860-9BCE9B9497A6}"/>
                    </a:ext>
                  </a:extLst>
                </p:cNvPr>
                <p:cNvSpPr/>
                <p:nvPr/>
              </p:nvSpPr>
              <p:spPr>
                <a:xfrm>
                  <a:off x="6313866" y="2785522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4536;p73">
                  <a:extLst>
                    <a:ext uri="{FF2B5EF4-FFF2-40B4-BE49-F238E27FC236}">
                      <a16:creationId xmlns:a16="http://schemas.microsoft.com/office/drawing/2014/main" id="{CC380576-FAC4-43C6-9B5C-8DC621E044DD}"/>
                    </a:ext>
                  </a:extLst>
                </p:cNvPr>
                <p:cNvSpPr/>
                <p:nvPr/>
              </p:nvSpPr>
              <p:spPr>
                <a:xfrm>
                  <a:off x="6431433" y="2721795"/>
                  <a:ext cx="75419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5" extrusionOk="0">
                      <a:moveTo>
                        <a:pt x="2451" y="0"/>
                      </a:moveTo>
                      <a:lnTo>
                        <a:pt x="0" y="1331"/>
                      </a:lnTo>
                      <a:lnTo>
                        <a:pt x="693" y="2615"/>
                      </a:lnTo>
                      <a:lnTo>
                        <a:pt x="3149" y="1283"/>
                      </a:lnTo>
                      <a:lnTo>
                        <a:pt x="24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4537;p73">
                  <a:extLst>
                    <a:ext uri="{FF2B5EF4-FFF2-40B4-BE49-F238E27FC236}">
                      <a16:creationId xmlns:a16="http://schemas.microsoft.com/office/drawing/2014/main" id="{1BBAFAEE-B18C-402D-B92B-9147B0B13AE1}"/>
                    </a:ext>
                  </a:extLst>
                </p:cNvPr>
                <p:cNvSpPr/>
                <p:nvPr/>
              </p:nvSpPr>
              <p:spPr>
                <a:xfrm>
                  <a:off x="6490108" y="2689932"/>
                  <a:ext cx="75515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4" extrusionOk="0">
                      <a:moveTo>
                        <a:pt x="2457" y="0"/>
                      </a:moveTo>
                      <a:lnTo>
                        <a:pt x="0" y="1331"/>
                      </a:lnTo>
                      <a:lnTo>
                        <a:pt x="698" y="2614"/>
                      </a:lnTo>
                      <a:lnTo>
                        <a:pt x="3154" y="1283"/>
                      </a:lnTo>
                      <a:lnTo>
                        <a:pt x="245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4538;p73">
                  <a:extLst>
                    <a:ext uri="{FF2B5EF4-FFF2-40B4-BE49-F238E27FC236}">
                      <a16:creationId xmlns:a16="http://schemas.microsoft.com/office/drawing/2014/main" id="{2CD07E26-B09D-425A-A4C4-FD7F3DAC8EFF}"/>
                    </a:ext>
                  </a:extLst>
                </p:cNvPr>
                <p:cNvSpPr/>
                <p:nvPr/>
              </p:nvSpPr>
              <p:spPr>
                <a:xfrm>
                  <a:off x="6548928" y="2658068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4539;p73">
                  <a:extLst>
                    <a:ext uri="{FF2B5EF4-FFF2-40B4-BE49-F238E27FC236}">
                      <a16:creationId xmlns:a16="http://schemas.microsoft.com/office/drawing/2014/main" id="{9F16503B-1F41-4F7E-88AD-699FAEEFD612}"/>
                    </a:ext>
                  </a:extLst>
                </p:cNvPr>
                <p:cNvSpPr/>
                <p:nvPr/>
              </p:nvSpPr>
              <p:spPr>
                <a:xfrm>
                  <a:off x="6212984" y="2879963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4540;p73">
                  <a:extLst>
                    <a:ext uri="{FF2B5EF4-FFF2-40B4-BE49-F238E27FC236}">
                      <a16:creationId xmlns:a16="http://schemas.microsoft.com/office/drawing/2014/main" id="{F2FE63EE-4F7A-40F5-AF16-E613E024CC12}"/>
                    </a:ext>
                  </a:extLst>
                </p:cNvPr>
                <p:cNvSpPr/>
                <p:nvPr/>
              </p:nvSpPr>
              <p:spPr>
                <a:xfrm>
                  <a:off x="6271756" y="2848100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6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4541;p73">
                  <a:extLst>
                    <a:ext uri="{FF2B5EF4-FFF2-40B4-BE49-F238E27FC236}">
                      <a16:creationId xmlns:a16="http://schemas.microsoft.com/office/drawing/2014/main" id="{88430C80-A0B3-4582-8DD1-B20013AF6D17}"/>
                    </a:ext>
                  </a:extLst>
                </p:cNvPr>
                <p:cNvSpPr/>
                <p:nvPr/>
              </p:nvSpPr>
              <p:spPr>
                <a:xfrm>
                  <a:off x="6330551" y="2816236"/>
                  <a:ext cx="7537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5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4"/>
                      </a:lnTo>
                      <a:lnTo>
                        <a:pt x="3148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4542;p73">
                  <a:extLst>
                    <a:ext uri="{FF2B5EF4-FFF2-40B4-BE49-F238E27FC236}">
                      <a16:creationId xmlns:a16="http://schemas.microsoft.com/office/drawing/2014/main" id="{8FC67299-5324-4AD3-A44D-B026C59D5949}"/>
                    </a:ext>
                  </a:extLst>
                </p:cNvPr>
                <p:cNvSpPr/>
                <p:nvPr/>
              </p:nvSpPr>
              <p:spPr>
                <a:xfrm>
                  <a:off x="6447999" y="2752486"/>
                  <a:ext cx="75515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6" extrusionOk="0">
                      <a:moveTo>
                        <a:pt x="2457" y="1"/>
                      </a:moveTo>
                      <a:lnTo>
                        <a:pt x="1" y="1333"/>
                      </a:lnTo>
                      <a:lnTo>
                        <a:pt x="698" y="2615"/>
                      </a:lnTo>
                      <a:lnTo>
                        <a:pt x="3154" y="1284"/>
                      </a:lnTo>
                      <a:lnTo>
                        <a:pt x="245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4543;p73">
                  <a:extLst>
                    <a:ext uri="{FF2B5EF4-FFF2-40B4-BE49-F238E27FC236}">
                      <a16:creationId xmlns:a16="http://schemas.microsoft.com/office/drawing/2014/main" id="{0CD058C8-54DB-4B16-8A6B-0F2C3B3C7B31}"/>
                    </a:ext>
                  </a:extLst>
                </p:cNvPr>
                <p:cNvSpPr/>
                <p:nvPr/>
              </p:nvSpPr>
              <p:spPr>
                <a:xfrm>
                  <a:off x="6506818" y="2720622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4544;p73">
                  <a:extLst>
                    <a:ext uri="{FF2B5EF4-FFF2-40B4-BE49-F238E27FC236}">
                      <a16:creationId xmlns:a16="http://schemas.microsoft.com/office/drawing/2014/main" id="{5DAEFB71-E61A-4276-923C-1C02CC35F21A}"/>
                    </a:ext>
                  </a:extLst>
                </p:cNvPr>
                <p:cNvSpPr/>
                <p:nvPr/>
              </p:nvSpPr>
              <p:spPr>
                <a:xfrm>
                  <a:off x="6565590" y="2688759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4545;p73">
                  <a:extLst>
                    <a:ext uri="{FF2B5EF4-FFF2-40B4-BE49-F238E27FC236}">
                      <a16:creationId xmlns:a16="http://schemas.microsoft.com/office/drawing/2014/main" id="{8CC46116-C534-4E1C-BBA2-8A71231A430D}"/>
                    </a:ext>
                  </a:extLst>
                </p:cNvPr>
                <p:cNvSpPr/>
                <p:nvPr/>
              </p:nvSpPr>
              <p:spPr>
                <a:xfrm>
                  <a:off x="6229646" y="2910702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1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4546;p73">
                  <a:extLst>
                    <a:ext uri="{FF2B5EF4-FFF2-40B4-BE49-F238E27FC236}">
                      <a16:creationId xmlns:a16="http://schemas.microsoft.com/office/drawing/2014/main" id="{DFAA70C0-1BD4-4ACF-9EC9-43890D6A17E3}"/>
                    </a:ext>
                  </a:extLst>
                </p:cNvPr>
                <p:cNvSpPr/>
                <p:nvPr/>
              </p:nvSpPr>
              <p:spPr>
                <a:xfrm>
                  <a:off x="6288442" y="2878814"/>
                  <a:ext cx="7537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6" extrusionOk="0">
                      <a:moveTo>
                        <a:pt x="2456" y="0"/>
                      </a:moveTo>
                      <a:lnTo>
                        <a:pt x="0" y="1333"/>
                      </a:lnTo>
                      <a:lnTo>
                        <a:pt x="697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4547;p73">
                  <a:extLst>
                    <a:ext uri="{FF2B5EF4-FFF2-40B4-BE49-F238E27FC236}">
                      <a16:creationId xmlns:a16="http://schemas.microsoft.com/office/drawing/2014/main" id="{C62CE151-32FF-484F-9A61-AF0C8DF2BD9E}"/>
                    </a:ext>
                  </a:extLst>
                </p:cNvPr>
                <p:cNvSpPr/>
                <p:nvPr/>
              </p:nvSpPr>
              <p:spPr>
                <a:xfrm>
                  <a:off x="6347213" y="2846951"/>
                  <a:ext cx="75419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6" extrusionOk="0">
                      <a:moveTo>
                        <a:pt x="2452" y="0"/>
                      </a:moveTo>
                      <a:lnTo>
                        <a:pt x="1" y="1331"/>
                      </a:lnTo>
                      <a:lnTo>
                        <a:pt x="693" y="2615"/>
                      </a:lnTo>
                      <a:lnTo>
                        <a:pt x="3149" y="1284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4548;p73">
                  <a:extLst>
                    <a:ext uri="{FF2B5EF4-FFF2-40B4-BE49-F238E27FC236}">
                      <a16:creationId xmlns:a16="http://schemas.microsoft.com/office/drawing/2014/main" id="{6965CC6F-83CD-4B09-AA1A-DFD3E448864F}"/>
                    </a:ext>
                  </a:extLst>
                </p:cNvPr>
                <p:cNvSpPr/>
                <p:nvPr/>
              </p:nvSpPr>
              <p:spPr>
                <a:xfrm>
                  <a:off x="6464709" y="2783224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4549;p73">
                  <a:extLst>
                    <a:ext uri="{FF2B5EF4-FFF2-40B4-BE49-F238E27FC236}">
                      <a16:creationId xmlns:a16="http://schemas.microsoft.com/office/drawing/2014/main" id="{727A788C-AB61-4ACE-B688-ED66DC97FAE8}"/>
                    </a:ext>
                  </a:extLst>
                </p:cNvPr>
                <p:cNvSpPr/>
                <p:nvPr/>
              </p:nvSpPr>
              <p:spPr>
                <a:xfrm>
                  <a:off x="6523480" y="2751360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1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4550;p73">
                  <a:extLst>
                    <a:ext uri="{FF2B5EF4-FFF2-40B4-BE49-F238E27FC236}">
                      <a16:creationId xmlns:a16="http://schemas.microsoft.com/office/drawing/2014/main" id="{FD23D3E7-0497-4CF7-9ABD-91F2D3673481}"/>
                    </a:ext>
                  </a:extLst>
                </p:cNvPr>
                <p:cNvSpPr/>
                <p:nvPr/>
              </p:nvSpPr>
              <p:spPr>
                <a:xfrm>
                  <a:off x="6582276" y="2719497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4551;p73">
                  <a:extLst>
                    <a:ext uri="{FF2B5EF4-FFF2-40B4-BE49-F238E27FC236}">
                      <a16:creationId xmlns:a16="http://schemas.microsoft.com/office/drawing/2014/main" id="{0F4F06B3-0A96-482B-94B0-F23CD3D9CCCB}"/>
                    </a:ext>
                  </a:extLst>
                </p:cNvPr>
                <p:cNvSpPr/>
                <p:nvPr/>
              </p:nvSpPr>
              <p:spPr>
                <a:xfrm>
                  <a:off x="6246332" y="2941416"/>
                  <a:ext cx="7537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5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4552;p73">
                  <a:extLst>
                    <a:ext uri="{FF2B5EF4-FFF2-40B4-BE49-F238E27FC236}">
                      <a16:creationId xmlns:a16="http://schemas.microsoft.com/office/drawing/2014/main" id="{0C4F6F1E-C28A-4CD6-85C6-D18659BC1996}"/>
                    </a:ext>
                  </a:extLst>
                </p:cNvPr>
                <p:cNvSpPr/>
                <p:nvPr/>
              </p:nvSpPr>
              <p:spPr>
                <a:xfrm>
                  <a:off x="6305104" y="2909553"/>
                  <a:ext cx="75419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5" extrusionOk="0">
                      <a:moveTo>
                        <a:pt x="2452" y="0"/>
                      </a:moveTo>
                      <a:lnTo>
                        <a:pt x="1" y="1331"/>
                      </a:lnTo>
                      <a:lnTo>
                        <a:pt x="693" y="2615"/>
                      </a:lnTo>
                      <a:lnTo>
                        <a:pt x="3150" y="1283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4553;p73">
                  <a:extLst>
                    <a:ext uri="{FF2B5EF4-FFF2-40B4-BE49-F238E27FC236}">
                      <a16:creationId xmlns:a16="http://schemas.microsoft.com/office/drawing/2014/main" id="{3997C0BB-776C-4285-92D2-8A5E04A58F07}"/>
                    </a:ext>
                  </a:extLst>
                </p:cNvPr>
                <p:cNvSpPr/>
                <p:nvPr/>
              </p:nvSpPr>
              <p:spPr>
                <a:xfrm>
                  <a:off x="6363780" y="2877689"/>
                  <a:ext cx="75539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2614" extrusionOk="0">
                      <a:moveTo>
                        <a:pt x="2457" y="0"/>
                      </a:moveTo>
                      <a:lnTo>
                        <a:pt x="1" y="1331"/>
                      </a:lnTo>
                      <a:lnTo>
                        <a:pt x="699" y="2614"/>
                      </a:lnTo>
                      <a:lnTo>
                        <a:pt x="3154" y="1283"/>
                      </a:lnTo>
                      <a:lnTo>
                        <a:pt x="245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4554;p73">
                  <a:extLst>
                    <a:ext uri="{FF2B5EF4-FFF2-40B4-BE49-F238E27FC236}">
                      <a16:creationId xmlns:a16="http://schemas.microsoft.com/office/drawing/2014/main" id="{7280F47F-CECC-446A-8156-CCE5C5DB8961}"/>
                    </a:ext>
                  </a:extLst>
                </p:cNvPr>
                <p:cNvSpPr/>
                <p:nvPr/>
              </p:nvSpPr>
              <p:spPr>
                <a:xfrm>
                  <a:off x="6422599" y="2845826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4555;p73">
                  <a:extLst>
                    <a:ext uri="{FF2B5EF4-FFF2-40B4-BE49-F238E27FC236}">
                      <a16:creationId xmlns:a16="http://schemas.microsoft.com/office/drawing/2014/main" id="{397C67F8-DB7D-48D5-B3CF-BC2E0DB909AD}"/>
                    </a:ext>
                  </a:extLst>
                </p:cNvPr>
                <p:cNvSpPr/>
                <p:nvPr/>
              </p:nvSpPr>
              <p:spPr>
                <a:xfrm>
                  <a:off x="6481371" y="2813914"/>
                  <a:ext cx="75515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6" extrusionOk="0">
                      <a:moveTo>
                        <a:pt x="2456" y="1"/>
                      </a:moveTo>
                      <a:lnTo>
                        <a:pt x="1" y="1333"/>
                      </a:lnTo>
                      <a:lnTo>
                        <a:pt x="698" y="2616"/>
                      </a:lnTo>
                      <a:lnTo>
                        <a:pt x="3153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4556;p73">
                  <a:extLst>
                    <a:ext uri="{FF2B5EF4-FFF2-40B4-BE49-F238E27FC236}">
                      <a16:creationId xmlns:a16="http://schemas.microsoft.com/office/drawing/2014/main" id="{37F52ABD-481E-46C4-AB51-DB8830A96EC3}"/>
                    </a:ext>
                  </a:extLst>
                </p:cNvPr>
                <p:cNvSpPr/>
                <p:nvPr/>
              </p:nvSpPr>
              <p:spPr>
                <a:xfrm>
                  <a:off x="6540166" y="2782051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6"/>
                      </a:lnTo>
                      <a:lnTo>
                        <a:pt x="3153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4557;p73">
                  <a:extLst>
                    <a:ext uri="{FF2B5EF4-FFF2-40B4-BE49-F238E27FC236}">
                      <a16:creationId xmlns:a16="http://schemas.microsoft.com/office/drawing/2014/main" id="{7BBC1EEF-C314-4198-8CFF-0ED93CD527B1}"/>
                    </a:ext>
                  </a:extLst>
                </p:cNvPr>
                <p:cNvSpPr/>
                <p:nvPr/>
              </p:nvSpPr>
              <p:spPr>
                <a:xfrm>
                  <a:off x="6598938" y="2750211"/>
                  <a:ext cx="75395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15" extrusionOk="0">
                      <a:moveTo>
                        <a:pt x="2456" y="0"/>
                      </a:moveTo>
                      <a:lnTo>
                        <a:pt x="1" y="1331"/>
                      </a:lnTo>
                      <a:lnTo>
                        <a:pt x="698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4558;p73">
                  <a:extLst>
                    <a:ext uri="{FF2B5EF4-FFF2-40B4-BE49-F238E27FC236}">
                      <a16:creationId xmlns:a16="http://schemas.microsoft.com/office/drawing/2014/main" id="{E732F619-F67C-4B24-BC12-A8D218AACFE8}"/>
                    </a:ext>
                  </a:extLst>
                </p:cNvPr>
                <p:cNvSpPr/>
                <p:nvPr/>
              </p:nvSpPr>
              <p:spPr>
                <a:xfrm>
                  <a:off x="5479094" y="3219258"/>
                  <a:ext cx="7551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9" extrusionOk="0">
                      <a:moveTo>
                        <a:pt x="2437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4559;p73">
                  <a:extLst>
                    <a:ext uri="{FF2B5EF4-FFF2-40B4-BE49-F238E27FC236}">
                      <a16:creationId xmlns:a16="http://schemas.microsoft.com/office/drawing/2014/main" id="{C3598C57-9CE5-4B1B-BF93-CB59A86AF784}"/>
                    </a:ext>
                  </a:extLst>
                </p:cNvPr>
                <p:cNvSpPr/>
                <p:nvPr/>
              </p:nvSpPr>
              <p:spPr>
                <a:xfrm>
                  <a:off x="5537411" y="3186556"/>
                  <a:ext cx="75539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2640" extrusionOk="0">
                      <a:moveTo>
                        <a:pt x="2438" y="1"/>
                      </a:moveTo>
                      <a:lnTo>
                        <a:pt x="1" y="1366"/>
                      </a:lnTo>
                      <a:lnTo>
                        <a:pt x="717" y="2640"/>
                      </a:lnTo>
                      <a:lnTo>
                        <a:pt x="3154" y="1274"/>
                      </a:lnTo>
                      <a:lnTo>
                        <a:pt x="24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4560;p73">
                  <a:extLst>
                    <a:ext uri="{FF2B5EF4-FFF2-40B4-BE49-F238E27FC236}">
                      <a16:creationId xmlns:a16="http://schemas.microsoft.com/office/drawing/2014/main" id="{84F5523A-0ED8-44D3-A0E8-7C813F6C3FD6}"/>
                    </a:ext>
                  </a:extLst>
                </p:cNvPr>
                <p:cNvSpPr/>
                <p:nvPr/>
              </p:nvSpPr>
              <p:spPr>
                <a:xfrm>
                  <a:off x="5595751" y="3153903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7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4561;p73">
                  <a:extLst>
                    <a:ext uri="{FF2B5EF4-FFF2-40B4-BE49-F238E27FC236}">
                      <a16:creationId xmlns:a16="http://schemas.microsoft.com/office/drawing/2014/main" id="{DEBAAB15-9376-4A85-BC3C-621BBC645540}"/>
                    </a:ext>
                  </a:extLst>
                </p:cNvPr>
                <p:cNvSpPr/>
                <p:nvPr/>
              </p:nvSpPr>
              <p:spPr>
                <a:xfrm>
                  <a:off x="5712409" y="3088548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7" y="0"/>
                      </a:moveTo>
                      <a:lnTo>
                        <a:pt x="1" y="1366"/>
                      </a:lnTo>
                      <a:lnTo>
                        <a:pt x="717" y="2639"/>
                      </a:lnTo>
                      <a:lnTo>
                        <a:pt x="3148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4562;p73">
                  <a:extLst>
                    <a:ext uri="{FF2B5EF4-FFF2-40B4-BE49-F238E27FC236}">
                      <a16:creationId xmlns:a16="http://schemas.microsoft.com/office/drawing/2014/main" id="{835B2F0E-6748-4701-BE1F-35B0EA99043D}"/>
                    </a:ext>
                  </a:extLst>
                </p:cNvPr>
                <p:cNvSpPr/>
                <p:nvPr/>
              </p:nvSpPr>
              <p:spPr>
                <a:xfrm>
                  <a:off x="5770725" y="3055775"/>
                  <a:ext cx="75395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3" extrusionOk="0">
                      <a:moveTo>
                        <a:pt x="2438" y="0"/>
                      </a:moveTo>
                      <a:lnTo>
                        <a:pt x="1" y="1369"/>
                      </a:lnTo>
                      <a:lnTo>
                        <a:pt x="712" y="2643"/>
                      </a:lnTo>
                      <a:lnTo>
                        <a:pt x="3148" y="1278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4563;p73">
                  <a:extLst>
                    <a:ext uri="{FF2B5EF4-FFF2-40B4-BE49-F238E27FC236}">
                      <a16:creationId xmlns:a16="http://schemas.microsoft.com/office/drawing/2014/main" id="{E53E5ABE-34AA-48CF-9C3F-BAC1960B174B}"/>
                    </a:ext>
                  </a:extLst>
                </p:cNvPr>
                <p:cNvSpPr/>
                <p:nvPr/>
              </p:nvSpPr>
              <p:spPr>
                <a:xfrm>
                  <a:off x="5829066" y="3023074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7" y="1"/>
                      </a:moveTo>
                      <a:lnTo>
                        <a:pt x="1" y="1366"/>
                      </a:lnTo>
                      <a:lnTo>
                        <a:pt x="711" y="2644"/>
                      </a:lnTo>
                      <a:lnTo>
                        <a:pt x="3148" y="1275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4564;p73">
                  <a:extLst>
                    <a:ext uri="{FF2B5EF4-FFF2-40B4-BE49-F238E27FC236}">
                      <a16:creationId xmlns:a16="http://schemas.microsoft.com/office/drawing/2014/main" id="{D5395CDE-9CE5-4343-A8A5-99E441AB3455}"/>
                    </a:ext>
                  </a:extLst>
                </p:cNvPr>
                <p:cNvSpPr/>
                <p:nvPr/>
              </p:nvSpPr>
              <p:spPr>
                <a:xfrm>
                  <a:off x="5496259" y="3249733"/>
                  <a:ext cx="7537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5" y="2638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4565;p73">
                  <a:extLst>
                    <a:ext uri="{FF2B5EF4-FFF2-40B4-BE49-F238E27FC236}">
                      <a16:creationId xmlns:a16="http://schemas.microsoft.com/office/drawing/2014/main" id="{F17A8E05-EB68-412C-84FD-607A594653BE}"/>
                    </a:ext>
                  </a:extLst>
                </p:cNvPr>
                <p:cNvSpPr/>
                <p:nvPr/>
              </p:nvSpPr>
              <p:spPr>
                <a:xfrm>
                  <a:off x="5554575" y="3217055"/>
                  <a:ext cx="7537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39" extrusionOk="0">
                      <a:moveTo>
                        <a:pt x="2437" y="0"/>
                      </a:moveTo>
                      <a:lnTo>
                        <a:pt x="0" y="1366"/>
                      </a:lnTo>
                      <a:lnTo>
                        <a:pt x="712" y="2639"/>
                      </a:lnTo>
                      <a:lnTo>
                        <a:pt x="3148" y="1275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4566;p73">
                  <a:extLst>
                    <a:ext uri="{FF2B5EF4-FFF2-40B4-BE49-F238E27FC236}">
                      <a16:creationId xmlns:a16="http://schemas.microsoft.com/office/drawing/2014/main" id="{198889C0-5E50-4C06-80AB-D2E268379FB8}"/>
                    </a:ext>
                  </a:extLst>
                </p:cNvPr>
                <p:cNvSpPr/>
                <p:nvPr/>
              </p:nvSpPr>
              <p:spPr>
                <a:xfrm>
                  <a:off x="5612916" y="3184378"/>
                  <a:ext cx="7537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0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1" y="2640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4567;p73">
                  <a:extLst>
                    <a:ext uri="{FF2B5EF4-FFF2-40B4-BE49-F238E27FC236}">
                      <a16:creationId xmlns:a16="http://schemas.microsoft.com/office/drawing/2014/main" id="{377ADEF7-E97F-4155-B208-C9E33D9E0229}"/>
                    </a:ext>
                  </a:extLst>
                </p:cNvPr>
                <p:cNvSpPr/>
                <p:nvPr/>
              </p:nvSpPr>
              <p:spPr>
                <a:xfrm>
                  <a:off x="5729573" y="3119023"/>
                  <a:ext cx="7537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0" extrusionOk="0">
                      <a:moveTo>
                        <a:pt x="2431" y="1"/>
                      </a:moveTo>
                      <a:lnTo>
                        <a:pt x="0" y="1366"/>
                      </a:lnTo>
                      <a:lnTo>
                        <a:pt x="711" y="2640"/>
                      </a:lnTo>
                      <a:lnTo>
                        <a:pt x="3148" y="1275"/>
                      </a:lnTo>
                      <a:lnTo>
                        <a:pt x="243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4568;p73">
                  <a:extLst>
                    <a:ext uri="{FF2B5EF4-FFF2-40B4-BE49-F238E27FC236}">
                      <a16:creationId xmlns:a16="http://schemas.microsoft.com/office/drawing/2014/main" id="{40820D49-BA51-40FD-9E6E-9150FA706E87}"/>
                    </a:ext>
                  </a:extLst>
                </p:cNvPr>
                <p:cNvSpPr/>
                <p:nvPr/>
              </p:nvSpPr>
              <p:spPr>
                <a:xfrm>
                  <a:off x="5787770" y="3086370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0"/>
                      </a:moveTo>
                      <a:lnTo>
                        <a:pt x="0" y="1365"/>
                      </a:lnTo>
                      <a:lnTo>
                        <a:pt x="717" y="2639"/>
                      </a:lnTo>
                      <a:lnTo>
                        <a:pt x="3152" y="1274"/>
                      </a:lnTo>
                      <a:lnTo>
                        <a:pt x="243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4569;p73">
                  <a:extLst>
                    <a:ext uri="{FF2B5EF4-FFF2-40B4-BE49-F238E27FC236}">
                      <a16:creationId xmlns:a16="http://schemas.microsoft.com/office/drawing/2014/main" id="{34344104-6A91-4B7A-BE20-D77CFB187127}"/>
                    </a:ext>
                  </a:extLst>
                </p:cNvPr>
                <p:cNvSpPr/>
                <p:nvPr/>
              </p:nvSpPr>
              <p:spPr>
                <a:xfrm>
                  <a:off x="5846087" y="3053596"/>
                  <a:ext cx="75515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3" extrusionOk="0">
                      <a:moveTo>
                        <a:pt x="2437" y="0"/>
                      </a:moveTo>
                      <a:lnTo>
                        <a:pt x="0" y="1369"/>
                      </a:lnTo>
                      <a:lnTo>
                        <a:pt x="716" y="2643"/>
                      </a:lnTo>
                      <a:lnTo>
                        <a:pt x="3154" y="1273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4570;p73">
                  <a:extLst>
                    <a:ext uri="{FF2B5EF4-FFF2-40B4-BE49-F238E27FC236}">
                      <a16:creationId xmlns:a16="http://schemas.microsoft.com/office/drawing/2014/main" id="{08DE6941-ACC9-4958-9111-81526988E871}"/>
                    </a:ext>
                  </a:extLst>
                </p:cNvPr>
                <p:cNvSpPr/>
                <p:nvPr/>
              </p:nvSpPr>
              <p:spPr>
                <a:xfrm>
                  <a:off x="5513375" y="3280207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3" y="1"/>
                      </a:moveTo>
                      <a:lnTo>
                        <a:pt x="0" y="1365"/>
                      </a:lnTo>
                      <a:lnTo>
                        <a:pt x="712" y="2644"/>
                      </a:lnTo>
                      <a:lnTo>
                        <a:pt x="3149" y="1274"/>
                      </a:lnTo>
                      <a:lnTo>
                        <a:pt x="2433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4571;p73">
                  <a:extLst>
                    <a:ext uri="{FF2B5EF4-FFF2-40B4-BE49-F238E27FC236}">
                      <a16:creationId xmlns:a16="http://schemas.microsoft.com/office/drawing/2014/main" id="{61D9F6D3-8AAF-4A25-8002-8D9F4599DAF1}"/>
                    </a:ext>
                  </a:extLst>
                </p:cNvPr>
                <p:cNvSpPr/>
                <p:nvPr/>
              </p:nvSpPr>
              <p:spPr>
                <a:xfrm>
                  <a:off x="5571596" y="3247554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7" y="1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4572;p73">
                  <a:extLst>
                    <a:ext uri="{FF2B5EF4-FFF2-40B4-BE49-F238E27FC236}">
                      <a16:creationId xmlns:a16="http://schemas.microsoft.com/office/drawing/2014/main" id="{C94EC07D-CF1E-4F63-AC0B-7CC397FDD743}"/>
                    </a:ext>
                  </a:extLst>
                </p:cNvPr>
                <p:cNvSpPr/>
                <p:nvPr/>
              </p:nvSpPr>
              <p:spPr>
                <a:xfrm>
                  <a:off x="5629913" y="3214853"/>
                  <a:ext cx="7551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0" extrusionOk="0">
                      <a:moveTo>
                        <a:pt x="2438" y="1"/>
                      </a:moveTo>
                      <a:lnTo>
                        <a:pt x="1" y="1367"/>
                      </a:lnTo>
                      <a:lnTo>
                        <a:pt x="717" y="2640"/>
                      </a:lnTo>
                      <a:lnTo>
                        <a:pt x="3154" y="1274"/>
                      </a:lnTo>
                      <a:lnTo>
                        <a:pt x="2438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4573;p73">
                  <a:extLst>
                    <a:ext uri="{FF2B5EF4-FFF2-40B4-BE49-F238E27FC236}">
                      <a16:creationId xmlns:a16="http://schemas.microsoft.com/office/drawing/2014/main" id="{7382F8A9-3DE5-40FF-84EB-EC5F86612AE7}"/>
                    </a:ext>
                  </a:extLst>
                </p:cNvPr>
                <p:cNvSpPr/>
                <p:nvPr/>
              </p:nvSpPr>
              <p:spPr>
                <a:xfrm>
                  <a:off x="5746570" y="3149546"/>
                  <a:ext cx="75515" cy="6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8" extrusionOk="0">
                      <a:moveTo>
                        <a:pt x="2438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4" y="1273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4574;p73">
                  <a:extLst>
                    <a:ext uri="{FF2B5EF4-FFF2-40B4-BE49-F238E27FC236}">
                      <a16:creationId xmlns:a16="http://schemas.microsoft.com/office/drawing/2014/main" id="{D51497CB-FE99-4D2A-943E-9201DDEB48EA}"/>
                    </a:ext>
                  </a:extLst>
                </p:cNvPr>
                <p:cNvSpPr/>
                <p:nvPr/>
              </p:nvSpPr>
              <p:spPr>
                <a:xfrm>
                  <a:off x="5804911" y="3116845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1"/>
                      </a:moveTo>
                      <a:lnTo>
                        <a:pt x="1" y="1366"/>
                      </a:lnTo>
                      <a:lnTo>
                        <a:pt x="717" y="2639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4575;p73">
                  <a:extLst>
                    <a:ext uri="{FF2B5EF4-FFF2-40B4-BE49-F238E27FC236}">
                      <a16:creationId xmlns:a16="http://schemas.microsoft.com/office/drawing/2014/main" id="{DA299860-4344-43ED-BEA3-B71076CF9CE4}"/>
                    </a:ext>
                  </a:extLst>
                </p:cNvPr>
                <p:cNvSpPr/>
                <p:nvPr/>
              </p:nvSpPr>
              <p:spPr>
                <a:xfrm>
                  <a:off x="5863228" y="3084071"/>
                  <a:ext cx="75371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3" extrusionOk="0">
                      <a:moveTo>
                        <a:pt x="2438" y="0"/>
                      </a:moveTo>
                      <a:lnTo>
                        <a:pt x="0" y="1370"/>
                      </a:lnTo>
                      <a:lnTo>
                        <a:pt x="717" y="2643"/>
                      </a:lnTo>
                      <a:lnTo>
                        <a:pt x="3148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4576;p73">
                  <a:extLst>
                    <a:ext uri="{FF2B5EF4-FFF2-40B4-BE49-F238E27FC236}">
                      <a16:creationId xmlns:a16="http://schemas.microsoft.com/office/drawing/2014/main" id="{C3FC8AD6-DC1C-4234-AE64-10C90378E048}"/>
                    </a:ext>
                  </a:extLst>
                </p:cNvPr>
                <p:cNvSpPr/>
                <p:nvPr/>
              </p:nvSpPr>
              <p:spPr>
                <a:xfrm>
                  <a:off x="5530396" y="3310706"/>
                  <a:ext cx="75491" cy="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4" extrusionOk="0">
                      <a:moveTo>
                        <a:pt x="2438" y="0"/>
                      </a:moveTo>
                      <a:lnTo>
                        <a:pt x="1" y="1370"/>
                      </a:lnTo>
                      <a:lnTo>
                        <a:pt x="717" y="2644"/>
                      </a:lnTo>
                      <a:lnTo>
                        <a:pt x="3153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4577;p73">
                  <a:extLst>
                    <a:ext uri="{FF2B5EF4-FFF2-40B4-BE49-F238E27FC236}">
                      <a16:creationId xmlns:a16="http://schemas.microsoft.com/office/drawing/2014/main" id="{3B9AE39C-2645-43D7-A1BD-A74318D9CFB5}"/>
                    </a:ext>
                  </a:extLst>
                </p:cNvPr>
                <p:cNvSpPr/>
                <p:nvPr/>
              </p:nvSpPr>
              <p:spPr>
                <a:xfrm>
                  <a:off x="5588737" y="3278029"/>
                  <a:ext cx="7539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39" extrusionOk="0">
                      <a:moveTo>
                        <a:pt x="2437" y="1"/>
                      </a:moveTo>
                      <a:lnTo>
                        <a:pt x="1" y="1365"/>
                      </a:lnTo>
                      <a:lnTo>
                        <a:pt x="716" y="2639"/>
                      </a:lnTo>
                      <a:lnTo>
                        <a:pt x="3148" y="1274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4578;p73">
                  <a:extLst>
                    <a:ext uri="{FF2B5EF4-FFF2-40B4-BE49-F238E27FC236}">
                      <a16:creationId xmlns:a16="http://schemas.microsoft.com/office/drawing/2014/main" id="{86F9F90F-0D5C-43AE-A7FE-FC9EB79316D8}"/>
                    </a:ext>
                  </a:extLst>
                </p:cNvPr>
                <p:cNvSpPr/>
                <p:nvPr/>
              </p:nvSpPr>
              <p:spPr>
                <a:xfrm>
                  <a:off x="5647054" y="3245352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8" y="0"/>
                      </a:moveTo>
                      <a:lnTo>
                        <a:pt x="1" y="1366"/>
                      </a:lnTo>
                      <a:lnTo>
                        <a:pt x="712" y="2639"/>
                      </a:lnTo>
                      <a:lnTo>
                        <a:pt x="3148" y="1275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4579;p73">
                  <a:extLst>
                    <a:ext uri="{FF2B5EF4-FFF2-40B4-BE49-F238E27FC236}">
                      <a16:creationId xmlns:a16="http://schemas.microsoft.com/office/drawing/2014/main" id="{4A78FE69-F02B-42AE-9226-BB7C4987C3B2}"/>
                    </a:ext>
                  </a:extLst>
                </p:cNvPr>
                <p:cNvSpPr/>
                <p:nvPr/>
              </p:nvSpPr>
              <p:spPr>
                <a:xfrm>
                  <a:off x="5763711" y="3180021"/>
                  <a:ext cx="7539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39" extrusionOk="0">
                      <a:moveTo>
                        <a:pt x="2438" y="0"/>
                      </a:moveTo>
                      <a:lnTo>
                        <a:pt x="1" y="1365"/>
                      </a:lnTo>
                      <a:lnTo>
                        <a:pt x="712" y="2638"/>
                      </a:lnTo>
                      <a:lnTo>
                        <a:pt x="3148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4580;p73">
                  <a:extLst>
                    <a:ext uri="{FF2B5EF4-FFF2-40B4-BE49-F238E27FC236}">
                      <a16:creationId xmlns:a16="http://schemas.microsoft.com/office/drawing/2014/main" id="{BD365423-4AB5-49E8-8C7E-7BF531AFF0CA}"/>
                    </a:ext>
                  </a:extLst>
                </p:cNvPr>
                <p:cNvSpPr/>
                <p:nvPr/>
              </p:nvSpPr>
              <p:spPr>
                <a:xfrm>
                  <a:off x="5822052" y="3147319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7" y="1"/>
                      </a:moveTo>
                      <a:lnTo>
                        <a:pt x="1" y="1366"/>
                      </a:lnTo>
                      <a:lnTo>
                        <a:pt x="711" y="2640"/>
                      </a:lnTo>
                      <a:lnTo>
                        <a:pt x="3148" y="1275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4581;p73">
                  <a:extLst>
                    <a:ext uri="{FF2B5EF4-FFF2-40B4-BE49-F238E27FC236}">
                      <a16:creationId xmlns:a16="http://schemas.microsoft.com/office/drawing/2014/main" id="{B77CF370-31C7-4273-8CB3-889CC8E54659}"/>
                    </a:ext>
                  </a:extLst>
                </p:cNvPr>
                <p:cNvSpPr/>
                <p:nvPr/>
              </p:nvSpPr>
              <p:spPr>
                <a:xfrm>
                  <a:off x="5880368" y="3114546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2" y="1"/>
                      </a:moveTo>
                      <a:lnTo>
                        <a:pt x="1" y="1370"/>
                      </a:lnTo>
                      <a:lnTo>
                        <a:pt x="712" y="2644"/>
                      </a:lnTo>
                      <a:lnTo>
                        <a:pt x="3148" y="1279"/>
                      </a:lnTo>
                      <a:lnTo>
                        <a:pt x="243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4582;p73">
                  <a:extLst>
                    <a:ext uri="{FF2B5EF4-FFF2-40B4-BE49-F238E27FC236}">
                      <a16:creationId xmlns:a16="http://schemas.microsoft.com/office/drawing/2014/main" id="{BA458610-BA73-4659-B14B-82089A0BC393}"/>
                    </a:ext>
                  </a:extLst>
                </p:cNvPr>
                <p:cNvSpPr/>
                <p:nvPr/>
              </p:nvSpPr>
              <p:spPr>
                <a:xfrm>
                  <a:off x="5547561" y="3341181"/>
                  <a:ext cx="75371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5" extrusionOk="0">
                      <a:moveTo>
                        <a:pt x="2436" y="1"/>
                      </a:moveTo>
                      <a:lnTo>
                        <a:pt x="0" y="1371"/>
                      </a:lnTo>
                      <a:lnTo>
                        <a:pt x="712" y="2644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4583;p73">
                  <a:extLst>
                    <a:ext uri="{FF2B5EF4-FFF2-40B4-BE49-F238E27FC236}">
                      <a16:creationId xmlns:a16="http://schemas.microsoft.com/office/drawing/2014/main" id="{35D9FEF9-E352-47B1-A4AE-256673A7F9C0}"/>
                    </a:ext>
                  </a:extLst>
                </p:cNvPr>
                <p:cNvSpPr/>
                <p:nvPr/>
              </p:nvSpPr>
              <p:spPr>
                <a:xfrm>
                  <a:off x="5605854" y="3308528"/>
                  <a:ext cx="75419" cy="6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38" extrusionOk="0">
                      <a:moveTo>
                        <a:pt x="2433" y="0"/>
                      </a:moveTo>
                      <a:lnTo>
                        <a:pt x="1" y="1365"/>
                      </a:lnTo>
                      <a:lnTo>
                        <a:pt x="713" y="2638"/>
                      </a:lnTo>
                      <a:lnTo>
                        <a:pt x="3150" y="1273"/>
                      </a:lnTo>
                      <a:lnTo>
                        <a:pt x="243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4584;p73">
                  <a:extLst>
                    <a:ext uri="{FF2B5EF4-FFF2-40B4-BE49-F238E27FC236}">
                      <a16:creationId xmlns:a16="http://schemas.microsoft.com/office/drawing/2014/main" id="{B164CE82-86E8-4317-B406-D3AEFFAB2CCA}"/>
                    </a:ext>
                  </a:extLst>
                </p:cNvPr>
                <p:cNvSpPr/>
                <p:nvPr/>
              </p:nvSpPr>
              <p:spPr>
                <a:xfrm>
                  <a:off x="5664099" y="3275851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4585;p73">
                  <a:extLst>
                    <a:ext uri="{FF2B5EF4-FFF2-40B4-BE49-F238E27FC236}">
                      <a16:creationId xmlns:a16="http://schemas.microsoft.com/office/drawing/2014/main" id="{7253C767-76A2-4527-B42D-551AA90A1D91}"/>
                    </a:ext>
                  </a:extLst>
                </p:cNvPr>
                <p:cNvSpPr/>
                <p:nvPr/>
              </p:nvSpPr>
              <p:spPr>
                <a:xfrm>
                  <a:off x="5722415" y="3243173"/>
                  <a:ext cx="7551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0" extrusionOk="0">
                      <a:moveTo>
                        <a:pt x="2437" y="0"/>
                      </a:moveTo>
                      <a:lnTo>
                        <a:pt x="0" y="1366"/>
                      </a:lnTo>
                      <a:lnTo>
                        <a:pt x="717" y="2639"/>
                      </a:lnTo>
                      <a:lnTo>
                        <a:pt x="3154" y="1273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4586;p73">
                  <a:extLst>
                    <a:ext uri="{FF2B5EF4-FFF2-40B4-BE49-F238E27FC236}">
                      <a16:creationId xmlns:a16="http://schemas.microsoft.com/office/drawing/2014/main" id="{E3934171-FC87-408F-BD43-19D4BFF00E05}"/>
                    </a:ext>
                  </a:extLst>
                </p:cNvPr>
                <p:cNvSpPr/>
                <p:nvPr/>
              </p:nvSpPr>
              <p:spPr>
                <a:xfrm>
                  <a:off x="5780756" y="3210496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4587;p73">
                  <a:extLst>
                    <a:ext uri="{FF2B5EF4-FFF2-40B4-BE49-F238E27FC236}">
                      <a16:creationId xmlns:a16="http://schemas.microsoft.com/office/drawing/2014/main" id="{91EFA2FC-881D-4231-8526-CE9AC38AFE86}"/>
                    </a:ext>
                  </a:extLst>
                </p:cNvPr>
                <p:cNvSpPr/>
                <p:nvPr/>
              </p:nvSpPr>
              <p:spPr>
                <a:xfrm>
                  <a:off x="5839073" y="3177842"/>
                  <a:ext cx="7551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9" extrusionOk="0">
                      <a:moveTo>
                        <a:pt x="2437" y="0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4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4588;p73">
                  <a:extLst>
                    <a:ext uri="{FF2B5EF4-FFF2-40B4-BE49-F238E27FC236}">
                      <a16:creationId xmlns:a16="http://schemas.microsoft.com/office/drawing/2014/main" id="{6E234F40-AF53-484C-B971-C70ADEFA8972}"/>
                    </a:ext>
                  </a:extLst>
                </p:cNvPr>
                <p:cNvSpPr/>
                <p:nvPr/>
              </p:nvSpPr>
              <p:spPr>
                <a:xfrm>
                  <a:off x="5897413" y="3145141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1"/>
                      </a:moveTo>
                      <a:lnTo>
                        <a:pt x="0" y="1366"/>
                      </a:lnTo>
                      <a:lnTo>
                        <a:pt x="717" y="2640"/>
                      </a:lnTo>
                      <a:lnTo>
                        <a:pt x="3152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4589;p73">
                  <a:extLst>
                    <a:ext uri="{FF2B5EF4-FFF2-40B4-BE49-F238E27FC236}">
                      <a16:creationId xmlns:a16="http://schemas.microsoft.com/office/drawing/2014/main" id="{33867648-F7F6-4039-ADDC-D228BE03FF8F}"/>
                    </a:ext>
                  </a:extLst>
                </p:cNvPr>
                <p:cNvSpPr/>
                <p:nvPr/>
              </p:nvSpPr>
              <p:spPr>
                <a:xfrm>
                  <a:off x="6405889" y="2815303"/>
                  <a:ext cx="59066" cy="62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2607" extrusionOk="0">
                      <a:moveTo>
                        <a:pt x="2438" y="1"/>
                      </a:moveTo>
                      <a:lnTo>
                        <a:pt x="1" y="1322"/>
                      </a:lnTo>
                      <a:lnTo>
                        <a:pt x="698" y="2606"/>
                      </a:lnTo>
                      <a:lnTo>
                        <a:pt x="2467" y="1650"/>
                      </a:lnTo>
                      <a:cubicBezTo>
                        <a:pt x="2462" y="1102"/>
                        <a:pt x="2452" y="548"/>
                        <a:pt x="2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0" name="Google Shape;4590;p73">
                  <a:extLst>
                    <a:ext uri="{FF2B5EF4-FFF2-40B4-BE49-F238E27FC236}">
                      <a16:creationId xmlns:a16="http://schemas.microsoft.com/office/drawing/2014/main" id="{35467D9A-3101-4249-B2D0-E156BCC3EEAE}"/>
                    </a:ext>
                  </a:extLst>
                </p:cNvPr>
                <p:cNvGrpSpPr/>
                <p:nvPr/>
              </p:nvGrpSpPr>
              <p:grpSpPr>
                <a:xfrm>
                  <a:off x="6370004" y="2700393"/>
                  <a:ext cx="111400" cy="233441"/>
                  <a:chOff x="6370004" y="2700393"/>
                  <a:chExt cx="111400" cy="233441"/>
                </a:xfrm>
              </p:grpSpPr>
              <p:sp>
                <p:nvSpPr>
                  <p:cNvPr id="259" name="Google Shape;4591;p73">
                    <a:extLst>
                      <a:ext uri="{FF2B5EF4-FFF2-40B4-BE49-F238E27FC236}">
                        <a16:creationId xmlns:a16="http://schemas.microsoft.com/office/drawing/2014/main" id="{562D8CEF-03F0-405A-879D-E5550112F04F}"/>
                      </a:ext>
                    </a:extLst>
                  </p:cNvPr>
                  <p:cNvSpPr/>
                  <p:nvPr/>
                </p:nvSpPr>
                <p:spPr>
                  <a:xfrm>
                    <a:off x="6372637" y="2753659"/>
                    <a:ext cx="75395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15" extrusionOk="0">
                        <a:moveTo>
                          <a:pt x="2456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49" y="1284"/>
                        </a:lnTo>
                        <a:lnTo>
                          <a:pt x="24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" name="Google Shape;4592;p73">
                    <a:extLst>
                      <a:ext uri="{FF2B5EF4-FFF2-40B4-BE49-F238E27FC236}">
                        <a16:creationId xmlns:a16="http://schemas.microsoft.com/office/drawing/2014/main" id="{07841120-35CB-42D6-950D-41229EF1B33B}"/>
                      </a:ext>
                    </a:extLst>
                  </p:cNvPr>
                  <p:cNvSpPr/>
                  <p:nvPr/>
                </p:nvSpPr>
                <p:spPr>
                  <a:xfrm>
                    <a:off x="6389323" y="2784373"/>
                    <a:ext cx="75419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49" y="1283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" name="Google Shape;4593;p73">
                    <a:extLst>
                      <a:ext uri="{FF2B5EF4-FFF2-40B4-BE49-F238E27FC236}">
                        <a16:creationId xmlns:a16="http://schemas.microsoft.com/office/drawing/2014/main" id="{9DBF76E6-BCFB-4FE6-9433-0A5F0BF7C052}"/>
                      </a:ext>
                    </a:extLst>
                  </p:cNvPr>
                  <p:cNvSpPr/>
                  <p:nvPr/>
                </p:nvSpPr>
                <p:spPr>
                  <a:xfrm>
                    <a:off x="6405889" y="2815087"/>
                    <a:ext cx="75515" cy="62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2616" extrusionOk="0">
                        <a:moveTo>
                          <a:pt x="2457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54" y="1284"/>
                        </a:lnTo>
                        <a:lnTo>
                          <a:pt x="245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" name="Google Shape;4594;p73">
                    <a:extLst>
                      <a:ext uri="{FF2B5EF4-FFF2-40B4-BE49-F238E27FC236}">
                        <a16:creationId xmlns:a16="http://schemas.microsoft.com/office/drawing/2014/main" id="{43674D82-3143-480B-95C1-D6D83A29A59A}"/>
                      </a:ext>
                    </a:extLst>
                  </p:cNvPr>
                  <p:cNvSpPr/>
                  <p:nvPr/>
                </p:nvSpPr>
                <p:spPr>
                  <a:xfrm>
                    <a:off x="6370004" y="2700393"/>
                    <a:ext cx="86193" cy="46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0" h="1952" extrusionOk="0">
                        <a:moveTo>
                          <a:pt x="1870" y="943"/>
                        </a:moveTo>
                        <a:lnTo>
                          <a:pt x="0" y="1952"/>
                        </a:lnTo>
                        <a:lnTo>
                          <a:pt x="0" y="1952"/>
                        </a:lnTo>
                        <a:lnTo>
                          <a:pt x="1870" y="943"/>
                        </a:lnTo>
                        <a:close/>
                        <a:moveTo>
                          <a:pt x="3600" y="0"/>
                        </a:moveTo>
                        <a:lnTo>
                          <a:pt x="3600" y="0"/>
                        </a:lnTo>
                        <a:lnTo>
                          <a:pt x="1870" y="943"/>
                        </a:lnTo>
                        <a:lnTo>
                          <a:pt x="3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4595;p73">
                    <a:extLst>
                      <a:ext uri="{FF2B5EF4-FFF2-40B4-BE49-F238E27FC236}">
                        <a16:creationId xmlns:a16="http://schemas.microsoft.com/office/drawing/2014/main" id="{2B8D2848-028B-4BBD-817F-D26DF47B32AE}"/>
                      </a:ext>
                    </a:extLst>
                  </p:cNvPr>
                  <p:cNvSpPr/>
                  <p:nvPr/>
                </p:nvSpPr>
                <p:spPr>
                  <a:xfrm>
                    <a:off x="6370004" y="2722944"/>
                    <a:ext cx="61460" cy="6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2567" extrusionOk="0">
                        <a:moveTo>
                          <a:pt x="1870" y="1"/>
                        </a:moveTo>
                        <a:lnTo>
                          <a:pt x="0" y="1010"/>
                        </a:lnTo>
                        <a:cubicBezTo>
                          <a:pt x="64" y="1529"/>
                          <a:pt x="131" y="2048"/>
                          <a:pt x="193" y="2567"/>
                        </a:cubicBezTo>
                        <a:lnTo>
                          <a:pt x="2566" y="1283"/>
                        </a:lnTo>
                        <a:lnTo>
                          <a:pt x="187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4596;p73">
                    <a:extLst>
                      <a:ext uri="{FF2B5EF4-FFF2-40B4-BE49-F238E27FC236}">
                        <a16:creationId xmlns:a16="http://schemas.microsoft.com/office/drawing/2014/main" id="{7ECEBAE8-35E5-4A21-B906-A727DC6B1891}"/>
                      </a:ext>
                    </a:extLst>
                  </p:cNvPr>
                  <p:cNvSpPr/>
                  <p:nvPr/>
                </p:nvSpPr>
                <p:spPr>
                  <a:xfrm>
                    <a:off x="6414747" y="2700393"/>
                    <a:ext cx="45275" cy="5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1" h="2226" extrusionOk="0">
                        <a:moveTo>
                          <a:pt x="1731" y="0"/>
                        </a:moveTo>
                        <a:lnTo>
                          <a:pt x="1" y="943"/>
                        </a:lnTo>
                        <a:lnTo>
                          <a:pt x="697" y="2225"/>
                        </a:lnTo>
                        <a:lnTo>
                          <a:pt x="1890" y="1577"/>
                        </a:lnTo>
                        <a:cubicBezTo>
                          <a:pt x="1846" y="1052"/>
                          <a:pt x="1793" y="524"/>
                          <a:pt x="173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" name="Google Shape;4597;p73">
                    <a:extLst>
                      <a:ext uri="{FF2B5EF4-FFF2-40B4-BE49-F238E27FC236}">
                        <a16:creationId xmlns:a16="http://schemas.microsoft.com/office/drawing/2014/main" id="{0F06D473-A340-444B-9042-B9E98311006A}"/>
                      </a:ext>
                    </a:extLst>
                  </p:cNvPr>
                  <p:cNvSpPr/>
                  <p:nvPr/>
                </p:nvSpPr>
                <p:spPr>
                  <a:xfrm>
                    <a:off x="6375414" y="2790597"/>
                    <a:ext cx="13935" cy="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" h="1303" extrusionOk="0">
                        <a:moveTo>
                          <a:pt x="0" y="0"/>
                        </a:moveTo>
                        <a:cubicBezTo>
                          <a:pt x="53" y="433"/>
                          <a:pt x="102" y="865"/>
                          <a:pt x="155" y="1303"/>
                        </a:cubicBezTo>
                        <a:lnTo>
                          <a:pt x="582" y="1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" name="Google Shape;4598;p73">
                    <a:extLst>
                      <a:ext uri="{FF2B5EF4-FFF2-40B4-BE49-F238E27FC236}">
                        <a16:creationId xmlns:a16="http://schemas.microsoft.com/office/drawing/2014/main" id="{BF47E968-154B-4DD1-8CB0-ACDB1086D8A8}"/>
                      </a:ext>
                    </a:extLst>
                  </p:cNvPr>
                  <p:cNvSpPr/>
                  <p:nvPr/>
                </p:nvSpPr>
                <p:spPr>
                  <a:xfrm>
                    <a:off x="6374600" y="2753659"/>
                    <a:ext cx="73432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" h="2615" extrusionOk="0">
                        <a:moveTo>
                          <a:pt x="2374" y="0"/>
                        </a:moveTo>
                        <a:lnTo>
                          <a:pt x="1" y="1284"/>
                        </a:lnTo>
                        <a:cubicBezTo>
                          <a:pt x="10" y="1370"/>
                          <a:pt x="20" y="1457"/>
                          <a:pt x="34" y="1543"/>
                        </a:cubicBezTo>
                        <a:lnTo>
                          <a:pt x="616" y="2615"/>
                        </a:lnTo>
                        <a:lnTo>
                          <a:pt x="3067" y="1284"/>
                        </a:lnTo>
                        <a:lnTo>
                          <a:pt x="237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4599;p73">
                    <a:extLst>
                      <a:ext uri="{FF2B5EF4-FFF2-40B4-BE49-F238E27FC236}">
                        <a16:creationId xmlns:a16="http://schemas.microsoft.com/office/drawing/2014/main" id="{BC547FE5-5AE8-47F1-B9F4-123A48351488}"/>
                      </a:ext>
                    </a:extLst>
                  </p:cNvPr>
                  <p:cNvSpPr/>
                  <p:nvPr/>
                </p:nvSpPr>
                <p:spPr>
                  <a:xfrm>
                    <a:off x="6431433" y="2738122"/>
                    <a:ext cx="31221" cy="46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" h="1933" extrusionOk="0">
                        <a:moveTo>
                          <a:pt x="1193" y="1"/>
                        </a:moveTo>
                        <a:lnTo>
                          <a:pt x="0" y="649"/>
                        </a:lnTo>
                        <a:lnTo>
                          <a:pt x="693" y="1933"/>
                        </a:lnTo>
                        <a:lnTo>
                          <a:pt x="1304" y="1601"/>
                        </a:lnTo>
                        <a:cubicBezTo>
                          <a:pt x="1275" y="1068"/>
                          <a:pt x="1240" y="534"/>
                          <a:pt x="119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4600;p73">
                    <a:extLst>
                      <a:ext uri="{FF2B5EF4-FFF2-40B4-BE49-F238E27FC236}">
                        <a16:creationId xmlns:a16="http://schemas.microsoft.com/office/drawing/2014/main" id="{6E49AEE3-F42C-4552-A47E-09147F4482A4}"/>
                      </a:ext>
                    </a:extLst>
                  </p:cNvPr>
                  <p:cNvSpPr/>
                  <p:nvPr/>
                </p:nvSpPr>
                <p:spPr>
                  <a:xfrm>
                    <a:off x="6379101" y="2816236"/>
                    <a:ext cx="26816" cy="42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" h="1794" extrusionOk="0">
                        <a:moveTo>
                          <a:pt x="428" y="1"/>
                        </a:moveTo>
                        <a:lnTo>
                          <a:pt x="1" y="232"/>
                        </a:lnTo>
                        <a:cubicBezTo>
                          <a:pt x="63" y="751"/>
                          <a:pt x="125" y="1270"/>
                          <a:pt x="188" y="1793"/>
                        </a:cubicBezTo>
                        <a:lnTo>
                          <a:pt x="1120" y="1283"/>
                        </a:lnTo>
                        <a:lnTo>
                          <a:pt x="42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4601;p73">
                    <a:extLst>
                      <a:ext uri="{FF2B5EF4-FFF2-40B4-BE49-F238E27FC236}">
                        <a16:creationId xmlns:a16="http://schemas.microsoft.com/office/drawing/2014/main" id="{62DAA063-5601-4F8D-A9D9-A283B15ED048}"/>
                      </a:ext>
                    </a:extLst>
                  </p:cNvPr>
                  <p:cNvSpPr/>
                  <p:nvPr/>
                </p:nvSpPr>
                <p:spPr>
                  <a:xfrm>
                    <a:off x="6389323" y="2784373"/>
                    <a:ext cx="74940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30" y="1293"/>
                        </a:lnTo>
                        <a:lnTo>
                          <a:pt x="3130" y="1241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4602;p73">
                    <a:extLst>
                      <a:ext uri="{FF2B5EF4-FFF2-40B4-BE49-F238E27FC236}">
                        <a16:creationId xmlns:a16="http://schemas.microsoft.com/office/drawing/2014/main" id="{AA8DDA90-88E3-4E45-997D-AD63364AA634}"/>
                      </a:ext>
                    </a:extLst>
                  </p:cNvPr>
                  <p:cNvSpPr/>
                  <p:nvPr/>
                </p:nvSpPr>
                <p:spPr>
                  <a:xfrm>
                    <a:off x="6447999" y="2776425"/>
                    <a:ext cx="16257" cy="3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" h="1573" extrusionOk="0">
                        <a:moveTo>
                          <a:pt x="612" y="1"/>
                        </a:moveTo>
                        <a:lnTo>
                          <a:pt x="1" y="333"/>
                        </a:lnTo>
                        <a:lnTo>
                          <a:pt x="679" y="1573"/>
                        </a:lnTo>
                        <a:cubicBezTo>
                          <a:pt x="659" y="1048"/>
                          <a:pt x="641" y="524"/>
                          <a:pt x="61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4603;p73">
                    <a:extLst>
                      <a:ext uri="{FF2B5EF4-FFF2-40B4-BE49-F238E27FC236}">
                        <a16:creationId xmlns:a16="http://schemas.microsoft.com/office/drawing/2014/main" id="{91A09206-15DE-451F-A1DE-854D8F713A05}"/>
                      </a:ext>
                    </a:extLst>
                  </p:cNvPr>
                  <p:cNvSpPr/>
                  <p:nvPr/>
                </p:nvSpPr>
                <p:spPr>
                  <a:xfrm>
                    <a:off x="6383578" y="2846951"/>
                    <a:ext cx="39050" cy="49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2072" extrusionOk="0">
                        <a:moveTo>
                          <a:pt x="933" y="0"/>
                        </a:moveTo>
                        <a:lnTo>
                          <a:pt x="1" y="510"/>
                        </a:lnTo>
                        <a:cubicBezTo>
                          <a:pt x="58" y="1029"/>
                          <a:pt x="121" y="1548"/>
                          <a:pt x="183" y="2072"/>
                        </a:cubicBezTo>
                        <a:lnTo>
                          <a:pt x="1630" y="1284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4604;p73">
                    <a:extLst>
                      <a:ext uri="{FF2B5EF4-FFF2-40B4-BE49-F238E27FC236}">
                        <a16:creationId xmlns:a16="http://schemas.microsoft.com/office/drawing/2014/main" id="{EF41CA0C-2D56-48F6-AA53-7F5A95ED0CCD}"/>
                      </a:ext>
                    </a:extLst>
                  </p:cNvPr>
                  <p:cNvSpPr/>
                  <p:nvPr/>
                </p:nvSpPr>
                <p:spPr>
                  <a:xfrm>
                    <a:off x="6392339" y="2877689"/>
                    <a:ext cx="72618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3" h="2345" extrusionOk="0">
                        <a:moveTo>
                          <a:pt x="1264" y="0"/>
                        </a:moveTo>
                        <a:lnTo>
                          <a:pt x="1264" y="0"/>
                        </a:lnTo>
                        <a:lnTo>
                          <a:pt x="1961" y="1283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1961" y="1283"/>
                        </a:lnTo>
                        <a:lnTo>
                          <a:pt x="3033" y="701"/>
                        </a:lnTo>
                        <a:lnTo>
                          <a:pt x="3033" y="701"/>
                        </a:lnTo>
                        <a:lnTo>
                          <a:pt x="1961" y="1283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4605;p73">
                    <a:extLst>
                      <a:ext uri="{FF2B5EF4-FFF2-40B4-BE49-F238E27FC236}">
                        <a16:creationId xmlns:a16="http://schemas.microsoft.com/office/drawing/2014/main" id="{026B4EE3-5AB9-49C7-B6C6-822F72E84DCB}"/>
                      </a:ext>
                    </a:extLst>
                  </p:cNvPr>
                  <p:cNvSpPr/>
                  <p:nvPr/>
                </p:nvSpPr>
                <p:spPr>
                  <a:xfrm>
                    <a:off x="6387935" y="2877689"/>
                    <a:ext cx="51381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345" extrusionOk="0">
                        <a:moveTo>
                          <a:pt x="1448" y="0"/>
                        </a:moveTo>
                        <a:lnTo>
                          <a:pt x="1" y="788"/>
                        </a:lnTo>
                        <a:cubicBezTo>
                          <a:pt x="59" y="1307"/>
                          <a:pt x="122" y="1826"/>
                          <a:pt x="184" y="2345"/>
                        </a:cubicBezTo>
                        <a:lnTo>
                          <a:pt x="2145" y="1283"/>
                        </a:ln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4606;p73">
                    <a:extLst>
                      <a:ext uri="{FF2B5EF4-FFF2-40B4-BE49-F238E27FC236}">
                        <a16:creationId xmlns:a16="http://schemas.microsoft.com/office/drawing/2014/main" id="{B895BC5E-3612-492D-AAC7-DFC679FF33D7}"/>
                      </a:ext>
                    </a:extLst>
                  </p:cNvPr>
                  <p:cNvSpPr/>
                  <p:nvPr/>
                </p:nvSpPr>
                <p:spPr>
                  <a:xfrm>
                    <a:off x="6422599" y="2854779"/>
                    <a:ext cx="42474" cy="53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2240" extrusionOk="0">
                        <a:moveTo>
                          <a:pt x="1769" y="1"/>
                        </a:moveTo>
                        <a:lnTo>
                          <a:pt x="0" y="957"/>
                        </a:lnTo>
                        <a:lnTo>
                          <a:pt x="697" y="2240"/>
                        </a:lnTo>
                        <a:lnTo>
                          <a:pt x="1769" y="1658"/>
                        </a:lnTo>
                        <a:cubicBezTo>
                          <a:pt x="1773" y="1106"/>
                          <a:pt x="1773" y="553"/>
                          <a:pt x="176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1" name="Google Shape;4607;p73">
                  <a:extLst>
                    <a:ext uri="{FF2B5EF4-FFF2-40B4-BE49-F238E27FC236}">
                      <a16:creationId xmlns:a16="http://schemas.microsoft.com/office/drawing/2014/main" id="{C02BE00A-EBF1-4A43-85A5-CEAD282549CE}"/>
                    </a:ext>
                  </a:extLst>
                </p:cNvPr>
                <p:cNvGrpSpPr/>
                <p:nvPr/>
              </p:nvGrpSpPr>
              <p:grpSpPr>
                <a:xfrm>
                  <a:off x="5654068" y="3094317"/>
                  <a:ext cx="126815" cy="240096"/>
                  <a:chOff x="5654068" y="3094317"/>
                  <a:chExt cx="126815" cy="240096"/>
                </a:xfrm>
              </p:grpSpPr>
              <p:grpSp>
                <p:nvGrpSpPr>
                  <p:cNvPr id="239" name="Google Shape;4608;p73">
                    <a:extLst>
                      <a:ext uri="{FF2B5EF4-FFF2-40B4-BE49-F238E27FC236}">
                        <a16:creationId xmlns:a16="http://schemas.microsoft.com/office/drawing/2014/main" id="{02600428-0214-4E24-8657-132059AC7B71}"/>
                      </a:ext>
                    </a:extLst>
                  </p:cNvPr>
                  <p:cNvGrpSpPr/>
                  <p:nvPr/>
                </p:nvGrpSpPr>
                <p:grpSpPr>
                  <a:xfrm>
                    <a:off x="5654068" y="3094317"/>
                    <a:ext cx="126721" cy="240096"/>
                    <a:chOff x="5654068" y="3094317"/>
                    <a:chExt cx="126721" cy="240096"/>
                  </a:xfrm>
                </p:grpSpPr>
                <p:sp>
                  <p:nvSpPr>
                    <p:cNvPr id="241" name="Google Shape;4609;p73">
                      <a:extLst>
                        <a:ext uri="{FF2B5EF4-FFF2-40B4-BE49-F238E27FC236}">
                          <a16:creationId xmlns:a16="http://schemas.microsoft.com/office/drawing/2014/main" id="{6C7ED1A8-80DB-42AF-BA87-75EEA7E610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4068" y="3121225"/>
                      <a:ext cx="75539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5" h="2639" extrusionOk="0">
                          <a:moveTo>
                            <a:pt x="2438" y="1"/>
                          </a:moveTo>
                          <a:lnTo>
                            <a:pt x="1" y="1365"/>
                          </a:lnTo>
                          <a:lnTo>
                            <a:pt x="717" y="2639"/>
                          </a:lnTo>
                          <a:lnTo>
                            <a:pt x="3154" y="1274"/>
                          </a:lnTo>
                          <a:lnTo>
                            <a:pt x="2438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4610;p73">
                      <a:extLst>
                        <a:ext uri="{FF2B5EF4-FFF2-40B4-BE49-F238E27FC236}">
                          <a16:creationId xmlns:a16="http://schemas.microsoft.com/office/drawing/2014/main" id="{FBDD8BD8-399C-4208-92B0-B80455B67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1209" y="3151724"/>
                      <a:ext cx="75395" cy="63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38" extrusionOk="0">
                          <a:moveTo>
                            <a:pt x="2438" y="0"/>
                          </a:moveTo>
                          <a:lnTo>
                            <a:pt x="1" y="1365"/>
                          </a:lnTo>
                          <a:lnTo>
                            <a:pt x="713" y="2638"/>
                          </a:lnTo>
                          <a:lnTo>
                            <a:pt x="3149" y="1274"/>
                          </a:lnTo>
                          <a:lnTo>
                            <a:pt x="2438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4611;p73">
                      <a:extLst>
                        <a:ext uri="{FF2B5EF4-FFF2-40B4-BE49-F238E27FC236}">
                          <a16:creationId xmlns:a16="http://schemas.microsoft.com/office/drawing/2014/main" id="{64728A26-64D1-431A-9953-6E0BB786C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54" y="3182199"/>
                      <a:ext cx="75491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3" h="2639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7" y="2638"/>
                          </a:lnTo>
                          <a:lnTo>
                            <a:pt x="3153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4612;p73">
                      <a:extLst>
                        <a:ext uri="{FF2B5EF4-FFF2-40B4-BE49-F238E27FC236}">
                          <a16:creationId xmlns:a16="http://schemas.microsoft.com/office/drawing/2014/main" id="{B945B5A7-8F1F-403E-B227-AA3A16007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394" y="3212674"/>
                      <a:ext cx="75395" cy="63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40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1" y="2640"/>
                          </a:lnTo>
                          <a:lnTo>
                            <a:pt x="3148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4613;p73">
                      <a:extLst>
                        <a:ext uri="{FF2B5EF4-FFF2-40B4-BE49-F238E27FC236}">
                          <a16:creationId xmlns:a16="http://schemas.microsoft.com/office/drawing/2014/main" id="{A8270030-ED8D-47C4-919A-7C2040F71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977" y="3107077"/>
                      <a:ext cx="47646" cy="44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90" h="1866" extrusionOk="0">
                          <a:moveTo>
                            <a:pt x="1990" y="0"/>
                          </a:moveTo>
                          <a:lnTo>
                            <a:pt x="938" y="592"/>
                          </a:lnTo>
                          <a:lnTo>
                            <a:pt x="0" y="1116"/>
                          </a:lnTo>
                          <a:lnTo>
                            <a:pt x="938" y="592"/>
                          </a:lnTo>
                          <a:lnTo>
                            <a:pt x="1654" y="1865"/>
                          </a:lnTo>
                          <a:lnTo>
                            <a:pt x="938" y="592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4614;p73">
                      <a:extLst>
                        <a:ext uri="{FF2B5EF4-FFF2-40B4-BE49-F238E27FC236}">
                          <a16:creationId xmlns:a16="http://schemas.microsoft.com/office/drawing/2014/main" id="{62886521-ABE8-4D49-9E6B-82B704A1F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9143" y="3162976"/>
                      <a:ext cx="12091" cy="257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5" h="107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cubicBezTo>
                            <a:pt x="59" y="362"/>
                            <a:pt x="116" y="722"/>
                            <a:pt x="174" y="1077"/>
                          </a:cubicBezTo>
                          <a:lnTo>
                            <a:pt x="505" y="895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4615;p73">
                      <a:extLst>
                        <a:ext uri="{FF2B5EF4-FFF2-40B4-BE49-F238E27FC236}">
                          <a16:creationId xmlns:a16="http://schemas.microsoft.com/office/drawing/2014/main" id="{6FF936B0-6868-4726-ACFD-2AF55AAF19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7420" y="3121225"/>
                      <a:ext cx="72187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5" h="2639" extrusionOk="0">
                          <a:moveTo>
                            <a:pt x="2298" y="1"/>
                          </a:moveTo>
                          <a:lnTo>
                            <a:pt x="1360" y="525"/>
                          </a:lnTo>
                          <a:lnTo>
                            <a:pt x="0" y="1283"/>
                          </a:lnTo>
                          <a:cubicBezTo>
                            <a:pt x="25" y="1437"/>
                            <a:pt x="49" y="1591"/>
                            <a:pt x="73" y="1745"/>
                          </a:cubicBezTo>
                          <a:lnTo>
                            <a:pt x="577" y="2639"/>
                          </a:lnTo>
                          <a:lnTo>
                            <a:pt x="3014" y="1274"/>
                          </a:lnTo>
                          <a:lnTo>
                            <a:pt x="2298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4616;p73">
                      <a:extLst>
                        <a:ext uri="{FF2B5EF4-FFF2-40B4-BE49-F238E27FC236}">
                          <a16:creationId xmlns:a16="http://schemas.microsoft.com/office/drawing/2014/main" id="{1AA3C649-7F38-49B7-99F1-DE90B8800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2409" y="3094317"/>
                      <a:ext cx="53200" cy="574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22" h="2399" extrusionOk="0">
                          <a:moveTo>
                            <a:pt x="2004" y="0"/>
                          </a:moveTo>
                          <a:lnTo>
                            <a:pt x="1053" y="533"/>
                          </a:lnTo>
                          <a:lnTo>
                            <a:pt x="1" y="1125"/>
                          </a:lnTo>
                          <a:lnTo>
                            <a:pt x="717" y="2398"/>
                          </a:lnTo>
                          <a:lnTo>
                            <a:pt x="2221" y="1552"/>
                          </a:lnTo>
                          <a:cubicBezTo>
                            <a:pt x="2153" y="1033"/>
                            <a:pt x="2081" y="519"/>
                            <a:pt x="2004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4617;p73">
                      <a:extLst>
                        <a:ext uri="{FF2B5EF4-FFF2-40B4-BE49-F238E27FC236}">
                          <a16:creationId xmlns:a16="http://schemas.microsoft.com/office/drawing/2014/main" id="{EE6B7E0C-A772-4EC5-82C3-14C6D09A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3285" y="3184378"/>
                      <a:ext cx="24996" cy="411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4" h="1717" extrusionOk="0">
                          <a:moveTo>
                            <a:pt x="332" y="1"/>
                          </a:moveTo>
                          <a:lnTo>
                            <a:pt x="1" y="183"/>
                          </a:lnTo>
                          <a:cubicBezTo>
                            <a:pt x="87" y="697"/>
                            <a:pt x="168" y="1207"/>
                            <a:pt x="255" y="1717"/>
                          </a:cubicBezTo>
                          <a:lnTo>
                            <a:pt x="1044" y="1274"/>
                          </a:lnTo>
                          <a:lnTo>
                            <a:pt x="332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4618;p73">
                      <a:extLst>
                        <a:ext uri="{FF2B5EF4-FFF2-40B4-BE49-F238E27FC236}">
                          <a16:creationId xmlns:a16="http://schemas.microsoft.com/office/drawing/2014/main" id="{69EEAB9C-5697-4485-B112-AF166FF3D3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1209" y="3151724"/>
                      <a:ext cx="75395" cy="63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38" extrusionOk="0">
                          <a:moveTo>
                            <a:pt x="2438" y="0"/>
                          </a:moveTo>
                          <a:lnTo>
                            <a:pt x="1" y="1365"/>
                          </a:lnTo>
                          <a:lnTo>
                            <a:pt x="713" y="2638"/>
                          </a:lnTo>
                          <a:lnTo>
                            <a:pt x="3149" y="1274"/>
                          </a:lnTo>
                          <a:lnTo>
                            <a:pt x="2438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4619;p73">
                      <a:extLst>
                        <a:ext uri="{FF2B5EF4-FFF2-40B4-BE49-F238E27FC236}">
                          <a16:creationId xmlns:a16="http://schemas.microsoft.com/office/drawing/2014/main" id="{B89E958E-E683-44E5-85AD-397CBC7E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9573" y="3131448"/>
                      <a:ext cx="40606" cy="50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96" h="2121" extrusionOk="0">
                          <a:moveTo>
                            <a:pt x="1504" y="1"/>
                          </a:moveTo>
                          <a:lnTo>
                            <a:pt x="0" y="847"/>
                          </a:lnTo>
                          <a:lnTo>
                            <a:pt x="711" y="2121"/>
                          </a:lnTo>
                          <a:lnTo>
                            <a:pt x="1695" y="1568"/>
                          </a:lnTo>
                          <a:cubicBezTo>
                            <a:pt x="1633" y="1044"/>
                            <a:pt x="1571" y="525"/>
                            <a:pt x="1504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4620;p73">
                      <a:extLst>
                        <a:ext uri="{FF2B5EF4-FFF2-40B4-BE49-F238E27FC236}">
                          <a16:creationId xmlns:a16="http://schemas.microsoft.com/office/drawing/2014/main" id="{A405A5CD-C5A4-46BC-A9FB-32D1F20F8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9365" y="3214853"/>
                      <a:ext cx="36057" cy="470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" h="1967" extrusionOk="0">
                          <a:moveTo>
                            <a:pt x="790" y="1"/>
                          </a:moveTo>
                          <a:lnTo>
                            <a:pt x="1" y="444"/>
                          </a:lnTo>
                          <a:cubicBezTo>
                            <a:pt x="87" y="952"/>
                            <a:pt x="179" y="1462"/>
                            <a:pt x="271" y="1966"/>
                          </a:cubicBezTo>
                          <a:lnTo>
                            <a:pt x="1506" y="1274"/>
                          </a:lnTo>
                          <a:lnTo>
                            <a:pt x="790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4621;p73">
                      <a:extLst>
                        <a:ext uri="{FF2B5EF4-FFF2-40B4-BE49-F238E27FC236}">
                          <a16:creationId xmlns:a16="http://schemas.microsoft.com/office/drawing/2014/main" id="{63686378-3C2F-4902-9B4D-77341D16A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54" y="3182199"/>
                      <a:ext cx="75491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3" h="2639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7" y="2638"/>
                          </a:lnTo>
                          <a:lnTo>
                            <a:pt x="3153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4622;p73">
                      <a:extLst>
                        <a:ext uri="{FF2B5EF4-FFF2-40B4-BE49-F238E27FC236}">
                          <a16:creationId xmlns:a16="http://schemas.microsoft.com/office/drawing/2014/main" id="{CE878F4A-027B-4B39-B983-E8225EDE8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570" y="3168985"/>
                      <a:ext cx="27534" cy="437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0" h="1826" extrusionOk="0">
                          <a:moveTo>
                            <a:pt x="985" y="0"/>
                          </a:moveTo>
                          <a:lnTo>
                            <a:pt x="1" y="553"/>
                          </a:lnTo>
                          <a:lnTo>
                            <a:pt x="717" y="1826"/>
                          </a:lnTo>
                          <a:lnTo>
                            <a:pt x="1149" y="1581"/>
                          </a:lnTo>
                          <a:cubicBezTo>
                            <a:pt x="1101" y="1052"/>
                            <a:pt x="1043" y="528"/>
                            <a:pt x="985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4623;p73">
                      <a:extLst>
                        <a:ext uri="{FF2B5EF4-FFF2-40B4-BE49-F238E27FC236}">
                          <a16:creationId xmlns:a16="http://schemas.microsoft.com/office/drawing/2014/main" id="{C3D3DDD1-C193-4CC4-AB0B-030BCE5DC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5829" y="3245352"/>
                      <a:ext cx="46616" cy="529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7" h="2212" extrusionOk="0">
                          <a:moveTo>
                            <a:pt x="1236" y="0"/>
                          </a:moveTo>
                          <a:lnTo>
                            <a:pt x="1" y="692"/>
                          </a:lnTo>
                          <a:cubicBezTo>
                            <a:pt x="87" y="1202"/>
                            <a:pt x="183" y="1707"/>
                            <a:pt x="279" y="2211"/>
                          </a:cubicBezTo>
                          <a:lnTo>
                            <a:pt x="1946" y="1275"/>
                          </a:lnTo>
                          <a:lnTo>
                            <a:pt x="1236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4624;p73">
                      <a:extLst>
                        <a:ext uri="{FF2B5EF4-FFF2-40B4-BE49-F238E27FC236}">
                          <a16:creationId xmlns:a16="http://schemas.microsoft.com/office/drawing/2014/main" id="{BB27B842-3666-40AC-B86B-0E8B0BB3A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394" y="3212674"/>
                      <a:ext cx="72282" cy="63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9" h="2640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1" y="2640"/>
                          </a:lnTo>
                          <a:lnTo>
                            <a:pt x="3018" y="1347"/>
                          </a:lnTo>
                          <a:cubicBezTo>
                            <a:pt x="3009" y="1227"/>
                            <a:pt x="3000" y="1106"/>
                            <a:pt x="2989" y="986"/>
                          </a:cubicBez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4625;p73">
                      <a:extLst>
                        <a:ext uri="{FF2B5EF4-FFF2-40B4-BE49-F238E27FC236}">
                          <a16:creationId xmlns:a16="http://schemas.microsoft.com/office/drawing/2014/main" id="{DB73F0BF-5D54-447A-AABE-CD56DFF8E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3711" y="3206833"/>
                      <a:ext cx="13264" cy="29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" h="1230" extrusionOk="0">
                          <a:moveTo>
                            <a:pt x="433" y="0"/>
                          </a:moveTo>
                          <a:lnTo>
                            <a:pt x="1" y="245"/>
                          </a:lnTo>
                          <a:lnTo>
                            <a:pt x="553" y="1230"/>
                          </a:lnTo>
                          <a:cubicBezTo>
                            <a:pt x="515" y="817"/>
                            <a:pt x="477" y="409"/>
                            <a:pt x="433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4626;p73">
                      <a:extLst>
                        <a:ext uri="{FF2B5EF4-FFF2-40B4-BE49-F238E27FC236}">
                          <a16:creationId xmlns:a16="http://schemas.microsoft.com/office/drawing/2014/main" id="{7FA6A9FA-DDD0-46E9-80C4-C78E2F2F0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2484" y="3275851"/>
                      <a:ext cx="57103" cy="585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85" h="2446" extrusionOk="0">
                          <a:moveTo>
                            <a:pt x="1668" y="1"/>
                          </a:moveTo>
                          <a:lnTo>
                            <a:pt x="1" y="937"/>
                          </a:lnTo>
                          <a:cubicBezTo>
                            <a:pt x="93" y="1442"/>
                            <a:pt x="193" y="1946"/>
                            <a:pt x="295" y="2446"/>
                          </a:cubicBezTo>
                          <a:lnTo>
                            <a:pt x="2385" y="1274"/>
                          </a:lnTo>
                          <a:lnTo>
                            <a:pt x="1668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40" name="Google Shape;4627;p73">
                    <a:extLst>
                      <a:ext uri="{FF2B5EF4-FFF2-40B4-BE49-F238E27FC236}">
                        <a16:creationId xmlns:a16="http://schemas.microsoft.com/office/drawing/2014/main" id="{D5467688-64E5-45C6-96AF-7AD7E65A8E11}"/>
                      </a:ext>
                    </a:extLst>
                  </p:cNvPr>
                  <p:cNvSpPr/>
                  <p:nvPr/>
                </p:nvSpPr>
                <p:spPr>
                  <a:xfrm>
                    <a:off x="5722415" y="3244897"/>
                    <a:ext cx="58468" cy="6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2" h="2568" extrusionOk="0">
                        <a:moveTo>
                          <a:pt x="2307" y="1"/>
                        </a:moveTo>
                        <a:lnTo>
                          <a:pt x="0" y="1294"/>
                        </a:lnTo>
                        <a:lnTo>
                          <a:pt x="717" y="2567"/>
                        </a:lnTo>
                        <a:lnTo>
                          <a:pt x="2442" y="1601"/>
                        </a:lnTo>
                        <a:cubicBezTo>
                          <a:pt x="2398" y="1068"/>
                          <a:pt x="2355" y="534"/>
                          <a:pt x="230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02" name="Google Shape;4628;p73">
                  <a:extLst>
                    <a:ext uri="{FF2B5EF4-FFF2-40B4-BE49-F238E27FC236}">
                      <a16:creationId xmlns:a16="http://schemas.microsoft.com/office/drawing/2014/main" id="{37D6AD07-BEBE-4396-9F3F-64DB382E5B5D}"/>
                    </a:ext>
                  </a:extLst>
                </p:cNvPr>
                <p:cNvSpPr/>
                <p:nvPr/>
              </p:nvSpPr>
              <p:spPr>
                <a:xfrm>
                  <a:off x="5900621" y="2793470"/>
                  <a:ext cx="359138" cy="44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0" h="18438" extrusionOk="0">
                      <a:moveTo>
                        <a:pt x="7610" y="0"/>
                      </a:moveTo>
                      <a:cubicBezTo>
                        <a:pt x="7498" y="0"/>
                        <a:pt x="7385" y="25"/>
                        <a:pt x="7277" y="76"/>
                      </a:cubicBezTo>
                      <a:lnTo>
                        <a:pt x="554" y="3268"/>
                      </a:lnTo>
                      <a:cubicBezTo>
                        <a:pt x="169" y="3456"/>
                        <a:pt x="0" y="3917"/>
                        <a:pt x="188" y="4306"/>
                      </a:cubicBezTo>
                      <a:lnTo>
                        <a:pt x="6690" y="17993"/>
                      </a:lnTo>
                      <a:cubicBezTo>
                        <a:pt x="6822" y="18274"/>
                        <a:pt x="7103" y="18437"/>
                        <a:pt x="7395" y="18437"/>
                      </a:cubicBezTo>
                      <a:cubicBezTo>
                        <a:pt x="7507" y="18437"/>
                        <a:pt x="7620" y="18413"/>
                        <a:pt x="7728" y="18363"/>
                      </a:cubicBezTo>
                      <a:lnTo>
                        <a:pt x="14446" y="15167"/>
                      </a:lnTo>
                      <a:cubicBezTo>
                        <a:pt x="14836" y="14984"/>
                        <a:pt x="15000" y="14518"/>
                        <a:pt x="14816" y="14129"/>
                      </a:cubicBezTo>
                      <a:lnTo>
                        <a:pt x="8315" y="447"/>
                      </a:lnTo>
                      <a:cubicBezTo>
                        <a:pt x="8179" y="166"/>
                        <a:pt x="7900" y="0"/>
                        <a:pt x="76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4629;p73">
                  <a:extLst>
                    <a:ext uri="{FF2B5EF4-FFF2-40B4-BE49-F238E27FC236}">
                      <a16:creationId xmlns:a16="http://schemas.microsoft.com/office/drawing/2014/main" id="{5A429D90-2D2A-44B4-AD10-59F764BADBD9}"/>
                    </a:ext>
                  </a:extLst>
                </p:cNvPr>
                <p:cNvSpPr/>
                <p:nvPr/>
              </p:nvSpPr>
              <p:spPr>
                <a:xfrm>
                  <a:off x="5900621" y="2864570"/>
                  <a:ext cx="307805" cy="370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6" h="15468" extrusionOk="0">
                      <a:moveTo>
                        <a:pt x="1193" y="0"/>
                      </a:moveTo>
                      <a:lnTo>
                        <a:pt x="554" y="298"/>
                      </a:lnTo>
                      <a:cubicBezTo>
                        <a:pt x="169" y="486"/>
                        <a:pt x="0" y="947"/>
                        <a:pt x="188" y="1336"/>
                      </a:cubicBezTo>
                      <a:lnTo>
                        <a:pt x="6690" y="15023"/>
                      </a:lnTo>
                      <a:cubicBezTo>
                        <a:pt x="6822" y="15304"/>
                        <a:pt x="7103" y="15467"/>
                        <a:pt x="7395" y="15467"/>
                      </a:cubicBezTo>
                      <a:cubicBezTo>
                        <a:pt x="7507" y="15467"/>
                        <a:pt x="7620" y="15443"/>
                        <a:pt x="7728" y="15393"/>
                      </a:cubicBezTo>
                      <a:lnTo>
                        <a:pt x="12855" y="12956"/>
                      </a:lnTo>
                      <a:cubicBezTo>
                        <a:pt x="7608" y="10707"/>
                        <a:pt x="3720" y="5022"/>
                        <a:pt x="1193" y="0"/>
                      </a:cubicBezTo>
                      <a:close/>
                    </a:path>
                  </a:pathLst>
                </a:custGeom>
                <a:solidFill>
                  <a:srgbClr val="FDB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4630;p73">
                  <a:extLst>
                    <a:ext uri="{FF2B5EF4-FFF2-40B4-BE49-F238E27FC236}">
                      <a16:creationId xmlns:a16="http://schemas.microsoft.com/office/drawing/2014/main" id="{0F0E46BE-8C09-47F8-9D30-16251E5B175D}"/>
                    </a:ext>
                  </a:extLst>
                </p:cNvPr>
                <p:cNvSpPr/>
                <p:nvPr/>
              </p:nvSpPr>
              <p:spPr>
                <a:xfrm>
                  <a:off x="6000713" y="2986853"/>
                  <a:ext cx="207486" cy="142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932" extrusionOk="0">
                      <a:moveTo>
                        <a:pt x="7762" y="0"/>
                      </a:moveTo>
                      <a:cubicBezTo>
                        <a:pt x="6166" y="2615"/>
                        <a:pt x="2937" y="3629"/>
                        <a:pt x="0" y="4638"/>
                      </a:cubicBezTo>
                      <a:lnTo>
                        <a:pt x="616" y="5931"/>
                      </a:lnTo>
                      <a:cubicBezTo>
                        <a:pt x="3682" y="5417"/>
                        <a:pt x="6536" y="4115"/>
                        <a:pt x="8665" y="1908"/>
                      </a:cubicBezTo>
                      <a:lnTo>
                        <a:pt x="77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4631;p73">
                  <a:extLst>
                    <a:ext uri="{FF2B5EF4-FFF2-40B4-BE49-F238E27FC236}">
                      <a16:creationId xmlns:a16="http://schemas.microsoft.com/office/drawing/2014/main" id="{5D3719DC-0132-4E26-8370-D99A0C680039}"/>
                    </a:ext>
                  </a:extLst>
                </p:cNvPr>
                <p:cNvSpPr/>
                <p:nvPr/>
              </p:nvSpPr>
              <p:spPr>
                <a:xfrm>
                  <a:off x="6052254" y="2827536"/>
                  <a:ext cx="93328" cy="158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6607" extrusionOk="0">
                      <a:moveTo>
                        <a:pt x="429" y="0"/>
                      </a:moveTo>
                      <a:cubicBezTo>
                        <a:pt x="370" y="0"/>
                        <a:pt x="310" y="14"/>
                        <a:pt x="255" y="43"/>
                      </a:cubicBezTo>
                      <a:cubicBezTo>
                        <a:pt x="73" y="139"/>
                        <a:pt x="0" y="365"/>
                        <a:pt x="96" y="552"/>
                      </a:cubicBezTo>
                      <a:lnTo>
                        <a:pt x="3134" y="6405"/>
                      </a:lnTo>
                      <a:cubicBezTo>
                        <a:pt x="3201" y="6533"/>
                        <a:pt x="3331" y="6607"/>
                        <a:pt x="3466" y="6607"/>
                      </a:cubicBezTo>
                      <a:cubicBezTo>
                        <a:pt x="3524" y="6607"/>
                        <a:pt x="3583" y="6593"/>
                        <a:pt x="3638" y="6564"/>
                      </a:cubicBezTo>
                      <a:cubicBezTo>
                        <a:pt x="3826" y="6467"/>
                        <a:pt x="3898" y="6243"/>
                        <a:pt x="3802" y="6055"/>
                      </a:cubicBezTo>
                      <a:lnTo>
                        <a:pt x="765" y="201"/>
                      </a:lnTo>
                      <a:cubicBezTo>
                        <a:pt x="697" y="74"/>
                        <a:pt x="565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4632;p73">
                  <a:extLst>
                    <a:ext uri="{FF2B5EF4-FFF2-40B4-BE49-F238E27FC236}">
                      <a16:creationId xmlns:a16="http://schemas.microsoft.com/office/drawing/2014/main" id="{AA114371-463A-4D6D-8BA4-4CC595161E66}"/>
                    </a:ext>
                  </a:extLst>
                </p:cNvPr>
                <p:cNvSpPr/>
                <p:nvPr/>
              </p:nvSpPr>
              <p:spPr>
                <a:xfrm>
                  <a:off x="5979670" y="2803357"/>
                  <a:ext cx="18867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1250" extrusionOk="0">
                      <a:moveTo>
                        <a:pt x="346" y="0"/>
                      </a:moveTo>
                      <a:lnTo>
                        <a:pt x="0" y="140"/>
                      </a:lnTo>
                      <a:lnTo>
                        <a:pt x="442" y="1249"/>
                      </a:lnTo>
                      <a:lnTo>
                        <a:pt x="788" y="1111"/>
                      </a:lnTo>
                      <a:lnTo>
                        <a:pt x="34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4633;p73">
                  <a:extLst>
                    <a:ext uri="{FF2B5EF4-FFF2-40B4-BE49-F238E27FC236}">
                      <a16:creationId xmlns:a16="http://schemas.microsoft.com/office/drawing/2014/main" id="{4CCD81CB-FA00-42FD-82BF-6E9A8CD88A15}"/>
                    </a:ext>
                  </a:extLst>
                </p:cNvPr>
                <p:cNvSpPr/>
                <p:nvPr/>
              </p:nvSpPr>
              <p:spPr>
                <a:xfrm>
                  <a:off x="5896599" y="2622853"/>
                  <a:ext cx="52841" cy="10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4220" extrusionOk="0">
                      <a:moveTo>
                        <a:pt x="341" y="1"/>
                      </a:moveTo>
                      <a:lnTo>
                        <a:pt x="1" y="159"/>
                      </a:lnTo>
                      <a:lnTo>
                        <a:pt x="1865" y="4220"/>
                      </a:lnTo>
                      <a:lnTo>
                        <a:pt x="2206" y="4061"/>
                      </a:lnTo>
                      <a:lnTo>
                        <a:pt x="341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8" name="Google Shape;4634;p73">
                  <a:extLst>
                    <a:ext uri="{FF2B5EF4-FFF2-40B4-BE49-F238E27FC236}">
                      <a16:creationId xmlns:a16="http://schemas.microsoft.com/office/drawing/2014/main" id="{EBCCFFFE-1D54-4CBE-8C78-7B7570E76BD2}"/>
                    </a:ext>
                  </a:extLst>
                </p:cNvPr>
                <p:cNvGrpSpPr/>
                <p:nvPr/>
              </p:nvGrpSpPr>
              <p:grpSpPr>
                <a:xfrm>
                  <a:off x="6369273" y="2701001"/>
                  <a:ext cx="111400" cy="233441"/>
                  <a:chOff x="6423004" y="3088521"/>
                  <a:chExt cx="111400" cy="233441"/>
                </a:xfrm>
              </p:grpSpPr>
              <p:sp>
                <p:nvSpPr>
                  <p:cNvPr id="225" name="Google Shape;4635;p73">
                    <a:extLst>
                      <a:ext uri="{FF2B5EF4-FFF2-40B4-BE49-F238E27FC236}">
                        <a16:creationId xmlns:a16="http://schemas.microsoft.com/office/drawing/2014/main" id="{567CA4F7-1494-4F34-A1AD-089429900037}"/>
                      </a:ext>
                    </a:extLst>
                  </p:cNvPr>
                  <p:cNvSpPr/>
                  <p:nvPr/>
                </p:nvSpPr>
                <p:spPr>
                  <a:xfrm>
                    <a:off x="6425637" y="3141787"/>
                    <a:ext cx="75395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15" extrusionOk="0">
                        <a:moveTo>
                          <a:pt x="2456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49" y="1284"/>
                        </a:lnTo>
                        <a:lnTo>
                          <a:pt x="2456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" name="Google Shape;4636;p73">
                    <a:extLst>
                      <a:ext uri="{FF2B5EF4-FFF2-40B4-BE49-F238E27FC236}">
                        <a16:creationId xmlns:a16="http://schemas.microsoft.com/office/drawing/2014/main" id="{8AF69EE0-3472-4707-8660-11B14EEEC60C}"/>
                      </a:ext>
                    </a:extLst>
                  </p:cNvPr>
                  <p:cNvSpPr/>
                  <p:nvPr/>
                </p:nvSpPr>
                <p:spPr>
                  <a:xfrm>
                    <a:off x="6442323" y="3172501"/>
                    <a:ext cx="75419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49" y="1283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4637;p73">
                    <a:extLst>
                      <a:ext uri="{FF2B5EF4-FFF2-40B4-BE49-F238E27FC236}">
                        <a16:creationId xmlns:a16="http://schemas.microsoft.com/office/drawing/2014/main" id="{0E39D36F-58CD-4607-9031-A9D20170B94E}"/>
                      </a:ext>
                    </a:extLst>
                  </p:cNvPr>
                  <p:cNvSpPr/>
                  <p:nvPr/>
                </p:nvSpPr>
                <p:spPr>
                  <a:xfrm>
                    <a:off x="6458889" y="3203216"/>
                    <a:ext cx="75515" cy="62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2616" extrusionOk="0">
                        <a:moveTo>
                          <a:pt x="2457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54" y="1284"/>
                        </a:lnTo>
                        <a:lnTo>
                          <a:pt x="2457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4638;p73">
                    <a:extLst>
                      <a:ext uri="{FF2B5EF4-FFF2-40B4-BE49-F238E27FC236}">
                        <a16:creationId xmlns:a16="http://schemas.microsoft.com/office/drawing/2014/main" id="{732B4893-007E-4F33-B836-53CD59D47453}"/>
                      </a:ext>
                    </a:extLst>
                  </p:cNvPr>
                  <p:cNvSpPr/>
                  <p:nvPr/>
                </p:nvSpPr>
                <p:spPr>
                  <a:xfrm>
                    <a:off x="6423004" y="3088521"/>
                    <a:ext cx="86193" cy="46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0" h="1952" extrusionOk="0">
                        <a:moveTo>
                          <a:pt x="1870" y="943"/>
                        </a:moveTo>
                        <a:lnTo>
                          <a:pt x="0" y="1952"/>
                        </a:lnTo>
                        <a:lnTo>
                          <a:pt x="0" y="1952"/>
                        </a:lnTo>
                        <a:lnTo>
                          <a:pt x="1870" y="943"/>
                        </a:lnTo>
                        <a:close/>
                        <a:moveTo>
                          <a:pt x="3600" y="0"/>
                        </a:moveTo>
                        <a:lnTo>
                          <a:pt x="3600" y="0"/>
                        </a:lnTo>
                        <a:lnTo>
                          <a:pt x="1870" y="943"/>
                        </a:lnTo>
                        <a:lnTo>
                          <a:pt x="3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4639;p73">
                    <a:extLst>
                      <a:ext uri="{FF2B5EF4-FFF2-40B4-BE49-F238E27FC236}">
                        <a16:creationId xmlns:a16="http://schemas.microsoft.com/office/drawing/2014/main" id="{49BB8F0D-EB65-48A2-8B1E-FDB109F0F874}"/>
                      </a:ext>
                    </a:extLst>
                  </p:cNvPr>
                  <p:cNvSpPr/>
                  <p:nvPr/>
                </p:nvSpPr>
                <p:spPr>
                  <a:xfrm>
                    <a:off x="6423004" y="3111072"/>
                    <a:ext cx="61460" cy="6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2567" extrusionOk="0">
                        <a:moveTo>
                          <a:pt x="1870" y="1"/>
                        </a:moveTo>
                        <a:lnTo>
                          <a:pt x="0" y="1010"/>
                        </a:lnTo>
                        <a:cubicBezTo>
                          <a:pt x="64" y="1529"/>
                          <a:pt x="131" y="2048"/>
                          <a:pt x="193" y="2567"/>
                        </a:cubicBezTo>
                        <a:lnTo>
                          <a:pt x="2566" y="1283"/>
                        </a:lnTo>
                        <a:lnTo>
                          <a:pt x="1870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4640;p73">
                    <a:extLst>
                      <a:ext uri="{FF2B5EF4-FFF2-40B4-BE49-F238E27FC236}">
                        <a16:creationId xmlns:a16="http://schemas.microsoft.com/office/drawing/2014/main" id="{2F649B33-DECF-4333-9A8F-D18D9C933E0D}"/>
                      </a:ext>
                    </a:extLst>
                  </p:cNvPr>
                  <p:cNvSpPr/>
                  <p:nvPr/>
                </p:nvSpPr>
                <p:spPr>
                  <a:xfrm>
                    <a:off x="6467747" y="3088521"/>
                    <a:ext cx="45275" cy="5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1" h="2226" extrusionOk="0">
                        <a:moveTo>
                          <a:pt x="1731" y="0"/>
                        </a:moveTo>
                        <a:lnTo>
                          <a:pt x="1" y="943"/>
                        </a:lnTo>
                        <a:lnTo>
                          <a:pt x="697" y="2225"/>
                        </a:lnTo>
                        <a:lnTo>
                          <a:pt x="1890" y="1577"/>
                        </a:lnTo>
                        <a:cubicBezTo>
                          <a:pt x="1846" y="1052"/>
                          <a:pt x="1793" y="524"/>
                          <a:pt x="17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" name="Google Shape;4641;p73">
                    <a:extLst>
                      <a:ext uri="{FF2B5EF4-FFF2-40B4-BE49-F238E27FC236}">
                        <a16:creationId xmlns:a16="http://schemas.microsoft.com/office/drawing/2014/main" id="{713BDF98-9B85-46B3-AC96-4D7256531CDD}"/>
                      </a:ext>
                    </a:extLst>
                  </p:cNvPr>
                  <p:cNvSpPr/>
                  <p:nvPr/>
                </p:nvSpPr>
                <p:spPr>
                  <a:xfrm>
                    <a:off x="6428414" y="3178725"/>
                    <a:ext cx="13935" cy="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" h="1303" extrusionOk="0">
                        <a:moveTo>
                          <a:pt x="0" y="0"/>
                        </a:moveTo>
                        <a:cubicBezTo>
                          <a:pt x="53" y="433"/>
                          <a:pt x="102" y="865"/>
                          <a:pt x="155" y="1303"/>
                        </a:cubicBezTo>
                        <a:lnTo>
                          <a:pt x="582" y="1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4642;p73">
                    <a:extLst>
                      <a:ext uri="{FF2B5EF4-FFF2-40B4-BE49-F238E27FC236}">
                        <a16:creationId xmlns:a16="http://schemas.microsoft.com/office/drawing/2014/main" id="{913A0F63-8F3A-4048-99BB-35307B167AC2}"/>
                      </a:ext>
                    </a:extLst>
                  </p:cNvPr>
                  <p:cNvSpPr/>
                  <p:nvPr/>
                </p:nvSpPr>
                <p:spPr>
                  <a:xfrm>
                    <a:off x="6484433" y="3126250"/>
                    <a:ext cx="31221" cy="46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" h="1933" extrusionOk="0">
                        <a:moveTo>
                          <a:pt x="1193" y="1"/>
                        </a:moveTo>
                        <a:lnTo>
                          <a:pt x="0" y="649"/>
                        </a:lnTo>
                        <a:lnTo>
                          <a:pt x="693" y="1933"/>
                        </a:lnTo>
                        <a:lnTo>
                          <a:pt x="1304" y="1601"/>
                        </a:lnTo>
                        <a:cubicBezTo>
                          <a:pt x="1275" y="1068"/>
                          <a:pt x="1240" y="534"/>
                          <a:pt x="119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4643;p73">
                    <a:extLst>
                      <a:ext uri="{FF2B5EF4-FFF2-40B4-BE49-F238E27FC236}">
                        <a16:creationId xmlns:a16="http://schemas.microsoft.com/office/drawing/2014/main" id="{262CB29E-0AB8-4CD6-9419-DEA4833DF65C}"/>
                      </a:ext>
                    </a:extLst>
                  </p:cNvPr>
                  <p:cNvSpPr/>
                  <p:nvPr/>
                </p:nvSpPr>
                <p:spPr>
                  <a:xfrm>
                    <a:off x="6432101" y="3204365"/>
                    <a:ext cx="26816" cy="42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" h="1794" extrusionOk="0">
                        <a:moveTo>
                          <a:pt x="428" y="1"/>
                        </a:moveTo>
                        <a:lnTo>
                          <a:pt x="1" y="232"/>
                        </a:lnTo>
                        <a:cubicBezTo>
                          <a:pt x="63" y="751"/>
                          <a:pt x="125" y="1270"/>
                          <a:pt x="188" y="1793"/>
                        </a:cubicBezTo>
                        <a:lnTo>
                          <a:pt x="1120" y="1283"/>
                        </a:lnTo>
                        <a:lnTo>
                          <a:pt x="428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4644;p73">
                    <a:extLst>
                      <a:ext uri="{FF2B5EF4-FFF2-40B4-BE49-F238E27FC236}">
                        <a16:creationId xmlns:a16="http://schemas.microsoft.com/office/drawing/2014/main" id="{AE5D701A-FD2C-46FC-820F-020A4FC1CA54}"/>
                      </a:ext>
                    </a:extLst>
                  </p:cNvPr>
                  <p:cNvSpPr/>
                  <p:nvPr/>
                </p:nvSpPr>
                <p:spPr>
                  <a:xfrm>
                    <a:off x="6500999" y="3164553"/>
                    <a:ext cx="16257" cy="3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" h="1573" extrusionOk="0">
                        <a:moveTo>
                          <a:pt x="612" y="1"/>
                        </a:moveTo>
                        <a:lnTo>
                          <a:pt x="1" y="333"/>
                        </a:lnTo>
                        <a:lnTo>
                          <a:pt x="679" y="1573"/>
                        </a:lnTo>
                        <a:cubicBezTo>
                          <a:pt x="659" y="1048"/>
                          <a:pt x="641" y="524"/>
                          <a:pt x="61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4645;p73">
                    <a:extLst>
                      <a:ext uri="{FF2B5EF4-FFF2-40B4-BE49-F238E27FC236}">
                        <a16:creationId xmlns:a16="http://schemas.microsoft.com/office/drawing/2014/main" id="{9BF3E639-FFE6-47DF-9690-21C8B5FFCD6C}"/>
                      </a:ext>
                    </a:extLst>
                  </p:cNvPr>
                  <p:cNvSpPr/>
                  <p:nvPr/>
                </p:nvSpPr>
                <p:spPr>
                  <a:xfrm>
                    <a:off x="6436578" y="3235079"/>
                    <a:ext cx="39050" cy="49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2072" extrusionOk="0">
                        <a:moveTo>
                          <a:pt x="933" y="0"/>
                        </a:moveTo>
                        <a:lnTo>
                          <a:pt x="1" y="510"/>
                        </a:lnTo>
                        <a:cubicBezTo>
                          <a:pt x="58" y="1029"/>
                          <a:pt x="121" y="1548"/>
                          <a:pt x="183" y="2072"/>
                        </a:cubicBezTo>
                        <a:lnTo>
                          <a:pt x="1630" y="1284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4646;p73">
                    <a:extLst>
                      <a:ext uri="{FF2B5EF4-FFF2-40B4-BE49-F238E27FC236}">
                        <a16:creationId xmlns:a16="http://schemas.microsoft.com/office/drawing/2014/main" id="{496FD80B-C35C-4F26-A46D-5AAC5298A137}"/>
                      </a:ext>
                    </a:extLst>
                  </p:cNvPr>
                  <p:cNvSpPr/>
                  <p:nvPr/>
                </p:nvSpPr>
                <p:spPr>
                  <a:xfrm>
                    <a:off x="6445339" y="3265817"/>
                    <a:ext cx="72618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3" h="2345" extrusionOk="0">
                        <a:moveTo>
                          <a:pt x="1264" y="0"/>
                        </a:moveTo>
                        <a:lnTo>
                          <a:pt x="1264" y="0"/>
                        </a:lnTo>
                        <a:lnTo>
                          <a:pt x="1961" y="1283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1961" y="1283"/>
                        </a:lnTo>
                        <a:lnTo>
                          <a:pt x="3033" y="701"/>
                        </a:lnTo>
                        <a:lnTo>
                          <a:pt x="3033" y="701"/>
                        </a:lnTo>
                        <a:lnTo>
                          <a:pt x="1961" y="128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4647;p73">
                    <a:extLst>
                      <a:ext uri="{FF2B5EF4-FFF2-40B4-BE49-F238E27FC236}">
                        <a16:creationId xmlns:a16="http://schemas.microsoft.com/office/drawing/2014/main" id="{744AB095-9D20-48C9-B9C3-193C444F2C15}"/>
                      </a:ext>
                    </a:extLst>
                  </p:cNvPr>
                  <p:cNvSpPr/>
                  <p:nvPr/>
                </p:nvSpPr>
                <p:spPr>
                  <a:xfrm>
                    <a:off x="6440935" y="3265817"/>
                    <a:ext cx="51381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345" extrusionOk="0">
                        <a:moveTo>
                          <a:pt x="1448" y="0"/>
                        </a:moveTo>
                        <a:lnTo>
                          <a:pt x="1" y="788"/>
                        </a:lnTo>
                        <a:cubicBezTo>
                          <a:pt x="59" y="1307"/>
                          <a:pt x="122" y="1826"/>
                          <a:pt x="184" y="2345"/>
                        </a:cubicBezTo>
                        <a:lnTo>
                          <a:pt x="2145" y="1283"/>
                        </a:ln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4648;p73">
                    <a:extLst>
                      <a:ext uri="{FF2B5EF4-FFF2-40B4-BE49-F238E27FC236}">
                        <a16:creationId xmlns:a16="http://schemas.microsoft.com/office/drawing/2014/main" id="{FAADA8B2-6551-44AE-AF51-B5A1973B1167}"/>
                      </a:ext>
                    </a:extLst>
                  </p:cNvPr>
                  <p:cNvSpPr/>
                  <p:nvPr/>
                </p:nvSpPr>
                <p:spPr>
                  <a:xfrm>
                    <a:off x="6475599" y="3242907"/>
                    <a:ext cx="42474" cy="53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2240" extrusionOk="0">
                        <a:moveTo>
                          <a:pt x="1769" y="1"/>
                        </a:moveTo>
                        <a:lnTo>
                          <a:pt x="0" y="957"/>
                        </a:lnTo>
                        <a:lnTo>
                          <a:pt x="697" y="2240"/>
                        </a:lnTo>
                        <a:lnTo>
                          <a:pt x="1769" y="1658"/>
                        </a:lnTo>
                        <a:cubicBezTo>
                          <a:pt x="1773" y="1106"/>
                          <a:pt x="1773" y="553"/>
                          <a:pt x="17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9" name="Google Shape;4649;p73">
                  <a:extLst>
                    <a:ext uri="{FF2B5EF4-FFF2-40B4-BE49-F238E27FC236}">
                      <a16:creationId xmlns:a16="http://schemas.microsoft.com/office/drawing/2014/main" id="{1D6F8F75-60E9-4618-B2B6-34D9DFA3E5E3}"/>
                    </a:ext>
                  </a:extLst>
                </p:cNvPr>
                <p:cNvGrpSpPr/>
                <p:nvPr/>
              </p:nvGrpSpPr>
              <p:grpSpPr>
                <a:xfrm>
                  <a:off x="5654068" y="3095232"/>
                  <a:ext cx="126727" cy="240096"/>
                  <a:chOff x="5873281" y="3267233"/>
                  <a:chExt cx="126727" cy="240096"/>
                </a:xfrm>
              </p:grpSpPr>
              <p:sp>
                <p:nvSpPr>
                  <p:cNvPr id="210" name="Google Shape;4650;p73">
                    <a:extLst>
                      <a:ext uri="{FF2B5EF4-FFF2-40B4-BE49-F238E27FC236}">
                        <a16:creationId xmlns:a16="http://schemas.microsoft.com/office/drawing/2014/main" id="{658F05F6-015E-4B8D-A468-46A8664557FE}"/>
                      </a:ext>
                    </a:extLst>
                  </p:cNvPr>
                  <p:cNvSpPr/>
                  <p:nvPr/>
                </p:nvSpPr>
                <p:spPr>
                  <a:xfrm>
                    <a:off x="5873281" y="3294141"/>
                    <a:ext cx="75539" cy="6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5" h="2639" extrusionOk="0">
                        <a:moveTo>
                          <a:pt x="2438" y="1"/>
                        </a:moveTo>
                        <a:lnTo>
                          <a:pt x="1" y="1365"/>
                        </a:lnTo>
                        <a:lnTo>
                          <a:pt x="717" y="2639"/>
                        </a:lnTo>
                        <a:lnTo>
                          <a:pt x="3154" y="1274"/>
                        </a:lnTo>
                        <a:lnTo>
                          <a:pt x="2438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4651;p73">
                    <a:extLst>
                      <a:ext uri="{FF2B5EF4-FFF2-40B4-BE49-F238E27FC236}">
                        <a16:creationId xmlns:a16="http://schemas.microsoft.com/office/drawing/2014/main" id="{FD3318AC-782E-48D4-ACA4-A415BF83CAA1}"/>
                      </a:ext>
                    </a:extLst>
                  </p:cNvPr>
                  <p:cNvSpPr/>
                  <p:nvPr/>
                </p:nvSpPr>
                <p:spPr>
                  <a:xfrm>
                    <a:off x="5890421" y="3324640"/>
                    <a:ext cx="75395" cy="63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38" extrusionOk="0">
                        <a:moveTo>
                          <a:pt x="2438" y="0"/>
                        </a:moveTo>
                        <a:lnTo>
                          <a:pt x="1" y="1365"/>
                        </a:lnTo>
                        <a:lnTo>
                          <a:pt x="713" y="2638"/>
                        </a:lnTo>
                        <a:lnTo>
                          <a:pt x="3149" y="1274"/>
                        </a:lnTo>
                        <a:lnTo>
                          <a:pt x="243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4652;p73">
                    <a:extLst>
                      <a:ext uri="{FF2B5EF4-FFF2-40B4-BE49-F238E27FC236}">
                        <a16:creationId xmlns:a16="http://schemas.microsoft.com/office/drawing/2014/main" id="{F747195B-E9F2-423A-8F96-19CF11871868}"/>
                      </a:ext>
                    </a:extLst>
                  </p:cNvPr>
                  <p:cNvSpPr/>
                  <p:nvPr/>
                </p:nvSpPr>
                <p:spPr>
                  <a:xfrm>
                    <a:off x="5907466" y="3355115"/>
                    <a:ext cx="75491" cy="6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3" h="2639" extrusionOk="0">
                        <a:moveTo>
                          <a:pt x="2437" y="1"/>
                        </a:moveTo>
                        <a:lnTo>
                          <a:pt x="1" y="1365"/>
                        </a:lnTo>
                        <a:lnTo>
                          <a:pt x="717" y="2638"/>
                        </a:lnTo>
                        <a:lnTo>
                          <a:pt x="3153" y="1274"/>
                        </a:lnTo>
                        <a:lnTo>
                          <a:pt x="2437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4653;p73">
                    <a:extLst>
                      <a:ext uri="{FF2B5EF4-FFF2-40B4-BE49-F238E27FC236}">
                        <a16:creationId xmlns:a16="http://schemas.microsoft.com/office/drawing/2014/main" id="{CD25B01D-DB3B-4E85-BB50-1DC4E267F368}"/>
                      </a:ext>
                    </a:extLst>
                  </p:cNvPr>
                  <p:cNvSpPr/>
                  <p:nvPr/>
                </p:nvSpPr>
                <p:spPr>
                  <a:xfrm>
                    <a:off x="5924607" y="3385590"/>
                    <a:ext cx="75395" cy="63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40" extrusionOk="0">
                        <a:moveTo>
                          <a:pt x="2437" y="1"/>
                        </a:moveTo>
                        <a:lnTo>
                          <a:pt x="1" y="1365"/>
                        </a:lnTo>
                        <a:lnTo>
                          <a:pt x="711" y="2640"/>
                        </a:lnTo>
                        <a:lnTo>
                          <a:pt x="3148" y="1274"/>
                        </a:lnTo>
                        <a:lnTo>
                          <a:pt x="2437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4654;p73">
                    <a:extLst>
                      <a:ext uri="{FF2B5EF4-FFF2-40B4-BE49-F238E27FC236}">
                        <a16:creationId xmlns:a16="http://schemas.microsoft.com/office/drawing/2014/main" id="{486E7419-FD4C-4BC5-83A8-9097FADDEEC3}"/>
                      </a:ext>
                    </a:extLst>
                  </p:cNvPr>
                  <p:cNvSpPr/>
                  <p:nvPr/>
                </p:nvSpPr>
                <p:spPr>
                  <a:xfrm>
                    <a:off x="5909190" y="3279993"/>
                    <a:ext cx="47646" cy="44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0" h="1866" extrusionOk="0">
                        <a:moveTo>
                          <a:pt x="1990" y="0"/>
                        </a:moveTo>
                        <a:lnTo>
                          <a:pt x="938" y="592"/>
                        </a:lnTo>
                        <a:lnTo>
                          <a:pt x="0" y="1116"/>
                        </a:lnTo>
                        <a:lnTo>
                          <a:pt x="938" y="592"/>
                        </a:lnTo>
                        <a:lnTo>
                          <a:pt x="1654" y="1865"/>
                        </a:lnTo>
                        <a:lnTo>
                          <a:pt x="938" y="59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4655;p73">
                    <a:extLst>
                      <a:ext uri="{FF2B5EF4-FFF2-40B4-BE49-F238E27FC236}">
                        <a16:creationId xmlns:a16="http://schemas.microsoft.com/office/drawing/2014/main" id="{1FE1DFBF-1E05-4551-AEAC-0740AC61DC7F}"/>
                      </a:ext>
                    </a:extLst>
                  </p:cNvPr>
                  <p:cNvSpPr/>
                  <p:nvPr/>
                </p:nvSpPr>
                <p:spPr>
                  <a:xfrm>
                    <a:off x="5878356" y="3335891"/>
                    <a:ext cx="12091" cy="25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5" h="1077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59" y="362"/>
                          <a:pt x="116" y="722"/>
                          <a:pt x="174" y="1077"/>
                        </a:cubicBezTo>
                        <a:lnTo>
                          <a:pt x="505" y="895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4656;p73">
                    <a:extLst>
                      <a:ext uri="{FF2B5EF4-FFF2-40B4-BE49-F238E27FC236}">
                        <a16:creationId xmlns:a16="http://schemas.microsoft.com/office/drawing/2014/main" id="{28221CA3-B42C-4D48-B59A-3005913C6D27}"/>
                      </a:ext>
                    </a:extLst>
                  </p:cNvPr>
                  <p:cNvSpPr/>
                  <p:nvPr/>
                </p:nvSpPr>
                <p:spPr>
                  <a:xfrm>
                    <a:off x="5931621" y="3267233"/>
                    <a:ext cx="53200" cy="57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2" h="2399" extrusionOk="0">
                        <a:moveTo>
                          <a:pt x="2004" y="0"/>
                        </a:moveTo>
                        <a:lnTo>
                          <a:pt x="1053" y="533"/>
                        </a:lnTo>
                        <a:lnTo>
                          <a:pt x="1" y="1125"/>
                        </a:lnTo>
                        <a:lnTo>
                          <a:pt x="717" y="2398"/>
                        </a:lnTo>
                        <a:lnTo>
                          <a:pt x="2221" y="1552"/>
                        </a:lnTo>
                        <a:cubicBezTo>
                          <a:pt x="2153" y="1033"/>
                          <a:pt x="2081" y="519"/>
                          <a:pt x="200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4657;p73">
                    <a:extLst>
                      <a:ext uri="{FF2B5EF4-FFF2-40B4-BE49-F238E27FC236}">
                        <a16:creationId xmlns:a16="http://schemas.microsoft.com/office/drawing/2014/main" id="{A46046AA-ED33-4DEF-9BC4-A09F60ACB079}"/>
                      </a:ext>
                    </a:extLst>
                  </p:cNvPr>
                  <p:cNvSpPr/>
                  <p:nvPr/>
                </p:nvSpPr>
                <p:spPr>
                  <a:xfrm>
                    <a:off x="5882497" y="3357293"/>
                    <a:ext cx="24996" cy="4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" h="1717" extrusionOk="0">
                        <a:moveTo>
                          <a:pt x="332" y="1"/>
                        </a:moveTo>
                        <a:lnTo>
                          <a:pt x="1" y="183"/>
                        </a:lnTo>
                        <a:cubicBezTo>
                          <a:pt x="87" y="697"/>
                          <a:pt x="168" y="1207"/>
                          <a:pt x="255" y="1717"/>
                        </a:cubicBezTo>
                        <a:lnTo>
                          <a:pt x="1044" y="1274"/>
                        </a:lnTo>
                        <a:lnTo>
                          <a:pt x="332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4658;p73">
                    <a:extLst>
                      <a:ext uri="{FF2B5EF4-FFF2-40B4-BE49-F238E27FC236}">
                        <a16:creationId xmlns:a16="http://schemas.microsoft.com/office/drawing/2014/main" id="{EB5E5147-2B5D-4DBA-BFC4-CF3B0D529416}"/>
                      </a:ext>
                    </a:extLst>
                  </p:cNvPr>
                  <p:cNvSpPr/>
                  <p:nvPr/>
                </p:nvSpPr>
                <p:spPr>
                  <a:xfrm>
                    <a:off x="5948786" y="3304363"/>
                    <a:ext cx="40606" cy="50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6" h="2121" extrusionOk="0">
                        <a:moveTo>
                          <a:pt x="1504" y="1"/>
                        </a:moveTo>
                        <a:lnTo>
                          <a:pt x="0" y="847"/>
                        </a:lnTo>
                        <a:lnTo>
                          <a:pt x="711" y="2121"/>
                        </a:lnTo>
                        <a:lnTo>
                          <a:pt x="1695" y="1568"/>
                        </a:lnTo>
                        <a:cubicBezTo>
                          <a:pt x="1633" y="1044"/>
                          <a:pt x="1571" y="525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4659;p73">
                    <a:extLst>
                      <a:ext uri="{FF2B5EF4-FFF2-40B4-BE49-F238E27FC236}">
                        <a16:creationId xmlns:a16="http://schemas.microsoft.com/office/drawing/2014/main" id="{BBAD61D3-DAC5-4E75-A26E-55039740C201}"/>
                      </a:ext>
                    </a:extLst>
                  </p:cNvPr>
                  <p:cNvSpPr/>
                  <p:nvPr/>
                </p:nvSpPr>
                <p:spPr>
                  <a:xfrm>
                    <a:off x="5888578" y="3387768"/>
                    <a:ext cx="36057" cy="47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" h="1967" extrusionOk="0">
                        <a:moveTo>
                          <a:pt x="790" y="1"/>
                        </a:moveTo>
                        <a:lnTo>
                          <a:pt x="1" y="444"/>
                        </a:lnTo>
                        <a:cubicBezTo>
                          <a:pt x="87" y="952"/>
                          <a:pt x="179" y="1462"/>
                          <a:pt x="271" y="1966"/>
                        </a:cubicBezTo>
                        <a:lnTo>
                          <a:pt x="1506" y="1274"/>
                        </a:lnTo>
                        <a:lnTo>
                          <a:pt x="790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4660;p73">
                    <a:extLst>
                      <a:ext uri="{FF2B5EF4-FFF2-40B4-BE49-F238E27FC236}">
                        <a16:creationId xmlns:a16="http://schemas.microsoft.com/office/drawing/2014/main" id="{14CB337E-8896-4AAA-AB90-DD5BEFA25DD0}"/>
                      </a:ext>
                    </a:extLst>
                  </p:cNvPr>
                  <p:cNvSpPr/>
                  <p:nvPr/>
                </p:nvSpPr>
                <p:spPr>
                  <a:xfrm>
                    <a:off x="5965783" y="3341900"/>
                    <a:ext cx="27534" cy="437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" h="1826" extrusionOk="0">
                        <a:moveTo>
                          <a:pt x="985" y="0"/>
                        </a:moveTo>
                        <a:lnTo>
                          <a:pt x="1" y="553"/>
                        </a:lnTo>
                        <a:lnTo>
                          <a:pt x="717" y="1826"/>
                        </a:lnTo>
                        <a:lnTo>
                          <a:pt x="1149" y="1581"/>
                        </a:lnTo>
                        <a:cubicBezTo>
                          <a:pt x="1101" y="1052"/>
                          <a:pt x="1043" y="528"/>
                          <a:pt x="98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4661;p73">
                    <a:extLst>
                      <a:ext uri="{FF2B5EF4-FFF2-40B4-BE49-F238E27FC236}">
                        <a16:creationId xmlns:a16="http://schemas.microsoft.com/office/drawing/2014/main" id="{E7914041-16EA-47FC-B6F2-FD924AF676B0}"/>
                      </a:ext>
                    </a:extLst>
                  </p:cNvPr>
                  <p:cNvSpPr/>
                  <p:nvPr/>
                </p:nvSpPr>
                <p:spPr>
                  <a:xfrm>
                    <a:off x="5895042" y="3418267"/>
                    <a:ext cx="46616" cy="52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7" h="2212" extrusionOk="0">
                        <a:moveTo>
                          <a:pt x="1236" y="0"/>
                        </a:moveTo>
                        <a:lnTo>
                          <a:pt x="1" y="692"/>
                        </a:lnTo>
                        <a:cubicBezTo>
                          <a:pt x="87" y="1202"/>
                          <a:pt x="183" y="1707"/>
                          <a:pt x="279" y="2211"/>
                        </a:cubicBezTo>
                        <a:lnTo>
                          <a:pt x="1946" y="1275"/>
                        </a:lnTo>
                        <a:lnTo>
                          <a:pt x="1236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4662;p73">
                    <a:extLst>
                      <a:ext uri="{FF2B5EF4-FFF2-40B4-BE49-F238E27FC236}">
                        <a16:creationId xmlns:a16="http://schemas.microsoft.com/office/drawing/2014/main" id="{D799826D-ACA7-4947-8889-213CAB30137D}"/>
                      </a:ext>
                    </a:extLst>
                  </p:cNvPr>
                  <p:cNvSpPr/>
                  <p:nvPr/>
                </p:nvSpPr>
                <p:spPr>
                  <a:xfrm>
                    <a:off x="5982924" y="3379749"/>
                    <a:ext cx="13264" cy="29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1230" extrusionOk="0">
                        <a:moveTo>
                          <a:pt x="433" y="0"/>
                        </a:moveTo>
                        <a:lnTo>
                          <a:pt x="1" y="245"/>
                        </a:lnTo>
                        <a:lnTo>
                          <a:pt x="553" y="1230"/>
                        </a:lnTo>
                        <a:cubicBezTo>
                          <a:pt x="515" y="817"/>
                          <a:pt x="477" y="409"/>
                          <a:pt x="43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4663;p73">
                    <a:extLst>
                      <a:ext uri="{FF2B5EF4-FFF2-40B4-BE49-F238E27FC236}">
                        <a16:creationId xmlns:a16="http://schemas.microsoft.com/office/drawing/2014/main" id="{DC223A15-5139-4403-9840-18AF88F7A62E}"/>
                      </a:ext>
                    </a:extLst>
                  </p:cNvPr>
                  <p:cNvSpPr/>
                  <p:nvPr/>
                </p:nvSpPr>
                <p:spPr>
                  <a:xfrm>
                    <a:off x="5901697" y="3448766"/>
                    <a:ext cx="57103" cy="58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5" h="2446" extrusionOk="0">
                        <a:moveTo>
                          <a:pt x="1668" y="1"/>
                        </a:moveTo>
                        <a:lnTo>
                          <a:pt x="1" y="937"/>
                        </a:lnTo>
                        <a:cubicBezTo>
                          <a:pt x="93" y="1442"/>
                          <a:pt x="193" y="1946"/>
                          <a:pt x="295" y="2446"/>
                        </a:cubicBezTo>
                        <a:lnTo>
                          <a:pt x="2385" y="1274"/>
                        </a:lnTo>
                        <a:lnTo>
                          <a:pt x="1668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4664;p73">
                    <a:extLst>
                      <a:ext uri="{FF2B5EF4-FFF2-40B4-BE49-F238E27FC236}">
                        <a16:creationId xmlns:a16="http://schemas.microsoft.com/office/drawing/2014/main" id="{CD9AF1F2-504A-4394-998E-18BB8B902BDD}"/>
                      </a:ext>
                    </a:extLst>
                  </p:cNvPr>
                  <p:cNvSpPr/>
                  <p:nvPr/>
                </p:nvSpPr>
                <p:spPr>
                  <a:xfrm>
                    <a:off x="5941540" y="3416825"/>
                    <a:ext cx="58468" cy="6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2" h="2568" extrusionOk="0">
                        <a:moveTo>
                          <a:pt x="2307" y="1"/>
                        </a:moveTo>
                        <a:lnTo>
                          <a:pt x="0" y="1294"/>
                        </a:lnTo>
                        <a:lnTo>
                          <a:pt x="717" y="2567"/>
                        </a:lnTo>
                        <a:lnTo>
                          <a:pt x="2442" y="1601"/>
                        </a:lnTo>
                        <a:cubicBezTo>
                          <a:pt x="2398" y="1068"/>
                          <a:pt x="2355" y="534"/>
                          <a:pt x="230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1" name="Google Shape;4665;p73">
              <a:extLst>
                <a:ext uri="{FF2B5EF4-FFF2-40B4-BE49-F238E27FC236}">
                  <a16:creationId xmlns:a16="http://schemas.microsoft.com/office/drawing/2014/main" id="{34D53B9E-F188-40F4-B4F3-E43D5BFB14DF}"/>
                </a:ext>
              </a:extLst>
            </p:cNvPr>
            <p:cNvGrpSpPr/>
            <p:nvPr/>
          </p:nvGrpSpPr>
          <p:grpSpPr>
            <a:xfrm flipH="1">
              <a:off x="3113214" y="3317762"/>
              <a:ext cx="730126" cy="795320"/>
              <a:chOff x="1385664" y="3433062"/>
              <a:chExt cx="730126" cy="795320"/>
            </a:xfrm>
          </p:grpSpPr>
          <p:grpSp>
            <p:nvGrpSpPr>
              <p:cNvPr id="92" name="Google Shape;4666;p73">
                <a:extLst>
                  <a:ext uri="{FF2B5EF4-FFF2-40B4-BE49-F238E27FC236}">
                    <a16:creationId xmlns:a16="http://schemas.microsoft.com/office/drawing/2014/main" id="{E7503EFB-8F91-41F6-B9A0-3DF51D1C773C}"/>
                  </a:ext>
                </a:extLst>
              </p:cNvPr>
              <p:cNvGrpSpPr/>
              <p:nvPr/>
            </p:nvGrpSpPr>
            <p:grpSpPr>
              <a:xfrm rot="-611134">
                <a:off x="1411692" y="3459787"/>
                <a:ext cx="331123" cy="323881"/>
                <a:chOff x="488084" y="3164562"/>
                <a:chExt cx="535235" cy="523530"/>
              </a:xfrm>
            </p:grpSpPr>
            <p:grpSp>
              <p:nvGrpSpPr>
                <p:cNvPr id="114" name="Google Shape;4667;p73">
                  <a:extLst>
                    <a:ext uri="{FF2B5EF4-FFF2-40B4-BE49-F238E27FC236}">
                      <a16:creationId xmlns:a16="http://schemas.microsoft.com/office/drawing/2014/main" id="{7E47F083-3EAE-419E-819E-9E7A41F99CE0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16" name="Google Shape;4668;p73">
                    <a:extLst>
                      <a:ext uri="{FF2B5EF4-FFF2-40B4-BE49-F238E27FC236}">
                        <a16:creationId xmlns:a16="http://schemas.microsoft.com/office/drawing/2014/main" id="{13AE0604-963C-4F49-91A6-1E2979E15349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4669;p73">
                    <a:extLst>
                      <a:ext uri="{FF2B5EF4-FFF2-40B4-BE49-F238E27FC236}">
                        <a16:creationId xmlns:a16="http://schemas.microsoft.com/office/drawing/2014/main" id="{5270B593-4BE1-40D3-B4F7-D9288F885014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4670;p73">
                    <a:extLst>
                      <a:ext uri="{FF2B5EF4-FFF2-40B4-BE49-F238E27FC236}">
                        <a16:creationId xmlns:a16="http://schemas.microsoft.com/office/drawing/2014/main" id="{5F140771-7F57-4AE0-88E3-6C4341FB5064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4671;p73">
                    <a:extLst>
                      <a:ext uri="{FF2B5EF4-FFF2-40B4-BE49-F238E27FC236}">
                        <a16:creationId xmlns:a16="http://schemas.microsoft.com/office/drawing/2014/main" id="{7FABB8E7-1BCB-45C6-9AFE-A3818447604B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4672;p73">
                    <a:extLst>
                      <a:ext uri="{FF2B5EF4-FFF2-40B4-BE49-F238E27FC236}">
                        <a16:creationId xmlns:a16="http://schemas.microsoft.com/office/drawing/2014/main" id="{41C79227-3680-42CC-B311-C887E6AE19B2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4673;p73">
                    <a:extLst>
                      <a:ext uri="{FF2B5EF4-FFF2-40B4-BE49-F238E27FC236}">
                        <a16:creationId xmlns:a16="http://schemas.microsoft.com/office/drawing/2014/main" id="{D2780675-027D-4D89-80B5-4E493D03E7C0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4674;p73">
                    <a:extLst>
                      <a:ext uri="{FF2B5EF4-FFF2-40B4-BE49-F238E27FC236}">
                        <a16:creationId xmlns:a16="http://schemas.microsoft.com/office/drawing/2014/main" id="{E7CFB241-52C2-41BC-A980-BB5FD6511220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4675;p73">
                    <a:extLst>
                      <a:ext uri="{FF2B5EF4-FFF2-40B4-BE49-F238E27FC236}">
                        <a16:creationId xmlns:a16="http://schemas.microsoft.com/office/drawing/2014/main" id="{54D763BE-79AB-47C3-B5A4-F6EB5CB07572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4676;p73">
                    <a:extLst>
                      <a:ext uri="{FF2B5EF4-FFF2-40B4-BE49-F238E27FC236}">
                        <a16:creationId xmlns:a16="http://schemas.microsoft.com/office/drawing/2014/main" id="{FF5D2240-07DD-4C2D-BA54-7D4F26FB37C0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4677;p73">
                    <a:extLst>
                      <a:ext uri="{FF2B5EF4-FFF2-40B4-BE49-F238E27FC236}">
                        <a16:creationId xmlns:a16="http://schemas.microsoft.com/office/drawing/2014/main" id="{C24B2539-395F-4B78-B325-1AF2961A6912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4678;p73">
                    <a:extLst>
                      <a:ext uri="{FF2B5EF4-FFF2-40B4-BE49-F238E27FC236}">
                        <a16:creationId xmlns:a16="http://schemas.microsoft.com/office/drawing/2014/main" id="{B8B4E262-C8DF-4018-90BF-426925C42C5F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" name="Google Shape;4679;p73">
                  <a:extLst>
                    <a:ext uri="{FF2B5EF4-FFF2-40B4-BE49-F238E27FC236}">
                      <a16:creationId xmlns:a16="http://schemas.microsoft.com/office/drawing/2014/main" id="{F61FB6CA-5693-4DA1-A2FC-07A8A0C34216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" name="Google Shape;4680;p73">
                <a:extLst>
                  <a:ext uri="{FF2B5EF4-FFF2-40B4-BE49-F238E27FC236}">
                    <a16:creationId xmlns:a16="http://schemas.microsoft.com/office/drawing/2014/main" id="{264A2776-F8C7-431C-8E04-4BCCA2CCE398}"/>
                  </a:ext>
                </a:extLst>
              </p:cNvPr>
              <p:cNvGrpSpPr/>
              <p:nvPr/>
            </p:nvGrpSpPr>
            <p:grpSpPr>
              <a:xfrm rot="1189513">
                <a:off x="1519961" y="3926836"/>
                <a:ext cx="219048" cy="214258"/>
                <a:chOff x="488084" y="3164562"/>
                <a:chExt cx="535235" cy="523530"/>
              </a:xfrm>
            </p:grpSpPr>
            <p:grpSp>
              <p:nvGrpSpPr>
                <p:cNvPr id="101" name="Google Shape;4681;p73">
                  <a:extLst>
                    <a:ext uri="{FF2B5EF4-FFF2-40B4-BE49-F238E27FC236}">
                      <a16:creationId xmlns:a16="http://schemas.microsoft.com/office/drawing/2014/main" id="{3CFD2065-1F32-49AA-97E1-9AA7DBB9CBB8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03" name="Google Shape;4682;p73">
                    <a:extLst>
                      <a:ext uri="{FF2B5EF4-FFF2-40B4-BE49-F238E27FC236}">
                        <a16:creationId xmlns:a16="http://schemas.microsoft.com/office/drawing/2014/main" id="{52C8D6F4-392E-43D2-A92A-9D96E51CEF39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4683;p73">
                    <a:extLst>
                      <a:ext uri="{FF2B5EF4-FFF2-40B4-BE49-F238E27FC236}">
                        <a16:creationId xmlns:a16="http://schemas.microsoft.com/office/drawing/2014/main" id="{DB5FFA0D-6E46-4FC2-A4C9-491E0FA1C513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4684;p73">
                    <a:extLst>
                      <a:ext uri="{FF2B5EF4-FFF2-40B4-BE49-F238E27FC236}">
                        <a16:creationId xmlns:a16="http://schemas.microsoft.com/office/drawing/2014/main" id="{80DD3ABE-20EB-4B1B-95F1-67A4190F56D5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4685;p73">
                    <a:extLst>
                      <a:ext uri="{FF2B5EF4-FFF2-40B4-BE49-F238E27FC236}">
                        <a16:creationId xmlns:a16="http://schemas.microsoft.com/office/drawing/2014/main" id="{4A6F2764-42C2-452B-9820-68B7370A93D3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4686;p73">
                    <a:extLst>
                      <a:ext uri="{FF2B5EF4-FFF2-40B4-BE49-F238E27FC236}">
                        <a16:creationId xmlns:a16="http://schemas.microsoft.com/office/drawing/2014/main" id="{ADA0BE3C-D129-4C4B-94CA-CE2345FCEC07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4687;p73">
                    <a:extLst>
                      <a:ext uri="{FF2B5EF4-FFF2-40B4-BE49-F238E27FC236}">
                        <a16:creationId xmlns:a16="http://schemas.microsoft.com/office/drawing/2014/main" id="{850AC465-1AC6-4BFC-88AC-27E9C5DDE5EA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4688;p73">
                    <a:extLst>
                      <a:ext uri="{FF2B5EF4-FFF2-40B4-BE49-F238E27FC236}">
                        <a16:creationId xmlns:a16="http://schemas.microsoft.com/office/drawing/2014/main" id="{2F0C18A1-E39A-4214-AB7E-A175739D4783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4689;p73">
                    <a:extLst>
                      <a:ext uri="{FF2B5EF4-FFF2-40B4-BE49-F238E27FC236}">
                        <a16:creationId xmlns:a16="http://schemas.microsoft.com/office/drawing/2014/main" id="{6B063D1D-26B3-4A3C-B2F0-6EE03B1FC91A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4690;p73">
                    <a:extLst>
                      <a:ext uri="{FF2B5EF4-FFF2-40B4-BE49-F238E27FC236}">
                        <a16:creationId xmlns:a16="http://schemas.microsoft.com/office/drawing/2014/main" id="{D7547DC0-D8FE-4F1C-BFF5-7D3A2BF34A69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4691;p73">
                    <a:extLst>
                      <a:ext uri="{FF2B5EF4-FFF2-40B4-BE49-F238E27FC236}">
                        <a16:creationId xmlns:a16="http://schemas.microsoft.com/office/drawing/2014/main" id="{B73483C8-BD87-429C-B7E6-0262F83A4A65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4692;p73">
                    <a:extLst>
                      <a:ext uri="{FF2B5EF4-FFF2-40B4-BE49-F238E27FC236}">
                        <a16:creationId xmlns:a16="http://schemas.microsoft.com/office/drawing/2014/main" id="{5B6A66E5-EBE0-4A99-977E-D0EEF7A74E11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2" name="Google Shape;4693;p73">
                  <a:extLst>
                    <a:ext uri="{FF2B5EF4-FFF2-40B4-BE49-F238E27FC236}">
                      <a16:creationId xmlns:a16="http://schemas.microsoft.com/office/drawing/2014/main" id="{EEACB6B2-80B5-4DED-BCEA-82676D8CBBEB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" name="Google Shape;4694;p73">
                <a:extLst>
                  <a:ext uri="{FF2B5EF4-FFF2-40B4-BE49-F238E27FC236}">
                    <a16:creationId xmlns:a16="http://schemas.microsoft.com/office/drawing/2014/main" id="{64473AE4-8276-4F4D-8C26-B2A23D40F4BE}"/>
                  </a:ext>
                </a:extLst>
              </p:cNvPr>
              <p:cNvGrpSpPr/>
              <p:nvPr/>
            </p:nvGrpSpPr>
            <p:grpSpPr>
              <a:xfrm>
                <a:off x="1916009" y="4030691"/>
                <a:ext cx="199780" cy="197691"/>
                <a:chOff x="731583" y="3334715"/>
                <a:chExt cx="338898" cy="335354"/>
              </a:xfrm>
            </p:grpSpPr>
            <p:sp>
              <p:nvSpPr>
                <p:cNvPr id="95" name="Google Shape;4695;p73">
                  <a:extLst>
                    <a:ext uri="{FF2B5EF4-FFF2-40B4-BE49-F238E27FC236}">
                      <a16:creationId xmlns:a16="http://schemas.microsoft.com/office/drawing/2014/main" id="{C5D2ED2B-F892-43EA-A2ED-EBC239A9F69C}"/>
                    </a:ext>
                  </a:extLst>
                </p:cNvPr>
                <p:cNvSpPr/>
                <p:nvPr/>
              </p:nvSpPr>
              <p:spPr>
                <a:xfrm rot="-1189421" flipH="1">
                  <a:off x="767857" y="3372161"/>
                  <a:ext cx="266345" cy="26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4696;p73">
                  <a:extLst>
                    <a:ext uri="{FF2B5EF4-FFF2-40B4-BE49-F238E27FC236}">
                      <a16:creationId xmlns:a16="http://schemas.microsoft.com/office/drawing/2014/main" id="{B5AF1F5A-3B1A-4D96-AAB6-BC56F4AB9A31}"/>
                    </a:ext>
                  </a:extLst>
                </p:cNvPr>
                <p:cNvSpPr/>
                <p:nvPr/>
              </p:nvSpPr>
              <p:spPr>
                <a:xfrm rot="-1189421" flipH="1">
                  <a:off x="827961" y="3586371"/>
                  <a:ext cx="10987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4697;p73">
                  <a:extLst>
                    <a:ext uri="{FF2B5EF4-FFF2-40B4-BE49-F238E27FC236}">
                      <a16:creationId xmlns:a16="http://schemas.microsoft.com/office/drawing/2014/main" id="{3A7D4848-4124-4FBF-BDE8-0E43B8FD4D72}"/>
                    </a:ext>
                  </a:extLst>
                </p:cNvPr>
                <p:cNvSpPr/>
                <p:nvPr/>
              </p:nvSpPr>
              <p:spPr>
                <a:xfrm rot="-1189421" flipH="1">
                  <a:off x="826777" y="3557765"/>
                  <a:ext cx="175893" cy="75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4698;p73">
                  <a:extLst>
                    <a:ext uri="{FF2B5EF4-FFF2-40B4-BE49-F238E27FC236}">
                      <a16:creationId xmlns:a16="http://schemas.microsoft.com/office/drawing/2014/main" id="{4B9E0C5B-9D99-4172-B2AD-AE6727ECF27C}"/>
                    </a:ext>
                  </a:extLst>
                </p:cNvPr>
                <p:cNvSpPr/>
                <p:nvPr/>
              </p:nvSpPr>
              <p:spPr>
                <a:xfrm rot="-1189421" flipH="1">
                  <a:off x="932994" y="3472538"/>
                  <a:ext cx="4236" cy="3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4699;p73">
                  <a:extLst>
                    <a:ext uri="{FF2B5EF4-FFF2-40B4-BE49-F238E27FC236}">
                      <a16:creationId xmlns:a16="http://schemas.microsoft.com/office/drawing/2014/main" id="{ACC9B5E3-7352-4821-B212-634F2D9123F6}"/>
                    </a:ext>
                  </a:extLst>
                </p:cNvPr>
                <p:cNvSpPr/>
                <p:nvPr/>
              </p:nvSpPr>
              <p:spPr>
                <a:xfrm rot="-1189421" flipH="1">
                  <a:off x="873586" y="3397441"/>
                  <a:ext cx="29403" cy="2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4700;p73">
                  <a:extLst>
                    <a:ext uri="{FF2B5EF4-FFF2-40B4-BE49-F238E27FC236}">
                      <a16:creationId xmlns:a16="http://schemas.microsoft.com/office/drawing/2014/main" id="{F23544E0-6787-4DDE-A4C7-F84DCBBDD8AA}"/>
                    </a:ext>
                  </a:extLst>
                </p:cNvPr>
                <p:cNvSpPr/>
                <p:nvPr/>
              </p:nvSpPr>
              <p:spPr>
                <a:xfrm rot="-1189421" flipH="1">
                  <a:off x="767863" y="3372160"/>
                  <a:ext cx="266345" cy="26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3" name="Google Shape;4279;p73">
            <a:extLst>
              <a:ext uri="{FF2B5EF4-FFF2-40B4-BE49-F238E27FC236}">
                <a16:creationId xmlns:a16="http://schemas.microsoft.com/office/drawing/2014/main" id="{52C6EBC4-3194-4B45-8997-2AADF64C8C7F}"/>
              </a:ext>
            </a:extLst>
          </p:cNvPr>
          <p:cNvGrpSpPr/>
          <p:nvPr/>
        </p:nvGrpSpPr>
        <p:grpSpPr>
          <a:xfrm>
            <a:off x="6926259" y="298984"/>
            <a:ext cx="1872639" cy="1107587"/>
            <a:chOff x="5300659" y="3005495"/>
            <a:chExt cx="1872639" cy="1107587"/>
          </a:xfrm>
        </p:grpSpPr>
        <p:grpSp>
          <p:nvGrpSpPr>
            <p:cNvPr id="424" name="Google Shape;4280;p73">
              <a:extLst>
                <a:ext uri="{FF2B5EF4-FFF2-40B4-BE49-F238E27FC236}">
                  <a16:creationId xmlns:a16="http://schemas.microsoft.com/office/drawing/2014/main" id="{76DDC24E-46AA-4E5D-8BA0-29F38B2A1FFD}"/>
                </a:ext>
              </a:extLst>
            </p:cNvPr>
            <p:cNvGrpSpPr/>
            <p:nvPr/>
          </p:nvGrpSpPr>
          <p:grpSpPr>
            <a:xfrm flipH="1">
              <a:off x="5300659" y="3293662"/>
              <a:ext cx="846909" cy="819420"/>
              <a:chOff x="6850059" y="3293662"/>
              <a:chExt cx="846909" cy="819420"/>
            </a:xfrm>
          </p:grpSpPr>
          <p:grpSp>
            <p:nvGrpSpPr>
              <p:cNvPr id="478" name="Google Shape;4281;p73">
                <a:extLst>
                  <a:ext uri="{FF2B5EF4-FFF2-40B4-BE49-F238E27FC236}">
                    <a16:creationId xmlns:a16="http://schemas.microsoft.com/office/drawing/2014/main" id="{F5B69677-594D-4C26-AF07-C7E2267EB3D0}"/>
                  </a:ext>
                </a:extLst>
              </p:cNvPr>
              <p:cNvGrpSpPr/>
              <p:nvPr/>
            </p:nvGrpSpPr>
            <p:grpSpPr>
              <a:xfrm rot="-611134">
                <a:off x="7339817" y="3320387"/>
                <a:ext cx="331123" cy="323881"/>
                <a:chOff x="488084" y="3164562"/>
                <a:chExt cx="535235" cy="523530"/>
              </a:xfrm>
            </p:grpSpPr>
            <p:grpSp>
              <p:nvGrpSpPr>
                <p:cNvPr id="500" name="Google Shape;4282;p73">
                  <a:extLst>
                    <a:ext uri="{FF2B5EF4-FFF2-40B4-BE49-F238E27FC236}">
                      <a16:creationId xmlns:a16="http://schemas.microsoft.com/office/drawing/2014/main" id="{91373472-411F-426E-AE88-C56DE6BFD104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502" name="Google Shape;4283;p73">
                    <a:extLst>
                      <a:ext uri="{FF2B5EF4-FFF2-40B4-BE49-F238E27FC236}">
                        <a16:creationId xmlns:a16="http://schemas.microsoft.com/office/drawing/2014/main" id="{CF6A8C30-1C1B-48EA-849B-09D42D400F9C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4284;p73">
                    <a:extLst>
                      <a:ext uri="{FF2B5EF4-FFF2-40B4-BE49-F238E27FC236}">
                        <a16:creationId xmlns:a16="http://schemas.microsoft.com/office/drawing/2014/main" id="{D67F4B37-508C-42B4-A5A2-A1812F92DF63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4285;p73">
                    <a:extLst>
                      <a:ext uri="{FF2B5EF4-FFF2-40B4-BE49-F238E27FC236}">
                        <a16:creationId xmlns:a16="http://schemas.microsoft.com/office/drawing/2014/main" id="{97FB456D-9723-4AD2-A89F-E086ADD2D124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4286;p73">
                    <a:extLst>
                      <a:ext uri="{FF2B5EF4-FFF2-40B4-BE49-F238E27FC236}">
                        <a16:creationId xmlns:a16="http://schemas.microsoft.com/office/drawing/2014/main" id="{E9250B0E-ECF9-4CB6-BC27-2647E28BD939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4287;p73">
                    <a:extLst>
                      <a:ext uri="{FF2B5EF4-FFF2-40B4-BE49-F238E27FC236}">
                        <a16:creationId xmlns:a16="http://schemas.microsoft.com/office/drawing/2014/main" id="{D73BF0B4-1F27-4D68-96F6-ECFC2997DC47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" name="Google Shape;4288;p73">
                    <a:extLst>
                      <a:ext uri="{FF2B5EF4-FFF2-40B4-BE49-F238E27FC236}">
                        <a16:creationId xmlns:a16="http://schemas.microsoft.com/office/drawing/2014/main" id="{0EFFF9E4-7AE0-45FD-B6EF-79D93C87885D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4289;p73">
                    <a:extLst>
                      <a:ext uri="{FF2B5EF4-FFF2-40B4-BE49-F238E27FC236}">
                        <a16:creationId xmlns:a16="http://schemas.microsoft.com/office/drawing/2014/main" id="{E88C7771-31A6-4663-9550-3358329E443B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4290;p73">
                    <a:extLst>
                      <a:ext uri="{FF2B5EF4-FFF2-40B4-BE49-F238E27FC236}">
                        <a16:creationId xmlns:a16="http://schemas.microsoft.com/office/drawing/2014/main" id="{19DC655C-1DD3-4512-BC83-7B2B8354AA2A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4291;p73">
                    <a:extLst>
                      <a:ext uri="{FF2B5EF4-FFF2-40B4-BE49-F238E27FC236}">
                        <a16:creationId xmlns:a16="http://schemas.microsoft.com/office/drawing/2014/main" id="{C365F532-4F84-4B73-A47F-6E842554CF8E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4292;p73">
                    <a:extLst>
                      <a:ext uri="{FF2B5EF4-FFF2-40B4-BE49-F238E27FC236}">
                        <a16:creationId xmlns:a16="http://schemas.microsoft.com/office/drawing/2014/main" id="{42912F98-674A-4D95-A40C-DACA15947058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4293;p73">
                    <a:extLst>
                      <a:ext uri="{FF2B5EF4-FFF2-40B4-BE49-F238E27FC236}">
                        <a16:creationId xmlns:a16="http://schemas.microsoft.com/office/drawing/2014/main" id="{25FD945F-1757-4C64-9CA3-E9B4B0819FA6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1" name="Google Shape;4294;p73">
                  <a:extLst>
                    <a:ext uri="{FF2B5EF4-FFF2-40B4-BE49-F238E27FC236}">
                      <a16:creationId xmlns:a16="http://schemas.microsoft.com/office/drawing/2014/main" id="{71E82232-47D9-4CC6-AF21-00C8CE6A6363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9" name="Google Shape;4295;p73">
                <a:extLst>
                  <a:ext uri="{FF2B5EF4-FFF2-40B4-BE49-F238E27FC236}">
                    <a16:creationId xmlns:a16="http://schemas.microsoft.com/office/drawing/2014/main" id="{5308920D-7581-4474-84C2-31D2068355B5}"/>
                  </a:ext>
                </a:extLst>
              </p:cNvPr>
              <p:cNvGrpSpPr/>
              <p:nvPr/>
            </p:nvGrpSpPr>
            <p:grpSpPr>
              <a:xfrm rot="1189513">
                <a:off x="7243461" y="3868024"/>
                <a:ext cx="219048" cy="214258"/>
                <a:chOff x="488084" y="3164562"/>
                <a:chExt cx="535235" cy="523530"/>
              </a:xfrm>
            </p:grpSpPr>
            <p:grpSp>
              <p:nvGrpSpPr>
                <p:cNvPr id="487" name="Google Shape;4296;p73">
                  <a:extLst>
                    <a:ext uri="{FF2B5EF4-FFF2-40B4-BE49-F238E27FC236}">
                      <a16:creationId xmlns:a16="http://schemas.microsoft.com/office/drawing/2014/main" id="{F6AC2E4F-CC1F-4160-8E9F-116C07F1E852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489" name="Google Shape;4297;p73">
                    <a:extLst>
                      <a:ext uri="{FF2B5EF4-FFF2-40B4-BE49-F238E27FC236}">
                        <a16:creationId xmlns:a16="http://schemas.microsoft.com/office/drawing/2014/main" id="{397486FE-5974-4021-87AC-3817C03F28EB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298;p73">
                    <a:extLst>
                      <a:ext uri="{FF2B5EF4-FFF2-40B4-BE49-F238E27FC236}">
                        <a16:creationId xmlns:a16="http://schemas.microsoft.com/office/drawing/2014/main" id="{062CBF05-7E03-48B3-8CAA-4B430CC109DD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299;p73">
                    <a:extLst>
                      <a:ext uri="{FF2B5EF4-FFF2-40B4-BE49-F238E27FC236}">
                        <a16:creationId xmlns:a16="http://schemas.microsoft.com/office/drawing/2014/main" id="{36E81391-FFC2-408C-B079-FCA45BF1A969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300;p73">
                    <a:extLst>
                      <a:ext uri="{FF2B5EF4-FFF2-40B4-BE49-F238E27FC236}">
                        <a16:creationId xmlns:a16="http://schemas.microsoft.com/office/drawing/2014/main" id="{8F7941B8-E713-47B2-88B8-53B42C32B0BC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301;p73">
                    <a:extLst>
                      <a:ext uri="{FF2B5EF4-FFF2-40B4-BE49-F238E27FC236}">
                        <a16:creationId xmlns:a16="http://schemas.microsoft.com/office/drawing/2014/main" id="{8D4177E8-28C5-40E1-A3F8-219062C2E1CC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302;p73">
                    <a:extLst>
                      <a:ext uri="{FF2B5EF4-FFF2-40B4-BE49-F238E27FC236}">
                        <a16:creationId xmlns:a16="http://schemas.microsoft.com/office/drawing/2014/main" id="{AE40FEC5-654B-4116-B14A-C519333685B0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303;p73">
                    <a:extLst>
                      <a:ext uri="{FF2B5EF4-FFF2-40B4-BE49-F238E27FC236}">
                        <a16:creationId xmlns:a16="http://schemas.microsoft.com/office/drawing/2014/main" id="{2D5E7D2F-82ED-49D8-B95A-B4B1595DDBB3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304;p73">
                    <a:extLst>
                      <a:ext uri="{FF2B5EF4-FFF2-40B4-BE49-F238E27FC236}">
                        <a16:creationId xmlns:a16="http://schemas.microsoft.com/office/drawing/2014/main" id="{444610AA-6BC6-4E17-BE3E-0F4986EEB8B3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305;p73">
                    <a:extLst>
                      <a:ext uri="{FF2B5EF4-FFF2-40B4-BE49-F238E27FC236}">
                        <a16:creationId xmlns:a16="http://schemas.microsoft.com/office/drawing/2014/main" id="{285CEAEB-98E8-4005-A3DE-565344837980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306;p73">
                    <a:extLst>
                      <a:ext uri="{FF2B5EF4-FFF2-40B4-BE49-F238E27FC236}">
                        <a16:creationId xmlns:a16="http://schemas.microsoft.com/office/drawing/2014/main" id="{605A4FEC-A70B-4EA8-9458-24AC373E8A77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307;p73">
                    <a:extLst>
                      <a:ext uri="{FF2B5EF4-FFF2-40B4-BE49-F238E27FC236}">
                        <a16:creationId xmlns:a16="http://schemas.microsoft.com/office/drawing/2014/main" id="{45170703-1D96-4364-A388-6ED21BCEBECE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88" name="Google Shape;4308;p73">
                  <a:extLst>
                    <a:ext uri="{FF2B5EF4-FFF2-40B4-BE49-F238E27FC236}">
                      <a16:creationId xmlns:a16="http://schemas.microsoft.com/office/drawing/2014/main" id="{991AB6FA-446A-48BA-A72F-C552735B9E79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0" name="Google Shape;4309;p73">
                <a:extLst>
                  <a:ext uri="{FF2B5EF4-FFF2-40B4-BE49-F238E27FC236}">
                    <a16:creationId xmlns:a16="http://schemas.microsoft.com/office/drawing/2014/main" id="{7C1BD4E2-59FD-4D70-AFF9-23F7B810977F}"/>
                  </a:ext>
                </a:extLst>
              </p:cNvPr>
              <p:cNvGrpSpPr/>
              <p:nvPr/>
            </p:nvGrpSpPr>
            <p:grpSpPr>
              <a:xfrm>
                <a:off x="6850059" y="3915391"/>
                <a:ext cx="199780" cy="197691"/>
                <a:chOff x="731583" y="3334715"/>
                <a:chExt cx="338898" cy="335354"/>
              </a:xfrm>
            </p:grpSpPr>
            <p:sp>
              <p:nvSpPr>
                <p:cNvPr id="481" name="Google Shape;4310;p73">
                  <a:extLst>
                    <a:ext uri="{FF2B5EF4-FFF2-40B4-BE49-F238E27FC236}">
                      <a16:creationId xmlns:a16="http://schemas.microsoft.com/office/drawing/2014/main" id="{DE13F409-613F-4EB5-B490-978EE61CD09C}"/>
                    </a:ext>
                  </a:extLst>
                </p:cNvPr>
                <p:cNvSpPr/>
                <p:nvPr/>
              </p:nvSpPr>
              <p:spPr>
                <a:xfrm rot="-1189421" flipH="1">
                  <a:off x="767857" y="3372161"/>
                  <a:ext cx="266345" cy="26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311;p73">
                  <a:extLst>
                    <a:ext uri="{FF2B5EF4-FFF2-40B4-BE49-F238E27FC236}">
                      <a16:creationId xmlns:a16="http://schemas.microsoft.com/office/drawing/2014/main" id="{BCFA31F1-FF88-4F4D-93FB-BFBCF3A54C82}"/>
                    </a:ext>
                  </a:extLst>
                </p:cNvPr>
                <p:cNvSpPr/>
                <p:nvPr/>
              </p:nvSpPr>
              <p:spPr>
                <a:xfrm rot="-1189421" flipH="1">
                  <a:off x="827961" y="3586371"/>
                  <a:ext cx="10987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312;p73">
                  <a:extLst>
                    <a:ext uri="{FF2B5EF4-FFF2-40B4-BE49-F238E27FC236}">
                      <a16:creationId xmlns:a16="http://schemas.microsoft.com/office/drawing/2014/main" id="{29304AC2-D435-47E4-8C1C-C1B521FBCFA4}"/>
                    </a:ext>
                  </a:extLst>
                </p:cNvPr>
                <p:cNvSpPr/>
                <p:nvPr/>
              </p:nvSpPr>
              <p:spPr>
                <a:xfrm rot="-1189421" flipH="1">
                  <a:off x="826777" y="3557765"/>
                  <a:ext cx="175893" cy="75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313;p73">
                  <a:extLst>
                    <a:ext uri="{FF2B5EF4-FFF2-40B4-BE49-F238E27FC236}">
                      <a16:creationId xmlns:a16="http://schemas.microsoft.com/office/drawing/2014/main" id="{F3EAC5C4-E8EC-48A3-8EAD-A11B6A3F18DB}"/>
                    </a:ext>
                  </a:extLst>
                </p:cNvPr>
                <p:cNvSpPr/>
                <p:nvPr/>
              </p:nvSpPr>
              <p:spPr>
                <a:xfrm rot="-1189421" flipH="1">
                  <a:off x="932994" y="3472538"/>
                  <a:ext cx="4236" cy="3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314;p73">
                  <a:extLst>
                    <a:ext uri="{FF2B5EF4-FFF2-40B4-BE49-F238E27FC236}">
                      <a16:creationId xmlns:a16="http://schemas.microsoft.com/office/drawing/2014/main" id="{82ED8868-B08E-47FE-84AB-6A7EF4F5E854}"/>
                    </a:ext>
                  </a:extLst>
                </p:cNvPr>
                <p:cNvSpPr/>
                <p:nvPr/>
              </p:nvSpPr>
              <p:spPr>
                <a:xfrm rot="-1189421" flipH="1">
                  <a:off x="873586" y="3397441"/>
                  <a:ext cx="29403" cy="2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315;p73">
                  <a:extLst>
                    <a:ext uri="{FF2B5EF4-FFF2-40B4-BE49-F238E27FC236}">
                      <a16:creationId xmlns:a16="http://schemas.microsoft.com/office/drawing/2014/main" id="{DA38AC5A-BDD5-4FF2-8F2B-439CB1729369}"/>
                    </a:ext>
                  </a:extLst>
                </p:cNvPr>
                <p:cNvSpPr/>
                <p:nvPr/>
              </p:nvSpPr>
              <p:spPr>
                <a:xfrm rot="-1189421" flipH="1">
                  <a:off x="767863" y="3372160"/>
                  <a:ext cx="266345" cy="26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5" name="Google Shape;4316;p73">
              <a:extLst>
                <a:ext uri="{FF2B5EF4-FFF2-40B4-BE49-F238E27FC236}">
                  <a16:creationId xmlns:a16="http://schemas.microsoft.com/office/drawing/2014/main" id="{33BC6593-2F5E-4342-ABA0-987235C5E5D6}"/>
                </a:ext>
              </a:extLst>
            </p:cNvPr>
            <p:cNvGrpSpPr/>
            <p:nvPr/>
          </p:nvGrpSpPr>
          <p:grpSpPr>
            <a:xfrm>
              <a:off x="5833413" y="3005495"/>
              <a:ext cx="1339885" cy="804899"/>
              <a:chOff x="2320938" y="2899715"/>
              <a:chExt cx="1010853" cy="607242"/>
            </a:xfrm>
          </p:grpSpPr>
          <p:grpSp>
            <p:nvGrpSpPr>
              <p:cNvPr id="426" name="Google Shape;4317;p73">
                <a:extLst>
                  <a:ext uri="{FF2B5EF4-FFF2-40B4-BE49-F238E27FC236}">
                    <a16:creationId xmlns:a16="http://schemas.microsoft.com/office/drawing/2014/main" id="{32C278E1-9ABC-4A76-B92F-24891FB2F90F}"/>
                  </a:ext>
                </a:extLst>
              </p:cNvPr>
              <p:cNvGrpSpPr/>
              <p:nvPr/>
            </p:nvGrpSpPr>
            <p:grpSpPr>
              <a:xfrm>
                <a:off x="2320938" y="2899715"/>
                <a:ext cx="1010853" cy="607242"/>
                <a:chOff x="2244738" y="2823515"/>
                <a:chExt cx="1010853" cy="607242"/>
              </a:xfrm>
            </p:grpSpPr>
            <p:sp>
              <p:nvSpPr>
                <p:cNvPr id="453" name="Google Shape;4318;p73">
                  <a:extLst>
                    <a:ext uri="{FF2B5EF4-FFF2-40B4-BE49-F238E27FC236}">
                      <a16:creationId xmlns:a16="http://schemas.microsoft.com/office/drawing/2014/main" id="{37006BF1-780A-4E59-B324-1ECDB5073F33}"/>
                    </a:ext>
                  </a:extLst>
                </p:cNvPr>
                <p:cNvSpPr/>
                <p:nvPr/>
              </p:nvSpPr>
              <p:spPr>
                <a:xfrm>
                  <a:off x="2590928" y="3219043"/>
                  <a:ext cx="193527" cy="16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6759" extrusionOk="0">
                      <a:moveTo>
                        <a:pt x="254" y="260"/>
                      </a:moveTo>
                      <a:lnTo>
                        <a:pt x="4204" y="1562"/>
                      </a:lnTo>
                      <a:lnTo>
                        <a:pt x="7758" y="3707"/>
                      </a:lnTo>
                      <a:lnTo>
                        <a:pt x="7758" y="3707"/>
                      </a:lnTo>
                      <a:lnTo>
                        <a:pt x="7194" y="3970"/>
                      </a:lnTo>
                      <a:lnTo>
                        <a:pt x="6065" y="4494"/>
                      </a:lnTo>
                      <a:lnTo>
                        <a:pt x="1739" y="6508"/>
                      </a:lnTo>
                      <a:lnTo>
                        <a:pt x="673" y="2028"/>
                      </a:lnTo>
                      <a:lnTo>
                        <a:pt x="393" y="846"/>
                      </a:lnTo>
                      <a:lnTo>
                        <a:pt x="254" y="260"/>
                      </a:lnTo>
                      <a:close/>
                      <a:moveTo>
                        <a:pt x="108" y="1"/>
                      </a:moveTo>
                      <a:cubicBezTo>
                        <a:pt x="83" y="1"/>
                        <a:pt x="58" y="9"/>
                        <a:pt x="38" y="29"/>
                      </a:cubicBezTo>
                      <a:cubicBezTo>
                        <a:pt x="9" y="54"/>
                        <a:pt x="0" y="92"/>
                        <a:pt x="9" y="125"/>
                      </a:cubicBezTo>
                      <a:lnTo>
                        <a:pt x="192" y="894"/>
                      </a:lnTo>
                      <a:lnTo>
                        <a:pt x="471" y="2077"/>
                      </a:lnTo>
                      <a:lnTo>
                        <a:pt x="1566" y="6675"/>
                      </a:lnTo>
                      <a:cubicBezTo>
                        <a:pt x="1576" y="6710"/>
                        <a:pt x="1595" y="6733"/>
                        <a:pt x="1624" y="6748"/>
                      </a:cubicBezTo>
                      <a:cubicBezTo>
                        <a:pt x="1638" y="6755"/>
                        <a:pt x="1654" y="6758"/>
                        <a:pt x="1669" y="6758"/>
                      </a:cubicBezTo>
                      <a:cubicBezTo>
                        <a:pt x="1684" y="6758"/>
                        <a:pt x="1698" y="6755"/>
                        <a:pt x="1711" y="6748"/>
                      </a:cubicBezTo>
                      <a:lnTo>
                        <a:pt x="6151" y="4681"/>
                      </a:lnTo>
                      <a:lnTo>
                        <a:pt x="7280" y="4157"/>
                      </a:lnTo>
                      <a:lnTo>
                        <a:pt x="8021" y="3811"/>
                      </a:lnTo>
                      <a:cubicBezTo>
                        <a:pt x="8054" y="3797"/>
                        <a:pt x="8078" y="3763"/>
                        <a:pt x="8083" y="3725"/>
                      </a:cubicBezTo>
                      <a:cubicBezTo>
                        <a:pt x="8083" y="3687"/>
                        <a:pt x="8063" y="3653"/>
                        <a:pt x="8030" y="3629"/>
                      </a:cubicBezTo>
                      <a:lnTo>
                        <a:pt x="4301" y="1375"/>
                      </a:lnTo>
                      <a:cubicBezTo>
                        <a:pt x="4296" y="1375"/>
                        <a:pt x="4286" y="1370"/>
                        <a:pt x="4281" y="1365"/>
                      </a:cubicBezTo>
                      <a:lnTo>
                        <a:pt x="139" y="5"/>
                      </a:lnTo>
                      <a:cubicBezTo>
                        <a:pt x="129" y="2"/>
                        <a:pt x="118" y="1"/>
                        <a:pt x="108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319;p73">
                  <a:extLst>
                    <a:ext uri="{FF2B5EF4-FFF2-40B4-BE49-F238E27FC236}">
                      <a16:creationId xmlns:a16="http://schemas.microsoft.com/office/drawing/2014/main" id="{A8EB8958-6AC0-4ED4-9102-0486481C345B}"/>
                    </a:ext>
                  </a:extLst>
                </p:cNvPr>
                <p:cNvSpPr/>
                <p:nvPr/>
              </p:nvSpPr>
              <p:spPr>
                <a:xfrm>
                  <a:off x="2627148" y="3249422"/>
                  <a:ext cx="63543" cy="130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5469" extrusionOk="0">
                      <a:moveTo>
                        <a:pt x="2534" y="0"/>
                      </a:moveTo>
                      <a:cubicBezTo>
                        <a:pt x="2496" y="0"/>
                        <a:pt x="2460" y="23"/>
                        <a:pt x="2442" y="63"/>
                      </a:cubicBezTo>
                      <a:lnTo>
                        <a:pt x="25" y="5325"/>
                      </a:lnTo>
                      <a:cubicBezTo>
                        <a:pt x="0" y="5373"/>
                        <a:pt x="20" y="5435"/>
                        <a:pt x="73" y="5459"/>
                      </a:cubicBezTo>
                      <a:cubicBezTo>
                        <a:pt x="87" y="5466"/>
                        <a:pt x="102" y="5469"/>
                        <a:pt x="116" y="5469"/>
                      </a:cubicBezTo>
                      <a:cubicBezTo>
                        <a:pt x="156" y="5469"/>
                        <a:pt x="195" y="5446"/>
                        <a:pt x="211" y="5412"/>
                      </a:cubicBezTo>
                      <a:lnTo>
                        <a:pt x="2629" y="149"/>
                      </a:lnTo>
                      <a:cubicBezTo>
                        <a:pt x="2653" y="96"/>
                        <a:pt x="2629" y="34"/>
                        <a:pt x="2576" y="9"/>
                      </a:cubicBezTo>
                      <a:cubicBezTo>
                        <a:pt x="2562" y="3"/>
                        <a:pt x="2548" y="0"/>
                        <a:pt x="2534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320;p73">
                  <a:extLst>
                    <a:ext uri="{FF2B5EF4-FFF2-40B4-BE49-F238E27FC236}">
                      <a16:creationId xmlns:a16="http://schemas.microsoft.com/office/drawing/2014/main" id="{7108087B-35CD-4893-B17F-2F0FEE9DD717}"/>
                    </a:ext>
                  </a:extLst>
                </p:cNvPr>
                <p:cNvSpPr/>
                <p:nvPr/>
              </p:nvSpPr>
              <p:spPr>
                <a:xfrm>
                  <a:off x="2569724" y="3325007"/>
                  <a:ext cx="120501" cy="1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415" extrusionOk="0">
                      <a:moveTo>
                        <a:pt x="804" y="1"/>
                      </a:moveTo>
                      <a:cubicBezTo>
                        <a:pt x="536" y="1"/>
                        <a:pt x="280" y="153"/>
                        <a:pt x="165" y="412"/>
                      </a:cubicBezTo>
                      <a:cubicBezTo>
                        <a:pt x="1" y="768"/>
                        <a:pt x="156" y="1186"/>
                        <a:pt x="511" y="1349"/>
                      </a:cubicBezTo>
                      <a:cubicBezTo>
                        <a:pt x="607" y="1393"/>
                        <a:pt x="708" y="1414"/>
                        <a:pt x="808" y="1414"/>
                      </a:cubicBezTo>
                      <a:cubicBezTo>
                        <a:pt x="1074" y="1414"/>
                        <a:pt x="1329" y="1263"/>
                        <a:pt x="1447" y="1003"/>
                      </a:cubicBezTo>
                      <a:cubicBezTo>
                        <a:pt x="1611" y="648"/>
                        <a:pt x="1453" y="229"/>
                        <a:pt x="1101" y="66"/>
                      </a:cubicBezTo>
                      <a:cubicBezTo>
                        <a:pt x="1005" y="22"/>
                        <a:pt x="903" y="1"/>
                        <a:pt x="804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321;p73">
                  <a:extLst>
                    <a:ext uri="{FF2B5EF4-FFF2-40B4-BE49-F238E27FC236}">
                      <a16:creationId xmlns:a16="http://schemas.microsoft.com/office/drawing/2014/main" id="{F7307D3A-0EF9-49B6-8566-61A3FC955AE5}"/>
                    </a:ext>
                  </a:extLst>
                </p:cNvPr>
                <p:cNvSpPr/>
                <p:nvPr/>
              </p:nvSpPr>
              <p:spPr>
                <a:xfrm>
                  <a:off x="2377483" y="3060899"/>
                  <a:ext cx="638858" cy="35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3" h="14916" extrusionOk="0">
                      <a:moveTo>
                        <a:pt x="5066" y="1"/>
                      </a:moveTo>
                      <a:cubicBezTo>
                        <a:pt x="2957" y="1"/>
                        <a:pt x="941" y="1205"/>
                        <a:pt x="1" y="3247"/>
                      </a:cubicBezTo>
                      <a:lnTo>
                        <a:pt x="12698" y="9082"/>
                      </a:lnTo>
                      <a:lnTo>
                        <a:pt x="25394" y="14915"/>
                      </a:lnTo>
                      <a:cubicBezTo>
                        <a:pt x="26683" y="12123"/>
                        <a:pt x="25457" y="8812"/>
                        <a:pt x="22660" y="7529"/>
                      </a:cubicBezTo>
                      <a:lnTo>
                        <a:pt x="7393" y="513"/>
                      </a:lnTo>
                      <a:cubicBezTo>
                        <a:pt x="6638" y="166"/>
                        <a:pt x="5845" y="1"/>
                        <a:pt x="5066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322;p73">
                  <a:extLst>
                    <a:ext uri="{FF2B5EF4-FFF2-40B4-BE49-F238E27FC236}">
                      <a16:creationId xmlns:a16="http://schemas.microsoft.com/office/drawing/2014/main" id="{1771636F-E5CC-46D0-88C4-D5DEA30C2127}"/>
                    </a:ext>
                  </a:extLst>
                </p:cNvPr>
                <p:cNvSpPr/>
                <p:nvPr/>
              </p:nvSpPr>
              <p:spPr>
                <a:xfrm>
                  <a:off x="2649604" y="3047876"/>
                  <a:ext cx="190295" cy="17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7497" extrusionOk="0">
                      <a:moveTo>
                        <a:pt x="4274" y="1"/>
                      </a:moveTo>
                      <a:cubicBezTo>
                        <a:pt x="3054" y="1"/>
                        <a:pt x="1889" y="697"/>
                        <a:pt x="1345" y="1879"/>
                      </a:cubicBezTo>
                      <a:lnTo>
                        <a:pt x="0" y="4806"/>
                      </a:lnTo>
                      <a:lnTo>
                        <a:pt x="5858" y="7497"/>
                      </a:lnTo>
                      <a:lnTo>
                        <a:pt x="7203" y="4569"/>
                      </a:lnTo>
                      <a:cubicBezTo>
                        <a:pt x="7948" y="2950"/>
                        <a:pt x="7237" y="1038"/>
                        <a:pt x="5623" y="297"/>
                      </a:cubicBezTo>
                      <a:cubicBezTo>
                        <a:pt x="5185" y="96"/>
                        <a:pt x="4726" y="1"/>
                        <a:pt x="4274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323;p73">
                  <a:extLst>
                    <a:ext uri="{FF2B5EF4-FFF2-40B4-BE49-F238E27FC236}">
                      <a16:creationId xmlns:a16="http://schemas.microsoft.com/office/drawing/2014/main" id="{A5695B6B-F31E-4BBA-A560-23169B5AE14D}"/>
                    </a:ext>
                  </a:extLst>
                </p:cNvPr>
                <p:cNvSpPr/>
                <p:nvPr/>
              </p:nvSpPr>
              <p:spPr>
                <a:xfrm>
                  <a:off x="2377483" y="3075119"/>
                  <a:ext cx="297031" cy="19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6" h="8353" extrusionOk="0">
                      <a:moveTo>
                        <a:pt x="9329" y="6940"/>
                      </a:moveTo>
                      <a:lnTo>
                        <a:pt x="9329" y="6940"/>
                      </a:lnTo>
                      <a:lnTo>
                        <a:pt x="12405" y="8353"/>
                      </a:lnTo>
                      <a:lnTo>
                        <a:pt x="12405" y="8353"/>
                      </a:lnTo>
                      <a:lnTo>
                        <a:pt x="9329" y="6940"/>
                      </a:lnTo>
                      <a:close/>
                      <a:moveTo>
                        <a:pt x="7950" y="6305"/>
                      </a:moveTo>
                      <a:lnTo>
                        <a:pt x="9089" y="6829"/>
                      </a:lnTo>
                      <a:lnTo>
                        <a:pt x="9089" y="6829"/>
                      </a:lnTo>
                      <a:lnTo>
                        <a:pt x="7950" y="6305"/>
                      </a:lnTo>
                      <a:close/>
                      <a:moveTo>
                        <a:pt x="2562" y="0"/>
                      </a:moveTo>
                      <a:cubicBezTo>
                        <a:pt x="1471" y="548"/>
                        <a:pt x="554" y="1457"/>
                        <a:pt x="1" y="2653"/>
                      </a:cubicBezTo>
                      <a:lnTo>
                        <a:pt x="1" y="2653"/>
                      </a:lnTo>
                      <a:lnTo>
                        <a:pt x="1" y="2653"/>
                      </a:lnTo>
                      <a:cubicBezTo>
                        <a:pt x="554" y="1457"/>
                        <a:pt x="1471" y="548"/>
                        <a:pt x="256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324;p73">
                  <a:extLst>
                    <a:ext uri="{FF2B5EF4-FFF2-40B4-BE49-F238E27FC236}">
                      <a16:creationId xmlns:a16="http://schemas.microsoft.com/office/drawing/2014/main" id="{C043732E-D159-448B-997B-FE6BB56C403F}"/>
                    </a:ext>
                  </a:extLst>
                </p:cNvPr>
                <p:cNvSpPr/>
                <p:nvPr/>
              </p:nvSpPr>
              <p:spPr>
                <a:xfrm>
                  <a:off x="2595069" y="3238602"/>
                  <a:ext cx="5770" cy="2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11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0" y="111"/>
                      </a:lnTo>
                      <a:lnTo>
                        <a:pt x="240" y="11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325;p73">
                  <a:extLst>
                    <a:ext uri="{FF2B5EF4-FFF2-40B4-BE49-F238E27FC236}">
                      <a16:creationId xmlns:a16="http://schemas.microsoft.com/office/drawing/2014/main" id="{6BDF7FD1-594C-4A00-9E93-79EF6B7CC2B1}"/>
                    </a:ext>
                  </a:extLst>
                </p:cNvPr>
                <p:cNvSpPr/>
                <p:nvPr/>
              </p:nvSpPr>
              <p:spPr>
                <a:xfrm>
                  <a:off x="2678905" y="3277144"/>
                  <a:ext cx="82290" cy="3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1582" extrusionOk="0">
                      <a:moveTo>
                        <a:pt x="1" y="0"/>
                      </a:moveTo>
                      <a:lnTo>
                        <a:pt x="3437" y="1581"/>
                      </a:lnTo>
                      <a:lnTo>
                        <a:pt x="3437" y="1581"/>
                      </a:lnTo>
                      <a:lnTo>
                        <a:pt x="107" y="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326;p73">
                  <a:extLst>
                    <a:ext uri="{FF2B5EF4-FFF2-40B4-BE49-F238E27FC236}">
                      <a16:creationId xmlns:a16="http://schemas.microsoft.com/office/drawing/2014/main" id="{544C6125-5000-401A-A2FF-BBF7DAB90D06}"/>
                    </a:ext>
                  </a:extLst>
                </p:cNvPr>
                <p:cNvSpPr/>
                <p:nvPr/>
              </p:nvSpPr>
              <p:spPr>
                <a:xfrm>
                  <a:off x="2761162" y="3314992"/>
                  <a:ext cx="6034" cy="2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12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51" y="111"/>
                      </a:lnTo>
                      <a:lnTo>
                        <a:pt x="251" y="11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327;p73">
                  <a:extLst>
                    <a:ext uri="{FF2B5EF4-FFF2-40B4-BE49-F238E27FC236}">
                      <a16:creationId xmlns:a16="http://schemas.microsoft.com/office/drawing/2014/main" id="{6A62789C-0223-4398-A6D3-CAB7F5898DC1}"/>
                    </a:ext>
                  </a:extLst>
                </p:cNvPr>
                <p:cNvSpPr/>
                <p:nvPr/>
              </p:nvSpPr>
              <p:spPr>
                <a:xfrm>
                  <a:off x="2674453" y="3275061"/>
                  <a:ext cx="4477" cy="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88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7" y="87"/>
                      </a:lnTo>
                      <a:lnTo>
                        <a:pt x="187" y="87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328;p73">
                  <a:extLst>
                    <a:ext uri="{FF2B5EF4-FFF2-40B4-BE49-F238E27FC236}">
                      <a16:creationId xmlns:a16="http://schemas.microsoft.com/office/drawing/2014/main" id="{E50AA8EF-3980-4163-8682-51C622EADF9B}"/>
                    </a:ext>
                  </a:extLst>
                </p:cNvPr>
                <p:cNvSpPr/>
                <p:nvPr/>
              </p:nvSpPr>
              <p:spPr>
                <a:xfrm>
                  <a:off x="2377483" y="3070977"/>
                  <a:ext cx="622984" cy="34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0" h="14495" extrusionOk="0">
                      <a:moveTo>
                        <a:pt x="2942" y="0"/>
                      </a:moveTo>
                      <a:cubicBezTo>
                        <a:pt x="2813" y="53"/>
                        <a:pt x="2688" y="111"/>
                        <a:pt x="2562" y="173"/>
                      </a:cubicBezTo>
                      <a:cubicBezTo>
                        <a:pt x="1471" y="721"/>
                        <a:pt x="554" y="1630"/>
                        <a:pt x="1" y="2826"/>
                      </a:cubicBezTo>
                      <a:lnTo>
                        <a:pt x="7950" y="6478"/>
                      </a:lnTo>
                      <a:lnTo>
                        <a:pt x="9089" y="7002"/>
                      </a:lnTo>
                      <a:lnTo>
                        <a:pt x="9329" y="7113"/>
                      </a:lnTo>
                      <a:lnTo>
                        <a:pt x="12405" y="8526"/>
                      </a:lnTo>
                      <a:lnTo>
                        <a:pt x="12592" y="8612"/>
                      </a:lnTo>
                      <a:lnTo>
                        <a:pt x="12698" y="8661"/>
                      </a:lnTo>
                      <a:lnTo>
                        <a:pt x="16028" y="10193"/>
                      </a:lnTo>
                      <a:lnTo>
                        <a:pt x="16278" y="10304"/>
                      </a:lnTo>
                      <a:lnTo>
                        <a:pt x="25394" y="14494"/>
                      </a:lnTo>
                      <a:cubicBezTo>
                        <a:pt x="25899" y="13403"/>
                        <a:pt x="26019" y="12231"/>
                        <a:pt x="25807" y="11130"/>
                      </a:cubicBezTo>
                      <a:cubicBezTo>
                        <a:pt x="25760" y="10890"/>
                        <a:pt x="25702" y="10655"/>
                        <a:pt x="25625" y="10424"/>
                      </a:cubicBezTo>
                      <a:cubicBezTo>
                        <a:pt x="21713" y="10121"/>
                        <a:pt x="17518" y="9045"/>
                        <a:pt x="13395" y="7151"/>
                      </a:cubicBezTo>
                      <a:cubicBezTo>
                        <a:pt x="9271" y="5254"/>
                        <a:pt x="5725" y="2768"/>
                        <a:pt x="294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329;p73">
                  <a:extLst>
                    <a:ext uri="{FF2B5EF4-FFF2-40B4-BE49-F238E27FC236}">
                      <a16:creationId xmlns:a16="http://schemas.microsoft.com/office/drawing/2014/main" id="{4287F88C-4C41-4BBB-BF7B-A2871B9E1CC6}"/>
                    </a:ext>
                  </a:extLst>
                </p:cNvPr>
                <p:cNvSpPr/>
                <p:nvPr/>
              </p:nvSpPr>
              <p:spPr>
                <a:xfrm>
                  <a:off x="2821801" y="3112393"/>
                  <a:ext cx="433790" cy="31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8" h="13058" extrusionOk="0">
                      <a:moveTo>
                        <a:pt x="2178" y="0"/>
                      </a:moveTo>
                      <a:cubicBezTo>
                        <a:pt x="1451" y="1581"/>
                        <a:pt x="726" y="3158"/>
                        <a:pt x="1" y="4739"/>
                      </a:cubicBezTo>
                      <a:cubicBezTo>
                        <a:pt x="4927" y="7512"/>
                        <a:pt x="9857" y="10285"/>
                        <a:pt x="14788" y="13057"/>
                      </a:cubicBezTo>
                      <a:cubicBezTo>
                        <a:pt x="15897" y="10640"/>
                        <a:pt x="17008" y="8224"/>
                        <a:pt x="18118" y="5806"/>
                      </a:cubicBezTo>
                      <a:cubicBezTo>
                        <a:pt x="12803" y="3870"/>
                        <a:pt x="7488" y="1938"/>
                        <a:pt x="2178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330;p73">
                  <a:extLst>
                    <a:ext uri="{FF2B5EF4-FFF2-40B4-BE49-F238E27FC236}">
                      <a16:creationId xmlns:a16="http://schemas.microsoft.com/office/drawing/2014/main" id="{2E555234-F8D2-42EB-A0B5-5608364A6A18}"/>
                    </a:ext>
                  </a:extLst>
                </p:cNvPr>
                <p:cNvSpPr/>
                <p:nvPr/>
              </p:nvSpPr>
              <p:spPr>
                <a:xfrm>
                  <a:off x="2820197" y="3153257"/>
                  <a:ext cx="397996" cy="18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3" h="7901" extrusionOk="0">
                      <a:moveTo>
                        <a:pt x="154" y="0"/>
                      </a:moveTo>
                      <a:lnTo>
                        <a:pt x="1" y="336"/>
                      </a:lnTo>
                      <a:lnTo>
                        <a:pt x="16470" y="7901"/>
                      </a:lnTo>
                      <a:lnTo>
                        <a:pt x="16623" y="7568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331;p73">
                  <a:extLst>
                    <a:ext uri="{FF2B5EF4-FFF2-40B4-BE49-F238E27FC236}">
                      <a16:creationId xmlns:a16="http://schemas.microsoft.com/office/drawing/2014/main" id="{28809875-3BBA-476E-8049-04014FC01E92}"/>
                    </a:ext>
                  </a:extLst>
                </p:cNvPr>
                <p:cNvSpPr/>
                <p:nvPr/>
              </p:nvSpPr>
              <p:spPr>
                <a:xfrm>
                  <a:off x="2870350" y="3131257"/>
                  <a:ext cx="62035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" h="5216" extrusionOk="0">
                      <a:moveTo>
                        <a:pt x="2346" y="1"/>
                      </a:moveTo>
                      <a:lnTo>
                        <a:pt x="0" y="5105"/>
                      </a:lnTo>
                      <a:lnTo>
                        <a:pt x="246" y="5215"/>
                      </a:lnTo>
                      <a:lnTo>
                        <a:pt x="2591" y="116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332;p73">
                  <a:extLst>
                    <a:ext uri="{FF2B5EF4-FFF2-40B4-BE49-F238E27FC236}">
                      <a16:creationId xmlns:a16="http://schemas.microsoft.com/office/drawing/2014/main" id="{6A018641-4774-43BB-92B9-CFF6A99517C2}"/>
                    </a:ext>
                  </a:extLst>
                </p:cNvPr>
                <p:cNvSpPr/>
                <p:nvPr/>
              </p:nvSpPr>
              <p:spPr>
                <a:xfrm>
                  <a:off x="2933048" y="3155867"/>
                  <a:ext cx="66991" cy="13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5663" extrusionOk="0">
                      <a:moveTo>
                        <a:pt x="2553" y="1"/>
                      </a:moveTo>
                      <a:lnTo>
                        <a:pt x="0" y="5552"/>
                      </a:lnTo>
                      <a:lnTo>
                        <a:pt x="251" y="5662"/>
                      </a:lnTo>
                      <a:lnTo>
                        <a:pt x="2797" y="116"/>
                      </a:lnTo>
                      <a:lnTo>
                        <a:pt x="2553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333;p73">
                  <a:extLst>
                    <a:ext uri="{FF2B5EF4-FFF2-40B4-BE49-F238E27FC236}">
                      <a16:creationId xmlns:a16="http://schemas.microsoft.com/office/drawing/2014/main" id="{E9D6181A-B220-465C-8784-D7324236380E}"/>
                    </a:ext>
                  </a:extLst>
                </p:cNvPr>
                <p:cNvSpPr/>
                <p:nvPr/>
              </p:nvSpPr>
              <p:spPr>
                <a:xfrm>
                  <a:off x="2995865" y="3180500"/>
                  <a:ext cx="71828" cy="14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6109" extrusionOk="0">
                      <a:moveTo>
                        <a:pt x="2755" y="0"/>
                      </a:moveTo>
                      <a:lnTo>
                        <a:pt x="0" y="5993"/>
                      </a:lnTo>
                      <a:lnTo>
                        <a:pt x="246" y="6109"/>
                      </a:lnTo>
                      <a:lnTo>
                        <a:pt x="2999" y="116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334;p73">
                  <a:extLst>
                    <a:ext uri="{FF2B5EF4-FFF2-40B4-BE49-F238E27FC236}">
                      <a16:creationId xmlns:a16="http://schemas.microsoft.com/office/drawing/2014/main" id="{5C6E023F-3A79-434C-A7AF-85C961610E36}"/>
                    </a:ext>
                  </a:extLst>
                </p:cNvPr>
                <p:cNvSpPr/>
                <p:nvPr/>
              </p:nvSpPr>
              <p:spPr>
                <a:xfrm>
                  <a:off x="3058563" y="3205134"/>
                  <a:ext cx="76760" cy="156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6555" extrusionOk="0">
                      <a:moveTo>
                        <a:pt x="2961" y="0"/>
                      </a:moveTo>
                      <a:lnTo>
                        <a:pt x="1" y="6439"/>
                      </a:lnTo>
                      <a:lnTo>
                        <a:pt x="246" y="6555"/>
                      </a:lnTo>
                      <a:lnTo>
                        <a:pt x="3206" y="116"/>
                      </a:lnTo>
                      <a:lnTo>
                        <a:pt x="296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335;p73">
                  <a:extLst>
                    <a:ext uri="{FF2B5EF4-FFF2-40B4-BE49-F238E27FC236}">
                      <a16:creationId xmlns:a16="http://schemas.microsoft.com/office/drawing/2014/main" id="{FDB1A520-A03C-4974-968A-D3DB96D90F0E}"/>
                    </a:ext>
                  </a:extLst>
                </p:cNvPr>
                <p:cNvSpPr/>
                <p:nvPr/>
              </p:nvSpPr>
              <p:spPr>
                <a:xfrm>
                  <a:off x="3121260" y="3229720"/>
                  <a:ext cx="81716" cy="167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3" h="7003" extrusionOk="0">
                      <a:moveTo>
                        <a:pt x="3168" y="1"/>
                      </a:moveTo>
                      <a:lnTo>
                        <a:pt x="1" y="6888"/>
                      </a:lnTo>
                      <a:lnTo>
                        <a:pt x="251" y="7003"/>
                      </a:lnTo>
                      <a:lnTo>
                        <a:pt x="3413" y="116"/>
                      </a:lnTo>
                      <a:lnTo>
                        <a:pt x="3168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336;p73">
                  <a:extLst>
                    <a:ext uri="{FF2B5EF4-FFF2-40B4-BE49-F238E27FC236}">
                      <a16:creationId xmlns:a16="http://schemas.microsoft.com/office/drawing/2014/main" id="{71EA47B7-A79F-49A7-B60D-1E56650F09C1}"/>
                    </a:ext>
                  </a:extLst>
                </p:cNvPr>
                <p:cNvSpPr/>
                <p:nvPr/>
              </p:nvSpPr>
              <p:spPr>
                <a:xfrm>
                  <a:off x="2244738" y="2823515"/>
                  <a:ext cx="433934" cy="31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4" h="13058" extrusionOk="0">
                      <a:moveTo>
                        <a:pt x="3331" y="1"/>
                      </a:moveTo>
                      <a:cubicBezTo>
                        <a:pt x="2221" y="2418"/>
                        <a:pt x="1111" y="4836"/>
                        <a:pt x="0" y="7252"/>
                      </a:cubicBezTo>
                      <a:cubicBezTo>
                        <a:pt x="5315" y="9184"/>
                        <a:pt x="10631" y="11121"/>
                        <a:pt x="15946" y="13058"/>
                      </a:cubicBezTo>
                      <a:cubicBezTo>
                        <a:pt x="16671" y="11477"/>
                        <a:pt x="17396" y="9900"/>
                        <a:pt x="18123" y="8319"/>
                      </a:cubicBezTo>
                      <a:cubicBezTo>
                        <a:pt x="13192" y="5546"/>
                        <a:pt x="8262" y="2773"/>
                        <a:pt x="3331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337;p73">
                  <a:extLst>
                    <a:ext uri="{FF2B5EF4-FFF2-40B4-BE49-F238E27FC236}">
                      <a16:creationId xmlns:a16="http://schemas.microsoft.com/office/drawing/2014/main" id="{BF3B510E-C6C0-4DE8-A049-753B215EC6CF}"/>
                    </a:ext>
                  </a:extLst>
                </p:cNvPr>
                <p:cNvSpPr/>
                <p:nvPr/>
              </p:nvSpPr>
              <p:spPr>
                <a:xfrm>
                  <a:off x="2282227" y="2905986"/>
                  <a:ext cx="397924" cy="18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7907" extrusionOk="0">
                      <a:moveTo>
                        <a:pt x="155" y="1"/>
                      </a:moveTo>
                      <a:lnTo>
                        <a:pt x="1" y="337"/>
                      </a:lnTo>
                      <a:lnTo>
                        <a:pt x="16465" y="7907"/>
                      </a:lnTo>
                      <a:lnTo>
                        <a:pt x="16619" y="7570"/>
                      </a:lnTo>
                      <a:lnTo>
                        <a:pt x="155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338;p73">
                  <a:extLst>
                    <a:ext uri="{FF2B5EF4-FFF2-40B4-BE49-F238E27FC236}">
                      <a16:creationId xmlns:a16="http://schemas.microsoft.com/office/drawing/2014/main" id="{205167AD-F067-41DA-A85E-0BFE027F7DA8}"/>
                    </a:ext>
                  </a:extLst>
                </p:cNvPr>
                <p:cNvSpPr/>
                <p:nvPr/>
              </p:nvSpPr>
              <p:spPr>
                <a:xfrm>
                  <a:off x="2567898" y="2992264"/>
                  <a:ext cx="62155" cy="12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5220" extrusionOk="0">
                      <a:moveTo>
                        <a:pt x="2346" y="1"/>
                      </a:moveTo>
                      <a:lnTo>
                        <a:pt x="0" y="5105"/>
                      </a:lnTo>
                      <a:lnTo>
                        <a:pt x="251" y="5220"/>
                      </a:lnTo>
                      <a:lnTo>
                        <a:pt x="2595" y="116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339;p73">
                  <a:extLst>
                    <a:ext uri="{FF2B5EF4-FFF2-40B4-BE49-F238E27FC236}">
                      <a16:creationId xmlns:a16="http://schemas.microsoft.com/office/drawing/2014/main" id="{7077237D-C6EE-428C-B45E-23D57E1EBD09}"/>
                    </a:ext>
                  </a:extLst>
                </p:cNvPr>
                <p:cNvSpPr/>
                <p:nvPr/>
              </p:nvSpPr>
              <p:spPr>
                <a:xfrm>
                  <a:off x="2500245" y="2956954"/>
                  <a:ext cx="66991" cy="13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5663" extrusionOk="0">
                      <a:moveTo>
                        <a:pt x="2553" y="1"/>
                      </a:moveTo>
                      <a:lnTo>
                        <a:pt x="1" y="5552"/>
                      </a:lnTo>
                      <a:lnTo>
                        <a:pt x="251" y="5663"/>
                      </a:lnTo>
                      <a:lnTo>
                        <a:pt x="2797" y="116"/>
                      </a:lnTo>
                      <a:lnTo>
                        <a:pt x="2553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340;p73">
                  <a:extLst>
                    <a:ext uri="{FF2B5EF4-FFF2-40B4-BE49-F238E27FC236}">
                      <a16:creationId xmlns:a16="http://schemas.microsoft.com/office/drawing/2014/main" id="{2BD6EDC0-6AE5-470E-8E7E-767DDC8C973F}"/>
                    </a:ext>
                  </a:extLst>
                </p:cNvPr>
                <p:cNvSpPr/>
                <p:nvPr/>
              </p:nvSpPr>
              <p:spPr>
                <a:xfrm>
                  <a:off x="2432592" y="2921763"/>
                  <a:ext cx="71947" cy="14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5" h="6104" extrusionOk="0">
                      <a:moveTo>
                        <a:pt x="2755" y="0"/>
                      </a:moveTo>
                      <a:lnTo>
                        <a:pt x="1" y="5993"/>
                      </a:lnTo>
                      <a:lnTo>
                        <a:pt x="251" y="6104"/>
                      </a:lnTo>
                      <a:lnTo>
                        <a:pt x="3004" y="111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341;p73">
                  <a:extLst>
                    <a:ext uri="{FF2B5EF4-FFF2-40B4-BE49-F238E27FC236}">
                      <a16:creationId xmlns:a16="http://schemas.microsoft.com/office/drawing/2014/main" id="{CD7EA854-EB6B-474B-84AF-FE7749B2ADE6}"/>
                    </a:ext>
                  </a:extLst>
                </p:cNvPr>
                <p:cNvSpPr/>
                <p:nvPr/>
              </p:nvSpPr>
              <p:spPr>
                <a:xfrm>
                  <a:off x="2364962" y="2886452"/>
                  <a:ext cx="76760" cy="15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6551" extrusionOk="0">
                      <a:moveTo>
                        <a:pt x="2961" y="0"/>
                      </a:moveTo>
                      <a:lnTo>
                        <a:pt x="0" y="6439"/>
                      </a:lnTo>
                      <a:lnTo>
                        <a:pt x="250" y="6550"/>
                      </a:lnTo>
                      <a:lnTo>
                        <a:pt x="3205" y="115"/>
                      </a:lnTo>
                      <a:lnTo>
                        <a:pt x="296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342;p73">
                  <a:extLst>
                    <a:ext uri="{FF2B5EF4-FFF2-40B4-BE49-F238E27FC236}">
                      <a16:creationId xmlns:a16="http://schemas.microsoft.com/office/drawing/2014/main" id="{16E09180-69E4-4FDE-BF28-599B419D9094}"/>
                    </a:ext>
                  </a:extLst>
                </p:cNvPr>
                <p:cNvSpPr/>
                <p:nvPr/>
              </p:nvSpPr>
              <p:spPr>
                <a:xfrm>
                  <a:off x="2297309" y="2851117"/>
                  <a:ext cx="81740" cy="167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6999" extrusionOk="0">
                      <a:moveTo>
                        <a:pt x="3167" y="1"/>
                      </a:moveTo>
                      <a:lnTo>
                        <a:pt x="0" y="6888"/>
                      </a:lnTo>
                      <a:lnTo>
                        <a:pt x="251" y="6998"/>
                      </a:lnTo>
                      <a:lnTo>
                        <a:pt x="3413" y="116"/>
                      </a:lnTo>
                      <a:lnTo>
                        <a:pt x="316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" name="Google Shape;4343;p73">
                <a:extLst>
                  <a:ext uri="{FF2B5EF4-FFF2-40B4-BE49-F238E27FC236}">
                    <a16:creationId xmlns:a16="http://schemas.microsoft.com/office/drawing/2014/main" id="{EDA01B41-B770-4763-8B54-71C4F93A3249}"/>
                  </a:ext>
                </a:extLst>
              </p:cNvPr>
              <p:cNvGrpSpPr/>
              <p:nvPr/>
            </p:nvGrpSpPr>
            <p:grpSpPr>
              <a:xfrm>
                <a:off x="2320938" y="2899715"/>
                <a:ext cx="1010853" cy="607242"/>
                <a:chOff x="2244738" y="2823515"/>
                <a:chExt cx="1010853" cy="607242"/>
              </a:xfrm>
            </p:grpSpPr>
            <p:sp>
              <p:nvSpPr>
                <p:cNvPr id="428" name="Google Shape;4344;p73">
                  <a:extLst>
                    <a:ext uri="{FF2B5EF4-FFF2-40B4-BE49-F238E27FC236}">
                      <a16:creationId xmlns:a16="http://schemas.microsoft.com/office/drawing/2014/main" id="{065B7ED3-69CF-4D61-8D16-40B5BA71921D}"/>
                    </a:ext>
                  </a:extLst>
                </p:cNvPr>
                <p:cNvSpPr/>
                <p:nvPr/>
              </p:nvSpPr>
              <p:spPr>
                <a:xfrm>
                  <a:off x="2590928" y="3219043"/>
                  <a:ext cx="193527" cy="16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6759" extrusionOk="0">
                      <a:moveTo>
                        <a:pt x="254" y="260"/>
                      </a:moveTo>
                      <a:lnTo>
                        <a:pt x="4204" y="1562"/>
                      </a:lnTo>
                      <a:lnTo>
                        <a:pt x="7758" y="3707"/>
                      </a:lnTo>
                      <a:lnTo>
                        <a:pt x="7758" y="3707"/>
                      </a:lnTo>
                      <a:lnTo>
                        <a:pt x="7194" y="3970"/>
                      </a:lnTo>
                      <a:lnTo>
                        <a:pt x="6065" y="4494"/>
                      </a:lnTo>
                      <a:lnTo>
                        <a:pt x="1739" y="6508"/>
                      </a:lnTo>
                      <a:lnTo>
                        <a:pt x="673" y="2028"/>
                      </a:lnTo>
                      <a:lnTo>
                        <a:pt x="393" y="846"/>
                      </a:lnTo>
                      <a:lnTo>
                        <a:pt x="254" y="260"/>
                      </a:lnTo>
                      <a:close/>
                      <a:moveTo>
                        <a:pt x="108" y="1"/>
                      </a:moveTo>
                      <a:cubicBezTo>
                        <a:pt x="83" y="1"/>
                        <a:pt x="58" y="9"/>
                        <a:pt x="38" y="29"/>
                      </a:cubicBezTo>
                      <a:cubicBezTo>
                        <a:pt x="9" y="54"/>
                        <a:pt x="0" y="92"/>
                        <a:pt x="9" y="125"/>
                      </a:cubicBezTo>
                      <a:lnTo>
                        <a:pt x="192" y="894"/>
                      </a:lnTo>
                      <a:lnTo>
                        <a:pt x="471" y="2077"/>
                      </a:lnTo>
                      <a:lnTo>
                        <a:pt x="1566" y="6675"/>
                      </a:lnTo>
                      <a:cubicBezTo>
                        <a:pt x="1576" y="6710"/>
                        <a:pt x="1595" y="6733"/>
                        <a:pt x="1624" y="6748"/>
                      </a:cubicBezTo>
                      <a:cubicBezTo>
                        <a:pt x="1638" y="6755"/>
                        <a:pt x="1654" y="6758"/>
                        <a:pt x="1669" y="6758"/>
                      </a:cubicBezTo>
                      <a:cubicBezTo>
                        <a:pt x="1684" y="6758"/>
                        <a:pt x="1698" y="6755"/>
                        <a:pt x="1711" y="6748"/>
                      </a:cubicBezTo>
                      <a:lnTo>
                        <a:pt x="6151" y="4681"/>
                      </a:lnTo>
                      <a:lnTo>
                        <a:pt x="7280" y="4157"/>
                      </a:lnTo>
                      <a:lnTo>
                        <a:pt x="8021" y="3811"/>
                      </a:lnTo>
                      <a:cubicBezTo>
                        <a:pt x="8054" y="3797"/>
                        <a:pt x="8078" y="3763"/>
                        <a:pt x="8083" y="3725"/>
                      </a:cubicBezTo>
                      <a:cubicBezTo>
                        <a:pt x="8083" y="3687"/>
                        <a:pt x="8063" y="3653"/>
                        <a:pt x="8030" y="3629"/>
                      </a:cubicBezTo>
                      <a:lnTo>
                        <a:pt x="4301" y="1375"/>
                      </a:lnTo>
                      <a:cubicBezTo>
                        <a:pt x="4296" y="1375"/>
                        <a:pt x="4286" y="1370"/>
                        <a:pt x="4281" y="1365"/>
                      </a:cubicBezTo>
                      <a:lnTo>
                        <a:pt x="139" y="5"/>
                      </a:lnTo>
                      <a:cubicBezTo>
                        <a:pt x="129" y="2"/>
                        <a:pt x="118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345;p73">
                  <a:extLst>
                    <a:ext uri="{FF2B5EF4-FFF2-40B4-BE49-F238E27FC236}">
                      <a16:creationId xmlns:a16="http://schemas.microsoft.com/office/drawing/2014/main" id="{4BB85E08-5965-4A38-84DE-08B63CDBCD96}"/>
                    </a:ext>
                  </a:extLst>
                </p:cNvPr>
                <p:cNvSpPr/>
                <p:nvPr/>
              </p:nvSpPr>
              <p:spPr>
                <a:xfrm>
                  <a:off x="2627148" y="3249422"/>
                  <a:ext cx="63543" cy="130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5469" extrusionOk="0">
                      <a:moveTo>
                        <a:pt x="2534" y="0"/>
                      </a:moveTo>
                      <a:cubicBezTo>
                        <a:pt x="2496" y="0"/>
                        <a:pt x="2460" y="23"/>
                        <a:pt x="2442" y="63"/>
                      </a:cubicBezTo>
                      <a:lnTo>
                        <a:pt x="25" y="5325"/>
                      </a:lnTo>
                      <a:cubicBezTo>
                        <a:pt x="0" y="5373"/>
                        <a:pt x="20" y="5435"/>
                        <a:pt x="73" y="5459"/>
                      </a:cubicBezTo>
                      <a:cubicBezTo>
                        <a:pt x="87" y="5466"/>
                        <a:pt x="102" y="5469"/>
                        <a:pt x="116" y="5469"/>
                      </a:cubicBezTo>
                      <a:cubicBezTo>
                        <a:pt x="156" y="5469"/>
                        <a:pt x="195" y="5446"/>
                        <a:pt x="211" y="5412"/>
                      </a:cubicBezTo>
                      <a:lnTo>
                        <a:pt x="2629" y="149"/>
                      </a:lnTo>
                      <a:cubicBezTo>
                        <a:pt x="2653" y="96"/>
                        <a:pt x="2629" y="34"/>
                        <a:pt x="2576" y="9"/>
                      </a:cubicBezTo>
                      <a:cubicBezTo>
                        <a:pt x="2562" y="3"/>
                        <a:pt x="2548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46;p73">
                  <a:extLst>
                    <a:ext uri="{FF2B5EF4-FFF2-40B4-BE49-F238E27FC236}">
                      <a16:creationId xmlns:a16="http://schemas.microsoft.com/office/drawing/2014/main" id="{4D37CC31-59A6-475E-8E6C-BB6027B6251C}"/>
                    </a:ext>
                  </a:extLst>
                </p:cNvPr>
                <p:cNvSpPr/>
                <p:nvPr/>
              </p:nvSpPr>
              <p:spPr>
                <a:xfrm>
                  <a:off x="2569724" y="3325007"/>
                  <a:ext cx="120501" cy="1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415" extrusionOk="0">
                      <a:moveTo>
                        <a:pt x="804" y="1"/>
                      </a:moveTo>
                      <a:cubicBezTo>
                        <a:pt x="536" y="1"/>
                        <a:pt x="280" y="153"/>
                        <a:pt x="165" y="412"/>
                      </a:cubicBezTo>
                      <a:cubicBezTo>
                        <a:pt x="1" y="768"/>
                        <a:pt x="156" y="1186"/>
                        <a:pt x="511" y="1349"/>
                      </a:cubicBezTo>
                      <a:cubicBezTo>
                        <a:pt x="607" y="1393"/>
                        <a:pt x="708" y="1414"/>
                        <a:pt x="808" y="1414"/>
                      </a:cubicBezTo>
                      <a:cubicBezTo>
                        <a:pt x="1074" y="1414"/>
                        <a:pt x="1329" y="1263"/>
                        <a:pt x="1447" y="1003"/>
                      </a:cubicBezTo>
                      <a:cubicBezTo>
                        <a:pt x="1611" y="648"/>
                        <a:pt x="1453" y="229"/>
                        <a:pt x="1101" y="66"/>
                      </a:cubicBezTo>
                      <a:cubicBezTo>
                        <a:pt x="1005" y="22"/>
                        <a:pt x="903" y="1"/>
                        <a:pt x="804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47;p73">
                  <a:extLst>
                    <a:ext uri="{FF2B5EF4-FFF2-40B4-BE49-F238E27FC236}">
                      <a16:creationId xmlns:a16="http://schemas.microsoft.com/office/drawing/2014/main" id="{35750E61-E101-49A4-8951-B504EB607529}"/>
                    </a:ext>
                  </a:extLst>
                </p:cNvPr>
                <p:cNvSpPr/>
                <p:nvPr/>
              </p:nvSpPr>
              <p:spPr>
                <a:xfrm>
                  <a:off x="2377483" y="3060899"/>
                  <a:ext cx="638858" cy="35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3" h="14916" extrusionOk="0">
                      <a:moveTo>
                        <a:pt x="5066" y="1"/>
                      </a:moveTo>
                      <a:cubicBezTo>
                        <a:pt x="2957" y="1"/>
                        <a:pt x="941" y="1205"/>
                        <a:pt x="1" y="3247"/>
                      </a:cubicBezTo>
                      <a:lnTo>
                        <a:pt x="12698" y="9082"/>
                      </a:lnTo>
                      <a:lnTo>
                        <a:pt x="25394" y="14915"/>
                      </a:lnTo>
                      <a:cubicBezTo>
                        <a:pt x="26683" y="12123"/>
                        <a:pt x="25457" y="8812"/>
                        <a:pt x="22660" y="7529"/>
                      </a:cubicBezTo>
                      <a:lnTo>
                        <a:pt x="7393" y="513"/>
                      </a:lnTo>
                      <a:cubicBezTo>
                        <a:pt x="6638" y="166"/>
                        <a:pt x="5845" y="1"/>
                        <a:pt x="5066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48;p73">
                  <a:extLst>
                    <a:ext uri="{FF2B5EF4-FFF2-40B4-BE49-F238E27FC236}">
                      <a16:creationId xmlns:a16="http://schemas.microsoft.com/office/drawing/2014/main" id="{671DA6DA-232A-4858-99D2-040A187BF65A}"/>
                    </a:ext>
                  </a:extLst>
                </p:cNvPr>
                <p:cNvSpPr/>
                <p:nvPr/>
              </p:nvSpPr>
              <p:spPr>
                <a:xfrm>
                  <a:off x="2649604" y="3047876"/>
                  <a:ext cx="190295" cy="17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7497" extrusionOk="0">
                      <a:moveTo>
                        <a:pt x="4274" y="1"/>
                      </a:moveTo>
                      <a:cubicBezTo>
                        <a:pt x="3054" y="1"/>
                        <a:pt x="1889" y="697"/>
                        <a:pt x="1345" y="1879"/>
                      </a:cubicBezTo>
                      <a:lnTo>
                        <a:pt x="0" y="4806"/>
                      </a:lnTo>
                      <a:lnTo>
                        <a:pt x="5858" y="7497"/>
                      </a:lnTo>
                      <a:lnTo>
                        <a:pt x="7203" y="4569"/>
                      </a:lnTo>
                      <a:cubicBezTo>
                        <a:pt x="7948" y="2950"/>
                        <a:pt x="7237" y="1038"/>
                        <a:pt x="5623" y="297"/>
                      </a:cubicBezTo>
                      <a:cubicBezTo>
                        <a:pt x="5185" y="96"/>
                        <a:pt x="4726" y="1"/>
                        <a:pt x="4274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49;p73">
                  <a:extLst>
                    <a:ext uri="{FF2B5EF4-FFF2-40B4-BE49-F238E27FC236}">
                      <a16:creationId xmlns:a16="http://schemas.microsoft.com/office/drawing/2014/main" id="{EA8C88B5-4197-4175-957B-93938FBBEEA1}"/>
                    </a:ext>
                  </a:extLst>
                </p:cNvPr>
                <p:cNvSpPr/>
                <p:nvPr/>
              </p:nvSpPr>
              <p:spPr>
                <a:xfrm>
                  <a:off x="2377483" y="3075119"/>
                  <a:ext cx="297031" cy="19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6" h="8353" extrusionOk="0">
                      <a:moveTo>
                        <a:pt x="9329" y="6940"/>
                      </a:moveTo>
                      <a:lnTo>
                        <a:pt x="9329" y="6940"/>
                      </a:lnTo>
                      <a:lnTo>
                        <a:pt x="12405" y="8353"/>
                      </a:lnTo>
                      <a:lnTo>
                        <a:pt x="12405" y="8353"/>
                      </a:lnTo>
                      <a:lnTo>
                        <a:pt x="9329" y="6940"/>
                      </a:lnTo>
                      <a:close/>
                      <a:moveTo>
                        <a:pt x="7950" y="6305"/>
                      </a:moveTo>
                      <a:lnTo>
                        <a:pt x="9089" y="6829"/>
                      </a:lnTo>
                      <a:lnTo>
                        <a:pt x="9089" y="6829"/>
                      </a:lnTo>
                      <a:lnTo>
                        <a:pt x="7950" y="6305"/>
                      </a:lnTo>
                      <a:close/>
                      <a:moveTo>
                        <a:pt x="2562" y="0"/>
                      </a:moveTo>
                      <a:cubicBezTo>
                        <a:pt x="1471" y="548"/>
                        <a:pt x="554" y="1457"/>
                        <a:pt x="1" y="2653"/>
                      </a:cubicBezTo>
                      <a:lnTo>
                        <a:pt x="1" y="2653"/>
                      </a:lnTo>
                      <a:lnTo>
                        <a:pt x="1" y="2653"/>
                      </a:lnTo>
                      <a:cubicBezTo>
                        <a:pt x="554" y="1457"/>
                        <a:pt x="1471" y="548"/>
                        <a:pt x="2562" y="0"/>
                      </a:cubicBez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50;p73">
                  <a:extLst>
                    <a:ext uri="{FF2B5EF4-FFF2-40B4-BE49-F238E27FC236}">
                      <a16:creationId xmlns:a16="http://schemas.microsoft.com/office/drawing/2014/main" id="{E9CF4855-7550-4A1C-B0C4-6908A6EEA106}"/>
                    </a:ext>
                  </a:extLst>
                </p:cNvPr>
                <p:cNvSpPr/>
                <p:nvPr/>
              </p:nvSpPr>
              <p:spPr>
                <a:xfrm>
                  <a:off x="2595069" y="3238602"/>
                  <a:ext cx="5770" cy="2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11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0" y="111"/>
                      </a:lnTo>
                      <a:lnTo>
                        <a:pt x="240" y="111"/>
                      </a:lnTo>
                      <a:close/>
                    </a:path>
                  </a:pathLst>
                </a:custGeom>
                <a:solidFill>
                  <a:srgbClr val="0A09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1;p73">
                  <a:extLst>
                    <a:ext uri="{FF2B5EF4-FFF2-40B4-BE49-F238E27FC236}">
                      <a16:creationId xmlns:a16="http://schemas.microsoft.com/office/drawing/2014/main" id="{57A0904C-3E0A-4E5F-94AF-4EF6CBBACA95}"/>
                    </a:ext>
                  </a:extLst>
                </p:cNvPr>
                <p:cNvSpPr/>
                <p:nvPr/>
              </p:nvSpPr>
              <p:spPr>
                <a:xfrm>
                  <a:off x="2678905" y="3277144"/>
                  <a:ext cx="82290" cy="3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1582" extrusionOk="0">
                      <a:moveTo>
                        <a:pt x="1" y="0"/>
                      </a:moveTo>
                      <a:lnTo>
                        <a:pt x="3437" y="1581"/>
                      </a:lnTo>
                      <a:lnTo>
                        <a:pt x="3437" y="1581"/>
                      </a:lnTo>
                      <a:lnTo>
                        <a:pt x="107" y="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52;p73">
                  <a:extLst>
                    <a:ext uri="{FF2B5EF4-FFF2-40B4-BE49-F238E27FC236}">
                      <a16:creationId xmlns:a16="http://schemas.microsoft.com/office/drawing/2014/main" id="{AC1D98A8-F882-46EF-9096-BBD1A6B377E3}"/>
                    </a:ext>
                  </a:extLst>
                </p:cNvPr>
                <p:cNvSpPr/>
                <p:nvPr/>
              </p:nvSpPr>
              <p:spPr>
                <a:xfrm>
                  <a:off x="2761162" y="3314992"/>
                  <a:ext cx="6034" cy="2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12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51" y="111"/>
                      </a:lnTo>
                      <a:lnTo>
                        <a:pt x="251" y="111"/>
                      </a:lnTo>
                      <a:close/>
                    </a:path>
                  </a:pathLst>
                </a:custGeom>
                <a:solidFill>
                  <a:srgbClr val="0A09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53;p73">
                  <a:extLst>
                    <a:ext uri="{FF2B5EF4-FFF2-40B4-BE49-F238E27FC236}">
                      <a16:creationId xmlns:a16="http://schemas.microsoft.com/office/drawing/2014/main" id="{EB8C115F-F4F0-423A-8B64-E9B53B2C85C1}"/>
                    </a:ext>
                  </a:extLst>
                </p:cNvPr>
                <p:cNvSpPr/>
                <p:nvPr/>
              </p:nvSpPr>
              <p:spPr>
                <a:xfrm>
                  <a:off x="2674453" y="3275061"/>
                  <a:ext cx="4477" cy="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88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7" y="87"/>
                      </a:lnTo>
                      <a:lnTo>
                        <a:pt x="187" y="87"/>
                      </a:lnTo>
                      <a:close/>
                    </a:path>
                  </a:pathLst>
                </a:custGeom>
                <a:solidFill>
                  <a:srgbClr val="0A09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54;p73">
                  <a:extLst>
                    <a:ext uri="{FF2B5EF4-FFF2-40B4-BE49-F238E27FC236}">
                      <a16:creationId xmlns:a16="http://schemas.microsoft.com/office/drawing/2014/main" id="{E451DEE5-0C5E-4D32-82FC-60B98A182563}"/>
                    </a:ext>
                  </a:extLst>
                </p:cNvPr>
                <p:cNvSpPr/>
                <p:nvPr/>
              </p:nvSpPr>
              <p:spPr>
                <a:xfrm>
                  <a:off x="2377483" y="3070977"/>
                  <a:ext cx="622984" cy="34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0" h="14495" extrusionOk="0">
                      <a:moveTo>
                        <a:pt x="2942" y="0"/>
                      </a:moveTo>
                      <a:cubicBezTo>
                        <a:pt x="2813" y="53"/>
                        <a:pt x="2688" y="111"/>
                        <a:pt x="2562" y="173"/>
                      </a:cubicBezTo>
                      <a:cubicBezTo>
                        <a:pt x="1471" y="721"/>
                        <a:pt x="554" y="1630"/>
                        <a:pt x="1" y="2826"/>
                      </a:cubicBezTo>
                      <a:lnTo>
                        <a:pt x="7950" y="6478"/>
                      </a:lnTo>
                      <a:lnTo>
                        <a:pt x="9089" y="7002"/>
                      </a:lnTo>
                      <a:lnTo>
                        <a:pt x="9329" y="7113"/>
                      </a:lnTo>
                      <a:lnTo>
                        <a:pt x="12405" y="8526"/>
                      </a:lnTo>
                      <a:lnTo>
                        <a:pt x="12592" y="8612"/>
                      </a:lnTo>
                      <a:lnTo>
                        <a:pt x="12698" y="8661"/>
                      </a:lnTo>
                      <a:lnTo>
                        <a:pt x="16028" y="10193"/>
                      </a:lnTo>
                      <a:lnTo>
                        <a:pt x="16278" y="10304"/>
                      </a:lnTo>
                      <a:lnTo>
                        <a:pt x="25394" y="14494"/>
                      </a:lnTo>
                      <a:cubicBezTo>
                        <a:pt x="25899" y="13403"/>
                        <a:pt x="26019" y="12231"/>
                        <a:pt x="25807" y="11130"/>
                      </a:cubicBezTo>
                      <a:cubicBezTo>
                        <a:pt x="25760" y="10890"/>
                        <a:pt x="25702" y="10655"/>
                        <a:pt x="25625" y="10424"/>
                      </a:cubicBezTo>
                      <a:cubicBezTo>
                        <a:pt x="21713" y="10121"/>
                        <a:pt x="17518" y="9045"/>
                        <a:pt x="13395" y="7151"/>
                      </a:cubicBezTo>
                      <a:cubicBezTo>
                        <a:pt x="9271" y="5254"/>
                        <a:pt x="5725" y="2768"/>
                        <a:pt x="2942" y="0"/>
                      </a:cubicBezTo>
                      <a:close/>
                    </a:path>
                  </a:pathLst>
                </a:custGeom>
                <a:solidFill>
                  <a:srgbClr val="1F2E56">
                    <a:alpha val="21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55;p73">
                  <a:extLst>
                    <a:ext uri="{FF2B5EF4-FFF2-40B4-BE49-F238E27FC236}">
                      <a16:creationId xmlns:a16="http://schemas.microsoft.com/office/drawing/2014/main" id="{B42BA26A-6B76-4C83-9AA4-889ED51BF784}"/>
                    </a:ext>
                  </a:extLst>
                </p:cNvPr>
                <p:cNvSpPr/>
                <p:nvPr/>
              </p:nvSpPr>
              <p:spPr>
                <a:xfrm>
                  <a:off x="2821801" y="3112393"/>
                  <a:ext cx="433790" cy="31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8" h="13058" extrusionOk="0">
                      <a:moveTo>
                        <a:pt x="2178" y="0"/>
                      </a:moveTo>
                      <a:cubicBezTo>
                        <a:pt x="1451" y="1581"/>
                        <a:pt x="726" y="3158"/>
                        <a:pt x="1" y="4739"/>
                      </a:cubicBezTo>
                      <a:cubicBezTo>
                        <a:pt x="4927" y="7512"/>
                        <a:pt x="9857" y="10285"/>
                        <a:pt x="14788" y="13057"/>
                      </a:cubicBezTo>
                      <a:cubicBezTo>
                        <a:pt x="15897" y="10640"/>
                        <a:pt x="17008" y="8224"/>
                        <a:pt x="18118" y="5806"/>
                      </a:cubicBezTo>
                      <a:cubicBezTo>
                        <a:pt x="12803" y="3870"/>
                        <a:pt x="7488" y="1938"/>
                        <a:pt x="21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356;p73">
                  <a:extLst>
                    <a:ext uri="{FF2B5EF4-FFF2-40B4-BE49-F238E27FC236}">
                      <a16:creationId xmlns:a16="http://schemas.microsoft.com/office/drawing/2014/main" id="{172F0D1E-3CF1-422C-B09B-3A4F7098F7AB}"/>
                    </a:ext>
                  </a:extLst>
                </p:cNvPr>
                <p:cNvSpPr/>
                <p:nvPr/>
              </p:nvSpPr>
              <p:spPr>
                <a:xfrm>
                  <a:off x="2820197" y="3153257"/>
                  <a:ext cx="397996" cy="18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3" h="7901" extrusionOk="0">
                      <a:moveTo>
                        <a:pt x="154" y="0"/>
                      </a:moveTo>
                      <a:lnTo>
                        <a:pt x="1" y="336"/>
                      </a:lnTo>
                      <a:lnTo>
                        <a:pt x="16470" y="7901"/>
                      </a:lnTo>
                      <a:lnTo>
                        <a:pt x="16623" y="7568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357;p73">
                  <a:extLst>
                    <a:ext uri="{FF2B5EF4-FFF2-40B4-BE49-F238E27FC236}">
                      <a16:creationId xmlns:a16="http://schemas.microsoft.com/office/drawing/2014/main" id="{AFC502D0-29AB-4283-87A2-9C457AAF59F5}"/>
                    </a:ext>
                  </a:extLst>
                </p:cNvPr>
                <p:cNvSpPr/>
                <p:nvPr/>
              </p:nvSpPr>
              <p:spPr>
                <a:xfrm>
                  <a:off x="2870350" y="3131257"/>
                  <a:ext cx="62035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" h="5216" extrusionOk="0">
                      <a:moveTo>
                        <a:pt x="2346" y="1"/>
                      </a:moveTo>
                      <a:lnTo>
                        <a:pt x="0" y="5105"/>
                      </a:lnTo>
                      <a:lnTo>
                        <a:pt x="246" y="5215"/>
                      </a:lnTo>
                      <a:lnTo>
                        <a:pt x="2591" y="116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358;p73">
                  <a:extLst>
                    <a:ext uri="{FF2B5EF4-FFF2-40B4-BE49-F238E27FC236}">
                      <a16:creationId xmlns:a16="http://schemas.microsoft.com/office/drawing/2014/main" id="{036D4970-2B1C-46AF-BF3E-97401C4ADD62}"/>
                    </a:ext>
                  </a:extLst>
                </p:cNvPr>
                <p:cNvSpPr/>
                <p:nvPr/>
              </p:nvSpPr>
              <p:spPr>
                <a:xfrm>
                  <a:off x="2933048" y="3155867"/>
                  <a:ext cx="66991" cy="13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5663" extrusionOk="0">
                      <a:moveTo>
                        <a:pt x="2553" y="1"/>
                      </a:moveTo>
                      <a:lnTo>
                        <a:pt x="0" y="5552"/>
                      </a:lnTo>
                      <a:lnTo>
                        <a:pt x="251" y="5662"/>
                      </a:lnTo>
                      <a:lnTo>
                        <a:pt x="2797" y="116"/>
                      </a:lnTo>
                      <a:lnTo>
                        <a:pt x="2553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359;p73">
                  <a:extLst>
                    <a:ext uri="{FF2B5EF4-FFF2-40B4-BE49-F238E27FC236}">
                      <a16:creationId xmlns:a16="http://schemas.microsoft.com/office/drawing/2014/main" id="{0EBC79FF-C1B9-43D6-A20A-B5BF12D7B79B}"/>
                    </a:ext>
                  </a:extLst>
                </p:cNvPr>
                <p:cNvSpPr/>
                <p:nvPr/>
              </p:nvSpPr>
              <p:spPr>
                <a:xfrm>
                  <a:off x="2995865" y="3180500"/>
                  <a:ext cx="71828" cy="14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6109" extrusionOk="0">
                      <a:moveTo>
                        <a:pt x="2755" y="0"/>
                      </a:moveTo>
                      <a:lnTo>
                        <a:pt x="0" y="5993"/>
                      </a:lnTo>
                      <a:lnTo>
                        <a:pt x="246" y="6109"/>
                      </a:lnTo>
                      <a:lnTo>
                        <a:pt x="2999" y="116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360;p73">
                  <a:extLst>
                    <a:ext uri="{FF2B5EF4-FFF2-40B4-BE49-F238E27FC236}">
                      <a16:creationId xmlns:a16="http://schemas.microsoft.com/office/drawing/2014/main" id="{8B10DC69-8AB0-47AD-BBD8-F7415B4FDB09}"/>
                    </a:ext>
                  </a:extLst>
                </p:cNvPr>
                <p:cNvSpPr/>
                <p:nvPr/>
              </p:nvSpPr>
              <p:spPr>
                <a:xfrm>
                  <a:off x="3058563" y="3205134"/>
                  <a:ext cx="76760" cy="156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6555" extrusionOk="0">
                      <a:moveTo>
                        <a:pt x="2961" y="0"/>
                      </a:moveTo>
                      <a:lnTo>
                        <a:pt x="1" y="6439"/>
                      </a:lnTo>
                      <a:lnTo>
                        <a:pt x="246" y="6555"/>
                      </a:lnTo>
                      <a:lnTo>
                        <a:pt x="3206" y="116"/>
                      </a:lnTo>
                      <a:lnTo>
                        <a:pt x="2961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361;p73">
                  <a:extLst>
                    <a:ext uri="{FF2B5EF4-FFF2-40B4-BE49-F238E27FC236}">
                      <a16:creationId xmlns:a16="http://schemas.microsoft.com/office/drawing/2014/main" id="{F89D4375-C484-4119-9248-8972B52715E6}"/>
                    </a:ext>
                  </a:extLst>
                </p:cNvPr>
                <p:cNvSpPr/>
                <p:nvPr/>
              </p:nvSpPr>
              <p:spPr>
                <a:xfrm>
                  <a:off x="3121260" y="3229720"/>
                  <a:ext cx="81716" cy="167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3" h="7003" extrusionOk="0">
                      <a:moveTo>
                        <a:pt x="3168" y="1"/>
                      </a:moveTo>
                      <a:lnTo>
                        <a:pt x="1" y="6888"/>
                      </a:lnTo>
                      <a:lnTo>
                        <a:pt x="251" y="7003"/>
                      </a:lnTo>
                      <a:lnTo>
                        <a:pt x="3413" y="116"/>
                      </a:lnTo>
                      <a:lnTo>
                        <a:pt x="3168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362;p73">
                  <a:extLst>
                    <a:ext uri="{FF2B5EF4-FFF2-40B4-BE49-F238E27FC236}">
                      <a16:creationId xmlns:a16="http://schemas.microsoft.com/office/drawing/2014/main" id="{96DE22EA-F750-4E6C-BB33-BD3382437512}"/>
                    </a:ext>
                  </a:extLst>
                </p:cNvPr>
                <p:cNvSpPr/>
                <p:nvPr/>
              </p:nvSpPr>
              <p:spPr>
                <a:xfrm>
                  <a:off x="2244738" y="2823515"/>
                  <a:ext cx="433934" cy="31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4" h="13058" extrusionOk="0">
                      <a:moveTo>
                        <a:pt x="3331" y="1"/>
                      </a:moveTo>
                      <a:cubicBezTo>
                        <a:pt x="2221" y="2418"/>
                        <a:pt x="1111" y="4836"/>
                        <a:pt x="0" y="7252"/>
                      </a:cubicBezTo>
                      <a:cubicBezTo>
                        <a:pt x="5315" y="9184"/>
                        <a:pt x="10631" y="11121"/>
                        <a:pt x="15946" y="13058"/>
                      </a:cubicBezTo>
                      <a:cubicBezTo>
                        <a:pt x="16671" y="11477"/>
                        <a:pt x="17396" y="9900"/>
                        <a:pt x="18123" y="8319"/>
                      </a:cubicBezTo>
                      <a:cubicBezTo>
                        <a:pt x="13192" y="5546"/>
                        <a:pt x="8262" y="2773"/>
                        <a:pt x="33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363;p73">
                  <a:extLst>
                    <a:ext uri="{FF2B5EF4-FFF2-40B4-BE49-F238E27FC236}">
                      <a16:creationId xmlns:a16="http://schemas.microsoft.com/office/drawing/2014/main" id="{39766E2D-72C4-4A3E-98AB-B131C9D9B7C5}"/>
                    </a:ext>
                  </a:extLst>
                </p:cNvPr>
                <p:cNvSpPr/>
                <p:nvPr/>
              </p:nvSpPr>
              <p:spPr>
                <a:xfrm>
                  <a:off x="2282227" y="2905986"/>
                  <a:ext cx="397924" cy="18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7907" extrusionOk="0">
                      <a:moveTo>
                        <a:pt x="155" y="1"/>
                      </a:moveTo>
                      <a:lnTo>
                        <a:pt x="1" y="337"/>
                      </a:lnTo>
                      <a:lnTo>
                        <a:pt x="16465" y="7907"/>
                      </a:lnTo>
                      <a:lnTo>
                        <a:pt x="16619" y="7570"/>
                      </a:lnTo>
                      <a:lnTo>
                        <a:pt x="155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364;p73">
                  <a:extLst>
                    <a:ext uri="{FF2B5EF4-FFF2-40B4-BE49-F238E27FC236}">
                      <a16:creationId xmlns:a16="http://schemas.microsoft.com/office/drawing/2014/main" id="{25B7BEBB-7848-4A89-8BC1-8A4D7E2154DC}"/>
                    </a:ext>
                  </a:extLst>
                </p:cNvPr>
                <p:cNvSpPr/>
                <p:nvPr/>
              </p:nvSpPr>
              <p:spPr>
                <a:xfrm>
                  <a:off x="2567898" y="2992264"/>
                  <a:ext cx="62155" cy="12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5220" extrusionOk="0">
                      <a:moveTo>
                        <a:pt x="2346" y="1"/>
                      </a:moveTo>
                      <a:lnTo>
                        <a:pt x="0" y="5105"/>
                      </a:lnTo>
                      <a:lnTo>
                        <a:pt x="251" y="5220"/>
                      </a:lnTo>
                      <a:lnTo>
                        <a:pt x="2595" y="116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365;p73">
                  <a:extLst>
                    <a:ext uri="{FF2B5EF4-FFF2-40B4-BE49-F238E27FC236}">
                      <a16:creationId xmlns:a16="http://schemas.microsoft.com/office/drawing/2014/main" id="{5D5DAA82-C0DD-4860-A162-4ABE3CA5C005}"/>
                    </a:ext>
                  </a:extLst>
                </p:cNvPr>
                <p:cNvSpPr/>
                <p:nvPr/>
              </p:nvSpPr>
              <p:spPr>
                <a:xfrm>
                  <a:off x="2500245" y="2956954"/>
                  <a:ext cx="66991" cy="13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5663" extrusionOk="0">
                      <a:moveTo>
                        <a:pt x="2553" y="1"/>
                      </a:moveTo>
                      <a:lnTo>
                        <a:pt x="1" y="5552"/>
                      </a:lnTo>
                      <a:lnTo>
                        <a:pt x="251" y="5663"/>
                      </a:lnTo>
                      <a:lnTo>
                        <a:pt x="2797" y="116"/>
                      </a:lnTo>
                      <a:lnTo>
                        <a:pt x="2553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366;p73">
                  <a:extLst>
                    <a:ext uri="{FF2B5EF4-FFF2-40B4-BE49-F238E27FC236}">
                      <a16:creationId xmlns:a16="http://schemas.microsoft.com/office/drawing/2014/main" id="{9C069371-CAAD-48F9-B83E-F53F7514E447}"/>
                    </a:ext>
                  </a:extLst>
                </p:cNvPr>
                <p:cNvSpPr/>
                <p:nvPr/>
              </p:nvSpPr>
              <p:spPr>
                <a:xfrm>
                  <a:off x="2432592" y="2921763"/>
                  <a:ext cx="71947" cy="14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5" h="6104" extrusionOk="0">
                      <a:moveTo>
                        <a:pt x="2755" y="0"/>
                      </a:moveTo>
                      <a:lnTo>
                        <a:pt x="1" y="5993"/>
                      </a:lnTo>
                      <a:lnTo>
                        <a:pt x="251" y="6104"/>
                      </a:lnTo>
                      <a:lnTo>
                        <a:pt x="3004" y="111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367;p73">
                  <a:extLst>
                    <a:ext uri="{FF2B5EF4-FFF2-40B4-BE49-F238E27FC236}">
                      <a16:creationId xmlns:a16="http://schemas.microsoft.com/office/drawing/2014/main" id="{DC11DF11-D857-46F7-9E7C-99C538172982}"/>
                    </a:ext>
                  </a:extLst>
                </p:cNvPr>
                <p:cNvSpPr/>
                <p:nvPr/>
              </p:nvSpPr>
              <p:spPr>
                <a:xfrm>
                  <a:off x="2364962" y="2886452"/>
                  <a:ext cx="76760" cy="15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6551" extrusionOk="0">
                      <a:moveTo>
                        <a:pt x="2961" y="0"/>
                      </a:moveTo>
                      <a:lnTo>
                        <a:pt x="0" y="6439"/>
                      </a:lnTo>
                      <a:lnTo>
                        <a:pt x="250" y="6550"/>
                      </a:lnTo>
                      <a:lnTo>
                        <a:pt x="3205" y="115"/>
                      </a:lnTo>
                      <a:lnTo>
                        <a:pt x="2961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368;p73">
                  <a:extLst>
                    <a:ext uri="{FF2B5EF4-FFF2-40B4-BE49-F238E27FC236}">
                      <a16:creationId xmlns:a16="http://schemas.microsoft.com/office/drawing/2014/main" id="{198B1D67-4831-479D-A251-3663B745AF21}"/>
                    </a:ext>
                  </a:extLst>
                </p:cNvPr>
                <p:cNvSpPr/>
                <p:nvPr/>
              </p:nvSpPr>
              <p:spPr>
                <a:xfrm>
                  <a:off x="2297309" y="2851117"/>
                  <a:ext cx="81740" cy="167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6999" extrusionOk="0">
                      <a:moveTo>
                        <a:pt x="3167" y="1"/>
                      </a:moveTo>
                      <a:lnTo>
                        <a:pt x="0" y="6888"/>
                      </a:lnTo>
                      <a:lnTo>
                        <a:pt x="251" y="6998"/>
                      </a:lnTo>
                      <a:lnTo>
                        <a:pt x="3413" y="116"/>
                      </a:lnTo>
                      <a:lnTo>
                        <a:pt x="3167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13" name="Google Shape;1967;p29">
            <a:extLst>
              <a:ext uri="{FF2B5EF4-FFF2-40B4-BE49-F238E27FC236}">
                <a16:creationId xmlns:a16="http://schemas.microsoft.com/office/drawing/2014/main" id="{18D3D8A2-505C-4FC3-B449-8215CDEEB5B4}"/>
              </a:ext>
            </a:extLst>
          </p:cNvPr>
          <p:cNvSpPr txBox="1">
            <a:spLocks/>
          </p:cNvSpPr>
          <p:nvPr/>
        </p:nvSpPr>
        <p:spPr>
          <a:xfrm rot="21594080">
            <a:off x="260985" y="1414608"/>
            <a:ext cx="8620262" cy="232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Dosis"/>
              <a:buNone/>
              <a:defRPr sz="95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4400" dirty="0">
                <a:solidFill>
                  <a:schemeClr val="bg1"/>
                </a:solidFill>
                <a:latin typeface="+mn-lt"/>
                <a:ea typeface="Nanum Pen Script"/>
                <a:cs typeface="Nanum Pen Script"/>
                <a:sym typeface="Nanum Pen Script"/>
              </a:rPr>
              <a:t>CẢM ƠN CÁC EM ĐÃ LẮNG NGHE BÀI GIẢNG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43"/>
          <p:cNvGrpSpPr/>
          <p:nvPr/>
        </p:nvGrpSpPr>
        <p:grpSpPr>
          <a:xfrm>
            <a:off x="2249285" y="3578577"/>
            <a:ext cx="4645429" cy="1345562"/>
            <a:chOff x="1598596" y="1019476"/>
            <a:chExt cx="5813880" cy="1748485"/>
          </a:xfrm>
        </p:grpSpPr>
        <p:grpSp>
          <p:nvGrpSpPr>
            <p:cNvPr id="1445" name="Google Shape;1445;p43"/>
            <p:cNvGrpSpPr/>
            <p:nvPr/>
          </p:nvGrpSpPr>
          <p:grpSpPr>
            <a:xfrm>
              <a:off x="1598596" y="1928962"/>
              <a:ext cx="535235" cy="523530"/>
              <a:chOff x="488084" y="3164562"/>
              <a:chExt cx="535235" cy="523530"/>
            </a:xfrm>
          </p:grpSpPr>
          <p:grpSp>
            <p:nvGrpSpPr>
              <p:cNvPr id="1446" name="Google Shape;1446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47" name="Google Shape;1447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8" name="Google Shape;1458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" name="Google Shape;1459;p43"/>
            <p:cNvGrpSpPr/>
            <p:nvPr/>
          </p:nvGrpSpPr>
          <p:grpSpPr>
            <a:xfrm rot="-427683">
              <a:off x="2374598" y="1251834"/>
              <a:ext cx="375264" cy="367056"/>
              <a:chOff x="488084" y="3164562"/>
              <a:chExt cx="535235" cy="523530"/>
            </a:xfrm>
          </p:grpSpPr>
          <p:grpSp>
            <p:nvGrpSpPr>
              <p:cNvPr id="1460" name="Google Shape;1460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61" name="Google Shape;1461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2" name="Google Shape;1472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" name="Google Shape;1473;p43"/>
            <p:cNvGrpSpPr/>
            <p:nvPr/>
          </p:nvGrpSpPr>
          <p:grpSpPr>
            <a:xfrm rot="1189477">
              <a:off x="2642915" y="2436918"/>
              <a:ext cx="295913" cy="289441"/>
              <a:chOff x="488084" y="3164562"/>
              <a:chExt cx="535235" cy="523530"/>
            </a:xfrm>
          </p:grpSpPr>
          <p:grpSp>
            <p:nvGrpSpPr>
              <p:cNvPr id="1474" name="Google Shape;1474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75" name="Google Shape;1475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6" name="Google Shape;1486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7" name="Google Shape;1487;p43"/>
            <p:cNvGrpSpPr/>
            <p:nvPr/>
          </p:nvGrpSpPr>
          <p:grpSpPr>
            <a:xfrm rot="862196">
              <a:off x="6402597" y="1225202"/>
              <a:ext cx="325435" cy="318318"/>
              <a:chOff x="488084" y="3164562"/>
              <a:chExt cx="535235" cy="523530"/>
            </a:xfrm>
          </p:grpSpPr>
          <p:grpSp>
            <p:nvGrpSpPr>
              <p:cNvPr id="1488" name="Google Shape;1488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89" name="Google Shape;1489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0" name="Google Shape;1500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43"/>
            <p:cNvGrpSpPr/>
            <p:nvPr/>
          </p:nvGrpSpPr>
          <p:grpSpPr>
            <a:xfrm rot="-644048">
              <a:off x="6892427" y="1955743"/>
              <a:ext cx="480485" cy="469977"/>
              <a:chOff x="488084" y="3164562"/>
              <a:chExt cx="535235" cy="523530"/>
            </a:xfrm>
          </p:grpSpPr>
          <p:grpSp>
            <p:nvGrpSpPr>
              <p:cNvPr id="1502" name="Google Shape;1502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503" name="Google Shape;1503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14" name="Google Shape;1514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43"/>
            <p:cNvGrpSpPr/>
            <p:nvPr/>
          </p:nvGrpSpPr>
          <p:grpSpPr>
            <a:xfrm>
              <a:off x="3028394" y="1019476"/>
              <a:ext cx="3087211" cy="1525540"/>
              <a:chOff x="841866" y="2830633"/>
              <a:chExt cx="1188578" cy="587333"/>
            </a:xfrm>
          </p:grpSpPr>
          <p:sp>
            <p:nvSpPr>
              <p:cNvPr id="1516" name="Google Shape;1516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43"/>
            <p:cNvGrpSpPr/>
            <p:nvPr/>
          </p:nvGrpSpPr>
          <p:grpSpPr>
            <a:xfrm>
              <a:off x="3028394" y="1019476"/>
              <a:ext cx="3087211" cy="1525540"/>
              <a:chOff x="841866" y="2830633"/>
              <a:chExt cx="1188578" cy="587333"/>
            </a:xfrm>
          </p:grpSpPr>
          <p:sp>
            <p:nvSpPr>
              <p:cNvPr id="1542" name="Google Shape;1542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solidFill>
                <a:srgbClr val="FEB123">
                  <a:alpha val="29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Google Shape;2465;p33">
            <a:extLst>
              <a:ext uri="{FF2B5EF4-FFF2-40B4-BE49-F238E27FC236}">
                <a16:creationId xmlns:a16="http://schemas.microsoft.com/office/drawing/2014/main" id="{3C66AD45-8393-4A5D-AE75-D7806FD73A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431" y="1649512"/>
            <a:ext cx="6625138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accent1"/>
                </a:solidFill>
                <a:latin typeface="+mj-lt"/>
              </a:rPr>
              <a:t>BÀI 55: NGÂN HÀ</a:t>
            </a:r>
            <a:endParaRPr sz="42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169;p30">
            <a:extLst>
              <a:ext uri="{FF2B5EF4-FFF2-40B4-BE49-F238E27FC236}">
                <a16:creationId xmlns:a16="http://schemas.microsoft.com/office/drawing/2014/main" id="{2C8CF618-1E37-4CD7-A105-98DCC5230CF2}"/>
              </a:ext>
            </a:extLst>
          </p:cNvPr>
          <p:cNvSpPr txBox="1">
            <a:spLocks/>
          </p:cNvSpPr>
          <p:nvPr/>
        </p:nvSpPr>
        <p:spPr>
          <a:xfrm>
            <a:off x="720000" y="2982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NỘI DUNG BÀI HỌC</a:t>
            </a:r>
          </a:p>
        </p:txBody>
      </p:sp>
      <p:grpSp>
        <p:nvGrpSpPr>
          <p:cNvPr id="1590" name="Google Shape;1590;p44"/>
          <p:cNvGrpSpPr/>
          <p:nvPr/>
        </p:nvGrpSpPr>
        <p:grpSpPr>
          <a:xfrm flipH="1">
            <a:off x="428263" y="377755"/>
            <a:ext cx="535235" cy="523530"/>
            <a:chOff x="488084" y="3164562"/>
            <a:chExt cx="535235" cy="523530"/>
          </a:xfrm>
        </p:grpSpPr>
        <p:grpSp>
          <p:nvGrpSpPr>
            <p:cNvPr id="1591" name="Google Shape;1591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592" name="Google Shape;1592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3" name="Google Shape;1603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4"/>
          <p:cNvGrpSpPr/>
          <p:nvPr/>
        </p:nvGrpSpPr>
        <p:grpSpPr>
          <a:xfrm rot="427683" flipH="1">
            <a:off x="1266570" y="371239"/>
            <a:ext cx="375264" cy="367056"/>
            <a:chOff x="488084" y="3164562"/>
            <a:chExt cx="535235" cy="523530"/>
          </a:xfrm>
        </p:grpSpPr>
        <p:grpSp>
          <p:nvGrpSpPr>
            <p:cNvPr id="1605" name="Google Shape;1605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06" name="Google Shape;1606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7" name="Google Shape;1617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44"/>
          <p:cNvGrpSpPr/>
          <p:nvPr/>
        </p:nvGrpSpPr>
        <p:grpSpPr>
          <a:xfrm rot="-1189477" flipH="1">
            <a:off x="1872591" y="731499"/>
            <a:ext cx="295913" cy="289441"/>
            <a:chOff x="488084" y="3164562"/>
            <a:chExt cx="535235" cy="523530"/>
          </a:xfrm>
        </p:grpSpPr>
        <p:grpSp>
          <p:nvGrpSpPr>
            <p:cNvPr id="1619" name="Google Shape;1619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20" name="Google Shape;1620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1" name="Google Shape;1631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398;p19">
            <a:extLst>
              <a:ext uri="{FF2B5EF4-FFF2-40B4-BE49-F238E27FC236}">
                <a16:creationId xmlns:a16="http://schemas.microsoft.com/office/drawing/2014/main" id="{664903B0-9A38-4AF8-825D-D486CD4B7506}"/>
              </a:ext>
            </a:extLst>
          </p:cNvPr>
          <p:cNvSpPr/>
          <p:nvPr/>
        </p:nvSpPr>
        <p:spPr>
          <a:xfrm>
            <a:off x="1429903" y="1602012"/>
            <a:ext cx="6281287" cy="969738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I. NGÂN HÀ LÀ GÌ?</a:t>
            </a:r>
            <a:endParaRPr sz="2600" b="1" dirty="0">
              <a:solidFill>
                <a:schemeClr val="bg1"/>
              </a:solidFill>
            </a:endParaRPr>
          </a:p>
        </p:txBody>
      </p:sp>
      <p:sp>
        <p:nvSpPr>
          <p:cNvPr id="104" name="Google Shape;398;p19">
            <a:extLst>
              <a:ext uri="{FF2B5EF4-FFF2-40B4-BE49-F238E27FC236}">
                <a16:creationId xmlns:a16="http://schemas.microsoft.com/office/drawing/2014/main" id="{5BB756F5-70FD-40AC-B98F-529537B0044C}"/>
              </a:ext>
            </a:extLst>
          </p:cNvPr>
          <p:cNvSpPr/>
          <p:nvPr/>
        </p:nvSpPr>
        <p:spPr>
          <a:xfrm>
            <a:off x="1429903" y="3111241"/>
            <a:ext cx="6281287" cy="969738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II. NGÂN HÀ VÀ HỆ MẶT TRỜI</a:t>
            </a:r>
            <a:endParaRPr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02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45"/>
          <p:cNvGrpSpPr/>
          <p:nvPr/>
        </p:nvGrpSpPr>
        <p:grpSpPr>
          <a:xfrm>
            <a:off x="132816" y="3589867"/>
            <a:ext cx="1108961" cy="1330024"/>
            <a:chOff x="665766" y="912235"/>
            <a:chExt cx="2585456" cy="3319033"/>
          </a:xfrm>
        </p:grpSpPr>
        <p:grpSp>
          <p:nvGrpSpPr>
            <p:cNvPr id="1641" name="Google Shape;1641;p45"/>
            <p:cNvGrpSpPr/>
            <p:nvPr/>
          </p:nvGrpSpPr>
          <p:grpSpPr>
            <a:xfrm>
              <a:off x="1238222" y="912235"/>
              <a:ext cx="2013000" cy="3319033"/>
              <a:chOff x="3372039" y="2510461"/>
              <a:chExt cx="678052" cy="1117971"/>
            </a:xfrm>
          </p:grpSpPr>
          <p:sp>
            <p:nvSpPr>
              <p:cNvPr id="1642" name="Google Shape;1642;p45"/>
              <p:cNvSpPr/>
              <p:nvPr/>
            </p:nvSpPr>
            <p:spPr>
              <a:xfrm>
                <a:off x="3910336" y="3530327"/>
                <a:ext cx="540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154" extrusionOk="0">
                    <a:moveTo>
                      <a:pt x="1129" y="0"/>
                    </a:moveTo>
                    <a:lnTo>
                      <a:pt x="779" y="707"/>
                    </a:lnTo>
                    <a:lnTo>
                      <a:pt x="0" y="822"/>
                    </a:lnTo>
                    <a:lnTo>
                      <a:pt x="563" y="1375"/>
                    </a:lnTo>
                    <a:lnTo>
                      <a:pt x="433" y="2153"/>
                    </a:lnTo>
                    <a:lnTo>
                      <a:pt x="1129" y="1783"/>
                    </a:lnTo>
                    <a:lnTo>
                      <a:pt x="1826" y="2153"/>
                    </a:lnTo>
                    <a:lnTo>
                      <a:pt x="1697" y="1375"/>
                    </a:lnTo>
                    <a:lnTo>
                      <a:pt x="2259" y="822"/>
                    </a:lnTo>
                    <a:lnTo>
                      <a:pt x="1480" y="707"/>
                    </a:lnTo>
                    <a:lnTo>
                      <a:pt x="1129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5"/>
              <p:cNvSpPr/>
              <p:nvPr/>
            </p:nvSpPr>
            <p:spPr>
              <a:xfrm>
                <a:off x="3372039" y="3277842"/>
                <a:ext cx="525849" cy="350590"/>
              </a:xfrm>
              <a:custGeom>
                <a:avLst/>
                <a:gdLst/>
                <a:ahLst/>
                <a:cxnLst/>
                <a:rect l="l" t="t" r="r" b="b"/>
                <a:pathLst>
                  <a:path w="21963" h="14643" extrusionOk="0">
                    <a:moveTo>
                      <a:pt x="9296" y="1"/>
                    </a:moveTo>
                    <a:cubicBezTo>
                      <a:pt x="9234" y="1"/>
                      <a:pt x="9173" y="2"/>
                      <a:pt x="9112" y="3"/>
                    </a:cubicBezTo>
                    <a:cubicBezTo>
                      <a:pt x="8382" y="22"/>
                      <a:pt x="7670" y="469"/>
                      <a:pt x="7271" y="1157"/>
                    </a:cubicBezTo>
                    <a:cubicBezTo>
                      <a:pt x="6867" y="1849"/>
                      <a:pt x="6791" y="2761"/>
                      <a:pt x="7069" y="3521"/>
                    </a:cubicBezTo>
                    <a:cubicBezTo>
                      <a:pt x="6763" y="3394"/>
                      <a:pt x="6435" y="3331"/>
                      <a:pt x="6108" y="3331"/>
                    </a:cubicBezTo>
                    <a:cubicBezTo>
                      <a:pt x="5470" y="3331"/>
                      <a:pt x="4833" y="3570"/>
                      <a:pt x="4354" y="4040"/>
                    </a:cubicBezTo>
                    <a:cubicBezTo>
                      <a:pt x="3624" y="4756"/>
                      <a:pt x="3278" y="5928"/>
                      <a:pt x="3484" y="6991"/>
                    </a:cubicBezTo>
                    <a:cubicBezTo>
                      <a:pt x="3342" y="6926"/>
                      <a:pt x="3184" y="6896"/>
                      <a:pt x="3020" y="6896"/>
                    </a:cubicBezTo>
                    <a:cubicBezTo>
                      <a:pt x="2454" y="6896"/>
                      <a:pt x="1816" y="7248"/>
                      <a:pt x="1514" y="7736"/>
                    </a:cubicBezTo>
                    <a:cubicBezTo>
                      <a:pt x="1120" y="8361"/>
                      <a:pt x="1168" y="9288"/>
                      <a:pt x="1619" y="9865"/>
                    </a:cubicBezTo>
                    <a:cubicBezTo>
                      <a:pt x="851" y="10153"/>
                      <a:pt x="197" y="10979"/>
                      <a:pt x="97" y="11883"/>
                    </a:cubicBezTo>
                    <a:cubicBezTo>
                      <a:pt x="0" y="12791"/>
                      <a:pt x="390" y="13742"/>
                      <a:pt x="1072" y="14237"/>
                    </a:cubicBezTo>
                    <a:cubicBezTo>
                      <a:pt x="1279" y="14236"/>
                      <a:pt x="1486" y="14236"/>
                      <a:pt x="1693" y="14236"/>
                    </a:cubicBezTo>
                    <a:cubicBezTo>
                      <a:pt x="8103" y="14236"/>
                      <a:pt x="14441" y="14642"/>
                      <a:pt x="20851" y="14642"/>
                    </a:cubicBezTo>
                    <a:cubicBezTo>
                      <a:pt x="21058" y="14642"/>
                      <a:pt x="21265" y="14642"/>
                      <a:pt x="21472" y="14641"/>
                    </a:cubicBezTo>
                    <a:cubicBezTo>
                      <a:pt x="21962" y="13464"/>
                      <a:pt x="21751" y="11628"/>
                      <a:pt x="20944" y="10701"/>
                    </a:cubicBezTo>
                    <a:cubicBezTo>
                      <a:pt x="20411" y="10085"/>
                      <a:pt x="19644" y="9751"/>
                      <a:pt x="18881" y="9751"/>
                    </a:cubicBezTo>
                    <a:cubicBezTo>
                      <a:pt x="18496" y="9751"/>
                      <a:pt x="18111" y="9836"/>
                      <a:pt x="17757" y="10013"/>
                    </a:cubicBezTo>
                    <a:cubicBezTo>
                      <a:pt x="18050" y="9341"/>
                      <a:pt x="18032" y="8408"/>
                      <a:pt x="17753" y="7731"/>
                    </a:cubicBezTo>
                    <a:cubicBezTo>
                      <a:pt x="17474" y="7048"/>
                      <a:pt x="16916" y="6525"/>
                      <a:pt x="16273" y="6342"/>
                    </a:cubicBezTo>
                    <a:cubicBezTo>
                      <a:pt x="16868" y="5285"/>
                      <a:pt x="16652" y="3718"/>
                      <a:pt x="15792" y="2930"/>
                    </a:cubicBezTo>
                    <a:cubicBezTo>
                      <a:pt x="13970" y="1258"/>
                      <a:pt x="11642" y="1"/>
                      <a:pt x="9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5"/>
              <p:cNvSpPr/>
              <p:nvPr/>
            </p:nvSpPr>
            <p:spPr>
              <a:xfrm>
                <a:off x="3372039" y="3277866"/>
                <a:ext cx="521348" cy="350566"/>
              </a:xfrm>
              <a:custGeom>
                <a:avLst/>
                <a:gdLst/>
                <a:ahLst/>
                <a:cxnLst/>
                <a:rect l="l" t="t" r="r" b="b"/>
                <a:pathLst>
                  <a:path w="21775" h="14642" extrusionOk="0">
                    <a:moveTo>
                      <a:pt x="9260" y="1"/>
                    </a:moveTo>
                    <a:cubicBezTo>
                      <a:pt x="9210" y="1"/>
                      <a:pt x="9161" y="1"/>
                      <a:pt x="9112" y="2"/>
                    </a:cubicBezTo>
                    <a:cubicBezTo>
                      <a:pt x="8382" y="21"/>
                      <a:pt x="7670" y="468"/>
                      <a:pt x="7271" y="1156"/>
                    </a:cubicBezTo>
                    <a:cubicBezTo>
                      <a:pt x="6867" y="1848"/>
                      <a:pt x="6791" y="2760"/>
                      <a:pt x="7069" y="3520"/>
                    </a:cubicBezTo>
                    <a:cubicBezTo>
                      <a:pt x="6763" y="3393"/>
                      <a:pt x="6435" y="3330"/>
                      <a:pt x="6108" y="3330"/>
                    </a:cubicBezTo>
                    <a:cubicBezTo>
                      <a:pt x="5470" y="3330"/>
                      <a:pt x="4832" y="3569"/>
                      <a:pt x="4349" y="4039"/>
                    </a:cubicBezTo>
                    <a:cubicBezTo>
                      <a:pt x="3624" y="4755"/>
                      <a:pt x="3278" y="5927"/>
                      <a:pt x="3484" y="6990"/>
                    </a:cubicBezTo>
                    <a:cubicBezTo>
                      <a:pt x="3342" y="6925"/>
                      <a:pt x="3184" y="6895"/>
                      <a:pt x="3020" y="6895"/>
                    </a:cubicBezTo>
                    <a:cubicBezTo>
                      <a:pt x="2454" y="6895"/>
                      <a:pt x="1816" y="7247"/>
                      <a:pt x="1514" y="7735"/>
                    </a:cubicBezTo>
                    <a:cubicBezTo>
                      <a:pt x="1120" y="8360"/>
                      <a:pt x="1168" y="9287"/>
                      <a:pt x="1619" y="9864"/>
                    </a:cubicBezTo>
                    <a:cubicBezTo>
                      <a:pt x="851" y="10152"/>
                      <a:pt x="197" y="10978"/>
                      <a:pt x="97" y="11882"/>
                    </a:cubicBezTo>
                    <a:cubicBezTo>
                      <a:pt x="0" y="12790"/>
                      <a:pt x="390" y="13741"/>
                      <a:pt x="1072" y="14236"/>
                    </a:cubicBezTo>
                    <a:cubicBezTo>
                      <a:pt x="1279" y="14235"/>
                      <a:pt x="1486" y="14235"/>
                      <a:pt x="1693" y="14235"/>
                    </a:cubicBezTo>
                    <a:cubicBezTo>
                      <a:pt x="8103" y="14235"/>
                      <a:pt x="14441" y="14641"/>
                      <a:pt x="20851" y="14641"/>
                    </a:cubicBezTo>
                    <a:cubicBezTo>
                      <a:pt x="21058" y="14641"/>
                      <a:pt x="21265" y="14641"/>
                      <a:pt x="21472" y="14640"/>
                    </a:cubicBezTo>
                    <a:cubicBezTo>
                      <a:pt x="21703" y="14083"/>
                      <a:pt x="21774" y="13377"/>
                      <a:pt x="21703" y="12685"/>
                    </a:cubicBezTo>
                    <a:lnTo>
                      <a:pt x="21703" y="12685"/>
                    </a:lnTo>
                    <a:cubicBezTo>
                      <a:pt x="21463" y="12695"/>
                      <a:pt x="21224" y="12700"/>
                      <a:pt x="20985" y="12700"/>
                    </a:cubicBezTo>
                    <a:cubicBezTo>
                      <a:pt x="16172" y="12700"/>
                      <a:pt x="11590" y="10657"/>
                      <a:pt x="9515" y="5923"/>
                    </a:cubicBezTo>
                    <a:cubicBezTo>
                      <a:pt x="8583" y="4053"/>
                      <a:pt x="8646" y="1790"/>
                      <a:pt x="9703" y="16"/>
                    </a:cubicBezTo>
                    <a:cubicBezTo>
                      <a:pt x="9555" y="6"/>
                      <a:pt x="9407" y="1"/>
                      <a:pt x="926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5"/>
              <p:cNvSpPr/>
              <p:nvPr/>
            </p:nvSpPr>
            <p:spPr>
              <a:xfrm>
                <a:off x="3489070" y="3343612"/>
                <a:ext cx="35435" cy="3373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9" extrusionOk="0">
                    <a:moveTo>
                      <a:pt x="739" y="0"/>
                    </a:moveTo>
                    <a:lnTo>
                      <a:pt x="509" y="462"/>
                    </a:lnTo>
                    <a:lnTo>
                      <a:pt x="0" y="539"/>
                    </a:lnTo>
                    <a:lnTo>
                      <a:pt x="370" y="899"/>
                    </a:lnTo>
                    <a:lnTo>
                      <a:pt x="284" y="1409"/>
                    </a:lnTo>
                    <a:lnTo>
                      <a:pt x="739" y="1168"/>
                    </a:lnTo>
                    <a:lnTo>
                      <a:pt x="1196" y="1409"/>
                    </a:lnTo>
                    <a:lnTo>
                      <a:pt x="1110" y="899"/>
                    </a:lnTo>
                    <a:lnTo>
                      <a:pt x="1480" y="539"/>
                    </a:lnTo>
                    <a:lnTo>
                      <a:pt x="970" y="462"/>
                    </a:lnTo>
                    <a:lnTo>
                      <a:pt x="739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5"/>
              <p:cNvSpPr/>
              <p:nvPr/>
            </p:nvSpPr>
            <p:spPr>
              <a:xfrm>
                <a:off x="3562574" y="3244778"/>
                <a:ext cx="213447" cy="126249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5273" extrusionOk="0">
                    <a:moveTo>
                      <a:pt x="765" y="0"/>
                    </a:moveTo>
                    <a:cubicBezTo>
                      <a:pt x="260" y="630"/>
                      <a:pt x="0" y="966"/>
                      <a:pt x="140" y="1764"/>
                    </a:cubicBezTo>
                    <a:cubicBezTo>
                      <a:pt x="2495" y="3148"/>
                      <a:pt x="5445" y="4628"/>
                      <a:pt x="8103" y="5272"/>
                    </a:cubicBezTo>
                    <a:cubicBezTo>
                      <a:pt x="8814" y="4907"/>
                      <a:pt x="8915" y="4008"/>
                      <a:pt x="8704" y="3244"/>
                    </a:cubicBezTo>
                    <a:cubicBezTo>
                      <a:pt x="5858" y="2677"/>
                      <a:pt x="3360" y="1293"/>
                      <a:pt x="76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5"/>
              <p:cNvSpPr/>
              <p:nvPr/>
            </p:nvSpPr>
            <p:spPr>
              <a:xfrm>
                <a:off x="3810761" y="2854730"/>
                <a:ext cx="239329" cy="596599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24918" extrusionOk="0">
                    <a:moveTo>
                      <a:pt x="7666" y="0"/>
                    </a:moveTo>
                    <a:lnTo>
                      <a:pt x="7666" y="0"/>
                    </a:lnTo>
                    <a:cubicBezTo>
                      <a:pt x="6060" y="7089"/>
                      <a:pt x="3701" y="13951"/>
                      <a:pt x="1" y="20208"/>
                    </a:cubicBezTo>
                    <a:cubicBezTo>
                      <a:pt x="457" y="21668"/>
                      <a:pt x="961" y="23452"/>
                      <a:pt x="1418" y="24917"/>
                    </a:cubicBezTo>
                    <a:cubicBezTo>
                      <a:pt x="7545" y="18406"/>
                      <a:pt x="9996" y="8635"/>
                      <a:pt x="7666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5"/>
              <p:cNvSpPr/>
              <p:nvPr/>
            </p:nvSpPr>
            <p:spPr>
              <a:xfrm>
                <a:off x="3876244" y="3114530"/>
                <a:ext cx="130606" cy="98523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4115" extrusionOk="0">
                    <a:moveTo>
                      <a:pt x="5455" y="0"/>
                    </a:moveTo>
                    <a:lnTo>
                      <a:pt x="5455" y="0"/>
                    </a:lnTo>
                    <a:cubicBezTo>
                      <a:pt x="3993" y="668"/>
                      <a:pt x="2499" y="1191"/>
                      <a:pt x="1052" y="1668"/>
                    </a:cubicBezTo>
                    <a:cubicBezTo>
                      <a:pt x="715" y="2489"/>
                      <a:pt x="369" y="3307"/>
                      <a:pt x="0" y="4114"/>
                    </a:cubicBezTo>
                    <a:cubicBezTo>
                      <a:pt x="1633" y="3340"/>
                      <a:pt x="3335" y="2888"/>
                      <a:pt x="5007" y="2283"/>
                    </a:cubicBezTo>
                    <a:cubicBezTo>
                      <a:pt x="5195" y="1533"/>
                      <a:pt x="5335" y="769"/>
                      <a:pt x="545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5"/>
              <p:cNvSpPr/>
              <p:nvPr/>
            </p:nvSpPr>
            <p:spPr>
              <a:xfrm>
                <a:off x="3542318" y="2510461"/>
                <a:ext cx="500757" cy="829608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4650" extrusionOk="0">
                    <a:moveTo>
                      <a:pt x="19012" y="0"/>
                    </a:moveTo>
                    <a:lnTo>
                      <a:pt x="19012" y="0"/>
                    </a:lnTo>
                    <a:cubicBezTo>
                      <a:pt x="8343" y="6002"/>
                      <a:pt x="995" y="17436"/>
                      <a:pt x="1" y="29632"/>
                    </a:cubicBezTo>
                    <a:cubicBezTo>
                      <a:pt x="3273" y="32131"/>
                      <a:pt x="7127" y="33861"/>
                      <a:pt x="11169" y="34650"/>
                    </a:cubicBezTo>
                    <a:cubicBezTo>
                      <a:pt x="17729" y="24279"/>
                      <a:pt x="20915" y="12126"/>
                      <a:pt x="1901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5"/>
              <p:cNvSpPr/>
              <p:nvPr/>
            </p:nvSpPr>
            <p:spPr>
              <a:xfrm>
                <a:off x="3756556" y="2510461"/>
                <a:ext cx="257885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630" extrusionOk="0">
                    <a:moveTo>
                      <a:pt x="10064" y="0"/>
                    </a:moveTo>
                    <a:cubicBezTo>
                      <a:pt x="6233" y="2158"/>
                      <a:pt x="2837" y="5013"/>
                      <a:pt x="1" y="8353"/>
                    </a:cubicBezTo>
                    <a:cubicBezTo>
                      <a:pt x="2879" y="10741"/>
                      <a:pt x="6484" y="11981"/>
                      <a:pt x="10266" y="12630"/>
                    </a:cubicBezTo>
                    <a:cubicBezTo>
                      <a:pt x="10771" y="8468"/>
                      <a:pt x="10727" y="4234"/>
                      <a:pt x="1006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5"/>
              <p:cNvSpPr/>
              <p:nvPr/>
            </p:nvSpPr>
            <p:spPr>
              <a:xfrm>
                <a:off x="3436923" y="2741147"/>
                <a:ext cx="294684" cy="541723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2626" extrusionOk="0">
                    <a:moveTo>
                      <a:pt x="12308" y="0"/>
                    </a:moveTo>
                    <a:lnTo>
                      <a:pt x="12308" y="0"/>
                    </a:lnTo>
                    <a:cubicBezTo>
                      <a:pt x="4768" y="4816"/>
                      <a:pt x="0" y="13683"/>
                      <a:pt x="145" y="22626"/>
                    </a:cubicBezTo>
                    <a:cubicBezTo>
                      <a:pt x="1471" y="21852"/>
                      <a:pt x="3043" y="20876"/>
                      <a:pt x="4365" y="20098"/>
                    </a:cubicBezTo>
                    <a:cubicBezTo>
                      <a:pt x="5845" y="12986"/>
                      <a:pt x="8723" y="6320"/>
                      <a:pt x="1230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5"/>
              <p:cNvSpPr/>
              <p:nvPr/>
            </p:nvSpPr>
            <p:spPr>
              <a:xfrm>
                <a:off x="3464218" y="3002910"/>
                <a:ext cx="142458" cy="101971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259" extrusionOk="0">
                    <a:moveTo>
                      <a:pt x="5949" y="0"/>
                    </a:moveTo>
                    <a:lnTo>
                      <a:pt x="5949" y="0"/>
                    </a:lnTo>
                    <a:cubicBezTo>
                      <a:pt x="4383" y="288"/>
                      <a:pt x="2821" y="490"/>
                      <a:pt x="1254" y="789"/>
                    </a:cubicBezTo>
                    <a:cubicBezTo>
                      <a:pt x="759" y="1918"/>
                      <a:pt x="336" y="3076"/>
                      <a:pt x="0" y="4258"/>
                    </a:cubicBezTo>
                    <a:cubicBezTo>
                      <a:pt x="1686" y="3633"/>
                      <a:pt x="3369" y="2990"/>
                      <a:pt x="5051" y="2475"/>
                    </a:cubicBezTo>
                    <a:cubicBezTo>
                      <a:pt x="5334" y="1644"/>
                      <a:pt x="5636" y="822"/>
                      <a:pt x="594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5"/>
              <p:cNvSpPr/>
              <p:nvPr/>
            </p:nvSpPr>
            <p:spPr>
              <a:xfrm>
                <a:off x="3739413" y="2830309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1"/>
                    </a:moveTo>
                    <a:cubicBezTo>
                      <a:pt x="1794" y="1"/>
                      <a:pt x="0" y="1799"/>
                      <a:pt x="0" y="4014"/>
                    </a:cubicBezTo>
                    <a:cubicBezTo>
                      <a:pt x="0" y="6229"/>
                      <a:pt x="1794" y="8027"/>
                      <a:pt x="4014" y="8027"/>
                    </a:cubicBezTo>
                    <a:cubicBezTo>
                      <a:pt x="6229" y="8027"/>
                      <a:pt x="8027" y="6229"/>
                      <a:pt x="8027" y="4014"/>
                    </a:cubicBezTo>
                    <a:cubicBezTo>
                      <a:pt x="8027" y="1799"/>
                      <a:pt x="6229" y="1"/>
                      <a:pt x="401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5"/>
              <p:cNvSpPr/>
              <p:nvPr/>
            </p:nvSpPr>
            <p:spPr>
              <a:xfrm>
                <a:off x="3739413" y="2818577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0"/>
                    </a:moveTo>
                    <a:cubicBezTo>
                      <a:pt x="1794" y="0"/>
                      <a:pt x="0" y="1799"/>
                      <a:pt x="0" y="4014"/>
                    </a:cubicBezTo>
                    <a:cubicBezTo>
                      <a:pt x="0" y="6234"/>
                      <a:pt x="1794" y="8027"/>
                      <a:pt x="4014" y="8027"/>
                    </a:cubicBezTo>
                    <a:cubicBezTo>
                      <a:pt x="6229" y="8027"/>
                      <a:pt x="8027" y="6234"/>
                      <a:pt x="8027" y="4014"/>
                    </a:cubicBezTo>
                    <a:cubicBezTo>
                      <a:pt x="8027" y="1799"/>
                      <a:pt x="6229" y="0"/>
                      <a:pt x="401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5"/>
              <p:cNvSpPr/>
              <p:nvPr/>
            </p:nvSpPr>
            <p:spPr>
              <a:xfrm>
                <a:off x="3757944" y="2837204"/>
                <a:ext cx="155028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75" extrusionOk="0">
                    <a:moveTo>
                      <a:pt x="3240" y="1"/>
                    </a:moveTo>
                    <a:cubicBezTo>
                      <a:pt x="1452" y="1"/>
                      <a:pt x="0" y="1448"/>
                      <a:pt x="0" y="3236"/>
                    </a:cubicBezTo>
                    <a:cubicBezTo>
                      <a:pt x="0" y="5024"/>
                      <a:pt x="1452" y="6475"/>
                      <a:pt x="3240" y="6475"/>
                    </a:cubicBezTo>
                    <a:cubicBezTo>
                      <a:pt x="5022" y="6475"/>
                      <a:pt x="6474" y="5024"/>
                      <a:pt x="6474" y="3236"/>
                    </a:cubicBezTo>
                    <a:cubicBezTo>
                      <a:pt x="6474" y="1448"/>
                      <a:pt x="5022" y="1"/>
                      <a:pt x="324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>
                <a:off x="3765414" y="2854036"/>
                <a:ext cx="139274" cy="11739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903" extrusionOk="0">
                    <a:moveTo>
                      <a:pt x="4475" y="0"/>
                    </a:moveTo>
                    <a:cubicBezTo>
                      <a:pt x="3211" y="1331"/>
                      <a:pt x="1746" y="2354"/>
                      <a:pt x="1" y="3071"/>
                    </a:cubicBezTo>
                    <a:cubicBezTo>
                      <a:pt x="136" y="3820"/>
                      <a:pt x="558" y="4465"/>
                      <a:pt x="1140" y="4902"/>
                    </a:cubicBezTo>
                    <a:cubicBezTo>
                      <a:pt x="2015" y="2975"/>
                      <a:pt x="3951" y="2168"/>
                      <a:pt x="5816" y="1855"/>
                    </a:cubicBezTo>
                    <a:cubicBezTo>
                      <a:pt x="5633" y="1072"/>
                      <a:pt x="5143" y="409"/>
                      <a:pt x="447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5"/>
              <p:cNvSpPr/>
              <p:nvPr/>
            </p:nvSpPr>
            <p:spPr>
              <a:xfrm>
                <a:off x="3773818" y="2849319"/>
                <a:ext cx="98739" cy="10886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547" extrusionOk="0">
                    <a:moveTo>
                      <a:pt x="3754" y="0"/>
                    </a:moveTo>
                    <a:cubicBezTo>
                      <a:pt x="2985" y="764"/>
                      <a:pt x="2211" y="1528"/>
                      <a:pt x="1495" y="2336"/>
                    </a:cubicBezTo>
                    <a:cubicBezTo>
                      <a:pt x="2462" y="1739"/>
                      <a:pt x="3331" y="1029"/>
                      <a:pt x="4124" y="197"/>
                    </a:cubicBezTo>
                    <a:cubicBezTo>
                      <a:pt x="4008" y="125"/>
                      <a:pt x="3884" y="58"/>
                      <a:pt x="3754" y="0"/>
                    </a:cubicBezTo>
                    <a:close/>
                    <a:moveTo>
                      <a:pt x="1" y="4219"/>
                    </a:moveTo>
                    <a:lnTo>
                      <a:pt x="1" y="4219"/>
                    </a:lnTo>
                    <a:cubicBezTo>
                      <a:pt x="69" y="4334"/>
                      <a:pt x="140" y="4441"/>
                      <a:pt x="222" y="4547"/>
                    </a:cubicBezTo>
                    <a:lnTo>
                      <a:pt x="222" y="4541"/>
                    </a:lnTo>
                    <a:cubicBezTo>
                      <a:pt x="145" y="4441"/>
                      <a:pt x="69" y="4330"/>
                      <a:pt x="1" y="421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3773818" y="2854036"/>
                <a:ext cx="104629" cy="10400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44" extrusionOk="0">
                    <a:moveTo>
                      <a:pt x="4124" y="0"/>
                    </a:moveTo>
                    <a:cubicBezTo>
                      <a:pt x="3331" y="832"/>
                      <a:pt x="2462" y="1542"/>
                      <a:pt x="1495" y="2139"/>
                    </a:cubicBezTo>
                    <a:cubicBezTo>
                      <a:pt x="962" y="2735"/>
                      <a:pt x="457" y="3359"/>
                      <a:pt x="1" y="4022"/>
                    </a:cubicBezTo>
                    <a:cubicBezTo>
                      <a:pt x="69" y="4133"/>
                      <a:pt x="145" y="4244"/>
                      <a:pt x="222" y="4344"/>
                    </a:cubicBezTo>
                    <a:cubicBezTo>
                      <a:pt x="1533" y="2884"/>
                      <a:pt x="2928" y="1500"/>
                      <a:pt x="4369" y="169"/>
                    </a:cubicBezTo>
                    <a:cubicBezTo>
                      <a:pt x="4288" y="111"/>
                      <a:pt x="4210" y="53"/>
                      <a:pt x="412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3788567" y="2904531"/>
                <a:ext cx="89066" cy="71947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005" extrusionOk="0">
                    <a:moveTo>
                      <a:pt x="3720" y="1"/>
                    </a:moveTo>
                    <a:cubicBezTo>
                      <a:pt x="3124" y="174"/>
                      <a:pt x="2547" y="414"/>
                      <a:pt x="2023" y="731"/>
                    </a:cubicBezTo>
                    <a:cubicBezTo>
                      <a:pt x="1547" y="1135"/>
                      <a:pt x="1086" y="1553"/>
                      <a:pt x="644" y="1990"/>
                    </a:cubicBezTo>
                    <a:cubicBezTo>
                      <a:pt x="466" y="2230"/>
                      <a:pt x="307" y="2500"/>
                      <a:pt x="173" y="2793"/>
                    </a:cubicBezTo>
                    <a:cubicBezTo>
                      <a:pt x="116" y="2749"/>
                      <a:pt x="58" y="2702"/>
                      <a:pt x="5" y="2654"/>
                    </a:cubicBezTo>
                    <a:cubicBezTo>
                      <a:pt x="5" y="2658"/>
                      <a:pt x="0" y="2658"/>
                      <a:pt x="0" y="2658"/>
                    </a:cubicBezTo>
                    <a:cubicBezTo>
                      <a:pt x="149" y="2789"/>
                      <a:pt x="318" y="2904"/>
                      <a:pt x="491" y="3004"/>
                    </a:cubicBezTo>
                    <a:cubicBezTo>
                      <a:pt x="1442" y="1866"/>
                      <a:pt x="2561" y="904"/>
                      <a:pt x="372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3788686" y="2876135"/>
                <a:ext cx="112171" cy="95291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3980" extrusionOk="0">
                    <a:moveTo>
                      <a:pt x="4450" y="0"/>
                    </a:moveTo>
                    <a:cubicBezTo>
                      <a:pt x="3628" y="630"/>
                      <a:pt x="2806" y="1254"/>
                      <a:pt x="2018" y="1917"/>
                    </a:cubicBezTo>
                    <a:cubicBezTo>
                      <a:pt x="2542" y="1600"/>
                      <a:pt x="3119" y="1360"/>
                      <a:pt x="3715" y="1187"/>
                    </a:cubicBezTo>
                    <a:cubicBezTo>
                      <a:pt x="4037" y="937"/>
                      <a:pt x="4359" y="697"/>
                      <a:pt x="4685" y="451"/>
                    </a:cubicBezTo>
                    <a:cubicBezTo>
                      <a:pt x="4618" y="293"/>
                      <a:pt x="4541" y="144"/>
                      <a:pt x="4450" y="0"/>
                    </a:cubicBezTo>
                    <a:close/>
                    <a:moveTo>
                      <a:pt x="639" y="3176"/>
                    </a:moveTo>
                    <a:cubicBezTo>
                      <a:pt x="418" y="3392"/>
                      <a:pt x="206" y="3614"/>
                      <a:pt x="0" y="3840"/>
                    </a:cubicBezTo>
                    <a:cubicBezTo>
                      <a:pt x="53" y="3888"/>
                      <a:pt x="111" y="3935"/>
                      <a:pt x="168" y="3979"/>
                    </a:cubicBezTo>
                    <a:cubicBezTo>
                      <a:pt x="302" y="3686"/>
                      <a:pt x="461" y="3416"/>
                      <a:pt x="639" y="3176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3575933" y="3101865"/>
                <a:ext cx="103001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6480" extrusionOk="0">
                    <a:moveTo>
                      <a:pt x="1763" y="0"/>
                    </a:moveTo>
                    <a:cubicBezTo>
                      <a:pt x="1505" y="0"/>
                      <a:pt x="1302" y="270"/>
                      <a:pt x="1177" y="515"/>
                    </a:cubicBezTo>
                    <a:cubicBezTo>
                      <a:pt x="721" y="1485"/>
                      <a:pt x="1" y="3066"/>
                      <a:pt x="312" y="4177"/>
                    </a:cubicBezTo>
                    <a:cubicBezTo>
                      <a:pt x="615" y="5249"/>
                      <a:pt x="2210" y="5768"/>
                      <a:pt x="3086" y="6272"/>
                    </a:cubicBezTo>
                    <a:cubicBezTo>
                      <a:pt x="3271" y="6381"/>
                      <a:pt x="3510" y="6479"/>
                      <a:pt x="3718" y="6479"/>
                    </a:cubicBezTo>
                    <a:cubicBezTo>
                      <a:pt x="3860" y="6479"/>
                      <a:pt x="3988" y="6434"/>
                      <a:pt x="4075" y="6315"/>
                    </a:cubicBezTo>
                    <a:cubicBezTo>
                      <a:pt x="4301" y="6017"/>
                      <a:pt x="3998" y="5619"/>
                      <a:pt x="3743" y="5344"/>
                    </a:cubicBezTo>
                    <a:cubicBezTo>
                      <a:pt x="2653" y="4186"/>
                      <a:pt x="2077" y="2557"/>
                      <a:pt x="2201" y="971"/>
                    </a:cubicBezTo>
                    <a:cubicBezTo>
                      <a:pt x="2215" y="784"/>
                      <a:pt x="2239" y="587"/>
                      <a:pt x="2192" y="404"/>
                    </a:cubicBezTo>
                    <a:cubicBezTo>
                      <a:pt x="2148" y="216"/>
                      <a:pt x="2013" y="39"/>
                      <a:pt x="1826" y="5"/>
                    </a:cubicBezTo>
                    <a:cubicBezTo>
                      <a:pt x="1805" y="2"/>
                      <a:pt x="1784" y="0"/>
                      <a:pt x="1763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3815215" y="2576949"/>
                <a:ext cx="143655" cy="14966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251" extrusionOk="0">
                    <a:moveTo>
                      <a:pt x="5999" y="1"/>
                    </a:moveTo>
                    <a:cubicBezTo>
                      <a:pt x="5768" y="366"/>
                      <a:pt x="4173" y="842"/>
                      <a:pt x="3736" y="1125"/>
                    </a:cubicBezTo>
                    <a:cubicBezTo>
                      <a:pt x="2982" y="1611"/>
                      <a:pt x="2290" y="2192"/>
                      <a:pt x="1674" y="2846"/>
                    </a:cubicBezTo>
                    <a:cubicBezTo>
                      <a:pt x="1194" y="3365"/>
                      <a:pt x="281" y="4235"/>
                      <a:pt x="141" y="4951"/>
                    </a:cubicBezTo>
                    <a:cubicBezTo>
                      <a:pt x="1" y="5653"/>
                      <a:pt x="617" y="6251"/>
                      <a:pt x="1314" y="6251"/>
                    </a:cubicBezTo>
                    <a:cubicBezTo>
                      <a:pt x="1452" y="6251"/>
                      <a:pt x="1593" y="6227"/>
                      <a:pt x="1732" y="6177"/>
                    </a:cubicBezTo>
                    <a:cubicBezTo>
                      <a:pt x="2226" y="5989"/>
                      <a:pt x="2544" y="5514"/>
                      <a:pt x="2823" y="5066"/>
                    </a:cubicBezTo>
                    <a:cubicBezTo>
                      <a:pt x="3880" y="3374"/>
                      <a:pt x="4943" y="1688"/>
                      <a:pt x="599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>
                <a:off x="3382502" y="3467658"/>
                <a:ext cx="54110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8" extrusionOk="0">
                    <a:moveTo>
                      <a:pt x="1131" y="0"/>
                    </a:moveTo>
                    <a:lnTo>
                      <a:pt x="779" y="706"/>
                    </a:lnTo>
                    <a:lnTo>
                      <a:pt x="0" y="821"/>
                    </a:lnTo>
                    <a:lnTo>
                      <a:pt x="563" y="1369"/>
                    </a:lnTo>
                    <a:lnTo>
                      <a:pt x="433" y="2148"/>
                    </a:lnTo>
                    <a:lnTo>
                      <a:pt x="433" y="2148"/>
                    </a:lnTo>
                    <a:lnTo>
                      <a:pt x="1131" y="1782"/>
                    </a:lnTo>
                    <a:lnTo>
                      <a:pt x="1827" y="2148"/>
                    </a:lnTo>
                    <a:lnTo>
                      <a:pt x="1697" y="1369"/>
                    </a:lnTo>
                    <a:lnTo>
                      <a:pt x="2260" y="821"/>
                    </a:lnTo>
                    <a:lnTo>
                      <a:pt x="1481" y="706"/>
                    </a:lnTo>
                    <a:lnTo>
                      <a:pt x="1131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>
                <a:off x="3834345" y="3505032"/>
                <a:ext cx="34429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77" extrusionOk="0">
                    <a:moveTo>
                      <a:pt x="851" y="1"/>
                    </a:moveTo>
                    <a:lnTo>
                      <a:pt x="515" y="394"/>
                    </a:lnTo>
                    <a:lnTo>
                      <a:pt x="1" y="347"/>
                    </a:lnTo>
                    <a:lnTo>
                      <a:pt x="1" y="347"/>
                    </a:lnTo>
                    <a:lnTo>
                      <a:pt x="274" y="784"/>
                    </a:lnTo>
                    <a:lnTo>
                      <a:pt x="68" y="1259"/>
                    </a:lnTo>
                    <a:lnTo>
                      <a:pt x="568" y="1135"/>
                    </a:lnTo>
                    <a:lnTo>
                      <a:pt x="952" y="1476"/>
                    </a:lnTo>
                    <a:lnTo>
                      <a:pt x="990" y="962"/>
                    </a:lnTo>
                    <a:lnTo>
                      <a:pt x="1438" y="702"/>
                    </a:lnTo>
                    <a:lnTo>
                      <a:pt x="961" y="505"/>
                    </a:lnTo>
                    <a:lnTo>
                      <a:pt x="851" y="1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5"/>
            <p:cNvGrpSpPr/>
            <p:nvPr/>
          </p:nvGrpSpPr>
          <p:grpSpPr>
            <a:xfrm rot="-759759">
              <a:off x="701435" y="2803379"/>
              <a:ext cx="375282" cy="367075"/>
              <a:chOff x="488084" y="3164562"/>
              <a:chExt cx="535235" cy="523530"/>
            </a:xfrm>
          </p:grpSpPr>
          <p:grpSp>
            <p:nvGrpSpPr>
              <p:cNvPr id="1668" name="Google Shape;1668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69" name="Google Shape;1669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0" name="Google Shape;1680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1" name="Google Shape;1681;p45"/>
            <p:cNvGrpSpPr/>
            <p:nvPr/>
          </p:nvGrpSpPr>
          <p:grpSpPr>
            <a:xfrm rot="1189477">
              <a:off x="976640" y="2133606"/>
              <a:ext cx="295913" cy="289441"/>
              <a:chOff x="488084" y="3164562"/>
              <a:chExt cx="535235" cy="523530"/>
            </a:xfrm>
          </p:grpSpPr>
          <p:grpSp>
            <p:nvGrpSpPr>
              <p:cNvPr id="1682" name="Google Shape;1682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83" name="Google Shape;1683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4" name="Google Shape;1694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5" name="Google Shape;1695;p45"/>
            <p:cNvGrpSpPr/>
            <p:nvPr/>
          </p:nvGrpSpPr>
          <p:grpSpPr>
            <a:xfrm>
              <a:off x="1238222" y="912235"/>
              <a:ext cx="2013000" cy="3319033"/>
              <a:chOff x="3372039" y="2510461"/>
              <a:chExt cx="678052" cy="1117971"/>
            </a:xfrm>
          </p:grpSpPr>
          <p:sp>
            <p:nvSpPr>
              <p:cNvPr id="1696" name="Google Shape;1696;p45"/>
              <p:cNvSpPr/>
              <p:nvPr/>
            </p:nvSpPr>
            <p:spPr>
              <a:xfrm>
                <a:off x="3910336" y="3530327"/>
                <a:ext cx="540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154" extrusionOk="0">
                    <a:moveTo>
                      <a:pt x="1129" y="0"/>
                    </a:moveTo>
                    <a:lnTo>
                      <a:pt x="779" y="707"/>
                    </a:lnTo>
                    <a:lnTo>
                      <a:pt x="0" y="822"/>
                    </a:lnTo>
                    <a:lnTo>
                      <a:pt x="563" y="1375"/>
                    </a:lnTo>
                    <a:lnTo>
                      <a:pt x="433" y="2153"/>
                    </a:lnTo>
                    <a:lnTo>
                      <a:pt x="1129" y="1783"/>
                    </a:lnTo>
                    <a:lnTo>
                      <a:pt x="1826" y="2153"/>
                    </a:lnTo>
                    <a:lnTo>
                      <a:pt x="1697" y="1375"/>
                    </a:lnTo>
                    <a:lnTo>
                      <a:pt x="2259" y="822"/>
                    </a:lnTo>
                    <a:lnTo>
                      <a:pt x="1480" y="707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5"/>
              <p:cNvSpPr/>
              <p:nvPr/>
            </p:nvSpPr>
            <p:spPr>
              <a:xfrm>
                <a:off x="3372039" y="3277866"/>
                <a:ext cx="521348" cy="350566"/>
              </a:xfrm>
              <a:custGeom>
                <a:avLst/>
                <a:gdLst/>
                <a:ahLst/>
                <a:cxnLst/>
                <a:rect l="l" t="t" r="r" b="b"/>
                <a:pathLst>
                  <a:path w="21775" h="14642" extrusionOk="0">
                    <a:moveTo>
                      <a:pt x="9260" y="1"/>
                    </a:moveTo>
                    <a:cubicBezTo>
                      <a:pt x="9210" y="1"/>
                      <a:pt x="9161" y="1"/>
                      <a:pt x="9112" y="2"/>
                    </a:cubicBezTo>
                    <a:cubicBezTo>
                      <a:pt x="8382" y="21"/>
                      <a:pt x="7670" y="468"/>
                      <a:pt x="7271" y="1156"/>
                    </a:cubicBezTo>
                    <a:cubicBezTo>
                      <a:pt x="6867" y="1848"/>
                      <a:pt x="6791" y="2760"/>
                      <a:pt x="7069" y="3520"/>
                    </a:cubicBezTo>
                    <a:cubicBezTo>
                      <a:pt x="6763" y="3393"/>
                      <a:pt x="6435" y="3330"/>
                      <a:pt x="6108" y="3330"/>
                    </a:cubicBezTo>
                    <a:cubicBezTo>
                      <a:pt x="5470" y="3330"/>
                      <a:pt x="4832" y="3569"/>
                      <a:pt x="4349" y="4039"/>
                    </a:cubicBezTo>
                    <a:cubicBezTo>
                      <a:pt x="3624" y="4755"/>
                      <a:pt x="3278" y="5927"/>
                      <a:pt x="3484" y="6990"/>
                    </a:cubicBezTo>
                    <a:cubicBezTo>
                      <a:pt x="3342" y="6925"/>
                      <a:pt x="3184" y="6895"/>
                      <a:pt x="3020" y="6895"/>
                    </a:cubicBezTo>
                    <a:cubicBezTo>
                      <a:pt x="2454" y="6895"/>
                      <a:pt x="1816" y="7247"/>
                      <a:pt x="1514" y="7735"/>
                    </a:cubicBezTo>
                    <a:cubicBezTo>
                      <a:pt x="1120" y="8360"/>
                      <a:pt x="1168" y="9287"/>
                      <a:pt x="1619" y="9864"/>
                    </a:cubicBezTo>
                    <a:cubicBezTo>
                      <a:pt x="851" y="10152"/>
                      <a:pt x="197" y="10978"/>
                      <a:pt x="97" y="11882"/>
                    </a:cubicBezTo>
                    <a:cubicBezTo>
                      <a:pt x="0" y="12790"/>
                      <a:pt x="390" y="13741"/>
                      <a:pt x="1072" y="14236"/>
                    </a:cubicBezTo>
                    <a:cubicBezTo>
                      <a:pt x="1279" y="14235"/>
                      <a:pt x="1486" y="14235"/>
                      <a:pt x="1693" y="14235"/>
                    </a:cubicBezTo>
                    <a:cubicBezTo>
                      <a:pt x="8103" y="14235"/>
                      <a:pt x="14441" y="14641"/>
                      <a:pt x="20851" y="14641"/>
                    </a:cubicBezTo>
                    <a:cubicBezTo>
                      <a:pt x="21058" y="14641"/>
                      <a:pt x="21265" y="14641"/>
                      <a:pt x="21472" y="14640"/>
                    </a:cubicBezTo>
                    <a:cubicBezTo>
                      <a:pt x="21703" y="14083"/>
                      <a:pt x="21774" y="13377"/>
                      <a:pt x="21703" y="12685"/>
                    </a:cubicBezTo>
                    <a:lnTo>
                      <a:pt x="21703" y="12685"/>
                    </a:lnTo>
                    <a:cubicBezTo>
                      <a:pt x="21463" y="12695"/>
                      <a:pt x="21224" y="12700"/>
                      <a:pt x="20985" y="12700"/>
                    </a:cubicBezTo>
                    <a:cubicBezTo>
                      <a:pt x="16172" y="12700"/>
                      <a:pt x="11590" y="10657"/>
                      <a:pt x="9515" y="5923"/>
                    </a:cubicBezTo>
                    <a:cubicBezTo>
                      <a:pt x="8583" y="4053"/>
                      <a:pt x="8646" y="1790"/>
                      <a:pt x="9703" y="16"/>
                    </a:cubicBezTo>
                    <a:cubicBezTo>
                      <a:pt x="9555" y="6"/>
                      <a:pt x="9407" y="1"/>
                      <a:pt x="9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5"/>
              <p:cNvSpPr/>
              <p:nvPr/>
            </p:nvSpPr>
            <p:spPr>
              <a:xfrm>
                <a:off x="3489070" y="3343612"/>
                <a:ext cx="35435" cy="3373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9" extrusionOk="0">
                    <a:moveTo>
                      <a:pt x="739" y="0"/>
                    </a:moveTo>
                    <a:lnTo>
                      <a:pt x="509" y="462"/>
                    </a:lnTo>
                    <a:lnTo>
                      <a:pt x="0" y="539"/>
                    </a:lnTo>
                    <a:lnTo>
                      <a:pt x="370" y="899"/>
                    </a:lnTo>
                    <a:lnTo>
                      <a:pt x="284" y="1409"/>
                    </a:lnTo>
                    <a:lnTo>
                      <a:pt x="739" y="1168"/>
                    </a:lnTo>
                    <a:lnTo>
                      <a:pt x="1196" y="1409"/>
                    </a:lnTo>
                    <a:lnTo>
                      <a:pt x="1110" y="899"/>
                    </a:lnTo>
                    <a:lnTo>
                      <a:pt x="1480" y="539"/>
                    </a:lnTo>
                    <a:lnTo>
                      <a:pt x="970" y="462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5"/>
              <p:cNvSpPr/>
              <p:nvPr/>
            </p:nvSpPr>
            <p:spPr>
              <a:xfrm>
                <a:off x="3562574" y="3244778"/>
                <a:ext cx="213447" cy="126249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5273" extrusionOk="0">
                    <a:moveTo>
                      <a:pt x="765" y="0"/>
                    </a:moveTo>
                    <a:cubicBezTo>
                      <a:pt x="260" y="630"/>
                      <a:pt x="0" y="966"/>
                      <a:pt x="140" y="1764"/>
                    </a:cubicBezTo>
                    <a:cubicBezTo>
                      <a:pt x="2495" y="3148"/>
                      <a:pt x="5445" y="4628"/>
                      <a:pt x="8103" y="5272"/>
                    </a:cubicBezTo>
                    <a:cubicBezTo>
                      <a:pt x="8814" y="4907"/>
                      <a:pt x="8915" y="4008"/>
                      <a:pt x="8704" y="3244"/>
                    </a:cubicBezTo>
                    <a:cubicBezTo>
                      <a:pt x="5858" y="2677"/>
                      <a:pt x="3360" y="1293"/>
                      <a:pt x="76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5"/>
              <p:cNvSpPr/>
              <p:nvPr/>
            </p:nvSpPr>
            <p:spPr>
              <a:xfrm>
                <a:off x="3810761" y="2854730"/>
                <a:ext cx="239329" cy="596599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24918" extrusionOk="0">
                    <a:moveTo>
                      <a:pt x="7666" y="0"/>
                    </a:moveTo>
                    <a:lnTo>
                      <a:pt x="7666" y="0"/>
                    </a:lnTo>
                    <a:cubicBezTo>
                      <a:pt x="6060" y="7089"/>
                      <a:pt x="3701" y="13951"/>
                      <a:pt x="1" y="20208"/>
                    </a:cubicBezTo>
                    <a:cubicBezTo>
                      <a:pt x="457" y="21668"/>
                      <a:pt x="961" y="23452"/>
                      <a:pt x="1418" y="24917"/>
                    </a:cubicBezTo>
                    <a:cubicBezTo>
                      <a:pt x="7545" y="18406"/>
                      <a:pt x="9996" y="8635"/>
                      <a:pt x="7666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5"/>
              <p:cNvSpPr/>
              <p:nvPr/>
            </p:nvSpPr>
            <p:spPr>
              <a:xfrm>
                <a:off x="3876244" y="3114530"/>
                <a:ext cx="130606" cy="98523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4115" extrusionOk="0">
                    <a:moveTo>
                      <a:pt x="5455" y="0"/>
                    </a:moveTo>
                    <a:lnTo>
                      <a:pt x="5455" y="0"/>
                    </a:lnTo>
                    <a:cubicBezTo>
                      <a:pt x="3993" y="668"/>
                      <a:pt x="2499" y="1191"/>
                      <a:pt x="1052" y="1668"/>
                    </a:cubicBezTo>
                    <a:cubicBezTo>
                      <a:pt x="715" y="2489"/>
                      <a:pt x="369" y="3307"/>
                      <a:pt x="0" y="4114"/>
                    </a:cubicBezTo>
                    <a:cubicBezTo>
                      <a:pt x="1633" y="3340"/>
                      <a:pt x="3335" y="2888"/>
                      <a:pt x="5007" y="2283"/>
                    </a:cubicBezTo>
                    <a:cubicBezTo>
                      <a:pt x="5195" y="1533"/>
                      <a:pt x="5335" y="769"/>
                      <a:pt x="545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5"/>
              <p:cNvSpPr/>
              <p:nvPr/>
            </p:nvSpPr>
            <p:spPr>
              <a:xfrm>
                <a:off x="3542318" y="2510461"/>
                <a:ext cx="500757" cy="829608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4650" extrusionOk="0">
                    <a:moveTo>
                      <a:pt x="19012" y="0"/>
                    </a:moveTo>
                    <a:lnTo>
                      <a:pt x="19012" y="0"/>
                    </a:lnTo>
                    <a:cubicBezTo>
                      <a:pt x="8343" y="6002"/>
                      <a:pt x="995" y="17436"/>
                      <a:pt x="1" y="29632"/>
                    </a:cubicBezTo>
                    <a:cubicBezTo>
                      <a:pt x="3273" y="32131"/>
                      <a:pt x="7127" y="33861"/>
                      <a:pt x="11169" y="34650"/>
                    </a:cubicBezTo>
                    <a:cubicBezTo>
                      <a:pt x="17729" y="24279"/>
                      <a:pt x="20915" y="12126"/>
                      <a:pt x="19012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5"/>
              <p:cNvSpPr/>
              <p:nvPr/>
            </p:nvSpPr>
            <p:spPr>
              <a:xfrm>
                <a:off x="3756556" y="2510461"/>
                <a:ext cx="257885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630" extrusionOk="0">
                    <a:moveTo>
                      <a:pt x="10064" y="0"/>
                    </a:moveTo>
                    <a:cubicBezTo>
                      <a:pt x="6233" y="2158"/>
                      <a:pt x="2837" y="5013"/>
                      <a:pt x="1" y="8353"/>
                    </a:cubicBezTo>
                    <a:cubicBezTo>
                      <a:pt x="2879" y="10741"/>
                      <a:pt x="6484" y="11981"/>
                      <a:pt x="10266" y="12630"/>
                    </a:cubicBezTo>
                    <a:cubicBezTo>
                      <a:pt x="10771" y="8468"/>
                      <a:pt x="10727" y="4234"/>
                      <a:pt x="10064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5"/>
              <p:cNvSpPr/>
              <p:nvPr/>
            </p:nvSpPr>
            <p:spPr>
              <a:xfrm>
                <a:off x="3436923" y="2741147"/>
                <a:ext cx="294684" cy="541723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2626" extrusionOk="0">
                    <a:moveTo>
                      <a:pt x="12308" y="0"/>
                    </a:moveTo>
                    <a:lnTo>
                      <a:pt x="12308" y="0"/>
                    </a:lnTo>
                    <a:cubicBezTo>
                      <a:pt x="4768" y="4816"/>
                      <a:pt x="0" y="13683"/>
                      <a:pt x="145" y="22626"/>
                    </a:cubicBezTo>
                    <a:cubicBezTo>
                      <a:pt x="1471" y="21852"/>
                      <a:pt x="3043" y="20876"/>
                      <a:pt x="4365" y="20098"/>
                    </a:cubicBezTo>
                    <a:cubicBezTo>
                      <a:pt x="5845" y="12986"/>
                      <a:pt x="8723" y="6320"/>
                      <a:pt x="12308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5"/>
              <p:cNvSpPr/>
              <p:nvPr/>
            </p:nvSpPr>
            <p:spPr>
              <a:xfrm>
                <a:off x="3464218" y="3002910"/>
                <a:ext cx="142458" cy="101971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259" extrusionOk="0">
                    <a:moveTo>
                      <a:pt x="5949" y="0"/>
                    </a:moveTo>
                    <a:lnTo>
                      <a:pt x="5949" y="0"/>
                    </a:lnTo>
                    <a:cubicBezTo>
                      <a:pt x="4383" y="288"/>
                      <a:pt x="2821" y="490"/>
                      <a:pt x="1254" y="789"/>
                    </a:cubicBezTo>
                    <a:cubicBezTo>
                      <a:pt x="759" y="1918"/>
                      <a:pt x="336" y="3076"/>
                      <a:pt x="0" y="4258"/>
                    </a:cubicBezTo>
                    <a:cubicBezTo>
                      <a:pt x="1686" y="3633"/>
                      <a:pt x="3369" y="2990"/>
                      <a:pt x="5051" y="2475"/>
                    </a:cubicBezTo>
                    <a:cubicBezTo>
                      <a:pt x="5334" y="1644"/>
                      <a:pt x="5636" y="822"/>
                      <a:pt x="5949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5"/>
              <p:cNvSpPr/>
              <p:nvPr/>
            </p:nvSpPr>
            <p:spPr>
              <a:xfrm>
                <a:off x="3739413" y="2830309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1"/>
                    </a:moveTo>
                    <a:cubicBezTo>
                      <a:pt x="1794" y="1"/>
                      <a:pt x="0" y="1799"/>
                      <a:pt x="0" y="4014"/>
                    </a:cubicBezTo>
                    <a:cubicBezTo>
                      <a:pt x="0" y="6229"/>
                      <a:pt x="1794" y="8027"/>
                      <a:pt x="4014" y="8027"/>
                    </a:cubicBezTo>
                    <a:cubicBezTo>
                      <a:pt x="6229" y="8027"/>
                      <a:pt x="8027" y="6229"/>
                      <a:pt x="8027" y="4014"/>
                    </a:cubicBezTo>
                    <a:cubicBezTo>
                      <a:pt x="8027" y="1799"/>
                      <a:pt x="6229" y="1"/>
                      <a:pt x="4014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3739413" y="2818577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0"/>
                    </a:moveTo>
                    <a:cubicBezTo>
                      <a:pt x="1794" y="0"/>
                      <a:pt x="0" y="1799"/>
                      <a:pt x="0" y="4014"/>
                    </a:cubicBezTo>
                    <a:cubicBezTo>
                      <a:pt x="0" y="6234"/>
                      <a:pt x="1794" y="8027"/>
                      <a:pt x="4014" y="8027"/>
                    </a:cubicBezTo>
                    <a:cubicBezTo>
                      <a:pt x="6229" y="8027"/>
                      <a:pt x="8027" y="6234"/>
                      <a:pt x="8027" y="4014"/>
                    </a:cubicBezTo>
                    <a:cubicBezTo>
                      <a:pt x="8027" y="1799"/>
                      <a:pt x="6229" y="0"/>
                      <a:pt x="4014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3757944" y="2837204"/>
                <a:ext cx="155028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75" extrusionOk="0">
                    <a:moveTo>
                      <a:pt x="3240" y="1"/>
                    </a:moveTo>
                    <a:cubicBezTo>
                      <a:pt x="1452" y="1"/>
                      <a:pt x="0" y="1448"/>
                      <a:pt x="0" y="3236"/>
                    </a:cubicBezTo>
                    <a:cubicBezTo>
                      <a:pt x="0" y="5024"/>
                      <a:pt x="1452" y="6475"/>
                      <a:pt x="3240" y="6475"/>
                    </a:cubicBezTo>
                    <a:cubicBezTo>
                      <a:pt x="5022" y="6475"/>
                      <a:pt x="6474" y="5024"/>
                      <a:pt x="6474" y="3236"/>
                    </a:cubicBezTo>
                    <a:cubicBezTo>
                      <a:pt x="6474" y="1448"/>
                      <a:pt x="5022" y="1"/>
                      <a:pt x="3240" y="1"/>
                    </a:cubicBezTo>
                    <a:close/>
                  </a:path>
                </a:pathLst>
              </a:custGeom>
              <a:solidFill>
                <a:srgbClr val="DA93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5"/>
              <p:cNvSpPr/>
              <p:nvPr/>
            </p:nvSpPr>
            <p:spPr>
              <a:xfrm>
                <a:off x="3765414" y="2854036"/>
                <a:ext cx="139274" cy="11739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903" extrusionOk="0">
                    <a:moveTo>
                      <a:pt x="4475" y="0"/>
                    </a:moveTo>
                    <a:cubicBezTo>
                      <a:pt x="3211" y="1331"/>
                      <a:pt x="1746" y="2354"/>
                      <a:pt x="1" y="3071"/>
                    </a:cubicBezTo>
                    <a:cubicBezTo>
                      <a:pt x="136" y="3820"/>
                      <a:pt x="558" y="4465"/>
                      <a:pt x="1140" y="4902"/>
                    </a:cubicBezTo>
                    <a:cubicBezTo>
                      <a:pt x="2015" y="2975"/>
                      <a:pt x="3951" y="2168"/>
                      <a:pt x="5816" y="1855"/>
                    </a:cubicBezTo>
                    <a:cubicBezTo>
                      <a:pt x="5633" y="1072"/>
                      <a:pt x="5143" y="409"/>
                      <a:pt x="4475" y="0"/>
                    </a:cubicBezTo>
                    <a:close/>
                  </a:path>
                </a:pathLst>
              </a:custGeom>
              <a:solidFill>
                <a:srgbClr val="F5F5F5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5"/>
              <p:cNvSpPr/>
              <p:nvPr/>
            </p:nvSpPr>
            <p:spPr>
              <a:xfrm>
                <a:off x="3773818" y="2849319"/>
                <a:ext cx="98739" cy="10886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547" extrusionOk="0">
                    <a:moveTo>
                      <a:pt x="3754" y="0"/>
                    </a:moveTo>
                    <a:cubicBezTo>
                      <a:pt x="2985" y="764"/>
                      <a:pt x="2211" y="1528"/>
                      <a:pt x="1495" y="2336"/>
                    </a:cubicBezTo>
                    <a:cubicBezTo>
                      <a:pt x="2462" y="1739"/>
                      <a:pt x="3331" y="1029"/>
                      <a:pt x="4124" y="197"/>
                    </a:cubicBezTo>
                    <a:cubicBezTo>
                      <a:pt x="4008" y="125"/>
                      <a:pt x="3884" y="58"/>
                      <a:pt x="3754" y="0"/>
                    </a:cubicBezTo>
                    <a:close/>
                    <a:moveTo>
                      <a:pt x="1" y="4219"/>
                    </a:moveTo>
                    <a:lnTo>
                      <a:pt x="1" y="4219"/>
                    </a:lnTo>
                    <a:cubicBezTo>
                      <a:pt x="69" y="4334"/>
                      <a:pt x="140" y="4441"/>
                      <a:pt x="222" y="4547"/>
                    </a:cubicBezTo>
                    <a:lnTo>
                      <a:pt x="222" y="4541"/>
                    </a:lnTo>
                    <a:cubicBezTo>
                      <a:pt x="145" y="4441"/>
                      <a:pt x="69" y="4330"/>
                      <a:pt x="1" y="4219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3773818" y="2854036"/>
                <a:ext cx="104629" cy="10400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44" extrusionOk="0">
                    <a:moveTo>
                      <a:pt x="4124" y="0"/>
                    </a:moveTo>
                    <a:cubicBezTo>
                      <a:pt x="3331" y="832"/>
                      <a:pt x="2462" y="1542"/>
                      <a:pt x="1495" y="2139"/>
                    </a:cubicBezTo>
                    <a:cubicBezTo>
                      <a:pt x="962" y="2735"/>
                      <a:pt x="457" y="3359"/>
                      <a:pt x="1" y="4022"/>
                    </a:cubicBezTo>
                    <a:cubicBezTo>
                      <a:pt x="69" y="4133"/>
                      <a:pt x="145" y="4244"/>
                      <a:pt x="222" y="4344"/>
                    </a:cubicBezTo>
                    <a:cubicBezTo>
                      <a:pt x="1533" y="2884"/>
                      <a:pt x="2928" y="1500"/>
                      <a:pt x="4369" y="169"/>
                    </a:cubicBezTo>
                    <a:cubicBezTo>
                      <a:pt x="4288" y="111"/>
                      <a:pt x="4210" y="53"/>
                      <a:pt x="412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3788567" y="2904531"/>
                <a:ext cx="89066" cy="71947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005" extrusionOk="0">
                    <a:moveTo>
                      <a:pt x="3720" y="1"/>
                    </a:moveTo>
                    <a:cubicBezTo>
                      <a:pt x="3124" y="174"/>
                      <a:pt x="2547" y="414"/>
                      <a:pt x="2023" y="731"/>
                    </a:cubicBezTo>
                    <a:cubicBezTo>
                      <a:pt x="1547" y="1135"/>
                      <a:pt x="1086" y="1553"/>
                      <a:pt x="644" y="1990"/>
                    </a:cubicBezTo>
                    <a:cubicBezTo>
                      <a:pt x="466" y="2230"/>
                      <a:pt x="307" y="2500"/>
                      <a:pt x="173" y="2793"/>
                    </a:cubicBezTo>
                    <a:cubicBezTo>
                      <a:pt x="116" y="2749"/>
                      <a:pt x="58" y="2702"/>
                      <a:pt x="5" y="2654"/>
                    </a:cubicBezTo>
                    <a:cubicBezTo>
                      <a:pt x="5" y="2658"/>
                      <a:pt x="0" y="2658"/>
                      <a:pt x="0" y="2658"/>
                    </a:cubicBezTo>
                    <a:cubicBezTo>
                      <a:pt x="149" y="2789"/>
                      <a:pt x="318" y="2904"/>
                      <a:pt x="491" y="3004"/>
                    </a:cubicBezTo>
                    <a:cubicBezTo>
                      <a:pt x="1442" y="1866"/>
                      <a:pt x="2561" y="904"/>
                      <a:pt x="3720" y="1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3788686" y="2876135"/>
                <a:ext cx="112171" cy="95291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3980" extrusionOk="0">
                    <a:moveTo>
                      <a:pt x="4450" y="0"/>
                    </a:moveTo>
                    <a:cubicBezTo>
                      <a:pt x="3628" y="630"/>
                      <a:pt x="2806" y="1254"/>
                      <a:pt x="2018" y="1917"/>
                    </a:cubicBezTo>
                    <a:cubicBezTo>
                      <a:pt x="2542" y="1600"/>
                      <a:pt x="3119" y="1360"/>
                      <a:pt x="3715" y="1187"/>
                    </a:cubicBezTo>
                    <a:cubicBezTo>
                      <a:pt x="4037" y="937"/>
                      <a:pt x="4359" y="697"/>
                      <a:pt x="4685" y="451"/>
                    </a:cubicBezTo>
                    <a:cubicBezTo>
                      <a:pt x="4618" y="293"/>
                      <a:pt x="4541" y="144"/>
                      <a:pt x="4450" y="0"/>
                    </a:cubicBezTo>
                    <a:close/>
                    <a:moveTo>
                      <a:pt x="639" y="3176"/>
                    </a:moveTo>
                    <a:cubicBezTo>
                      <a:pt x="418" y="3392"/>
                      <a:pt x="206" y="3614"/>
                      <a:pt x="0" y="3840"/>
                    </a:cubicBezTo>
                    <a:cubicBezTo>
                      <a:pt x="53" y="3888"/>
                      <a:pt x="111" y="3935"/>
                      <a:pt x="168" y="3979"/>
                    </a:cubicBezTo>
                    <a:cubicBezTo>
                      <a:pt x="302" y="3686"/>
                      <a:pt x="461" y="3416"/>
                      <a:pt x="639" y="3176"/>
                    </a:cubicBezTo>
                    <a:close/>
                  </a:path>
                </a:pathLst>
              </a:custGeom>
              <a:solidFill>
                <a:srgbClr val="CEB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3575933" y="3101865"/>
                <a:ext cx="103001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6480" extrusionOk="0">
                    <a:moveTo>
                      <a:pt x="1763" y="0"/>
                    </a:moveTo>
                    <a:cubicBezTo>
                      <a:pt x="1505" y="0"/>
                      <a:pt x="1302" y="270"/>
                      <a:pt x="1177" y="515"/>
                    </a:cubicBezTo>
                    <a:cubicBezTo>
                      <a:pt x="721" y="1485"/>
                      <a:pt x="1" y="3066"/>
                      <a:pt x="312" y="4177"/>
                    </a:cubicBezTo>
                    <a:cubicBezTo>
                      <a:pt x="615" y="5249"/>
                      <a:pt x="2210" y="5768"/>
                      <a:pt x="3086" y="6272"/>
                    </a:cubicBezTo>
                    <a:cubicBezTo>
                      <a:pt x="3271" y="6381"/>
                      <a:pt x="3510" y="6479"/>
                      <a:pt x="3718" y="6479"/>
                    </a:cubicBezTo>
                    <a:cubicBezTo>
                      <a:pt x="3860" y="6479"/>
                      <a:pt x="3988" y="6434"/>
                      <a:pt x="4075" y="6315"/>
                    </a:cubicBezTo>
                    <a:cubicBezTo>
                      <a:pt x="4301" y="6017"/>
                      <a:pt x="3998" y="5619"/>
                      <a:pt x="3743" y="5344"/>
                    </a:cubicBezTo>
                    <a:cubicBezTo>
                      <a:pt x="2653" y="4186"/>
                      <a:pt x="2077" y="2557"/>
                      <a:pt x="2201" y="971"/>
                    </a:cubicBezTo>
                    <a:cubicBezTo>
                      <a:pt x="2215" y="784"/>
                      <a:pt x="2239" y="587"/>
                      <a:pt x="2192" y="404"/>
                    </a:cubicBezTo>
                    <a:cubicBezTo>
                      <a:pt x="2148" y="216"/>
                      <a:pt x="2013" y="39"/>
                      <a:pt x="1826" y="5"/>
                    </a:cubicBezTo>
                    <a:cubicBezTo>
                      <a:pt x="1805" y="2"/>
                      <a:pt x="1784" y="0"/>
                      <a:pt x="1763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5"/>
              <p:cNvSpPr/>
              <p:nvPr/>
            </p:nvSpPr>
            <p:spPr>
              <a:xfrm>
                <a:off x="3815215" y="2576949"/>
                <a:ext cx="143655" cy="14966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251" extrusionOk="0">
                    <a:moveTo>
                      <a:pt x="5999" y="1"/>
                    </a:moveTo>
                    <a:cubicBezTo>
                      <a:pt x="5768" y="366"/>
                      <a:pt x="4173" y="842"/>
                      <a:pt x="3736" y="1125"/>
                    </a:cubicBezTo>
                    <a:cubicBezTo>
                      <a:pt x="2982" y="1611"/>
                      <a:pt x="2290" y="2192"/>
                      <a:pt x="1674" y="2846"/>
                    </a:cubicBezTo>
                    <a:cubicBezTo>
                      <a:pt x="1194" y="3365"/>
                      <a:pt x="281" y="4235"/>
                      <a:pt x="141" y="4951"/>
                    </a:cubicBezTo>
                    <a:cubicBezTo>
                      <a:pt x="1" y="5653"/>
                      <a:pt x="617" y="6251"/>
                      <a:pt x="1314" y="6251"/>
                    </a:cubicBezTo>
                    <a:cubicBezTo>
                      <a:pt x="1452" y="6251"/>
                      <a:pt x="1593" y="6227"/>
                      <a:pt x="1732" y="6177"/>
                    </a:cubicBezTo>
                    <a:cubicBezTo>
                      <a:pt x="2226" y="5989"/>
                      <a:pt x="2544" y="5514"/>
                      <a:pt x="2823" y="5066"/>
                    </a:cubicBezTo>
                    <a:cubicBezTo>
                      <a:pt x="3880" y="3374"/>
                      <a:pt x="4943" y="1688"/>
                      <a:pt x="5999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5"/>
              <p:cNvSpPr/>
              <p:nvPr/>
            </p:nvSpPr>
            <p:spPr>
              <a:xfrm>
                <a:off x="3382502" y="3467658"/>
                <a:ext cx="54110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8" extrusionOk="0">
                    <a:moveTo>
                      <a:pt x="1131" y="0"/>
                    </a:moveTo>
                    <a:lnTo>
                      <a:pt x="779" y="706"/>
                    </a:lnTo>
                    <a:lnTo>
                      <a:pt x="0" y="821"/>
                    </a:lnTo>
                    <a:lnTo>
                      <a:pt x="563" y="1369"/>
                    </a:lnTo>
                    <a:lnTo>
                      <a:pt x="433" y="2148"/>
                    </a:lnTo>
                    <a:lnTo>
                      <a:pt x="433" y="2148"/>
                    </a:lnTo>
                    <a:lnTo>
                      <a:pt x="1131" y="1782"/>
                    </a:lnTo>
                    <a:lnTo>
                      <a:pt x="1827" y="2148"/>
                    </a:lnTo>
                    <a:lnTo>
                      <a:pt x="1697" y="1369"/>
                    </a:lnTo>
                    <a:lnTo>
                      <a:pt x="2260" y="821"/>
                    </a:lnTo>
                    <a:lnTo>
                      <a:pt x="1481" y="706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3834345" y="3505032"/>
                <a:ext cx="34429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77" extrusionOk="0">
                    <a:moveTo>
                      <a:pt x="851" y="1"/>
                    </a:moveTo>
                    <a:lnTo>
                      <a:pt x="515" y="394"/>
                    </a:lnTo>
                    <a:lnTo>
                      <a:pt x="1" y="347"/>
                    </a:lnTo>
                    <a:lnTo>
                      <a:pt x="1" y="347"/>
                    </a:lnTo>
                    <a:lnTo>
                      <a:pt x="274" y="784"/>
                    </a:lnTo>
                    <a:lnTo>
                      <a:pt x="68" y="1259"/>
                    </a:lnTo>
                    <a:lnTo>
                      <a:pt x="568" y="1135"/>
                    </a:lnTo>
                    <a:lnTo>
                      <a:pt x="952" y="1476"/>
                    </a:lnTo>
                    <a:lnTo>
                      <a:pt x="990" y="962"/>
                    </a:lnTo>
                    <a:lnTo>
                      <a:pt x="1438" y="702"/>
                    </a:lnTo>
                    <a:lnTo>
                      <a:pt x="961" y="505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45"/>
            <p:cNvGrpSpPr/>
            <p:nvPr/>
          </p:nvGrpSpPr>
          <p:grpSpPr>
            <a:xfrm>
              <a:off x="936321" y="3550637"/>
              <a:ext cx="535235" cy="523530"/>
              <a:chOff x="488084" y="3164562"/>
              <a:chExt cx="535235" cy="523530"/>
            </a:xfrm>
          </p:grpSpPr>
          <p:grpSp>
            <p:nvGrpSpPr>
              <p:cNvPr id="1721" name="Google Shape;1721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722" name="Google Shape;1722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3" name="Google Shape;1733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Google Shape;2169;p30">
            <a:extLst>
              <a:ext uri="{FF2B5EF4-FFF2-40B4-BE49-F238E27FC236}">
                <a16:creationId xmlns:a16="http://schemas.microsoft.com/office/drawing/2014/main" id="{80FECF05-1697-4D10-9DED-3E6803176F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NGÂN HÀ LÀ GÌ?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689E4-87BC-4B13-A7A2-32BB84B6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549" y="1022034"/>
            <a:ext cx="5472902" cy="3241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875BD3-FFBA-4B16-AD84-6A546C5BACA0}"/>
              </a:ext>
            </a:extLst>
          </p:cNvPr>
          <p:cNvSpPr txBox="1"/>
          <p:nvPr/>
        </p:nvSpPr>
        <p:spPr>
          <a:xfrm>
            <a:off x="1691424" y="4419330"/>
            <a:ext cx="576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Quan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ảnh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hỏi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56;p50">
            <a:extLst>
              <a:ext uri="{FF2B5EF4-FFF2-40B4-BE49-F238E27FC236}">
                <a16:creationId xmlns:a16="http://schemas.microsoft.com/office/drawing/2014/main" id="{079E12D2-CBB1-4755-8AF9-4FEF299DADB4}"/>
              </a:ext>
            </a:extLst>
          </p:cNvPr>
          <p:cNvGrpSpPr/>
          <p:nvPr/>
        </p:nvGrpSpPr>
        <p:grpSpPr>
          <a:xfrm rot="-1212710">
            <a:off x="1320226" y="978979"/>
            <a:ext cx="383736" cy="375326"/>
            <a:chOff x="488084" y="3164562"/>
            <a:chExt cx="535235" cy="523530"/>
          </a:xfrm>
        </p:grpSpPr>
        <p:grpSp>
          <p:nvGrpSpPr>
            <p:cNvPr id="229" name="Google Shape;2257;p50">
              <a:extLst>
                <a:ext uri="{FF2B5EF4-FFF2-40B4-BE49-F238E27FC236}">
                  <a16:creationId xmlns:a16="http://schemas.microsoft.com/office/drawing/2014/main" id="{1F4EE353-3B8A-4942-8878-3D14C2719F89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31" name="Google Shape;2258;p50">
                <a:extLst>
                  <a:ext uri="{FF2B5EF4-FFF2-40B4-BE49-F238E27FC236}">
                    <a16:creationId xmlns:a16="http://schemas.microsoft.com/office/drawing/2014/main" id="{3980427E-36AE-4E6D-A668-3EC42B24796E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259;p50">
                <a:extLst>
                  <a:ext uri="{FF2B5EF4-FFF2-40B4-BE49-F238E27FC236}">
                    <a16:creationId xmlns:a16="http://schemas.microsoft.com/office/drawing/2014/main" id="{9165C559-A6F4-48AD-8406-64B4C175106E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260;p50">
                <a:extLst>
                  <a:ext uri="{FF2B5EF4-FFF2-40B4-BE49-F238E27FC236}">
                    <a16:creationId xmlns:a16="http://schemas.microsoft.com/office/drawing/2014/main" id="{AE718AF5-124F-40E5-8232-F5DF22BCBB6C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261;p50">
                <a:extLst>
                  <a:ext uri="{FF2B5EF4-FFF2-40B4-BE49-F238E27FC236}">
                    <a16:creationId xmlns:a16="http://schemas.microsoft.com/office/drawing/2014/main" id="{E3F99964-3E20-44B7-BE89-0AEF2750D388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262;p50">
                <a:extLst>
                  <a:ext uri="{FF2B5EF4-FFF2-40B4-BE49-F238E27FC236}">
                    <a16:creationId xmlns:a16="http://schemas.microsoft.com/office/drawing/2014/main" id="{ED4E524F-34DE-46D2-A56B-95051321BFD3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263;p50">
                <a:extLst>
                  <a:ext uri="{FF2B5EF4-FFF2-40B4-BE49-F238E27FC236}">
                    <a16:creationId xmlns:a16="http://schemas.microsoft.com/office/drawing/2014/main" id="{5F809A8F-3303-4F7A-B438-D50AF45C9451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264;p50">
                <a:extLst>
                  <a:ext uri="{FF2B5EF4-FFF2-40B4-BE49-F238E27FC236}">
                    <a16:creationId xmlns:a16="http://schemas.microsoft.com/office/drawing/2014/main" id="{D7E16DEA-AD24-4CF6-9BB0-72FAC39DF6AC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265;p50">
                <a:extLst>
                  <a:ext uri="{FF2B5EF4-FFF2-40B4-BE49-F238E27FC236}">
                    <a16:creationId xmlns:a16="http://schemas.microsoft.com/office/drawing/2014/main" id="{404646C9-0604-4938-9750-D39BE8B2653B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266;p50">
                <a:extLst>
                  <a:ext uri="{FF2B5EF4-FFF2-40B4-BE49-F238E27FC236}">
                    <a16:creationId xmlns:a16="http://schemas.microsoft.com/office/drawing/2014/main" id="{CE346778-B448-4132-9EF4-5DE7BBEC72F8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267;p50">
                <a:extLst>
                  <a:ext uri="{FF2B5EF4-FFF2-40B4-BE49-F238E27FC236}">
                    <a16:creationId xmlns:a16="http://schemas.microsoft.com/office/drawing/2014/main" id="{33F57CF2-D0CF-4263-A128-A62CEA11C9C2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268;p50">
                <a:extLst>
                  <a:ext uri="{FF2B5EF4-FFF2-40B4-BE49-F238E27FC236}">
                    <a16:creationId xmlns:a16="http://schemas.microsoft.com/office/drawing/2014/main" id="{186CBBDB-FA62-4B44-851A-112EB35EE853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269;p50">
              <a:extLst>
                <a:ext uri="{FF2B5EF4-FFF2-40B4-BE49-F238E27FC236}">
                  <a16:creationId xmlns:a16="http://schemas.microsoft.com/office/drawing/2014/main" id="{F5B0237C-A5E3-489E-871B-880F7EFEF2DF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C3097902-62B0-474F-8A54-2B0AECF64F7C}"/>
              </a:ext>
            </a:extLst>
          </p:cNvPr>
          <p:cNvSpPr txBox="1"/>
          <p:nvPr/>
        </p:nvSpPr>
        <p:spPr>
          <a:xfrm>
            <a:off x="2029829" y="831797"/>
            <a:ext cx="6124222" cy="501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Tại sao có tên Ngân Hà?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4" name="Google Shape;2256;p50">
            <a:extLst>
              <a:ext uri="{FF2B5EF4-FFF2-40B4-BE49-F238E27FC236}">
                <a16:creationId xmlns:a16="http://schemas.microsoft.com/office/drawing/2014/main" id="{1DF33881-C32C-42A4-9789-85378E28B9C8}"/>
              </a:ext>
            </a:extLst>
          </p:cNvPr>
          <p:cNvGrpSpPr/>
          <p:nvPr/>
        </p:nvGrpSpPr>
        <p:grpSpPr>
          <a:xfrm rot="-1212710">
            <a:off x="1320225" y="1910313"/>
            <a:ext cx="383736" cy="375326"/>
            <a:chOff x="488084" y="3164562"/>
            <a:chExt cx="535235" cy="523530"/>
          </a:xfrm>
        </p:grpSpPr>
        <p:grpSp>
          <p:nvGrpSpPr>
            <p:cNvPr id="245" name="Google Shape;2257;p50">
              <a:extLst>
                <a:ext uri="{FF2B5EF4-FFF2-40B4-BE49-F238E27FC236}">
                  <a16:creationId xmlns:a16="http://schemas.microsoft.com/office/drawing/2014/main" id="{13F819CA-0AB9-4F08-93CA-12EDAD581B92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47" name="Google Shape;2258;p50">
                <a:extLst>
                  <a:ext uri="{FF2B5EF4-FFF2-40B4-BE49-F238E27FC236}">
                    <a16:creationId xmlns:a16="http://schemas.microsoft.com/office/drawing/2014/main" id="{E8937D77-7FCD-4CB3-989D-E7A5F92C0186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59;p50">
                <a:extLst>
                  <a:ext uri="{FF2B5EF4-FFF2-40B4-BE49-F238E27FC236}">
                    <a16:creationId xmlns:a16="http://schemas.microsoft.com/office/drawing/2014/main" id="{589EE994-64A1-4C69-9585-8568CC7A3AEF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260;p50">
                <a:extLst>
                  <a:ext uri="{FF2B5EF4-FFF2-40B4-BE49-F238E27FC236}">
                    <a16:creationId xmlns:a16="http://schemas.microsoft.com/office/drawing/2014/main" id="{385A6B4D-4F22-4FDE-98E9-59B9067779DD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261;p50">
                <a:extLst>
                  <a:ext uri="{FF2B5EF4-FFF2-40B4-BE49-F238E27FC236}">
                    <a16:creationId xmlns:a16="http://schemas.microsoft.com/office/drawing/2014/main" id="{FD1DD2A2-5B35-4098-A74D-494DA6D94C06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262;p50">
                <a:extLst>
                  <a:ext uri="{FF2B5EF4-FFF2-40B4-BE49-F238E27FC236}">
                    <a16:creationId xmlns:a16="http://schemas.microsoft.com/office/drawing/2014/main" id="{C1485631-784E-42FF-89ED-09883DB4A0F8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263;p50">
                <a:extLst>
                  <a:ext uri="{FF2B5EF4-FFF2-40B4-BE49-F238E27FC236}">
                    <a16:creationId xmlns:a16="http://schemas.microsoft.com/office/drawing/2014/main" id="{8BF5353D-CF85-4B1F-A3D8-2356C8859CA6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264;p50">
                <a:extLst>
                  <a:ext uri="{FF2B5EF4-FFF2-40B4-BE49-F238E27FC236}">
                    <a16:creationId xmlns:a16="http://schemas.microsoft.com/office/drawing/2014/main" id="{13C17C5C-2C90-428E-ABD1-6FEBC71C7BF0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265;p50">
                <a:extLst>
                  <a:ext uri="{FF2B5EF4-FFF2-40B4-BE49-F238E27FC236}">
                    <a16:creationId xmlns:a16="http://schemas.microsoft.com/office/drawing/2014/main" id="{9490A0BF-726A-4CFA-B5F4-5D691E9FB409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266;p50">
                <a:extLst>
                  <a:ext uri="{FF2B5EF4-FFF2-40B4-BE49-F238E27FC236}">
                    <a16:creationId xmlns:a16="http://schemas.microsoft.com/office/drawing/2014/main" id="{C742C4A7-8238-468B-BCD8-C7ACDBD7B399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267;p50">
                <a:extLst>
                  <a:ext uri="{FF2B5EF4-FFF2-40B4-BE49-F238E27FC236}">
                    <a16:creationId xmlns:a16="http://schemas.microsoft.com/office/drawing/2014/main" id="{078EA5C3-8532-40E2-B91C-769F7AFDA8FF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268;p50">
                <a:extLst>
                  <a:ext uri="{FF2B5EF4-FFF2-40B4-BE49-F238E27FC236}">
                    <a16:creationId xmlns:a16="http://schemas.microsoft.com/office/drawing/2014/main" id="{13C8D170-E66F-4ACA-9324-635E3A25AA69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269;p50">
              <a:extLst>
                <a:ext uri="{FF2B5EF4-FFF2-40B4-BE49-F238E27FC236}">
                  <a16:creationId xmlns:a16="http://schemas.microsoft.com/office/drawing/2014/main" id="{C8FB7DF0-42AF-4BB1-B322-4E592EA3B212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5A5D9480-1525-43FA-804D-4D978454CACA}"/>
              </a:ext>
            </a:extLst>
          </p:cNvPr>
          <p:cNvSpPr txBox="1"/>
          <p:nvPr/>
        </p:nvSpPr>
        <p:spPr>
          <a:xfrm>
            <a:off x="2029828" y="1763131"/>
            <a:ext cx="6124222" cy="501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vòng xoắn chính của Ngân Hà?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9" name="Google Shape;2256;p50">
            <a:extLst>
              <a:ext uri="{FF2B5EF4-FFF2-40B4-BE49-F238E27FC236}">
                <a16:creationId xmlns:a16="http://schemas.microsoft.com/office/drawing/2014/main" id="{FA804A45-94BD-48AF-8C43-42DD551718EC}"/>
              </a:ext>
            </a:extLst>
          </p:cNvPr>
          <p:cNvGrpSpPr/>
          <p:nvPr/>
        </p:nvGrpSpPr>
        <p:grpSpPr>
          <a:xfrm rot="-1212710">
            <a:off x="1320225" y="2934071"/>
            <a:ext cx="383736" cy="375326"/>
            <a:chOff x="488084" y="3164562"/>
            <a:chExt cx="535235" cy="523530"/>
          </a:xfrm>
        </p:grpSpPr>
        <p:grpSp>
          <p:nvGrpSpPr>
            <p:cNvPr id="260" name="Google Shape;2257;p50">
              <a:extLst>
                <a:ext uri="{FF2B5EF4-FFF2-40B4-BE49-F238E27FC236}">
                  <a16:creationId xmlns:a16="http://schemas.microsoft.com/office/drawing/2014/main" id="{C6F333F4-01A2-4747-8B59-150B3BE22D0A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2" name="Google Shape;2258;p50">
                <a:extLst>
                  <a:ext uri="{FF2B5EF4-FFF2-40B4-BE49-F238E27FC236}">
                    <a16:creationId xmlns:a16="http://schemas.microsoft.com/office/drawing/2014/main" id="{CBF237DC-E186-4E53-A838-9D286CA6E488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259;p50">
                <a:extLst>
                  <a:ext uri="{FF2B5EF4-FFF2-40B4-BE49-F238E27FC236}">
                    <a16:creationId xmlns:a16="http://schemas.microsoft.com/office/drawing/2014/main" id="{C34EDF90-5779-40A5-BED6-659DC677231D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260;p50">
                <a:extLst>
                  <a:ext uri="{FF2B5EF4-FFF2-40B4-BE49-F238E27FC236}">
                    <a16:creationId xmlns:a16="http://schemas.microsoft.com/office/drawing/2014/main" id="{3BD10DF4-9F21-4159-A870-DFFFA77E5679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261;p50">
                <a:extLst>
                  <a:ext uri="{FF2B5EF4-FFF2-40B4-BE49-F238E27FC236}">
                    <a16:creationId xmlns:a16="http://schemas.microsoft.com/office/drawing/2014/main" id="{46607B77-FA6C-4A03-80D9-8A9612F8C133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262;p50">
                <a:extLst>
                  <a:ext uri="{FF2B5EF4-FFF2-40B4-BE49-F238E27FC236}">
                    <a16:creationId xmlns:a16="http://schemas.microsoft.com/office/drawing/2014/main" id="{A6F0EC1B-8947-4517-A556-A2CEAD440599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263;p50">
                <a:extLst>
                  <a:ext uri="{FF2B5EF4-FFF2-40B4-BE49-F238E27FC236}">
                    <a16:creationId xmlns:a16="http://schemas.microsoft.com/office/drawing/2014/main" id="{74307522-E488-483E-A584-37650CAB15AE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264;p50">
                <a:extLst>
                  <a:ext uri="{FF2B5EF4-FFF2-40B4-BE49-F238E27FC236}">
                    <a16:creationId xmlns:a16="http://schemas.microsoft.com/office/drawing/2014/main" id="{A32D0E77-EF2E-4165-807C-4B02CB129429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265;p50">
                <a:extLst>
                  <a:ext uri="{FF2B5EF4-FFF2-40B4-BE49-F238E27FC236}">
                    <a16:creationId xmlns:a16="http://schemas.microsoft.com/office/drawing/2014/main" id="{60E39C8A-D1F6-4E47-B2A9-85A89C6D2C6C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266;p50">
                <a:extLst>
                  <a:ext uri="{FF2B5EF4-FFF2-40B4-BE49-F238E27FC236}">
                    <a16:creationId xmlns:a16="http://schemas.microsoft.com/office/drawing/2014/main" id="{F1BF0C35-2DDB-4D69-9F5E-AE5070747C8B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267;p50">
                <a:extLst>
                  <a:ext uri="{FF2B5EF4-FFF2-40B4-BE49-F238E27FC236}">
                    <a16:creationId xmlns:a16="http://schemas.microsoft.com/office/drawing/2014/main" id="{7003C9C1-A30D-486F-8E38-39916A96AC45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268;p50">
                <a:extLst>
                  <a:ext uri="{FF2B5EF4-FFF2-40B4-BE49-F238E27FC236}">
                    <a16:creationId xmlns:a16="http://schemas.microsoft.com/office/drawing/2014/main" id="{3109C4F0-6B06-48B4-9C9A-DCE7C3EC95E7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" name="Google Shape;2269;p50">
              <a:extLst>
                <a:ext uri="{FF2B5EF4-FFF2-40B4-BE49-F238E27FC236}">
                  <a16:creationId xmlns:a16="http://schemas.microsoft.com/office/drawing/2014/main" id="{B77CB5B3-4EA0-4B30-8E02-1FA3B7D69F52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TextBox 272">
            <a:extLst>
              <a:ext uri="{FF2B5EF4-FFF2-40B4-BE49-F238E27FC236}">
                <a16:creationId xmlns:a16="http://schemas.microsoft.com/office/drawing/2014/main" id="{49B20371-2E1A-41CD-B9C1-867B045C1965}"/>
              </a:ext>
            </a:extLst>
          </p:cNvPr>
          <p:cNvSpPr txBox="1"/>
          <p:nvPr/>
        </p:nvSpPr>
        <p:spPr>
          <a:xfrm>
            <a:off x="2029828" y="2786889"/>
            <a:ext cx="6124222" cy="500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Đâu là vị trí của hệ Mặt Trời trong Ngân Hà?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4" name="Google Shape;2256;p50">
            <a:extLst>
              <a:ext uri="{FF2B5EF4-FFF2-40B4-BE49-F238E27FC236}">
                <a16:creationId xmlns:a16="http://schemas.microsoft.com/office/drawing/2014/main" id="{25ECE402-A5AE-4CA0-A7BC-64B305326E49}"/>
              </a:ext>
            </a:extLst>
          </p:cNvPr>
          <p:cNvGrpSpPr/>
          <p:nvPr/>
        </p:nvGrpSpPr>
        <p:grpSpPr>
          <a:xfrm rot="-1212710">
            <a:off x="1320225" y="3973970"/>
            <a:ext cx="383736" cy="375326"/>
            <a:chOff x="488084" y="3164562"/>
            <a:chExt cx="535235" cy="523530"/>
          </a:xfrm>
        </p:grpSpPr>
        <p:grpSp>
          <p:nvGrpSpPr>
            <p:cNvPr id="275" name="Google Shape;2257;p50">
              <a:extLst>
                <a:ext uri="{FF2B5EF4-FFF2-40B4-BE49-F238E27FC236}">
                  <a16:creationId xmlns:a16="http://schemas.microsoft.com/office/drawing/2014/main" id="{0DCE90FC-0AF3-4805-B848-362EC98EA898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77" name="Google Shape;2258;p50">
                <a:extLst>
                  <a:ext uri="{FF2B5EF4-FFF2-40B4-BE49-F238E27FC236}">
                    <a16:creationId xmlns:a16="http://schemas.microsoft.com/office/drawing/2014/main" id="{C5FE4DB9-FB9B-4681-896B-26BEDC7BFC1D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259;p50">
                <a:extLst>
                  <a:ext uri="{FF2B5EF4-FFF2-40B4-BE49-F238E27FC236}">
                    <a16:creationId xmlns:a16="http://schemas.microsoft.com/office/drawing/2014/main" id="{15295E51-9665-4B23-B397-5FF24CD812AF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260;p50">
                <a:extLst>
                  <a:ext uri="{FF2B5EF4-FFF2-40B4-BE49-F238E27FC236}">
                    <a16:creationId xmlns:a16="http://schemas.microsoft.com/office/drawing/2014/main" id="{9FFCCEE6-14B1-4791-9C2A-FF5D1F2665A8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261;p50">
                <a:extLst>
                  <a:ext uri="{FF2B5EF4-FFF2-40B4-BE49-F238E27FC236}">
                    <a16:creationId xmlns:a16="http://schemas.microsoft.com/office/drawing/2014/main" id="{5B18BF58-F4AE-4490-8E48-8F418B59443C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262;p50">
                <a:extLst>
                  <a:ext uri="{FF2B5EF4-FFF2-40B4-BE49-F238E27FC236}">
                    <a16:creationId xmlns:a16="http://schemas.microsoft.com/office/drawing/2014/main" id="{5E9D5086-D458-4F1E-A13C-F6F31EE19783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263;p50">
                <a:extLst>
                  <a:ext uri="{FF2B5EF4-FFF2-40B4-BE49-F238E27FC236}">
                    <a16:creationId xmlns:a16="http://schemas.microsoft.com/office/drawing/2014/main" id="{45B77B0F-CF4E-469B-8802-430A65A0106F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264;p50">
                <a:extLst>
                  <a:ext uri="{FF2B5EF4-FFF2-40B4-BE49-F238E27FC236}">
                    <a16:creationId xmlns:a16="http://schemas.microsoft.com/office/drawing/2014/main" id="{B95E20A3-E4B1-4144-AB3B-49BDAD601059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265;p50">
                <a:extLst>
                  <a:ext uri="{FF2B5EF4-FFF2-40B4-BE49-F238E27FC236}">
                    <a16:creationId xmlns:a16="http://schemas.microsoft.com/office/drawing/2014/main" id="{A2C1BF37-CA71-4A04-B9C2-5503DF8034F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266;p50">
                <a:extLst>
                  <a:ext uri="{FF2B5EF4-FFF2-40B4-BE49-F238E27FC236}">
                    <a16:creationId xmlns:a16="http://schemas.microsoft.com/office/drawing/2014/main" id="{BC2A027B-4FBD-45BC-972E-29F56CE44939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267;p50">
                <a:extLst>
                  <a:ext uri="{FF2B5EF4-FFF2-40B4-BE49-F238E27FC236}">
                    <a16:creationId xmlns:a16="http://schemas.microsoft.com/office/drawing/2014/main" id="{B87298CA-BD63-42F8-8344-8312841F168D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268;p50">
                <a:extLst>
                  <a:ext uri="{FF2B5EF4-FFF2-40B4-BE49-F238E27FC236}">
                    <a16:creationId xmlns:a16="http://schemas.microsoft.com/office/drawing/2014/main" id="{E619E147-80D6-4B70-B0B3-F2C3CEB44AB0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269;p50">
              <a:extLst>
                <a:ext uri="{FF2B5EF4-FFF2-40B4-BE49-F238E27FC236}">
                  <a16:creationId xmlns:a16="http://schemas.microsoft.com/office/drawing/2014/main" id="{B836E817-DA55-4021-9937-C9B9C3235B4A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9DA832E3-EB86-421B-BF06-B5AC9E95ABD2}"/>
              </a:ext>
            </a:extLst>
          </p:cNvPr>
          <p:cNvSpPr txBox="1"/>
          <p:nvPr/>
        </p:nvSpPr>
        <p:spPr>
          <a:xfrm>
            <a:off x="2029828" y="3826788"/>
            <a:ext cx="6124222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Kích thước của Ngân Hà như thế nào?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58" grpId="0"/>
      <p:bldP spid="273" grpId="0"/>
      <p:bldP spid="2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69;p30">
            <a:extLst>
              <a:ext uri="{FF2B5EF4-FFF2-40B4-BE49-F238E27FC236}">
                <a16:creationId xmlns:a16="http://schemas.microsoft.com/office/drawing/2014/main" id="{FF8A3AE6-CFAB-4E21-BAB8-189F160019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NGÂN HÀ LÀ GÌ?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4E696-0928-480D-8984-7461923AAA91}"/>
              </a:ext>
            </a:extLst>
          </p:cNvPr>
          <p:cNvSpPr txBox="1"/>
          <p:nvPr/>
        </p:nvSpPr>
        <p:spPr>
          <a:xfrm>
            <a:off x="597009" y="874430"/>
            <a:ext cx="7949982" cy="409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N</a:t>
            </a:r>
            <a:r>
              <a:rPr lang="en-US" altLang="zh-CN" sz="2200" dirty="0" err="1">
                <a:solidFill>
                  <a:schemeClr val="bg1"/>
                </a:solidFill>
              </a:rPr>
              <a:t>gân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Hà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là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tập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hợp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hàng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trăm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tỉ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thiên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liên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kết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với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nhau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bằng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lực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hấp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dẫn</a:t>
            </a:r>
            <a:r>
              <a:rPr lang="en-US" altLang="zh-CN" sz="2200" dirty="0">
                <a:solidFill>
                  <a:schemeClr val="bg1"/>
                </a:solidFill>
              </a:rPr>
              <a:t>, </a:t>
            </a:r>
            <a:r>
              <a:rPr lang="en-US" altLang="zh-CN" sz="2200" dirty="0" err="1">
                <a:solidFill>
                  <a:schemeClr val="bg1"/>
                </a:solidFill>
              </a:rPr>
              <a:t>trong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đó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có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hệ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Mặt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Trời</a:t>
            </a:r>
            <a:r>
              <a:rPr lang="en-US" altLang="zh-CN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Đặc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điểm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ốc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4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chính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Hệ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nằm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gần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4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=&gt; </a:t>
            </a:r>
            <a:r>
              <a:rPr lang="en-US" sz="2200" dirty="0" err="1">
                <a:solidFill>
                  <a:schemeClr val="bg1"/>
                </a:solidFill>
              </a:rPr>
              <a:t>Chỉ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nhìn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thấy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trông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sông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Đường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kính</a:t>
            </a:r>
            <a:r>
              <a:rPr lang="en-US" sz="2200" dirty="0">
                <a:solidFill>
                  <a:schemeClr val="bg1"/>
                </a:solidFill>
              </a:rPr>
              <a:t>: 100000 </a:t>
            </a:r>
            <a:r>
              <a:rPr lang="en-US" sz="2200" dirty="0" err="1">
                <a:solidFill>
                  <a:schemeClr val="bg1"/>
                </a:solidFill>
              </a:rPr>
              <a:t>năm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Bề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dày</a:t>
            </a:r>
            <a:r>
              <a:rPr lang="en-US" sz="2200" dirty="0">
                <a:solidFill>
                  <a:schemeClr val="bg1"/>
                </a:solidFill>
              </a:rPr>
              <a:t>: 300 </a:t>
            </a:r>
            <a:r>
              <a:rPr lang="en-US" sz="2200" dirty="0" err="1">
                <a:solidFill>
                  <a:schemeClr val="bg1"/>
                </a:solidFill>
              </a:rPr>
              <a:t>năm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2169;p30">
            <a:extLst>
              <a:ext uri="{FF2B5EF4-FFF2-40B4-BE49-F238E27FC236}">
                <a16:creationId xmlns:a16="http://schemas.microsoft.com/office/drawing/2014/main" id="{49279680-81C4-4999-A857-02CDDE9AC1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NGÂN HÀ VÀ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D241C1A0-A479-4016-9353-05F5118E2E43}"/>
              </a:ext>
            </a:extLst>
          </p:cNvPr>
          <p:cNvSpPr/>
          <p:nvPr/>
        </p:nvSpPr>
        <p:spPr>
          <a:xfrm>
            <a:off x="1237641" y="1377655"/>
            <a:ext cx="6657074" cy="2007617"/>
          </a:xfrm>
          <a:prstGeom prst="horizontalScroll">
            <a:avLst/>
          </a:pr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>
                <a:solidFill>
                  <a:schemeClr val="bg1"/>
                </a:solidFill>
                <a:effectLst/>
                <a:latin typeface="+mj-lt"/>
              </a:rPr>
              <a:t>Theo em, dùng tên Ngân Hà để gọi tập hợp các thiên thể trong đó có Hệ Mặt Trời của chúng ta có hoàn toàn chính xác không? Tại sao?</a:t>
            </a:r>
            <a:endParaRPr lang="en-US" sz="2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10" name="Google Shape;2510;p53"/>
          <p:cNvGrpSpPr/>
          <p:nvPr/>
        </p:nvGrpSpPr>
        <p:grpSpPr>
          <a:xfrm>
            <a:off x="276629" y="3352799"/>
            <a:ext cx="1728017" cy="1616535"/>
            <a:chOff x="1333285" y="1149804"/>
            <a:chExt cx="2694995" cy="2638635"/>
          </a:xfrm>
        </p:grpSpPr>
        <p:grpSp>
          <p:nvGrpSpPr>
            <p:cNvPr id="2511" name="Google Shape;2511;p53"/>
            <p:cNvGrpSpPr/>
            <p:nvPr/>
          </p:nvGrpSpPr>
          <p:grpSpPr>
            <a:xfrm>
              <a:off x="2477239" y="1149804"/>
              <a:ext cx="455539" cy="445576"/>
              <a:chOff x="488084" y="3164562"/>
              <a:chExt cx="535235" cy="523530"/>
            </a:xfrm>
          </p:grpSpPr>
          <p:grpSp>
            <p:nvGrpSpPr>
              <p:cNvPr id="2512" name="Google Shape;2512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13" name="Google Shape;2513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24" name="Google Shape;2524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53"/>
            <p:cNvGrpSpPr/>
            <p:nvPr/>
          </p:nvGrpSpPr>
          <p:grpSpPr>
            <a:xfrm rot="1668013">
              <a:off x="3655287" y="1909437"/>
              <a:ext cx="318692" cy="311722"/>
              <a:chOff x="488084" y="3164562"/>
              <a:chExt cx="535235" cy="523530"/>
            </a:xfrm>
          </p:grpSpPr>
          <p:grpSp>
            <p:nvGrpSpPr>
              <p:cNvPr id="2526" name="Google Shape;2526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27" name="Google Shape;2527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38" name="Google Shape;2538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9" name="Google Shape;2539;p53"/>
            <p:cNvGrpSpPr/>
            <p:nvPr/>
          </p:nvGrpSpPr>
          <p:grpSpPr>
            <a:xfrm rot="684711">
              <a:off x="3399864" y="1216737"/>
              <a:ext cx="318663" cy="311694"/>
              <a:chOff x="488084" y="3164562"/>
              <a:chExt cx="535235" cy="523530"/>
            </a:xfrm>
          </p:grpSpPr>
          <p:grpSp>
            <p:nvGrpSpPr>
              <p:cNvPr id="2540" name="Google Shape;2540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41" name="Google Shape;2541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52" name="Google Shape;2552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3" name="Google Shape;2553;p53"/>
            <p:cNvGrpSpPr/>
            <p:nvPr/>
          </p:nvGrpSpPr>
          <p:grpSpPr>
            <a:xfrm>
              <a:off x="1333285" y="1861285"/>
              <a:ext cx="2092844" cy="1927154"/>
              <a:chOff x="1399482" y="2544184"/>
              <a:chExt cx="2285762" cy="2104799"/>
            </a:xfrm>
          </p:grpSpPr>
          <p:grpSp>
            <p:nvGrpSpPr>
              <p:cNvPr id="2554" name="Google Shape;2554;p53"/>
              <p:cNvGrpSpPr/>
              <p:nvPr/>
            </p:nvGrpSpPr>
            <p:grpSpPr>
              <a:xfrm>
                <a:off x="1399482" y="2544184"/>
                <a:ext cx="2285762" cy="2104799"/>
                <a:chOff x="7035073" y="2552961"/>
                <a:chExt cx="697134" cy="641942"/>
              </a:xfrm>
            </p:grpSpPr>
            <p:sp>
              <p:nvSpPr>
                <p:cNvPr id="2555" name="Google Shape;2555;p53"/>
                <p:cNvSpPr/>
                <p:nvPr/>
              </p:nvSpPr>
              <p:spPr>
                <a:xfrm>
                  <a:off x="7035073" y="3136411"/>
                  <a:ext cx="693255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5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28954" y="2442"/>
                      </a:lnTo>
                      <a:lnTo>
                        <a:pt x="28954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53"/>
                <p:cNvSpPr/>
                <p:nvPr/>
              </p:nvSpPr>
              <p:spPr>
                <a:xfrm>
                  <a:off x="7035073" y="3136411"/>
                  <a:ext cx="348651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2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14561" y="2442"/>
                      </a:lnTo>
                      <a:cubicBezTo>
                        <a:pt x="14008" y="1716"/>
                        <a:pt x="13561" y="908"/>
                        <a:pt x="1325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53"/>
                <p:cNvSpPr/>
                <p:nvPr/>
              </p:nvSpPr>
              <p:spPr>
                <a:xfrm>
                  <a:off x="7074052" y="2830359"/>
                  <a:ext cx="615250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7" h="12851" extrusionOk="0">
                      <a:moveTo>
                        <a:pt x="12851" y="0"/>
                      </a:moveTo>
                      <a:cubicBezTo>
                        <a:pt x="5754" y="0"/>
                        <a:pt x="1" y="5758"/>
                        <a:pt x="1" y="12851"/>
                      </a:cubicBezTo>
                      <a:lnTo>
                        <a:pt x="25696" y="12851"/>
                      </a:lnTo>
                      <a:cubicBezTo>
                        <a:pt x="25696" y="5758"/>
                        <a:pt x="19945" y="0"/>
                        <a:pt x="1285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53"/>
                <p:cNvSpPr/>
                <p:nvPr/>
              </p:nvSpPr>
              <p:spPr>
                <a:xfrm>
                  <a:off x="7260564" y="2830359"/>
                  <a:ext cx="343719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6" h="12851" extrusionOk="0">
                      <a:moveTo>
                        <a:pt x="5061" y="0"/>
                      </a:moveTo>
                      <a:cubicBezTo>
                        <a:pt x="3263" y="0"/>
                        <a:pt x="1553" y="370"/>
                        <a:pt x="0" y="1038"/>
                      </a:cubicBezTo>
                      <a:cubicBezTo>
                        <a:pt x="5152" y="2865"/>
                        <a:pt x="8608" y="7882"/>
                        <a:pt x="8280" y="12851"/>
                      </a:cubicBezTo>
                      <a:lnTo>
                        <a:pt x="14355" y="12851"/>
                      </a:lnTo>
                      <a:cubicBezTo>
                        <a:pt x="13889" y="7983"/>
                        <a:pt x="11669" y="3287"/>
                        <a:pt x="7872" y="317"/>
                      </a:cubicBezTo>
                      <a:cubicBezTo>
                        <a:pt x="6964" y="111"/>
                        <a:pt x="6027" y="0"/>
                        <a:pt x="50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53"/>
                <p:cNvSpPr/>
                <p:nvPr/>
              </p:nvSpPr>
              <p:spPr>
                <a:xfrm>
                  <a:off x="7260564" y="2830934"/>
                  <a:ext cx="273759" cy="3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2827" extrusionOk="0">
                      <a:moveTo>
                        <a:pt x="4359" y="0"/>
                      </a:moveTo>
                      <a:cubicBezTo>
                        <a:pt x="2817" y="82"/>
                        <a:pt x="1351" y="433"/>
                        <a:pt x="0" y="1014"/>
                      </a:cubicBezTo>
                      <a:cubicBezTo>
                        <a:pt x="5152" y="2841"/>
                        <a:pt x="8608" y="7858"/>
                        <a:pt x="8280" y="12827"/>
                      </a:cubicBezTo>
                      <a:lnTo>
                        <a:pt x="11434" y="12827"/>
                      </a:lnTo>
                      <a:cubicBezTo>
                        <a:pt x="11174" y="11126"/>
                        <a:pt x="10611" y="9487"/>
                        <a:pt x="9775" y="8031"/>
                      </a:cubicBezTo>
                      <a:cubicBezTo>
                        <a:pt x="8391" y="5263"/>
                        <a:pt x="6758" y="2010"/>
                        <a:pt x="435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53"/>
                <p:cNvSpPr/>
                <p:nvPr/>
              </p:nvSpPr>
              <p:spPr>
                <a:xfrm>
                  <a:off x="7074052" y="2855211"/>
                  <a:ext cx="392609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8" h="11813" extrusionOk="0">
                      <a:moveTo>
                        <a:pt x="7790" y="0"/>
                      </a:moveTo>
                      <a:cubicBezTo>
                        <a:pt x="3210" y="1967"/>
                        <a:pt x="1" y="6512"/>
                        <a:pt x="1" y="11813"/>
                      </a:cubicBezTo>
                      <a:lnTo>
                        <a:pt x="16070" y="11813"/>
                      </a:lnTo>
                      <a:cubicBezTo>
                        <a:pt x="16398" y="6844"/>
                        <a:pt x="12942" y="1827"/>
                        <a:pt x="779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53"/>
                <p:cNvSpPr/>
                <p:nvPr/>
              </p:nvSpPr>
              <p:spPr>
                <a:xfrm>
                  <a:off x="7322000" y="2590575"/>
                  <a:ext cx="382050" cy="47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9863" extrusionOk="0">
                      <a:moveTo>
                        <a:pt x="9132" y="0"/>
                      </a:moveTo>
                      <a:lnTo>
                        <a:pt x="1" y="17003"/>
                      </a:lnTo>
                      <a:lnTo>
                        <a:pt x="4734" y="19863"/>
                      </a:lnTo>
                      <a:lnTo>
                        <a:pt x="15956" y="4124"/>
                      </a:lnTo>
                      <a:lnTo>
                        <a:pt x="9132" y="0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53"/>
                <p:cNvSpPr/>
                <p:nvPr/>
              </p:nvSpPr>
              <p:spPr>
                <a:xfrm>
                  <a:off x="7322000" y="2645331"/>
                  <a:ext cx="382050" cy="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7576" extrusionOk="0">
                      <a:moveTo>
                        <a:pt x="12914" y="1"/>
                      </a:moveTo>
                      <a:cubicBezTo>
                        <a:pt x="10434" y="6488"/>
                        <a:pt x="6604" y="13399"/>
                        <a:pt x="256" y="14245"/>
                      </a:cubicBezTo>
                      <a:lnTo>
                        <a:pt x="1" y="14716"/>
                      </a:lnTo>
                      <a:lnTo>
                        <a:pt x="4734" y="17576"/>
                      </a:lnTo>
                      <a:lnTo>
                        <a:pt x="15956" y="1837"/>
                      </a:lnTo>
                      <a:lnTo>
                        <a:pt x="12914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53"/>
                <p:cNvSpPr/>
                <p:nvPr/>
              </p:nvSpPr>
              <p:spPr>
                <a:xfrm>
                  <a:off x="7322000" y="2892155"/>
                  <a:ext cx="153878" cy="17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7267" extrusionOk="0">
                      <a:moveTo>
                        <a:pt x="2370" y="0"/>
                      </a:moveTo>
                      <a:lnTo>
                        <a:pt x="1" y="4407"/>
                      </a:lnTo>
                      <a:lnTo>
                        <a:pt x="4734" y="7267"/>
                      </a:lnTo>
                      <a:lnTo>
                        <a:pt x="6426" y="4898"/>
                      </a:lnTo>
                      <a:cubicBezTo>
                        <a:pt x="5441" y="2917"/>
                        <a:pt x="4019" y="1163"/>
                        <a:pt x="237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53"/>
                <p:cNvSpPr/>
                <p:nvPr/>
              </p:nvSpPr>
              <p:spPr>
                <a:xfrm>
                  <a:off x="7074052" y="2948300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53"/>
                <p:cNvSpPr/>
                <p:nvPr/>
              </p:nvSpPr>
              <p:spPr>
                <a:xfrm>
                  <a:off x="7527044" y="2552961"/>
                  <a:ext cx="202194" cy="1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5888" extrusionOk="0">
                      <a:moveTo>
                        <a:pt x="2570" y="0"/>
                      </a:moveTo>
                      <a:cubicBezTo>
                        <a:pt x="1645" y="0"/>
                        <a:pt x="733" y="181"/>
                        <a:pt x="0" y="548"/>
                      </a:cubicBezTo>
                      <a:cubicBezTo>
                        <a:pt x="2635" y="2437"/>
                        <a:pt x="5772" y="3998"/>
                        <a:pt x="8401" y="5887"/>
                      </a:cubicBezTo>
                      <a:cubicBezTo>
                        <a:pt x="8444" y="3927"/>
                        <a:pt x="7459" y="1975"/>
                        <a:pt x="5893" y="908"/>
                      </a:cubicBezTo>
                      <a:cubicBezTo>
                        <a:pt x="5006" y="307"/>
                        <a:pt x="3776" y="0"/>
                        <a:pt x="257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53"/>
                <p:cNvSpPr/>
                <p:nvPr/>
              </p:nvSpPr>
              <p:spPr>
                <a:xfrm>
                  <a:off x="7595735" y="2553296"/>
                  <a:ext cx="115666" cy="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29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46" y="1711"/>
                        <a:pt x="2759" y="2702"/>
                        <a:pt x="4830" y="2961"/>
                      </a:cubicBezTo>
                      <a:cubicBezTo>
                        <a:pt x="4398" y="2134"/>
                        <a:pt x="3783" y="1409"/>
                        <a:pt x="3024" y="894"/>
                      </a:cubicBezTo>
                      <a:cubicBezTo>
                        <a:pt x="2211" y="342"/>
                        <a:pt x="1110" y="44"/>
                        <a:pt x="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53"/>
                <p:cNvSpPr/>
                <p:nvPr/>
              </p:nvSpPr>
              <p:spPr>
                <a:xfrm>
                  <a:off x="7490220" y="2559737"/>
                  <a:ext cx="241987" cy="17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7484" extrusionOk="0">
                      <a:moveTo>
                        <a:pt x="1145" y="0"/>
                      </a:moveTo>
                      <a:lnTo>
                        <a:pt x="1" y="1808"/>
                      </a:lnTo>
                      <a:lnTo>
                        <a:pt x="8968" y="7483"/>
                      </a:lnTo>
                      <a:lnTo>
                        <a:pt x="10107" y="5680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53"/>
                <p:cNvSpPr/>
                <p:nvPr/>
              </p:nvSpPr>
              <p:spPr>
                <a:xfrm>
                  <a:off x="7490220" y="2575491"/>
                  <a:ext cx="232913" cy="16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6826" extrusionOk="0">
                      <a:moveTo>
                        <a:pt x="731" y="1"/>
                      </a:moveTo>
                      <a:lnTo>
                        <a:pt x="1" y="1150"/>
                      </a:lnTo>
                      <a:lnTo>
                        <a:pt x="8968" y="6825"/>
                      </a:lnTo>
                      <a:lnTo>
                        <a:pt x="9727" y="5623"/>
                      </a:lnTo>
                      <a:cubicBezTo>
                        <a:pt x="6502" y="4307"/>
                        <a:pt x="3533" y="2197"/>
                        <a:pt x="73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53"/>
                <p:cNvSpPr/>
                <p:nvPr/>
              </p:nvSpPr>
              <p:spPr>
                <a:xfrm>
                  <a:off x="7614386" y="2562155"/>
                  <a:ext cx="26576" cy="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11" extrusionOk="0">
                      <a:moveTo>
                        <a:pt x="558" y="1"/>
                      </a:moveTo>
                      <a:cubicBezTo>
                        <a:pt x="250" y="1"/>
                        <a:pt x="0" y="251"/>
                        <a:pt x="0" y="558"/>
                      </a:cubicBezTo>
                      <a:cubicBezTo>
                        <a:pt x="0" y="861"/>
                        <a:pt x="250" y="1110"/>
                        <a:pt x="558" y="1110"/>
                      </a:cubicBezTo>
                      <a:cubicBezTo>
                        <a:pt x="861" y="1110"/>
                        <a:pt x="1110" y="861"/>
                        <a:pt x="1110" y="558"/>
                      </a:cubicBezTo>
                      <a:cubicBezTo>
                        <a:pt x="1110" y="251"/>
                        <a:pt x="861" y="1"/>
                        <a:pt x="55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53"/>
                <p:cNvSpPr/>
                <p:nvPr/>
              </p:nvSpPr>
              <p:spPr>
                <a:xfrm>
                  <a:off x="7073716" y="2945929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53"/>
                <p:cNvSpPr/>
                <p:nvPr/>
              </p:nvSpPr>
              <p:spPr>
                <a:xfrm>
                  <a:off x="7350936" y="3136407"/>
                  <a:ext cx="375849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8" h="2443" extrusionOk="0">
                      <a:moveTo>
                        <a:pt x="1" y="1"/>
                      </a:moveTo>
                      <a:cubicBezTo>
                        <a:pt x="304" y="908"/>
                        <a:pt x="751" y="1716"/>
                        <a:pt x="1304" y="2442"/>
                      </a:cubicBezTo>
                      <a:lnTo>
                        <a:pt x="15697" y="2442"/>
                      </a:lnTo>
                      <a:lnTo>
                        <a:pt x="15697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53"/>
                <p:cNvSpPr/>
                <p:nvPr/>
              </p:nvSpPr>
              <p:spPr>
                <a:xfrm>
                  <a:off x="7139534" y="2855211"/>
                  <a:ext cx="327126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3" h="11813" extrusionOk="0">
                      <a:moveTo>
                        <a:pt x="5055" y="0"/>
                      </a:moveTo>
                      <a:cubicBezTo>
                        <a:pt x="3061" y="856"/>
                        <a:pt x="1322" y="2202"/>
                        <a:pt x="0" y="3888"/>
                      </a:cubicBezTo>
                      <a:cubicBezTo>
                        <a:pt x="135" y="4412"/>
                        <a:pt x="355" y="4965"/>
                        <a:pt x="677" y="5551"/>
                      </a:cubicBezTo>
                      <a:cubicBezTo>
                        <a:pt x="2369" y="9117"/>
                        <a:pt x="5508" y="11092"/>
                        <a:pt x="9141" y="11813"/>
                      </a:cubicBezTo>
                      <a:lnTo>
                        <a:pt x="13335" y="11813"/>
                      </a:lnTo>
                      <a:cubicBezTo>
                        <a:pt x="13663" y="6844"/>
                        <a:pt x="10207" y="1827"/>
                        <a:pt x="505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3" name="Google Shape;2573;p53"/>
              <p:cNvGrpSpPr/>
              <p:nvPr/>
            </p:nvGrpSpPr>
            <p:grpSpPr>
              <a:xfrm>
                <a:off x="1399482" y="2544184"/>
                <a:ext cx="2285762" cy="2104799"/>
                <a:chOff x="7035073" y="2552961"/>
                <a:chExt cx="697134" cy="641942"/>
              </a:xfrm>
            </p:grpSpPr>
            <p:sp>
              <p:nvSpPr>
                <p:cNvPr id="2574" name="Google Shape;2574;p53"/>
                <p:cNvSpPr/>
                <p:nvPr/>
              </p:nvSpPr>
              <p:spPr>
                <a:xfrm>
                  <a:off x="7035073" y="3136411"/>
                  <a:ext cx="693255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5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28954" y="2442"/>
                      </a:lnTo>
                      <a:lnTo>
                        <a:pt x="28954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53"/>
                <p:cNvSpPr/>
                <p:nvPr/>
              </p:nvSpPr>
              <p:spPr>
                <a:xfrm>
                  <a:off x="7035073" y="3136411"/>
                  <a:ext cx="348651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2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14561" y="2442"/>
                      </a:lnTo>
                      <a:cubicBezTo>
                        <a:pt x="14008" y="1716"/>
                        <a:pt x="13561" y="908"/>
                        <a:pt x="132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53"/>
                <p:cNvSpPr/>
                <p:nvPr/>
              </p:nvSpPr>
              <p:spPr>
                <a:xfrm>
                  <a:off x="7074052" y="2830359"/>
                  <a:ext cx="615250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7" h="12851" extrusionOk="0">
                      <a:moveTo>
                        <a:pt x="12851" y="0"/>
                      </a:moveTo>
                      <a:cubicBezTo>
                        <a:pt x="5754" y="0"/>
                        <a:pt x="1" y="5758"/>
                        <a:pt x="1" y="12851"/>
                      </a:cubicBezTo>
                      <a:lnTo>
                        <a:pt x="25696" y="12851"/>
                      </a:lnTo>
                      <a:cubicBezTo>
                        <a:pt x="25696" y="5758"/>
                        <a:pt x="19945" y="0"/>
                        <a:pt x="128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53"/>
                <p:cNvSpPr/>
                <p:nvPr/>
              </p:nvSpPr>
              <p:spPr>
                <a:xfrm>
                  <a:off x="7260564" y="2830359"/>
                  <a:ext cx="343719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6" h="12851" extrusionOk="0">
                      <a:moveTo>
                        <a:pt x="5061" y="0"/>
                      </a:moveTo>
                      <a:cubicBezTo>
                        <a:pt x="3263" y="0"/>
                        <a:pt x="1553" y="370"/>
                        <a:pt x="0" y="1038"/>
                      </a:cubicBezTo>
                      <a:cubicBezTo>
                        <a:pt x="5152" y="2865"/>
                        <a:pt x="8608" y="7882"/>
                        <a:pt x="8280" y="12851"/>
                      </a:cubicBezTo>
                      <a:lnTo>
                        <a:pt x="14355" y="12851"/>
                      </a:lnTo>
                      <a:cubicBezTo>
                        <a:pt x="13889" y="7983"/>
                        <a:pt x="11669" y="3287"/>
                        <a:pt x="7872" y="317"/>
                      </a:cubicBezTo>
                      <a:cubicBezTo>
                        <a:pt x="6964" y="111"/>
                        <a:pt x="6027" y="0"/>
                        <a:pt x="50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53"/>
                <p:cNvSpPr/>
                <p:nvPr/>
              </p:nvSpPr>
              <p:spPr>
                <a:xfrm>
                  <a:off x="7260564" y="2830934"/>
                  <a:ext cx="273759" cy="3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2827" extrusionOk="0">
                      <a:moveTo>
                        <a:pt x="4359" y="0"/>
                      </a:moveTo>
                      <a:cubicBezTo>
                        <a:pt x="2817" y="82"/>
                        <a:pt x="1351" y="433"/>
                        <a:pt x="0" y="1014"/>
                      </a:cubicBezTo>
                      <a:cubicBezTo>
                        <a:pt x="5152" y="2841"/>
                        <a:pt x="8608" y="7858"/>
                        <a:pt x="8280" y="12827"/>
                      </a:cubicBezTo>
                      <a:lnTo>
                        <a:pt x="11434" y="12827"/>
                      </a:lnTo>
                      <a:cubicBezTo>
                        <a:pt x="11174" y="11126"/>
                        <a:pt x="10611" y="9487"/>
                        <a:pt x="9775" y="8031"/>
                      </a:cubicBezTo>
                      <a:cubicBezTo>
                        <a:pt x="8391" y="5263"/>
                        <a:pt x="6758" y="2010"/>
                        <a:pt x="43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53"/>
                <p:cNvSpPr/>
                <p:nvPr/>
              </p:nvSpPr>
              <p:spPr>
                <a:xfrm>
                  <a:off x="7074052" y="2855211"/>
                  <a:ext cx="392609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8" h="11813" extrusionOk="0">
                      <a:moveTo>
                        <a:pt x="7790" y="0"/>
                      </a:moveTo>
                      <a:cubicBezTo>
                        <a:pt x="3210" y="1967"/>
                        <a:pt x="1" y="6512"/>
                        <a:pt x="1" y="11813"/>
                      </a:cubicBezTo>
                      <a:lnTo>
                        <a:pt x="16070" y="11813"/>
                      </a:lnTo>
                      <a:cubicBezTo>
                        <a:pt x="16398" y="6844"/>
                        <a:pt x="12942" y="1827"/>
                        <a:pt x="779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53"/>
                <p:cNvSpPr/>
                <p:nvPr/>
              </p:nvSpPr>
              <p:spPr>
                <a:xfrm>
                  <a:off x="7322000" y="2590575"/>
                  <a:ext cx="382050" cy="47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9863" extrusionOk="0">
                      <a:moveTo>
                        <a:pt x="9132" y="0"/>
                      </a:moveTo>
                      <a:lnTo>
                        <a:pt x="1" y="17003"/>
                      </a:lnTo>
                      <a:lnTo>
                        <a:pt x="4734" y="19863"/>
                      </a:lnTo>
                      <a:lnTo>
                        <a:pt x="15956" y="4124"/>
                      </a:lnTo>
                      <a:lnTo>
                        <a:pt x="91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53"/>
                <p:cNvSpPr/>
                <p:nvPr/>
              </p:nvSpPr>
              <p:spPr>
                <a:xfrm>
                  <a:off x="7322000" y="2645331"/>
                  <a:ext cx="382050" cy="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7576" extrusionOk="0">
                      <a:moveTo>
                        <a:pt x="12914" y="1"/>
                      </a:moveTo>
                      <a:cubicBezTo>
                        <a:pt x="10434" y="6488"/>
                        <a:pt x="6604" y="13399"/>
                        <a:pt x="256" y="14245"/>
                      </a:cubicBezTo>
                      <a:lnTo>
                        <a:pt x="1" y="14716"/>
                      </a:lnTo>
                      <a:lnTo>
                        <a:pt x="4734" y="17576"/>
                      </a:lnTo>
                      <a:lnTo>
                        <a:pt x="15956" y="1837"/>
                      </a:lnTo>
                      <a:lnTo>
                        <a:pt x="12914" y="1"/>
                      </a:ln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53"/>
                <p:cNvSpPr/>
                <p:nvPr/>
              </p:nvSpPr>
              <p:spPr>
                <a:xfrm>
                  <a:off x="7322000" y="2892155"/>
                  <a:ext cx="153878" cy="17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7267" extrusionOk="0">
                      <a:moveTo>
                        <a:pt x="2370" y="0"/>
                      </a:moveTo>
                      <a:lnTo>
                        <a:pt x="1" y="4407"/>
                      </a:lnTo>
                      <a:lnTo>
                        <a:pt x="4734" y="7267"/>
                      </a:lnTo>
                      <a:lnTo>
                        <a:pt x="6426" y="4898"/>
                      </a:lnTo>
                      <a:cubicBezTo>
                        <a:pt x="5441" y="2917"/>
                        <a:pt x="4019" y="1163"/>
                        <a:pt x="237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53"/>
                <p:cNvSpPr/>
                <p:nvPr/>
              </p:nvSpPr>
              <p:spPr>
                <a:xfrm>
                  <a:off x="7074052" y="2948300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53"/>
                <p:cNvSpPr/>
                <p:nvPr/>
              </p:nvSpPr>
              <p:spPr>
                <a:xfrm>
                  <a:off x="7527044" y="2552961"/>
                  <a:ext cx="202194" cy="1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5888" extrusionOk="0">
                      <a:moveTo>
                        <a:pt x="2570" y="0"/>
                      </a:moveTo>
                      <a:cubicBezTo>
                        <a:pt x="1645" y="0"/>
                        <a:pt x="733" y="181"/>
                        <a:pt x="0" y="548"/>
                      </a:cubicBezTo>
                      <a:cubicBezTo>
                        <a:pt x="2635" y="2437"/>
                        <a:pt x="5772" y="3998"/>
                        <a:pt x="8401" y="5887"/>
                      </a:cubicBezTo>
                      <a:cubicBezTo>
                        <a:pt x="8444" y="3927"/>
                        <a:pt x="7459" y="1975"/>
                        <a:pt x="5893" y="908"/>
                      </a:cubicBezTo>
                      <a:cubicBezTo>
                        <a:pt x="5006" y="307"/>
                        <a:pt x="3776" y="0"/>
                        <a:pt x="25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53"/>
                <p:cNvSpPr/>
                <p:nvPr/>
              </p:nvSpPr>
              <p:spPr>
                <a:xfrm>
                  <a:off x="7595735" y="2553296"/>
                  <a:ext cx="115666" cy="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29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46" y="1711"/>
                        <a:pt x="2759" y="2702"/>
                        <a:pt x="4830" y="2961"/>
                      </a:cubicBezTo>
                      <a:cubicBezTo>
                        <a:pt x="4398" y="2134"/>
                        <a:pt x="3783" y="1409"/>
                        <a:pt x="3024" y="894"/>
                      </a:cubicBezTo>
                      <a:cubicBezTo>
                        <a:pt x="2211" y="342"/>
                        <a:pt x="1110" y="4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53"/>
                <p:cNvSpPr/>
                <p:nvPr/>
              </p:nvSpPr>
              <p:spPr>
                <a:xfrm>
                  <a:off x="7490220" y="2559737"/>
                  <a:ext cx="241987" cy="17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7484" extrusionOk="0">
                      <a:moveTo>
                        <a:pt x="1145" y="0"/>
                      </a:moveTo>
                      <a:lnTo>
                        <a:pt x="1" y="1808"/>
                      </a:lnTo>
                      <a:lnTo>
                        <a:pt x="8968" y="7483"/>
                      </a:lnTo>
                      <a:lnTo>
                        <a:pt x="10107" y="5680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53"/>
                <p:cNvSpPr/>
                <p:nvPr/>
              </p:nvSpPr>
              <p:spPr>
                <a:xfrm>
                  <a:off x="7490220" y="2575491"/>
                  <a:ext cx="232913" cy="16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6826" extrusionOk="0">
                      <a:moveTo>
                        <a:pt x="731" y="1"/>
                      </a:moveTo>
                      <a:lnTo>
                        <a:pt x="1" y="1150"/>
                      </a:lnTo>
                      <a:lnTo>
                        <a:pt x="8968" y="6825"/>
                      </a:lnTo>
                      <a:lnTo>
                        <a:pt x="9727" y="5623"/>
                      </a:lnTo>
                      <a:cubicBezTo>
                        <a:pt x="6502" y="4307"/>
                        <a:pt x="3533" y="2197"/>
                        <a:pt x="731" y="1"/>
                      </a:cubicBez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53"/>
                <p:cNvSpPr/>
                <p:nvPr/>
              </p:nvSpPr>
              <p:spPr>
                <a:xfrm>
                  <a:off x="7614386" y="2562155"/>
                  <a:ext cx="26576" cy="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11" extrusionOk="0">
                      <a:moveTo>
                        <a:pt x="558" y="1"/>
                      </a:moveTo>
                      <a:cubicBezTo>
                        <a:pt x="250" y="1"/>
                        <a:pt x="0" y="251"/>
                        <a:pt x="0" y="558"/>
                      </a:cubicBezTo>
                      <a:cubicBezTo>
                        <a:pt x="0" y="861"/>
                        <a:pt x="250" y="1110"/>
                        <a:pt x="558" y="1110"/>
                      </a:cubicBezTo>
                      <a:cubicBezTo>
                        <a:pt x="861" y="1110"/>
                        <a:pt x="1110" y="861"/>
                        <a:pt x="1110" y="558"/>
                      </a:cubicBezTo>
                      <a:cubicBezTo>
                        <a:pt x="1110" y="251"/>
                        <a:pt x="861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53"/>
                <p:cNvSpPr/>
                <p:nvPr/>
              </p:nvSpPr>
              <p:spPr>
                <a:xfrm>
                  <a:off x="7073716" y="2945929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53"/>
                <p:cNvSpPr/>
                <p:nvPr/>
              </p:nvSpPr>
              <p:spPr>
                <a:xfrm>
                  <a:off x="7350936" y="3136407"/>
                  <a:ext cx="375849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8" h="2443" extrusionOk="0">
                      <a:moveTo>
                        <a:pt x="1" y="1"/>
                      </a:moveTo>
                      <a:cubicBezTo>
                        <a:pt x="304" y="908"/>
                        <a:pt x="751" y="1716"/>
                        <a:pt x="1304" y="2442"/>
                      </a:cubicBezTo>
                      <a:lnTo>
                        <a:pt x="15697" y="2442"/>
                      </a:lnTo>
                      <a:lnTo>
                        <a:pt x="15697" y="1"/>
                      </a:ln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53"/>
                <p:cNvSpPr/>
                <p:nvPr/>
              </p:nvSpPr>
              <p:spPr>
                <a:xfrm>
                  <a:off x="7139534" y="2855211"/>
                  <a:ext cx="327126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3" h="11813" extrusionOk="0">
                      <a:moveTo>
                        <a:pt x="5055" y="0"/>
                      </a:moveTo>
                      <a:cubicBezTo>
                        <a:pt x="3061" y="856"/>
                        <a:pt x="1322" y="2202"/>
                        <a:pt x="0" y="3888"/>
                      </a:cubicBezTo>
                      <a:cubicBezTo>
                        <a:pt x="135" y="4412"/>
                        <a:pt x="355" y="4965"/>
                        <a:pt x="677" y="5551"/>
                      </a:cubicBezTo>
                      <a:cubicBezTo>
                        <a:pt x="2369" y="9117"/>
                        <a:pt x="5508" y="11092"/>
                        <a:pt x="9141" y="11813"/>
                      </a:cubicBezTo>
                      <a:lnTo>
                        <a:pt x="13335" y="11813"/>
                      </a:lnTo>
                      <a:cubicBezTo>
                        <a:pt x="13663" y="6844"/>
                        <a:pt x="10207" y="1827"/>
                        <a:pt x="50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5" name="Google Shape;2059;p48">
            <a:extLst>
              <a:ext uri="{FF2B5EF4-FFF2-40B4-BE49-F238E27FC236}">
                <a16:creationId xmlns:a16="http://schemas.microsoft.com/office/drawing/2014/main" id="{5DBC940C-8100-4AF7-95B9-998CD60B1D9D}"/>
              </a:ext>
            </a:extLst>
          </p:cNvPr>
          <p:cNvGrpSpPr/>
          <p:nvPr/>
        </p:nvGrpSpPr>
        <p:grpSpPr>
          <a:xfrm>
            <a:off x="6279087" y="2970104"/>
            <a:ext cx="2021788" cy="1662078"/>
            <a:chOff x="5610409" y="1420197"/>
            <a:chExt cx="2021788" cy="1662078"/>
          </a:xfrm>
        </p:grpSpPr>
        <p:grpSp>
          <p:nvGrpSpPr>
            <p:cNvPr id="96" name="Google Shape;2060;p48">
              <a:extLst>
                <a:ext uri="{FF2B5EF4-FFF2-40B4-BE49-F238E27FC236}">
                  <a16:creationId xmlns:a16="http://schemas.microsoft.com/office/drawing/2014/main" id="{C5105315-133C-4986-9958-5A9A22B6F5B0}"/>
                </a:ext>
              </a:extLst>
            </p:cNvPr>
            <p:cNvGrpSpPr/>
            <p:nvPr/>
          </p:nvGrpSpPr>
          <p:grpSpPr>
            <a:xfrm>
              <a:off x="6823350" y="1420197"/>
              <a:ext cx="808848" cy="669086"/>
              <a:chOff x="6823350" y="1420197"/>
              <a:chExt cx="808848" cy="669086"/>
            </a:xfrm>
          </p:grpSpPr>
          <p:grpSp>
            <p:nvGrpSpPr>
              <p:cNvPr id="136" name="Google Shape;2061;p48">
                <a:extLst>
                  <a:ext uri="{FF2B5EF4-FFF2-40B4-BE49-F238E27FC236}">
                    <a16:creationId xmlns:a16="http://schemas.microsoft.com/office/drawing/2014/main" id="{CDEBD24E-C978-452D-863B-D5CD6C90F056}"/>
                  </a:ext>
                </a:extLst>
              </p:cNvPr>
              <p:cNvGrpSpPr/>
              <p:nvPr/>
            </p:nvGrpSpPr>
            <p:grpSpPr>
              <a:xfrm>
                <a:off x="6823350" y="1420197"/>
                <a:ext cx="313701" cy="306841"/>
                <a:chOff x="488084" y="3164562"/>
                <a:chExt cx="535235" cy="523530"/>
              </a:xfrm>
            </p:grpSpPr>
            <p:grpSp>
              <p:nvGrpSpPr>
                <p:cNvPr id="165" name="Google Shape;2062;p48">
                  <a:extLst>
                    <a:ext uri="{FF2B5EF4-FFF2-40B4-BE49-F238E27FC236}">
                      <a16:creationId xmlns:a16="http://schemas.microsoft.com/office/drawing/2014/main" id="{D63ED731-4EF9-4D13-BC5E-5DE7E078CA3B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67" name="Google Shape;2063;p48">
                    <a:extLst>
                      <a:ext uri="{FF2B5EF4-FFF2-40B4-BE49-F238E27FC236}">
                        <a16:creationId xmlns:a16="http://schemas.microsoft.com/office/drawing/2014/main" id="{DA79E016-94A0-44B8-948E-9152EC03A63F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2064;p48">
                    <a:extLst>
                      <a:ext uri="{FF2B5EF4-FFF2-40B4-BE49-F238E27FC236}">
                        <a16:creationId xmlns:a16="http://schemas.microsoft.com/office/drawing/2014/main" id="{3FC4E3E3-FC89-454B-ADEC-1A923A46A9F2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2065;p48">
                    <a:extLst>
                      <a:ext uri="{FF2B5EF4-FFF2-40B4-BE49-F238E27FC236}">
                        <a16:creationId xmlns:a16="http://schemas.microsoft.com/office/drawing/2014/main" id="{18EE44BB-72E4-4736-861D-7C8A2838500A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2066;p48">
                    <a:extLst>
                      <a:ext uri="{FF2B5EF4-FFF2-40B4-BE49-F238E27FC236}">
                        <a16:creationId xmlns:a16="http://schemas.microsoft.com/office/drawing/2014/main" id="{29B2EFC8-2CB3-45AB-B71E-4AC48B1FC87D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2067;p48">
                    <a:extLst>
                      <a:ext uri="{FF2B5EF4-FFF2-40B4-BE49-F238E27FC236}">
                        <a16:creationId xmlns:a16="http://schemas.microsoft.com/office/drawing/2014/main" id="{E4EAE552-75D6-4A9C-80A5-4DF06C52D26A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2068;p48">
                    <a:extLst>
                      <a:ext uri="{FF2B5EF4-FFF2-40B4-BE49-F238E27FC236}">
                        <a16:creationId xmlns:a16="http://schemas.microsoft.com/office/drawing/2014/main" id="{804D4782-FAFE-47A5-904D-9C02F91757A7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2069;p48">
                    <a:extLst>
                      <a:ext uri="{FF2B5EF4-FFF2-40B4-BE49-F238E27FC236}">
                        <a16:creationId xmlns:a16="http://schemas.microsoft.com/office/drawing/2014/main" id="{14116324-DB96-4F03-B6E3-A7CBA507E379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2070;p48">
                    <a:extLst>
                      <a:ext uri="{FF2B5EF4-FFF2-40B4-BE49-F238E27FC236}">
                        <a16:creationId xmlns:a16="http://schemas.microsoft.com/office/drawing/2014/main" id="{04C96F0B-B797-4EC7-BAFA-A8E524EE5170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2071;p48">
                    <a:extLst>
                      <a:ext uri="{FF2B5EF4-FFF2-40B4-BE49-F238E27FC236}">
                        <a16:creationId xmlns:a16="http://schemas.microsoft.com/office/drawing/2014/main" id="{CA6D699A-78FA-4D53-A41E-E9668B0DEC04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2072;p48">
                    <a:extLst>
                      <a:ext uri="{FF2B5EF4-FFF2-40B4-BE49-F238E27FC236}">
                        <a16:creationId xmlns:a16="http://schemas.microsoft.com/office/drawing/2014/main" id="{C34889B4-5C7E-45AE-B152-A1D2E5ECCC21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2073;p48">
                    <a:extLst>
                      <a:ext uri="{FF2B5EF4-FFF2-40B4-BE49-F238E27FC236}">
                        <a16:creationId xmlns:a16="http://schemas.microsoft.com/office/drawing/2014/main" id="{E0414837-40BE-4887-846F-89799C5B3933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6" name="Google Shape;2074;p48">
                  <a:extLst>
                    <a:ext uri="{FF2B5EF4-FFF2-40B4-BE49-F238E27FC236}">
                      <a16:creationId xmlns:a16="http://schemas.microsoft.com/office/drawing/2014/main" id="{428ED40C-6790-4911-8162-2BB30B704661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2075;p48">
                <a:extLst>
                  <a:ext uri="{FF2B5EF4-FFF2-40B4-BE49-F238E27FC236}">
                    <a16:creationId xmlns:a16="http://schemas.microsoft.com/office/drawing/2014/main" id="{E9656CF7-46D3-4A31-80A0-1E3F4DFB1FDC}"/>
                  </a:ext>
                </a:extLst>
              </p:cNvPr>
              <p:cNvGrpSpPr/>
              <p:nvPr/>
            </p:nvGrpSpPr>
            <p:grpSpPr>
              <a:xfrm rot="1030961">
                <a:off x="7300840" y="1512509"/>
                <a:ext cx="219950" cy="215140"/>
                <a:chOff x="488084" y="3164562"/>
                <a:chExt cx="535235" cy="523530"/>
              </a:xfrm>
            </p:grpSpPr>
            <p:grpSp>
              <p:nvGrpSpPr>
                <p:cNvPr id="152" name="Google Shape;2076;p48">
                  <a:extLst>
                    <a:ext uri="{FF2B5EF4-FFF2-40B4-BE49-F238E27FC236}">
                      <a16:creationId xmlns:a16="http://schemas.microsoft.com/office/drawing/2014/main" id="{65188128-1061-4CDD-A1E2-AACC42CFC702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54" name="Google Shape;2077;p48">
                    <a:extLst>
                      <a:ext uri="{FF2B5EF4-FFF2-40B4-BE49-F238E27FC236}">
                        <a16:creationId xmlns:a16="http://schemas.microsoft.com/office/drawing/2014/main" id="{4C735C12-004D-4C02-95AE-392F76471960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2078;p48">
                    <a:extLst>
                      <a:ext uri="{FF2B5EF4-FFF2-40B4-BE49-F238E27FC236}">
                        <a16:creationId xmlns:a16="http://schemas.microsoft.com/office/drawing/2014/main" id="{B8D2E06E-4D49-4F91-8783-AD69A629BA9B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2079;p48">
                    <a:extLst>
                      <a:ext uri="{FF2B5EF4-FFF2-40B4-BE49-F238E27FC236}">
                        <a16:creationId xmlns:a16="http://schemas.microsoft.com/office/drawing/2014/main" id="{A231A687-E483-4F4F-A76D-6FFE58C7CE82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2080;p48">
                    <a:extLst>
                      <a:ext uri="{FF2B5EF4-FFF2-40B4-BE49-F238E27FC236}">
                        <a16:creationId xmlns:a16="http://schemas.microsoft.com/office/drawing/2014/main" id="{DD089C1E-4BA2-4C88-AEA2-CC2FFFD5EF61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2081;p48">
                    <a:extLst>
                      <a:ext uri="{FF2B5EF4-FFF2-40B4-BE49-F238E27FC236}">
                        <a16:creationId xmlns:a16="http://schemas.microsoft.com/office/drawing/2014/main" id="{612E6B13-B5D7-4478-996E-29794ED474FB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2082;p48">
                    <a:extLst>
                      <a:ext uri="{FF2B5EF4-FFF2-40B4-BE49-F238E27FC236}">
                        <a16:creationId xmlns:a16="http://schemas.microsoft.com/office/drawing/2014/main" id="{8A32C174-8AEC-49D9-ADF2-431B3CF324BE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2083;p48">
                    <a:extLst>
                      <a:ext uri="{FF2B5EF4-FFF2-40B4-BE49-F238E27FC236}">
                        <a16:creationId xmlns:a16="http://schemas.microsoft.com/office/drawing/2014/main" id="{5752E6B7-9BF7-47FC-A4C9-0D27581CD8B7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2084;p48">
                    <a:extLst>
                      <a:ext uri="{FF2B5EF4-FFF2-40B4-BE49-F238E27FC236}">
                        <a16:creationId xmlns:a16="http://schemas.microsoft.com/office/drawing/2014/main" id="{B8788353-8B53-49BE-AEAC-D4A54D9F0866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2085;p48">
                    <a:extLst>
                      <a:ext uri="{FF2B5EF4-FFF2-40B4-BE49-F238E27FC236}">
                        <a16:creationId xmlns:a16="http://schemas.microsoft.com/office/drawing/2014/main" id="{BEB3BCB2-B560-42B8-9646-84C599CDDD46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2086;p48">
                    <a:extLst>
                      <a:ext uri="{FF2B5EF4-FFF2-40B4-BE49-F238E27FC236}">
                        <a16:creationId xmlns:a16="http://schemas.microsoft.com/office/drawing/2014/main" id="{DA3DB8A7-DD38-45B5-93CB-359A81B32EA1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2087;p48">
                    <a:extLst>
                      <a:ext uri="{FF2B5EF4-FFF2-40B4-BE49-F238E27FC236}">
                        <a16:creationId xmlns:a16="http://schemas.microsoft.com/office/drawing/2014/main" id="{FDCD0BA7-DC2F-4D72-B31F-B9204DA6A1F0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3" name="Google Shape;2088;p48">
                  <a:extLst>
                    <a:ext uri="{FF2B5EF4-FFF2-40B4-BE49-F238E27FC236}">
                      <a16:creationId xmlns:a16="http://schemas.microsoft.com/office/drawing/2014/main" id="{4E83AA0B-C205-4821-87AC-28C2C03CBE8B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" name="Google Shape;2089;p48">
                <a:extLst>
                  <a:ext uri="{FF2B5EF4-FFF2-40B4-BE49-F238E27FC236}">
                    <a16:creationId xmlns:a16="http://schemas.microsoft.com/office/drawing/2014/main" id="{BD7F2900-BDF6-415C-A264-8F430E4C01F5}"/>
                  </a:ext>
                </a:extLst>
              </p:cNvPr>
              <p:cNvGrpSpPr/>
              <p:nvPr/>
            </p:nvGrpSpPr>
            <p:grpSpPr>
              <a:xfrm rot="1189650">
                <a:off x="7435149" y="1895271"/>
                <a:ext cx="173420" cy="169628"/>
                <a:chOff x="488084" y="3164562"/>
                <a:chExt cx="535235" cy="523530"/>
              </a:xfrm>
            </p:grpSpPr>
            <p:grpSp>
              <p:nvGrpSpPr>
                <p:cNvPr id="139" name="Google Shape;2090;p48">
                  <a:extLst>
                    <a:ext uri="{FF2B5EF4-FFF2-40B4-BE49-F238E27FC236}">
                      <a16:creationId xmlns:a16="http://schemas.microsoft.com/office/drawing/2014/main" id="{59D51324-B3BA-4D19-A315-46AD859FA3FC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41" name="Google Shape;2091;p48">
                    <a:extLst>
                      <a:ext uri="{FF2B5EF4-FFF2-40B4-BE49-F238E27FC236}">
                        <a16:creationId xmlns:a16="http://schemas.microsoft.com/office/drawing/2014/main" id="{8B8C14F7-002D-4872-BB23-963E8B7426F8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" name="Google Shape;2092;p48">
                    <a:extLst>
                      <a:ext uri="{FF2B5EF4-FFF2-40B4-BE49-F238E27FC236}">
                        <a16:creationId xmlns:a16="http://schemas.microsoft.com/office/drawing/2014/main" id="{4C6E5662-0E30-481E-8721-5305BFB8C666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2093;p48">
                    <a:extLst>
                      <a:ext uri="{FF2B5EF4-FFF2-40B4-BE49-F238E27FC236}">
                        <a16:creationId xmlns:a16="http://schemas.microsoft.com/office/drawing/2014/main" id="{F6AAB23F-C7A2-46F4-B007-178453450D93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2094;p48">
                    <a:extLst>
                      <a:ext uri="{FF2B5EF4-FFF2-40B4-BE49-F238E27FC236}">
                        <a16:creationId xmlns:a16="http://schemas.microsoft.com/office/drawing/2014/main" id="{CB3F8448-D399-45E7-8D05-A9011F6CB481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2095;p48">
                    <a:extLst>
                      <a:ext uri="{FF2B5EF4-FFF2-40B4-BE49-F238E27FC236}">
                        <a16:creationId xmlns:a16="http://schemas.microsoft.com/office/drawing/2014/main" id="{DCB5D2C9-FE14-431E-A36D-841816AB038F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2096;p48">
                    <a:extLst>
                      <a:ext uri="{FF2B5EF4-FFF2-40B4-BE49-F238E27FC236}">
                        <a16:creationId xmlns:a16="http://schemas.microsoft.com/office/drawing/2014/main" id="{5D640B57-42C2-4894-A512-AB0B33A5A6DA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2097;p48">
                    <a:extLst>
                      <a:ext uri="{FF2B5EF4-FFF2-40B4-BE49-F238E27FC236}">
                        <a16:creationId xmlns:a16="http://schemas.microsoft.com/office/drawing/2014/main" id="{9C9B700D-BC8E-4901-8E12-92695DD80AE6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2098;p48">
                    <a:extLst>
                      <a:ext uri="{FF2B5EF4-FFF2-40B4-BE49-F238E27FC236}">
                        <a16:creationId xmlns:a16="http://schemas.microsoft.com/office/drawing/2014/main" id="{D7D4145A-709A-48AA-8879-C7ECFD9F1FC3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2099;p48">
                    <a:extLst>
                      <a:ext uri="{FF2B5EF4-FFF2-40B4-BE49-F238E27FC236}">
                        <a16:creationId xmlns:a16="http://schemas.microsoft.com/office/drawing/2014/main" id="{CD30B238-B08E-49EE-9374-4E7ED1EDE269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2100;p48">
                    <a:extLst>
                      <a:ext uri="{FF2B5EF4-FFF2-40B4-BE49-F238E27FC236}">
                        <a16:creationId xmlns:a16="http://schemas.microsoft.com/office/drawing/2014/main" id="{8E32AAF2-4954-467E-A4A4-8615F4186134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2101;p48">
                    <a:extLst>
                      <a:ext uri="{FF2B5EF4-FFF2-40B4-BE49-F238E27FC236}">
                        <a16:creationId xmlns:a16="http://schemas.microsoft.com/office/drawing/2014/main" id="{47197BDF-5ACE-4AB7-892A-6C351ECF46C5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0" name="Google Shape;2102;p48">
                  <a:extLst>
                    <a:ext uri="{FF2B5EF4-FFF2-40B4-BE49-F238E27FC236}">
                      <a16:creationId xmlns:a16="http://schemas.microsoft.com/office/drawing/2014/main" id="{B8A72338-8F79-4263-B539-697D35FC0F75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7" name="Google Shape;2103;p48">
              <a:extLst>
                <a:ext uri="{FF2B5EF4-FFF2-40B4-BE49-F238E27FC236}">
                  <a16:creationId xmlns:a16="http://schemas.microsoft.com/office/drawing/2014/main" id="{DA1F00B7-1B65-4125-9B8E-D9BB9ED2A118}"/>
                </a:ext>
              </a:extLst>
            </p:cNvPr>
            <p:cNvGrpSpPr/>
            <p:nvPr/>
          </p:nvGrpSpPr>
          <p:grpSpPr>
            <a:xfrm>
              <a:off x="5610409" y="1878492"/>
              <a:ext cx="1775182" cy="1203783"/>
              <a:chOff x="4873192" y="1275236"/>
              <a:chExt cx="1775182" cy="1203783"/>
            </a:xfrm>
          </p:grpSpPr>
          <p:grpSp>
            <p:nvGrpSpPr>
              <p:cNvPr id="98" name="Google Shape;2104;p48">
                <a:extLst>
                  <a:ext uri="{FF2B5EF4-FFF2-40B4-BE49-F238E27FC236}">
                    <a16:creationId xmlns:a16="http://schemas.microsoft.com/office/drawing/2014/main" id="{288C2664-7C2A-4C73-AA74-C666E15E477D}"/>
                  </a:ext>
                </a:extLst>
              </p:cNvPr>
              <p:cNvGrpSpPr/>
              <p:nvPr/>
            </p:nvGrpSpPr>
            <p:grpSpPr>
              <a:xfrm>
                <a:off x="4873192" y="1275236"/>
                <a:ext cx="1775182" cy="1203783"/>
                <a:chOff x="6669303" y="1389965"/>
                <a:chExt cx="985282" cy="668211"/>
              </a:xfrm>
            </p:grpSpPr>
            <p:sp>
              <p:nvSpPr>
                <p:cNvPr id="115" name="Google Shape;2105;p48">
                  <a:extLst>
                    <a:ext uri="{FF2B5EF4-FFF2-40B4-BE49-F238E27FC236}">
                      <a16:creationId xmlns:a16="http://schemas.microsoft.com/office/drawing/2014/main" id="{E77AD256-164B-489F-996A-A4EE4E529102}"/>
                    </a:ext>
                  </a:extLst>
                </p:cNvPr>
                <p:cNvSpPr/>
                <p:nvPr/>
              </p:nvSpPr>
              <p:spPr>
                <a:xfrm>
                  <a:off x="6812096" y="1389965"/>
                  <a:ext cx="668977" cy="66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1" h="27909" extrusionOk="0">
                      <a:moveTo>
                        <a:pt x="13956" y="1"/>
                      </a:moveTo>
                      <a:cubicBezTo>
                        <a:pt x="12478" y="1"/>
                        <a:pt x="11056" y="235"/>
                        <a:pt x="9718" y="660"/>
                      </a:cubicBezTo>
                      <a:cubicBezTo>
                        <a:pt x="5522" y="2002"/>
                        <a:pt x="2182" y="5278"/>
                        <a:pt x="760" y="9450"/>
                      </a:cubicBezTo>
                      <a:cubicBezTo>
                        <a:pt x="294" y="10814"/>
                        <a:pt x="34" y="12280"/>
                        <a:pt x="19" y="13804"/>
                      </a:cubicBezTo>
                      <a:cubicBezTo>
                        <a:pt x="1" y="15510"/>
                        <a:pt x="289" y="17153"/>
                        <a:pt x="837" y="18668"/>
                      </a:cubicBezTo>
                      <a:cubicBezTo>
                        <a:pt x="894" y="18835"/>
                        <a:pt x="957" y="18999"/>
                        <a:pt x="1024" y="19163"/>
                      </a:cubicBezTo>
                      <a:cubicBezTo>
                        <a:pt x="1092" y="19331"/>
                        <a:pt x="1159" y="19489"/>
                        <a:pt x="1230" y="19653"/>
                      </a:cubicBezTo>
                      <a:cubicBezTo>
                        <a:pt x="1269" y="19735"/>
                        <a:pt x="1303" y="19811"/>
                        <a:pt x="1341" y="19893"/>
                      </a:cubicBezTo>
                      <a:cubicBezTo>
                        <a:pt x="1418" y="20052"/>
                        <a:pt x="1495" y="20205"/>
                        <a:pt x="1576" y="20363"/>
                      </a:cubicBezTo>
                      <a:cubicBezTo>
                        <a:pt x="1653" y="20518"/>
                        <a:pt x="1735" y="20671"/>
                        <a:pt x="1822" y="20825"/>
                      </a:cubicBezTo>
                      <a:cubicBezTo>
                        <a:pt x="1913" y="20974"/>
                        <a:pt x="1999" y="21128"/>
                        <a:pt x="2090" y="21277"/>
                      </a:cubicBezTo>
                      <a:cubicBezTo>
                        <a:pt x="2470" y="21887"/>
                        <a:pt x="2893" y="22468"/>
                        <a:pt x="3359" y="23011"/>
                      </a:cubicBezTo>
                      <a:cubicBezTo>
                        <a:pt x="3456" y="23127"/>
                        <a:pt x="3556" y="23242"/>
                        <a:pt x="3663" y="23357"/>
                      </a:cubicBezTo>
                      <a:cubicBezTo>
                        <a:pt x="3778" y="23488"/>
                        <a:pt x="3898" y="23608"/>
                        <a:pt x="4018" y="23732"/>
                      </a:cubicBezTo>
                      <a:cubicBezTo>
                        <a:pt x="4142" y="23858"/>
                        <a:pt x="4263" y="23978"/>
                        <a:pt x="4393" y="24098"/>
                      </a:cubicBezTo>
                      <a:cubicBezTo>
                        <a:pt x="4517" y="24218"/>
                        <a:pt x="4648" y="24333"/>
                        <a:pt x="4777" y="24448"/>
                      </a:cubicBezTo>
                      <a:cubicBezTo>
                        <a:pt x="4907" y="24564"/>
                        <a:pt x="5042" y="24674"/>
                        <a:pt x="5176" y="24785"/>
                      </a:cubicBezTo>
                      <a:cubicBezTo>
                        <a:pt x="5378" y="24954"/>
                        <a:pt x="5584" y="25112"/>
                        <a:pt x="5796" y="25260"/>
                      </a:cubicBezTo>
                      <a:cubicBezTo>
                        <a:pt x="5868" y="25313"/>
                        <a:pt x="5940" y="25366"/>
                        <a:pt x="6007" y="25415"/>
                      </a:cubicBezTo>
                      <a:cubicBezTo>
                        <a:pt x="6238" y="25573"/>
                        <a:pt x="6473" y="25726"/>
                        <a:pt x="6709" y="25870"/>
                      </a:cubicBezTo>
                      <a:cubicBezTo>
                        <a:pt x="6772" y="25910"/>
                        <a:pt x="6830" y="25943"/>
                        <a:pt x="6892" y="25981"/>
                      </a:cubicBezTo>
                      <a:cubicBezTo>
                        <a:pt x="7493" y="26338"/>
                        <a:pt x="8127" y="26649"/>
                        <a:pt x="8780" y="26908"/>
                      </a:cubicBezTo>
                      <a:cubicBezTo>
                        <a:pt x="8895" y="26957"/>
                        <a:pt x="9011" y="27001"/>
                        <a:pt x="9131" y="27043"/>
                      </a:cubicBezTo>
                      <a:cubicBezTo>
                        <a:pt x="9150" y="27053"/>
                        <a:pt x="9170" y="27063"/>
                        <a:pt x="9188" y="27068"/>
                      </a:cubicBezTo>
                      <a:cubicBezTo>
                        <a:pt x="9304" y="27110"/>
                        <a:pt x="9419" y="27150"/>
                        <a:pt x="9530" y="27188"/>
                      </a:cubicBezTo>
                      <a:cubicBezTo>
                        <a:pt x="9698" y="27241"/>
                        <a:pt x="9866" y="27298"/>
                        <a:pt x="10039" y="27347"/>
                      </a:cubicBezTo>
                      <a:cubicBezTo>
                        <a:pt x="10140" y="27376"/>
                        <a:pt x="10241" y="27404"/>
                        <a:pt x="10337" y="27433"/>
                      </a:cubicBezTo>
                      <a:cubicBezTo>
                        <a:pt x="10452" y="27462"/>
                        <a:pt x="10563" y="27491"/>
                        <a:pt x="10678" y="27520"/>
                      </a:cubicBezTo>
                      <a:cubicBezTo>
                        <a:pt x="10789" y="27543"/>
                        <a:pt x="10900" y="27567"/>
                        <a:pt x="11011" y="27596"/>
                      </a:cubicBezTo>
                      <a:cubicBezTo>
                        <a:pt x="11126" y="27620"/>
                        <a:pt x="11236" y="27640"/>
                        <a:pt x="11351" y="27664"/>
                      </a:cubicBezTo>
                      <a:cubicBezTo>
                        <a:pt x="11697" y="27731"/>
                        <a:pt x="12049" y="27779"/>
                        <a:pt x="12404" y="27822"/>
                      </a:cubicBezTo>
                      <a:cubicBezTo>
                        <a:pt x="12500" y="27831"/>
                        <a:pt x="12596" y="27842"/>
                        <a:pt x="12692" y="27851"/>
                      </a:cubicBezTo>
                      <a:cubicBezTo>
                        <a:pt x="12956" y="27875"/>
                        <a:pt x="13225" y="27895"/>
                        <a:pt x="13495" y="27899"/>
                      </a:cubicBezTo>
                      <a:cubicBezTo>
                        <a:pt x="13606" y="27904"/>
                        <a:pt x="13711" y="27908"/>
                        <a:pt x="13821" y="27908"/>
                      </a:cubicBezTo>
                      <a:lnTo>
                        <a:pt x="14148" y="27908"/>
                      </a:lnTo>
                      <a:cubicBezTo>
                        <a:pt x="14413" y="27904"/>
                        <a:pt x="14673" y="27895"/>
                        <a:pt x="14937" y="27875"/>
                      </a:cubicBezTo>
                      <a:cubicBezTo>
                        <a:pt x="15119" y="27866"/>
                        <a:pt x="15301" y="27846"/>
                        <a:pt x="15484" y="27827"/>
                      </a:cubicBezTo>
                      <a:cubicBezTo>
                        <a:pt x="15758" y="27798"/>
                        <a:pt x="16028" y="27764"/>
                        <a:pt x="16296" y="27716"/>
                      </a:cubicBezTo>
                      <a:cubicBezTo>
                        <a:pt x="16407" y="27697"/>
                        <a:pt x="16523" y="27678"/>
                        <a:pt x="16633" y="27654"/>
                      </a:cubicBezTo>
                      <a:cubicBezTo>
                        <a:pt x="16729" y="27635"/>
                        <a:pt x="16829" y="27616"/>
                        <a:pt x="16931" y="27596"/>
                      </a:cubicBezTo>
                      <a:cubicBezTo>
                        <a:pt x="16955" y="27591"/>
                        <a:pt x="16984" y="27582"/>
                        <a:pt x="17008" y="27577"/>
                      </a:cubicBezTo>
                      <a:cubicBezTo>
                        <a:pt x="17113" y="27553"/>
                        <a:pt x="17215" y="27529"/>
                        <a:pt x="17315" y="27505"/>
                      </a:cubicBezTo>
                      <a:cubicBezTo>
                        <a:pt x="17412" y="27481"/>
                        <a:pt x="17512" y="27456"/>
                        <a:pt x="17614" y="27428"/>
                      </a:cubicBezTo>
                      <a:cubicBezTo>
                        <a:pt x="18180" y="27279"/>
                        <a:pt x="18738" y="27087"/>
                        <a:pt x="19276" y="26866"/>
                      </a:cubicBezTo>
                      <a:cubicBezTo>
                        <a:pt x="19324" y="26842"/>
                        <a:pt x="19377" y="26828"/>
                        <a:pt x="19424" y="26804"/>
                      </a:cubicBezTo>
                      <a:cubicBezTo>
                        <a:pt x="19732" y="26673"/>
                        <a:pt x="20030" y="26529"/>
                        <a:pt x="20329" y="26380"/>
                      </a:cubicBezTo>
                      <a:cubicBezTo>
                        <a:pt x="20420" y="26332"/>
                        <a:pt x="20506" y="26289"/>
                        <a:pt x="20588" y="26241"/>
                      </a:cubicBezTo>
                      <a:cubicBezTo>
                        <a:pt x="20968" y="26039"/>
                        <a:pt x="21333" y="25823"/>
                        <a:pt x="21684" y="25582"/>
                      </a:cubicBezTo>
                      <a:cubicBezTo>
                        <a:pt x="21755" y="25535"/>
                        <a:pt x="21828" y="25486"/>
                        <a:pt x="21899" y="25438"/>
                      </a:cubicBezTo>
                      <a:cubicBezTo>
                        <a:pt x="21972" y="25391"/>
                        <a:pt x="22044" y="25338"/>
                        <a:pt x="22112" y="25289"/>
                      </a:cubicBezTo>
                      <a:cubicBezTo>
                        <a:pt x="22394" y="25087"/>
                        <a:pt x="22673" y="24872"/>
                        <a:pt x="22938" y="24646"/>
                      </a:cubicBezTo>
                      <a:cubicBezTo>
                        <a:pt x="23202" y="24424"/>
                        <a:pt x="23461" y="24193"/>
                        <a:pt x="23711" y="23949"/>
                      </a:cubicBezTo>
                      <a:cubicBezTo>
                        <a:pt x="23836" y="23823"/>
                        <a:pt x="23957" y="23703"/>
                        <a:pt x="24077" y="23579"/>
                      </a:cubicBezTo>
                      <a:cubicBezTo>
                        <a:pt x="24164" y="23488"/>
                        <a:pt x="24255" y="23391"/>
                        <a:pt x="24337" y="23295"/>
                      </a:cubicBezTo>
                      <a:cubicBezTo>
                        <a:pt x="24399" y="23228"/>
                        <a:pt x="24461" y="23155"/>
                        <a:pt x="24523" y="23084"/>
                      </a:cubicBezTo>
                      <a:cubicBezTo>
                        <a:pt x="24836" y="22723"/>
                        <a:pt x="25129" y="22353"/>
                        <a:pt x="25399" y="21964"/>
                      </a:cubicBezTo>
                      <a:cubicBezTo>
                        <a:pt x="25499" y="21820"/>
                        <a:pt x="25595" y="21676"/>
                        <a:pt x="25692" y="21532"/>
                      </a:cubicBezTo>
                      <a:cubicBezTo>
                        <a:pt x="25787" y="21383"/>
                        <a:pt x="25879" y="21239"/>
                        <a:pt x="25970" y="21084"/>
                      </a:cubicBezTo>
                      <a:cubicBezTo>
                        <a:pt x="26148" y="20786"/>
                        <a:pt x="26316" y="20479"/>
                        <a:pt x="26470" y="20161"/>
                      </a:cubicBezTo>
                      <a:cubicBezTo>
                        <a:pt x="26542" y="20023"/>
                        <a:pt x="26610" y="19879"/>
                        <a:pt x="26677" y="19729"/>
                      </a:cubicBezTo>
                      <a:cubicBezTo>
                        <a:pt x="26792" y="19475"/>
                        <a:pt x="26903" y="19216"/>
                        <a:pt x="27003" y="18950"/>
                      </a:cubicBezTo>
                      <a:cubicBezTo>
                        <a:pt x="27580" y="17446"/>
                        <a:pt x="27907" y="15813"/>
                        <a:pt x="27926" y="14106"/>
                      </a:cubicBezTo>
                      <a:cubicBezTo>
                        <a:pt x="27941" y="12852"/>
                        <a:pt x="27786" y="11632"/>
                        <a:pt x="27489" y="10468"/>
                      </a:cubicBezTo>
                      <a:cubicBezTo>
                        <a:pt x="26369" y="6134"/>
                        <a:pt x="23221" y="2607"/>
                        <a:pt x="19107" y="977"/>
                      </a:cubicBezTo>
                      <a:cubicBezTo>
                        <a:pt x="17565" y="363"/>
                        <a:pt x="15884" y="21"/>
                        <a:pt x="14125" y="2"/>
                      </a:cubicBezTo>
                      <a:cubicBezTo>
                        <a:pt x="14069" y="1"/>
                        <a:pt x="14012" y="1"/>
                        <a:pt x="1395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106;p48">
                  <a:extLst>
                    <a:ext uri="{FF2B5EF4-FFF2-40B4-BE49-F238E27FC236}">
                      <a16:creationId xmlns:a16="http://schemas.microsoft.com/office/drawing/2014/main" id="{9C007909-2E07-47FF-9D18-F57BA9F133A0}"/>
                    </a:ext>
                  </a:extLst>
                </p:cNvPr>
                <p:cNvSpPr/>
                <p:nvPr/>
              </p:nvSpPr>
              <p:spPr>
                <a:xfrm>
                  <a:off x="6830269" y="1405767"/>
                  <a:ext cx="372019" cy="64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8" h="26747" extrusionOk="0">
                      <a:moveTo>
                        <a:pt x="8959" y="0"/>
                      </a:moveTo>
                      <a:cubicBezTo>
                        <a:pt x="4763" y="1342"/>
                        <a:pt x="1423" y="4618"/>
                        <a:pt x="1" y="8790"/>
                      </a:cubicBezTo>
                      <a:cubicBezTo>
                        <a:pt x="82" y="8919"/>
                        <a:pt x="160" y="9054"/>
                        <a:pt x="236" y="9185"/>
                      </a:cubicBezTo>
                      <a:cubicBezTo>
                        <a:pt x="861" y="10227"/>
                        <a:pt x="1529" y="11312"/>
                        <a:pt x="2558" y="11957"/>
                      </a:cubicBezTo>
                      <a:cubicBezTo>
                        <a:pt x="3494" y="12543"/>
                        <a:pt x="4638" y="12702"/>
                        <a:pt x="5632" y="13187"/>
                      </a:cubicBezTo>
                      <a:cubicBezTo>
                        <a:pt x="10833" y="15719"/>
                        <a:pt x="1919" y="19184"/>
                        <a:pt x="6695" y="21674"/>
                      </a:cubicBezTo>
                      <a:cubicBezTo>
                        <a:pt x="7214" y="21943"/>
                        <a:pt x="7830" y="21963"/>
                        <a:pt x="8396" y="22136"/>
                      </a:cubicBezTo>
                      <a:cubicBezTo>
                        <a:pt x="8837" y="22271"/>
                        <a:pt x="13831" y="26747"/>
                        <a:pt x="15159" y="26747"/>
                      </a:cubicBezTo>
                      <a:cubicBezTo>
                        <a:pt x="15336" y="26747"/>
                        <a:pt x="15448" y="26666"/>
                        <a:pt x="15475" y="26485"/>
                      </a:cubicBezTo>
                      <a:cubicBezTo>
                        <a:pt x="15537" y="26086"/>
                        <a:pt x="15465" y="25793"/>
                        <a:pt x="15321" y="25552"/>
                      </a:cubicBezTo>
                      <a:cubicBezTo>
                        <a:pt x="14903" y="24846"/>
                        <a:pt x="13845" y="24615"/>
                        <a:pt x="13457" y="23693"/>
                      </a:cubicBezTo>
                      <a:cubicBezTo>
                        <a:pt x="12851" y="22246"/>
                        <a:pt x="13885" y="20684"/>
                        <a:pt x="14235" y="19286"/>
                      </a:cubicBezTo>
                      <a:cubicBezTo>
                        <a:pt x="14537" y="18079"/>
                        <a:pt x="14446" y="16604"/>
                        <a:pt x="13452" y="15854"/>
                      </a:cubicBezTo>
                      <a:cubicBezTo>
                        <a:pt x="12678" y="15268"/>
                        <a:pt x="11621" y="15311"/>
                        <a:pt x="10655" y="15200"/>
                      </a:cubicBezTo>
                      <a:cubicBezTo>
                        <a:pt x="9689" y="15095"/>
                        <a:pt x="8584" y="14639"/>
                        <a:pt x="8396" y="13687"/>
                      </a:cubicBezTo>
                      <a:cubicBezTo>
                        <a:pt x="8267" y="12985"/>
                        <a:pt x="8699" y="12308"/>
                        <a:pt x="9170" y="11769"/>
                      </a:cubicBezTo>
                      <a:cubicBezTo>
                        <a:pt x="10237" y="10558"/>
                        <a:pt x="11611" y="9646"/>
                        <a:pt x="12634" y="8396"/>
                      </a:cubicBezTo>
                      <a:cubicBezTo>
                        <a:pt x="13654" y="7147"/>
                        <a:pt x="14283" y="5350"/>
                        <a:pt x="13543" y="3917"/>
                      </a:cubicBezTo>
                      <a:cubicBezTo>
                        <a:pt x="13062" y="2985"/>
                        <a:pt x="10760" y="1154"/>
                        <a:pt x="895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107;p48">
                  <a:extLst>
                    <a:ext uri="{FF2B5EF4-FFF2-40B4-BE49-F238E27FC236}">
                      <a16:creationId xmlns:a16="http://schemas.microsoft.com/office/drawing/2014/main" id="{247D437E-E4B9-47C7-972F-8AABC3FDEAD8}"/>
                    </a:ext>
                  </a:extLst>
                </p:cNvPr>
                <p:cNvSpPr/>
                <p:nvPr/>
              </p:nvSpPr>
              <p:spPr>
                <a:xfrm>
                  <a:off x="7170228" y="1413357"/>
                  <a:ext cx="312234" cy="55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23020" extrusionOk="0">
                      <a:moveTo>
                        <a:pt x="4149" y="0"/>
                      </a:moveTo>
                      <a:lnTo>
                        <a:pt x="4149" y="0"/>
                      </a:lnTo>
                      <a:cubicBezTo>
                        <a:pt x="4082" y="519"/>
                        <a:pt x="4184" y="1145"/>
                        <a:pt x="4519" y="1879"/>
                      </a:cubicBezTo>
                      <a:cubicBezTo>
                        <a:pt x="5029" y="3008"/>
                        <a:pt x="5861" y="4162"/>
                        <a:pt x="5539" y="5354"/>
                      </a:cubicBezTo>
                      <a:cubicBezTo>
                        <a:pt x="5308" y="6219"/>
                        <a:pt x="4519" y="6810"/>
                        <a:pt x="3736" y="7247"/>
                      </a:cubicBezTo>
                      <a:cubicBezTo>
                        <a:pt x="2953" y="7690"/>
                        <a:pt x="2102" y="8060"/>
                        <a:pt x="1536" y="8757"/>
                      </a:cubicBezTo>
                      <a:cubicBezTo>
                        <a:pt x="0" y="10631"/>
                        <a:pt x="1195" y="10998"/>
                        <a:pt x="2533" y="10998"/>
                      </a:cubicBezTo>
                      <a:cubicBezTo>
                        <a:pt x="3222" y="10998"/>
                        <a:pt x="3950" y="10901"/>
                        <a:pt x="4361" y="10862"/>
                      </a:cubicBezTo>
                      <a:cubicBezTo>
                        <a:pt x="4448" y="10853"/>
                        <a:pt x="4535" y="10849"/>
                        <a:pt x="4621" y="10849"/>
                      </a:cubicBezTo>
                      <a:cubicBezTo>
                        <a:pt x="6400" y="10849"/>
                        <a:pt x="8002" y="12556"/>
                        <a:pt x="5774" y="14211"/>
                      </a:cubicBezTo>
                      <a:cubicBezTo>
                        <a:pt x="5135" y="14682"/>
                        <a:pt x="4213" y="14883"/>
                        <a:pt x="3900" y="15615"/>
                      </a:cubicBezTo>
                      <a:cubicBezTo>
                        <a:pt x="3654" y="16186"/>
                        <a:pt x="4222" y="18729"/>
                        <a:pt x="4606" y="19262"/>
                      </a:cubicBezTo>
                      <a:cubicBezTo>
                        <a:pt x="5010" y="19829"/>
                        <a:pt x="5591" y="20262"/>
                        <a:pt x="5918" y="20876"/>
                      </a:cubicBezTo>
                      <a:cubicBezTo>
                        <a:pt x="6245" y="21491"/>
                        <a:pt x="6178" y="22414"/>
                        <a:pt x="5539" y="22688"/>
                      </a:cubicBezTo>
                      <a:cubicBezTo>
                        <a:pt x="5837" y="22908"/>
                        <a:pt x="6208" y="23020"/>
                        <a:pt x="6577" y="23020"/>
                      </a:cubicBezTo>
                      <a:cubicBezTo>
                        <a:pt x="6879" y="23020"/>
                        <a:pt x="7180" y="22945"/>
                        <a:pt x="7442" y="22794"/>
                      </a:cubicBezTo>
                      <a:cubicBezTo>
                        <a:pt x="8600" y="22125"/>
                        <a:pt x="8456" y="20060"/>
                        <a:pt x="9046" y="18959"/>
                      </a:cubicBezTo>
                      <a:cubicBezTo>
                        <a:pt x="9590" y="17959"/>
                        <a:pt x="10936" y="16176"/>
                        <a:pt x="9926" y="15081"/>
                      </a:cubicBezTo>
                      <a:cubicBezTo>
                        <a:pt x="9512" y="14634"/>
                        <a:pt x="8926" y="14225"/>
                        <a:pt x="8913" y="13619"/>
                      </a:cubicBezTo>
                      <a:cubicBezTo>
                        <a:pt x="8898" y="13067"/>
                        <a:pt x="9403" y="12610"/>
                        <a:pt x="9940" y="12490"/>
                      </a:cubicBezTo>
                      <a:cubicBezTo>
                        <a:pt x="10032" y="12469"/>
                        <a:pt x="10135" y="12461"/>
                        <a:pt x="10246" y="12461"/>
                      </a:cubicBezTo>
                      <a:cubicBezTo>
                        <a:pt x="10444" y="12461"/>
                        <a:pt x="10668" y="12487"/>
                        <a:pt x="10902" y="12514"/>
                      </a:cubicBezTo>
                      <a:cubicBezTo>
                        <a:pt x="11130" y="12538"/>
                        <a:pt x="11366" y="12563"/>
                        <a:pt x="11592" y="12563"/>
                      </a:cubicBezTo>
                      <a:cubicBezTo>
                        <a:pt x="11956" y="12563"/>
                        <a:pt x="12294" y="12499"/>
                        <a:pt x="12531" y="12264"/>
                      </a:cubicBezTo>
                      <a:cubicBezTo>
                        <a:pt x="12603" y="12197"/>
                        <a:pt x="12666" y="12111"/>
                        <a:pt x="12713" y="12010"/>
                      </a:cubicBezTo>
                      <a:cubicBezTo>
                        <a:pt x="13040" y="11347"/>
                        <a:pt x="12406" y="10246"/>
                        <a:pt x="12531" y="9491"/>
                      </a:cubicBezTo>
                      <a:cubicBezTo>
                        <a:pt x="11411" y="5157"/>
                        <a:pt x="8263" y="1630"/>
                        <a:pt x="414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2108;p48">
                  <a:extLst>
                    <a:ext uri="{FF2B5EF4-FFF2-40B4-BE49-F238E27FC236}">
                      <a16:creationId xmlns:a16="http://schemas.microsoft.com/office/drawing/2014/main" id="{FB425742-6914-4F81-A9D9-6F78A6B97B29}"/>
                    </a:ext>
                  </a:extLst>
                </p:cNvPr>
                <p:cNvSpPr/>
                <p:nvPr/>
              </p:nvSpPr>
              <p:spPr>
                <a:xfrm>
                  <a:off x="6833836" y="1841736"/>
                  <a:ext cx="624803" cy="2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6" h="9040" extrusionOk="0">
                      <a:moveTo>
                        <a:pt x="0" y="1"/>
                      </a:moveTo>
                      <a:cubicBezTo>
                        <a:pt x="80" y="210"/>
                        <a:pt x="166" y="420"/>
                        <a:pt x="254" y="626"/>
                      </a:cubicBezTo>
                      <a:lnTo>
                        <a:pt x="254" y="626"/>
                      </a:lnTo>
                      <a:cubicBezTo>
                        <a:pt x="207" y="517"/>
                        <a:pt x="162" y="408"/>
                        <a:pt x="116" y="294"/>
                      </a:cubicBezTo>
                      <a:cubicBezTo>
                        <a:pt x="78" y="197"/>
                        <a:pt x="40" y="96"/>
                        <a:pt x="0" y="1"/>
                      </a:cubicBezTo>
                      <a:close/>
                      <a:moveTo>
                        <a:pt x="254" y="626"/>
                      </a:moveTo>
                      <a:cubicBezTo>
                        <a:pt x="276" y="679"/>
                        <a:pt x="299" y="731"/>
                        <a:pt x="322" y="784"/>
                      </a:cubicBezTo>
                      <a:cubicBezTo>
                        <a:pt x="323" y="784"/>
                        <a:pt x="323" y="785"/>
                        <a:pt x="324" y="786"/>
                      </a:cubicBezTo>
                      <a:lnTo>
                        <a:pt x="324" y="786"/>
                      </a:lnTo>
                      <a:cubicBezTo>
                        <a:pt x="300" y="733"/>
                        <a:pt x="277" y="680"/>
                        <a:pt x="254" y="626"/>
                      </a:cubicBezTo>
                      <a:close/>
                      <a:moveTo>
                        <a:pt x="324" y="786"/>
                      </a:moveTo>
                      <a:lnTo>
                        <a:pt x="324" y="786"/>
                      </a:lnTo>
                      <a:cubicBezTo>
                        <a:pt x="330" y="799"/>
                        <a:pt x="336" y="813"/>
                        <a:pt x="342" y="826"/>
                      </a:cubicBezTo>
                      <a:cubicBezTo>
                        <a:pt x="337" y="813"/>
                        <a:pt x="333" y="799"/>
                        <a:pt x="324" y="786"/>
                      </a:cubicBezTo>
                      <a:close/>
                      <a:moveTo>
                        <a:pt x="26095" y="81"/>
                      </a:moveTo>
                      <a:cubicBezTo>
                        <a:pt x="25995" y="347"/>
                        <a:pt x="25884" y="606"/>
                        <a:pt x="25769" y="860"/>
                      </a:cubicBezTo>
                      <a:cubicBezTo>
                        <a:pt x="25762" y="875"/>
                        <a:pt x="25757" y="889"/>
                        <a:pt x="25751" y="904"/>
                      </a:cubicBezTo>
                      <a:lnTo>
                        <a:pt x="25751" y="904"/>
                      </a:lnTo>
                      <a:cubicBezTo>
                        <a:pt x="25873" y="635"/>
                        <a:pt x="25992" y="360"/>
                        <a:pt x="26095" y="81"/>
                      </a:cubicBezTo>
                      <a:close/>
                      <a:moveTo>
                        <a:pt x="25751" y="904"/>
                      </a:moveTo>
                      <a:cubicBezTo>
                        <a:pt x="25749" y="908"/>
                        <a:pt x="25747" y="913"/>
                        <a:pt x="25744" y="917"/>
                      </a:cubicBezTo>
                      <a:cubicBezTo>
                        <a:pt x="25747" y="913"/>
                        <a:pt x="25749" y="908"/>
                        <a:pt x="25751" y="904"/>
                      </a:cubicBezTo>
                      <a:close/>
                      <a:moveTo>
                        <a:pt x="25576" y="1269"/>
                      </a:moveTo>
                      <a:lnTo>
                        <a:pt x="25576" y="1269"/>
                      </a:lnTo>
                      <a:cubicBezTo>
                        <a:pt x="25571" y="1279"/>
                        <a:pt x="25567" y="1283"/>
                        <a:pt x="25562" y="1292"/>
                      </a:cubicBezTo>
                      <a:cubicBezTo>
                        <a:pt x="25558" y="1303"/>
                        <a:pt x="25552" y="1312"/>
                        <a:pt x="25547" y="1321"/>
                      </a:cubicBezTo>
                      <a:cubicBezTo>
                        <a:pt x="25558" y="1307"/>
                        <a:pt x="25567" y="1288"/>
                        <a:pt x="25576" y="1269"/>
                      </a:cubicBezTo>
                      <a:close/>
                      <a:moveTo>
                        <a:pt x="597" y="1360"/>
                      </a:moveTo>
                      <a:cubicBezTo>
                        <a:pt x="630" y="1423"/>
                        <a:pt x="659" y="1480"/>
                        <a:pt x="688" y="1538"/>
                      </a:cubicBezTo>
                      <a:cubicBezTo>
                        <a:pt x="683" y="1523"/>
                        <a:pt x="674" y="1509"/>
                        <a:pt x="668" y="1494"/>
                      </a:cubicBezTo>
                      <a:cubicBezTo>
                        <a:pt x="645" y="1447"/>
                        <a:pt x="621" y="1403"/>
                        <a:pt x="597" y="1360"/>
                      </a:cubicBezTo>
                      <a:close/>
                      <a:moveTo>
                        <a:pt x="25269" y="1855"/>
                      </a:moveTo>
                      <a:cubicBezTo>
                        <a:pt x="25215" y="1950"/>
                        <a:pt x="25159" y="2045"/>
                        <a:pt x="25105" y="2140"/>
                      </a:cubicBezTo>
                      <a:lnTo>
                        <a:pt x="25105" y="2140"/>
                      </a:lnTo>
                      <a:cubicBezTo>
                        <a:pt x="25161" y="2046"/>
                        <a:pt x="25215" y="1951"/>
                        <a:pt x="25269" y="1855"/>
                      </a:cubicBezTo>
                      <a:close/>
                      <a:moveTo>
                        <a:pt x="25105" y="2140"/>
                      </a:moveTo>
                      <a:lnTo>
                        <a:pt x="25105" y="2140"/>
                      </a:lnTo>
                      <a:cubicBezTo>
                        <a:pt x="24979" y="2352"/>
                        <a:pt x="24849" y="2561"/>
                        <a:pt x="24715" y="2766"/>
                      </a:cubicBezTo>
                      <a:lnTo>
                        <a:pt x="24715" y="2766"/>
                      </a:lnTo>
                      <a:cubicBezTo>
                        <a:pt x="24738" y="2732"/>
                        <a:pt x="24761" y="2698"/>
                        <a:pt x="24784" y="2663"/>
                      </a:cubicBezTo>
                      <a:cubicBezTo>
                        <a:pt x="24879" y="2514"/>
                        <a:pt x="24971" y="2370"/>
                        <a:pt x="25062" y="2215"/>
                      </a:cubicBezTo>
                      <a:cubicBezTo>
                        <a:pt x="25076" y="2190"/>
                        <a:pt x="25090" y="2165"/>
                        <a:pt x="25105" y="2140"/>
                      </a:cubicBezTo>
                      <a:close/>
                      <a:moveTo>
                        <a:pt x="24715" y="2766"/>
                      </a:moveTo>
                      <a:cubicBezTo>
                        <a:pt x="24694" y="2797"/>
                        <a:pt x="24674" y="2828"/>
                        <a:pt x="24653" y="2860"/>
                      </a:cubicBezTo>
                      <a:cubicBezTo>
                        <a:pt x="24674" y="2829"/>
                        <a:pt x="24694" y="2798"/>
                        <a:pt x="24715" y="2766"/>
                      </a:cubicBezTo>
                      <a:close/>
                      <a:moveTo>
                        <a:pt x="1386" y="2727"/>
                      </a:moveTo>
                      <a:cubicBezTo>
                        <a:pt x="1712" y="3221"/>
                        <a:pt x="2066" y="3695"/>
                        <a:pt x="2451" y="4147"/>
                      </a:cubicBezTo>
                      <a:lnTo>
                        <a:pt x="2451" y="4142"/>
                      </a:lnTo>
                      <a:cubicBezTo>
                        <a:pt x="2066" y="3695"/>
                        <a:pt x="1712" y="3221"/>
                        <a:pt x="1386" y="2727"/>
                      </a:cubicBezTo>
                      <a:close/>
                      <a:moveTo>
                        <a:pt x="24178" y="3528"/>
                      </a:moveTo>
                      <a:cubicBezTo>
                        <a:pt x="23995" y="3763"/>
                        <a:pt x="23813" y="3989"/>
                        <a:pt x="23615" y="4215"/>
                      </a:cubicBezTo>
                      <a:cubicBezTo>
                        <a:pt x="23553" y="4286"/>
                        <a:pt x="23491" y="4359"/>
                        <a:pt x="23429" y="4426"/>
                      </a:cubicBezTo>
                      <a:cubicBezTo>
                        <a:pt x="23417" y="4440"/>
                        <a:pt x="23407" y="4452"/>
                        <a:pt x="23396" y="4464"/>
                      </a:cubicBezTo>
                      <a:lnTo>
                        <a:pt x="23396" y="4464"/>
                      </a:lnTo>
                      <a:cubicBezTo>
                        <a:pt x="23671" y="4163"/>
                        <a:pt x="23930" y="3850"/>
                        <a:pt x="24178" y="3528"/>
                      </a:cubicBezTo>
                      <a:close/>
                      <a:moveTo>
                        <a:pt x="23396" y="4464"/>
                      </a:moveTo>
                      <a:cubicBezTo>
                        <a:pt x="23385" y="4477"/>
                        <a:pt x="23373" y="4490"/>
                        <a:pt x="23360" y="4503"/>
                      </a:cubicBezTo>
                      <a:cubicBezTo>
                        <a:pt x="23373" y="4490"/>
                        <a:pt x="23385" y="4478"/>
                        <a:pt x="23396" y="4464"/>
                      </a:cubicBezTo>
                      <a:close/>
                      <a:moveTo>
                        <a:pt x="23130" y="4748"/>
                      </a:moveTo>
                      <a:lnTo>
                        <a:pt x="23130" y="4748"/>
                      </a:lnTo>
                      <a:cubicBezTo>
                        <a:pt x="23062" y="4818"/>
                        <a:pt x="22994" y="4888"/>
                        <a:pt x="22926" y="4957"/>
                      </a:cubicBezTo>
                      <a:lnTo>
                        <a:pt x="22926" y="4957"/>
                      </a:lnTo>
                      <a:cubicBezTo>
                        <a:pt x="22995" y="4887"/>
                        <a:pt x="23064" y="4818"/>
                        <a:pt x="23130" y="4748"/>
                      </a:cubicBezTo>
                      <a:close/>
                      <a:moveTo>
                        <a:pt x="22926" y="4957"/>
                      </a:moveTo>
                      <a:lnTo>
                        <a:pt x="22926" y="4957"/>
                      </a:lnTo>
                      <a:cubicBezTo>
                        <a:pt x="22902" y="4982"/>
                        <a:pt x="22877" y="5006"/>
                        <a:pt x="22853" y="5030"/>
                      </a:cubicBezTo>
                      <a:lnTo>
                        <a:pt x="22853" y="5030"/>
                      </a:lnTo>
                      <a:cubicBezTo>
                        <a:pt x="22877" y="5006"/>
                        <a:pt x="22902" y="4982"/>
                        <a:pt x="22926" y="4957"/>
                      </a:cubicBezTo>
                      <a:close/>
                      <a:moveTo>
                        <a:pt x="22853" y="5030"/>
                      </a:moveTo>
                      <a:lnTo>
                        <a:pt x="22853" y="5030"/>
                      </a:lnTo>
                      <a:cubicBezTo>
                        <a:pt x="22834" y="5049"/>
                        <a:pt x="22815" y="5068"/>
                        <a:pt x="22795" y="5087"/>
                      </a:cubicBezTo>
                      <a:lnTo>
                        <a:pt x="22795" y="5087"/>
                      </a:lnTo>
                      <a:cubicBezTo>
                        <a:pt x="22798" y="5085"/>
                        <a:pt x="22801" y="5082"/>
                        <a:pt x="22803" y="5080"/>
                      </a:cubicBezTo>
                      <a:cubicBezTo>
                        <a:pt x="22820" y="5063"/>
                        <a:pt x="22836" y="5047"/>
                        <a:pt x="22853" y="5030"/>
                      </a:cubicBezTo>
                      <a:close/>
                      <a:moveTo>
                        <a:pt x="22795" y="5087"/>
                      </a:moveTo>
                      <a:cubicBezTo>
                        <a:pt x="22760" y="5119"/>
                        <a:pt x="22724" y="5154"/>
                        <a:pt x="22693" y="5185"/>
                      </a:cubicBezTo>
                      <a:cubicBezTo>
                        <a:pt x="22727" y="5153"/>
                        <a:pt x="22761" y="5120"/>
                        <a:pt x="22795" y="5087"/>
                      </a:cubicBezTo>
                      <a:close/>
                      <a:moveTo>
                        <a:pt x="22107" y="5714"/>
                      </a:moveTo>
                      <a:lnTo>
                        <a:pt x="22107" y="5714"/>
                      </a:lnTo>
                      <a:cubicBezTo>
                        <a:pt x="22087" y="5730"/>
                        <a:pt x="22067" y="5747"/>
                        <a:pt x="22047" y="5763"/>
                      </a:cubicBezTo>
                      <a:lnTo>
                        <a:pt x="22047" y="5763"/>
                      </a:lnTo>
                      <a:cubicBezTo>
                        <a:pt x="22067" y="5748"/>
                        <a:pt x="22088" y="5733"/>
                        <a:pt x="22107" y="5714"/>
                      </a:cubicBezTo>
                      <a:close/>
                      <a:moveTo>
                        <a:pt x="22047" y="5763"/>
                      </a:moveTo>
                      <a:cubicBezTo>
                        <a:pt x="22041" y="5768"/>
                        <a:pt x="22035" y="5772"/>
                        <a:pt x="22030" y="5777"/>
                      </a:cubicBezTo>
                      <a:cubicBezTo>
                        <a:pt x="22019" y="5785"/>
                        <a:pt x="22010" y="5794"/>
                        <a:pt x="22000" y="5802"/>
                      </a:cubicBezTo>
                      <a:lnTo>
                        <a:pt x="22000" y="5802"/>
                      </a:lnTo>
                      <a:cubicBezTo>
                        <a:pt x="22015" y="5789"/>
                        <a:pt x="22031" y="5776"/>
                        <a:pt x="22047" y="5763"/>
                      </a:cubicBezTo>
                      <a:close/>
                      <a:moveTo>
                        <a:pt x="22000" y="5802"/>
                      </a:moveTo>
                      <a:cubicBezTo>
                        <a:pt x="21983" y="5817"/>
                        <a:pt x="21965" y="5833"/>
                        <a:pt x="21948" y="5848"/>
                      </a:cubicBezTo>
                      <a:cubicBezTo>
                        <a:pt x="21966" y="5833"/>
                        <a:pt x="21983" y="5818"/>
                        <a:pt x="22000" y="5802"/>
                      </a:cubicBezTo>
                      <a:close/>
                      <a:moveTo>
                        <a:pt x="3908" y="5613"/>
                      </a:moveTo>
                      <a:cubicBezTo>
                        <a:pt x="4028" y="5719"/>
                        <a:pt x="4143" y="5819"/>
                        <a:pt x="4268" y="5916"/>
                      </a:cubicBezTo>
                      <a:cubicBezTo>
                        <a:pt x="4454" y="6071"/>
                        <a:pt x="4643" y="6218"/>
                        <a:pt x="4838" y="6356"/>
                      </a:cubicBezTo>
                      <a:lnTo>
                        <a:pt x="4838" y="6356"/>
                      </a:lnTo>
                      <a:cubicBezTo>
                        <a:pt x="4517" y="6121"/>
                        <a:pt x="4207" y="5873"/>
                        <a:pt x="3908" y="5613"/>
                      </a:cubicBezTo>
                      <a:close/>
                      <a:moveTo>
                        <a:pt x="4838" y="6356"/>
                      </a:moveTo>
                      <a:cubicBezTo>
                        <a:pt x="4875" y="6383"/>
                        <a:pt x="4912" y="6410"/>
                        <a:pt x="4950" y="6437"/>
                      </a:cubicBezTo>
                      <a:lnTo>
                        <a:pt x="4950" y="6437"/>
                      </a:lnTo>
                      <a:cubicBezTo>
                        <a:pt x="4929" y="6422"/>
                        <a:pt x="4909" y="6406"/>
                        <a:pt x="4888" y="6391"/>
                      </a:cubicBezTo>
                      <a:cubicBezTo>
                        <a:pt x="4871" y="6380"/>
                        <a:pt x="4855" y="6368"/>
                        <a:pt x="4838" y="6356"/>
                      </a:cubicBezTo>
                      <a:close/>
                      <a:moveTo>
                        <a:pt x="21352" y="6309"/>
                      </a:moveTo>
                      <a:lnTo>
                        <a:pt x="21352" y="6309"/>
                      </a:lnTo>
                      <a:cubicBezTo>
                        <a:pt x="21215" y="6411"/>
                        <a:pt x="21075" y="6511"/>
                        <a:pt x="20934" y="6608"/>
                      </a:cubicBezTo>
                      <a:lnTo>
                        <a:pt x="20934" y="6608"/>
                      </a:lnTo>
                      <a:cubicBezTo>
                        <a:pt x="20953" y="6595"/>
                        <a:pt x="20972" y="6582"/>
                        <a:pt x="20991" y="6569"/>
                      </a:cubicBezTo>
                      <a:cubicBezTo>
                        <a:pt x="21064" y="6522"/>
                        <a:pt x="21136" y="6469"/>
                        <a:pt x="21204" y="6420"/>
                      </a:cubicBezTo>
                      <a:cubicBezTo>
                        <a:pt x="21256" y="6382"/>
                        <a:pt x="21304" y="6349"/>
                        <a:pt x="21352" y="6309"/>
                      </a:cubicBezTo>
                      <a:close/>
                      <a:moveTo>
                        <a:pt x="20934" y="6608"/>
                      </a:moveTo>
                      <a:cubicBezTo>
                        <a:pt x="20881" y="6643"/>
                        <a:pt x="20828" y="6678"/>
                        <a:pt x="20776" y="6713"/>
                      </a:cubicBezTo>
                      <a:cubicBezTo>
                        <a:pt x="20750" y="6731"/>
                        <a:pt x="20723" y="6749"/>
                        <a:pt x="20697" y="6767"/>
                      </a:cubicBezTo>
                      <a:lnTo>
                        <a:pt x="20697" y="6767"/>
                      </a:lnTo>
                      <a:cubicBezTo>
                        <a:pt x="20777" y="6714"/>
                        <a:pt x="20856" y="6662"/>
                        <a:pt x="20934" y="6608"/>
                      </a:cubicBezTo>
                      <a:close/>
                      <a:moveTo>
                        <a:pt x="20697" y="6767"/>
                      </a:moveTo>
                      <a:cubicBezTo>
                        <a:pt x="20444" y="6933"/>
                        <a:pt x="20185" y="7091"/>
                        <a:pt x="19921" y="7240"/>
                      </a:cubicBezTo>
                      <a:lnTo>
                        <a:pt x="19921" y="7240"/>
                      </a:lnTo>
                      <a:cubicBezTo>
                        <a:pt x="20187" y="7092"/>
                        <a:pt x="20446" y="6936"/>
                        <a:pt x="20697" y="6767"/>
                      </a:cubicBezTo>
                      <a:close/>
                      <a:moveTo>
                        <a:pt x="19921" y="7240"/>
                      </a:moveTo>
                      <a:lnTo>
                        <a:pt x="19921" y="7240"/>
                      </a:lnTo>
                      <a:cubicBezTo>
                        <a:pt x="19842" y="7285"/>
                        <a:pt x="19761" y="7329"/>
                        <a:pt x="19680" y="7372"/>
                      </a:cubicBezTo>
                      <a:cubicBezTo>
                        <a:pt x="19648" y="7390"/>
                        <a:pt x="19616" y="7408"/>
                        <a:pt x="19583" y="7426"/>
                      </a:cubicBezTo>
                      <a:lnTo>
                        <a:pt x="19583" y="7426"/>
                      </a:lnTo>
                      <a:cubicBezTo>
                        <a:pt x="19697" y="7366"/>
                        <a:pt x="19810" y="7304"/>
                        <a:pt x="19921" y="7240"/>
                      </a:cubicBezTo>
                      <a:close/>
                      <a:moveTo>
                        <a:pt x="19583" y="7426"/>
                      </a:moveTo>
                      <a:lnTo>
                        <a:pt x="19583" y="7426"/>
                      </a:lnTo>
                      <a:cubicBezTo>
                        <a:pt x="19567" y="7435"/>
                        <a:pt x="19551" y="7443"/>
                        <a:pt x="19535" y="7451"/>
                      </a:cubicBezTo>
                      <a:lnTo>
                        <a:pt x="19535" y="7451"/>
                      </a:lnTo>
                      <a:cubicBezTo>
                        <a:pt x="19551" y="7443"/>
                        <a:pt x="19567" y="7435"/>
                        <a:pt x="19583" y="7426"/>
                      </a:cubicBezTo>
                      <a:close/>
                      <a:moveTo>
                        <a:pt x="19535" y="7451"/>
                      </a:moveTo>
                      <a:lnTo>
                        <a:pt x="19535" y="7451"/>
                      </a:lnTo>
                      <a:cubicBezTo>
                        <a:pt x="19510" y="7465"/>
                        <a:pt x="19484" y="7478"/>
                        <a:pt x="19459" y="7491"/>
                      </a:cubicBezTo>
                      <a:lnTo>
                        <a:pt x="19459" y="7491"/>
                      </a:lnTo>
                      <a:cubicBezTo>
                        <a:pt x="19484" y="7478"/>
                        <a:pt x="19509" y="7465"/>
                        <a:pt x="19535" y="7451"/>
                      </a:cubicBezTo>
                      <a:close/>
                      <a:moveTo>
                        <a:pt x="19459" y="7491"/>
                      </a:moveTo>
                      <a:cubicBezTo>
                        <a:pt x="19436" y="7503"/>
                        <a:pt x="19414" y="7514"/>
                        <a:pt x="19391" y="7526"/>
                      </a:cubicBezTo>
                      <a:lnTo>
                        <a:pt x="19391" y="7526"/>
                      </a:lnTo>
                      <a:cubicBezTo>
                        <a:pt x="19401" y="7521"/>
                        <a:pt x="19411" y="7516"/>
                        <a:pt x="19421" y="7511"/>
                      </a:cubicBezTo>
                      <a:cubicBezTo>
                        <a:pt x="19433" y="7504"/>
                        <a:pt x="19446" y="7498"/>
                        <a:pt x="19459" y="7491"/>
                      </a:cubicBezTo>
                      <a:close/>
                      <a:moveTo>
                        <a:pt x="4950" y="6437"/>
                      </a:moveTo>
                      <a:lnTo>
                        <a:pt x="4950" y="6437"/>
                      </a:lnTo>
                      <a:cubicBezTo>
                        <a:pt x="5001" y="6474"/>
                        <a:pt x="5052" y="6511"/>
                        <a:pt x="5099" y="6546"/>
                      </a:cubicBezTo>
                      <a:cubicBezTo>
                        <a:pt x="5330" y="6704"/>
                        <a:pt x="5565" y="6857"/>
                        <a:pt x="5801" y="7001"/>
                      </a:cubicBezTo>
                      <a:cubicBezTo>
                        <a:pt x="5864" y="7041"/>
                        <a:pt x="5922" y="7074"/>
                        <a:pt x="5984" y="7112"/>
                      </a:cubicBezTo>
                      <a:cubicBezTo>
                        <a:pt x="6483" y="7408"/>
                        <a:pt x="7005" y="7673"/>
                        <a:pt x="7541" y="7903"/>
                      </a:cubicBezTo>
                      <a:lnTo>
                        <a:pt x="7541" y="7903"/>
                      </a:lnTo>
                      <a:cubicBezTo>
                        <a:pt x="6621" y="7506"/>
                        <a:pt x="5754" y="7013"/>
                        <a:pt x="4950" y="6437"/>
                      </a:cubicBezTo>
                      <a:close/>
                      <a:moveTo>
                        <a:pt x="19391" y="7526"/>
                      </a:moveTo>
                      <a:cubicBezTo>
                        <a:pt x="19102" y="7669"/>
                        <a:pt x="18814" y="7808"/>
                        <a:pt x="18516" y="7935"/>
                      </a:cubicBezTo>
                      <a:cubicBezTo>
                        <a:pt x="18514" y="7936"/>
                        <a:pt x="18512" y="7937"/>
                        <a:pt x="18509" y="7938"/>
                      </a:cubicBezTo>
                      <a:lnTo>
                        <a:pt x="18509" y="7938"/>
                      </a:lnTo>
                      <a:cubicBezTo>
                        <a:pt x="18809" y="7811"/>
                        <a:pt x="19103" y="7673"/>
                        <a:pt x="19391" y="7526"/>
                      </a:cubicBezTo>
                      <a:close/>
                      <a:moveTo>
                        <a:pt x="18509" y="7938"/>
                      </a:moveTo>
                      <a:lnTo>
                        <a:pt x="18509" y="7938"/>
                      </a:lnTo>
                      <a:cubicBezTo>
                        <a:pt x="18492" y="7945"/>
                        <a:pt x="18475" y="7953"/>
                        <a:pt x="18458" y="7960"/>
                      </a:cubicBezTo>
                      <a:lnTo>
                        <a:pt x="18458" y="7960"/>
                      </a:lnTo>
                      <a:cubicBezTo>
                        <a:pt x="18475" y="7953"/>
                        <a:pt x="18493" y="7946"/>
                        <a:pt x="18509" y="7938"/>
                      </a:cubicBezTo>
                      <a:close/>
                      <a:moveTo>
                        <a:pt x="7541" y="7903"/>
                      </a:moveTo>
                      <a:cubicBezTo>
                        <a:pt x="7683" y="7964"/>
                        <a:pt x="7827" y="8023"/>
                        <a:pt x="7971" y="8080"/>
                      </a:cubicBezTo>
                      <a:lnTo>
                        <a:pt x="7971" y="8080"/>
                      </a:lnTo>
                      <a:cubicBezTo>
                        <a:pt x="7938" y="8067"/>
                        <a:pt x="7905" y="8053"/>
                        <a:pt x="7872" y="8039"/>
                      </a:cubicBezTo>
                      <a:cubicBezTo>
                        <a:pt x="7761" y="7995"/>
                        <a:pt x="7651" y="7950"/>
                        <a:pt x="7541" y="7903"/>
                      </a:cubicBezTo>
                      <a:close/>
                      <a:moveTo>
                        <a:pt x="7971" y="8080"/>
                      </a:moveTo>
                      <a:cubicBezTo>
                        <a:pt x="8006" y="8094"/>
                        <a:pt x="8042" y="8108"/>
                        <a:pt x="8077" y="8121"/>
                      </a:cubicBezTo>
                      <a:lnTo>
                        <a:pt x="8077" y="8121"/>
                      </a:lnTo>
                      <a:cubicBezTo>
                        <a:pt x="8042" y="8108"/>
                        <a:pt x="8006" y="8094"/>
                        <a:pt x="7971" y="8080"/>
                      </a:cubicBezTo>
                      <a:close/>
                      <a:moveTo>
                        <a:pt x="8077" y="8121"/>
                      </a:moveTo>
                      <a:cubicBezTo>
                        <a:pt x="8130" y="8141"/>
                        <a:pt x="8183" y="8161"/>
                        <a:pt x="8237" y="8181"/>
                      </a:cubicBezTo>
                      <a:lnTo>
                        <a:pt x="8237" y="8181"/>
                      </a:lnTo>
                      <a:cubicBezTo>
                        <a:pt x="8232" y="8179"/>
                        <a:pt x="8227" y="8177"/>
                        <a:pt x="8223" y="8174"/>
                      </a:cubicBezTo>
                      <a:cubicBezTo>
                        <a:pt x="8174" y="8157"/>
                        <a:pt x="8125" y="8139"/>
                        <a:pt x="8077" y="8121"/>
                      </a:cubicBezTo>
                      <a:close/>
                      <a:moveTo>
                        <a:pt x="8237" y="8181"/>
                      </a:moveTo>
                      <a:cubicBezTo>
                        <a:pt x="8251" y="8188"/>
                        <a:pt x="8266" y="8195"/>
                        <a:pt x="8280" y="8199"/>
                      </a:cubicBezTo>
                      <a:cubicBezTo>
                        <a:pt x="8396" y="8241"/>
                        <a:pt x="8511" y="8281"/>
                        <a:pt x="8622" y="8319"/>
                      </a:cubicBezTo>
                      <a:cubicBezTo>
                        <a:pt x="8790" y="8372"/>
                        <a:pt x="8958" y="8429"/>
                        <a:pt x="9131" y="8478"/>
                      </a:cubicBezTo>
                      <a:cubicBezTo>
                        <a:pt x="9232" y="8507"/>
                        <a:pt x="9333" y="8535"/>
                        <a:pt x="9429" y="8564"/>
                      </a:cubicBezTo>
                      <a:cubicBezTo>
                        <a:pt x="9544" y="8593"/>
                        <a:pt x="9655" y="8622"/>
                        <a:pt x="9770" y="8651"/>
                      </a:cubicBezTo>
                      <a:cubicBezTo>
                        <a:pt x="9803" y="8657"/>
                        <a:pt x="9835" y="8664"/>
                        <a:pt x="9867" y="8671"/>
                      </a:cubicBezTo>
                      <a:lnTo>
                        <a:pt x="9867" y="8671"/>
                      </a:lnTo>
                      <a:cubicBezTo>
                        <a:pt x="9310" y="8540"/>
                        <a:pt x="8766" y="8376"/>
                        <a:pt x="8237" y="8181"/>
                      </a:cubicBezTo>
                      <a:close/>
                      <a:moveTo>
                        <a:pt x="9867" y="8671"/>
                      </a:moveTo>
                      <a:cubicBezTo>
                        <a:pt x="9919" y="8684"/>
                        <a:pt x="9972" y="8696"/>
                        <a:pt x="10024" y="8707"/>
                      </a:cubicBezTo>
                      <a:lnTo>
                        <a:pt x="10024" y="8707"/>
                      </a:lnTo>
                      <a:cubicBezTo>
                        <a:pt x="9972" y="8694"/>
                        <a:pt x="9919" y="8683"/>
                        <a:pt x="9867" y="8671"/>
                      </a:cubicBezTo>
                      <a:close/>
                      <a:moveTo>
                        <a:pt x="18458" y="7960"/>
                      </a:moveTo>
                      <a:cubicBezTo>
                        <a:pt x="18427" y="7971"/>
                        <a:pt x="18397" y="7982"/>
                        <a:pt x="18368" y="7997"/>
                      </a:cubicBezTo>
                      <a:cubicBezTo>
                        <a:pt x="17830" y="8218"/>
                        <a:pt x="17272" y="8410"/>
                        <a:pt x="16706" y="8559"/>
                      </a:cubicBezTo>
                      <a:cubicBezTo>
                        <a:pt x="16604" y="8587"/>
                        <a:pt x="16504" y="8612"/>
                        <a:pt x="16407" y="8636"/>
                      </a:cubicBezTo>
                      <a:cubicBezTo>
                        <a:pt x="16307" y="8660"/>
                        <a:pt x="16205" y="8684"/>
                        <a:pt x="16105" y="8708"/>
                      </a:cubicBezTo>
                      <a:cubicBezTo>
                        <a:pt x="16919" y="8528"/>
                        <a:pt x="17705" y="8276"/>
                        <a:pt x="18458" y="7960"/>
                      </a:cubicBezTo>
                      <a:close/>
                      <a:moveTo>
                        <a:pt x="16100" y="8708"/>
                      </a:moveTo>
                      <a:lnTo>
                        <a:pt x="16100" y="8708"/>
                      </a:lnTo>
                      <a:cubicBezTo>
                        <a:pt x="16094" y="8710"/>
                        <a:pt x="16088" y="8711"/>
                        <a:pt x="16082" y="8712"/>
                      </a:cubicBezTo>
                      <a:lnTo>
                        <a:pt x="16082" y="8712"/>
                      </a:lnTo>
                      <a:cubicBezTo>
                        <a:pt x="16088" y="8711"/>
                        <a:pt x="16094" y="8710"/>
                        <a:pt x="16100" y="8708"/>
                      </a:cubicBezTo>
                      <a:close/>
                      <a:moveTo>
                        <a:pt x="16082" y="8712"/>
                      </a:moveTo>
                      <a:cubicBezTo>
                        <a:pt x="16033" y="8723"/>
                        <a:pt x="15984" y="8734"/>
                        <a:pt x="15935" y="8744"/>
                      </a:cubicBezTo>
                      <a:lnTo>
                        <a:pt x="15935" y="8744"/>
                      </a:lnTo>
                      <a:cubicBezTo>
                        <a:pt x="15964" y="8738"/>
                        <a:pt x="15993" y="8733"/>
                        <a:pt x="16023" y="8727"/>
                      </a:cubicBezTo>
                      <a:cubicBezTo>
                        <a:pt x="16041" y="8723"/>
                        <a:pt x="16062" y="8717"/>
                        <a:pt x="16082" y="8712"/>
                      </a:cubicBezTo>
                      <a:close/>
                      <a:moveTo>
                        <a:pt x="15935" y="8744"/>
                      </a:moveTo>
                      <a:cubicBezTo>
                        <a:pt x="15863" y="8758"/>
                        <a:pt x="15793" y="8771"/>
                        <a:pt x="15725" y="8785"/>
                      </a:cubicBezTo>
                      <a:cubicBezTo>
                        <a:pt x="15700" y="8790"/>
                        <a:pt x="15674" y="8796"/>
                        <a:pt x="15648" y="8801"/>
                      </a:cubicBezTo>
                      <a:lnTo>
                        <a:pt x="15648" y="8801"/>
                      </a:lnTo>
                      <a:cubicBezTo>
                        <a:pt x="15744" y="8783"/>
                        <a:pt x="15839" y="8764"/>
                        <a:pt x="15935" y="8744"/>
                      </a:cubicBezTo>
                      <a:close/>
                      <a:moveTo>
                        <a:pt x="10024" y="8707"/>
                      </a:moveTo>
                      <a:cubicBezTo>
                        <a:pt x="10050" y="8714"/>
                        <a:pt x="10076" y="8720"/>
                        <a:pt x="10103" y="8727"/>
                      </a:cubicBezTo>
                      <a:cubicBezTo>
                        <a:pt x="10218" y="8751"/>
                        <a:pt x="10328" y="8771"/>
                        <a:pt x="10443" y="8795"/>
                      </a:cubicBezTo>
                      <a:cubicBezTo>
                        <a:pt x="10631" y="8831"/>
                        <a:pt x="10820" y="8862"/>
                        <a:pt x="11011" y="8890"/>
                      </a:cubicBezTo>
                      <a:lnTo>
                        <a:pt x="11011" y="8890"/>
                      </a:lnTo>
                      <a:cubicBezTo>
                        <a:pt x="10678" y="8840"/>
                        <a:pt x="10349" y="8779"/>
                        <a:pt x="10024" y="8707"/>
                      </a:cubicBezTo>
                      <a:close/>
                      <a:moveTo>
                        <a:pt x="15648" y="8801"/>
                      </a:moveTo>
                      <a:cubicBezTo>
                        <a:pt x="15355" y="8855"/>
                        <a:pt x="15058" y="8901"/>
                        <a:pt x="14759" y="8937"/>
                      </a:cubicBezTo>
                      <a:lnTo>
                        <a:pt x="14759" y="8937"/>
                      </a:lnTo>
                      <a:cubicBezTo>
                        <a:pt x="14970" y="8913"/>
                        <a:pt x="15180" y="8884"/>
                        <a:pt x="15388" y="8847"/>
                      </a:cubicBezTo>
                      <a:cubicBezTo>
                        <a:pt x="15474" y="8833"/>
                        <a:pt x="15561" y="8818"/>
                        <a:pt x="15648" y="8801"/>
                      </a:cubicBezTo>
                      <a:close/>
                      <a:moveTo>
                        <a:pt x="11011" y="8890"/>
                      </a:moveTo>
                      <a:cubicBezTo>
                        <a:pt x="11154" y="8911"/>
                        <a:pt x="11297" y="8930"/>
                        <a:pt x="11442" y="8946"/>
                      </a:cubicBezTo>
                      <a:lnTo>
                        <a:pt x="11442" y="8946"/>
                      </a:lnTo>
                      <a:cubicBezTo>
                        <a:pt x="11297" y="8929"/>
                        <a:pt x="11154" y="8910"/>
                        <a:pt x="11011" y="8890"/>
                      </a:cubicBezTo>
                      <a:close/>
                      <a:moveTo>
                        <a:pt x="11442" y="8946"/>
                      </a:moveTo>
                      <a:cubicBezTo>
                        <a:pt x="11460" y="8949"/>
                        <a:pt x="11478" y="8951"/>
                        <a:pt x="11496" y="8953"/>
                      </a:cubicBezTo>
                      <a:cubicBezTo>
                        <a:pt x="11505" y="8954"/>
                        <a:pt x="11514" y="8955"/>
                        <a:pt x="11523" y="8956"/>
                      </a:cubicBezTo>
                      <a:lnTo>
                        <a:pt x="11523" y="8956"/>
                      </a:lnTo>
                      <a:cubicBezTo>
                        <a:pt x="11496" y="8953"/>
                        <a:pt x="11469" y="8950"/>
                        <a:pt x="11442" y="8946"/>
                      </a:cubicBezTo>
                      <a:close/>
                      <a:moveTo>
                        <a:pt x="14759" y="8937"/>
                      </a:moveTo>
                      <a:cubicBezTo>
                        <a:pt x="14698" y="8944"/>
                        <a:pt x="14637" y="8951"/>
                        <a:pt x="14576" y="8958"/>
                      </a:cubicBezTo>
                      <a:cubicBezTo>
                        <a:pt x="14509" y="8965"/>
                        <a:pt x="14442" y="8972"/>
                        <a:pt x="14375" y="8979"/>
                      </a:cubicBezTo>
                      <a:lnTo>
                        <a:pt x="14375" y="8979"/>
                      </a:lnTo>
                      <a:cubicBezTo>
                        <a:pt x="14503" y="8967"/>
                        <a:pt x="14631" y="8953"/>
                        <a:pt x="14759" y="8937"/>
                      </a:cubicBezTo>
                      <a:close/>
                      <a:moveTo>
                        <a:pt x="11523" y="8956"/>
                      </a:moveTo>
                      <a:cubicBezTo>
                        <a:pt x="11639" y="8968"/>
                        <a:pt x="11755" y="8980"/>
                        <a:pt x="11872" y="8990"/>
                      </a:cubicBezTo>
                      <a:lnTo>
                        <a:pt x="11872" y="8990"/>
                      </a:lnTo>
                      <a:cubicBezTo>
                        <a:pt x="11842" y="8987"/>
                        <a:pt x="11813" y="8984"/>
                        <a:pt x="11784" y="8982"/>
                      </a:cubicBezTo>
                      <a:cubicBezTo>
                        <a:pt x="11698" y="8973"/>
                        <a:pt x="11610" y="8964"/>
                        <a:pt x="11523" y="8956"/>
                      </a:cubicBezTo>
                      <a:close/>
                      <a:moveTo>
                        <a:pt x="14375" y="8979"/>
                      </a:moveTo>
                      <a:lnTo>
                        <a:pt x="14375" y="8979"/>
                      </a:lnTo>
                      <a:cubicBezTo>
                        <a:pt x="14274" y="8988"/>
                        <a:pt x="14173" y="8996"/>
                        <a:pt x="14071" y="9004"/>
                      </a:cubicBezTo>
                      <a:lnTo>
                        <a:pt x="14071" y="9004"/>
                      </a:lnTo>
                      <a:cubicBezTo>
                        <a:pt x="14172" y="8998"/>
                        <a:pt x="14273" y="8989"/>
                        <a:pt x="14375" y="8979"/>
                      </a:cubicBezTo>
                      <a:close/>
                      <a:moveTo>
                        <a:pt x="14071" y="9004"/>
                      </a:moveTo>
                      <a:cubicBezTo>
                        <a:pt x="14057" y="9005"/>
                        <a:pt x="14043" y="9005"/>
                        <a:pt x="14029" y="9006"/>
                      </a:cubicBezTo>
                      <a:cubicBezTo>
                        <a:pt x="13977" y="9010"/>
                        <a:pt x="13926" y="9013"/>
                        <a:pt x="13876" y="9016"/>
                      </a:cubicBezTo>
                      <a:lnTo>
                        <a:pt x="13876" y="9016"/>
                      </a:lnTo>
                      <a:cubicBezTo>
                        <a:pt x="13941" y="9013"/>
                        <a:pt x="14006" y="9008"/>
                        <a:pt x="14071" y="9004"/>
                      </a:cubicBezTo>
                      <a:close/>
                      <a:moveTo>
                        <a:pt x="11872" y="8990"/>
                      </a:moveTo>
                      <a:lnTo>
                        <a:pt x="11872" y="8990"/>
                      </a:lnTo>
                      <a:cubicBezTo>
                        <a:pt x="12057" y="9006"/>
                        <a:pt x="12245" y="9019"/>
                        <a:pt x="12433" y="9026"/>
                      </a:cubicBezTo>
                      <a:lnTo>
                        <a:pt x="12433" y="9026"/>
                      </a:lnTo>
                      <a:cubicBezTo>
                        <a:pt x="12245" y="9018"/>
                        <a:pt x="12058" y="9005"/>
                        <a:pt x="11872" y="8990"/>
                      </a:cubicBezTo>
                      <a:close/>
                      <a:moveTo>
                        <a:pt x="12433" y="9026"/>
                      </a:moveTo>
                      <a:cubicBezTo>
                        <a:pt x="12544" y="9031"/>
                        <a:pt x="12655" y="9035"/>
                        <a:pt x="12766" y="9037"/>
                      </a:cubicBezTo>
                      <a:lnTo>
                        <a:pt x="12766" y="9037"/>
                      </a:lnTo>
                      <a:cubicBezTo>
                        <a:pt x="12707" y="9035"/>
                        <a:pt x="12648" y="9033"/>
                        <a:pt x="12587" y="9030"/>
                      </a:cubicBezTo>
                      <a:cubicBezTo>
                        <a:pt x="12536" y="9029"/>
                        <a:pt x="12484" y="9028"/>
                        <a:pt x="12433" y="9026"/>
                      </a:cubicBezTo>
                      <a:close/>
                      <a:moveTo>
                        <a:pt x="12766" y="9037"/>
                      </a:moveTo>
                      <a:cubicBezTo>
                        <a:pt x="12815" y="9039"/>
                        <a:pt x="12864" y="9039"/>
                        <a:pt x="12913" y="9039"/>
                      </a:cubicBezTo>
                      <a:cubicBezTo>
                        <a:pt x="12864" y="9039"/>
                        <a:pt x="12815" y="9038"/>
                        <a:pt x="12766" y="9037"/>
                      </a:cubicBezTo>
                      <a:close/>
                      <a:moveTo>
                        <a:pt x="13876" y="9016"/>
                      </a:moveTo>
                      <a:cubicBezTo>
                        <a:pt x="13608" y="9032"/>
                        <a:pt x="13338" y="9039"/>
                        <a:pt x="13067" y="9039"/>
                      </a:cubicBezTo>
                      <a:lnTo>
                        <a:pt x="13240" y="9039"/>
                      </a:lnTo>
                      <a:cubicBezTo>
                        <a:pt x="13454" y="9036"/>
                        <a:pt x="13664" y="9029"/>
                        <a:pt x="13876" y="901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2109;p48">
                  <a:extLst>
                    <a:ext uri="{FF2B5EF4-FFF2-40B4-BE49-F238E27FC236}">
                      <a16:creationId xmlns:a16="http://schemas.microsoft.com/office/drawing/2014/main" id="{76727558-A53B-4FD0-A4E1-FBC0C2EF7A04}"/>
                    </a:ext>
                  </a:extLst>
                </p:cNvPr>
                <p:cNvSpPr/>
                <p:nvPr/>
              </p:nvSpPr>
              <p:spPr>
                <a:xfrm>
                  <a:off x="6832112" y="1836900"/>
                  <a:ext cx="626527" cy="22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8" h="924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" y="68"/>
                        <a:pt x="48" y="135"/>
                        <a:pt x="72" y="203"/>
                      </a:cubicBezTo>
                      <a:cubicBezTo>
                        <a:pt x="112" y="298"/>
                        <a:pt x="150" y="399"/>
                        <a:pt x="188" y="496"/>
                      </a:cubicBezTo>
                      <a:cubicBezTo>
                        <a:pt x="256" y="664"/>
                        <a:pt x="323" y="822"/>
                        <a:pt x="394" y="986"/>
                      </a:cubicBezTo>
                      <a:cubicBezTo>
                        <a:pt x="404" y="1000"/>
                        <a:pt x="409" y="1015"/>
                        <a:pt x="414" y="1028"/>
                      </a:cubicBezTo>
                      <a:cubicBezTo>
                        <a:pt x="496" y="1212"/>
                        <a:pt x="582" y="1389"/>
                        <a:pt x="669" y="1562"/>
                      </a:cubicBezTo>
                      <a:cubicBezTo>
                        <a:pt x="693" y="1605"/>
                        <a:pt x="717" y="1649"/>
                        <a:pt x="740" y="1696"/>
                      </a:cubicBezTo>
                      <a:cubicBezTo>
                        <a:pt x="746" y="1711"/>
                        <a:pt x="755" y="1725"/>
                        <a:pt x="760" y="1740"/>
                      </a:cubicBezTo>
                      <a:cubicBezTo>
                        <a:pt x="846" y="1904"/>
                        <a:pt x="933" y="2057"/>
                        <a:pt x="1019" y="2215"/>
                      </a:cubicBezTo>
                      <a:cubicBezTo>
                        <a:pt x="1077" y="2312"/>
                        <a:pt x="1135" y="2412"/>
                        <a:pt x="1192" y="2509"/>
                      </a:cubicBezTo>
                      <a:cubicBezTo>
                        <a:pt x="1274" y="2638"/>
                        <a:pt x="1356" y="2769"/>
                        <a:pt x="1438" y="2898"/>
                      </a:cubicBezTo>
                      <a:cubicBezTo>
                        <a:pt x="1769" y="3403"/>
                        <a:pt x="2130" y="3888"/>
                        <a:pt x="2523" y="4344"/>
                      </a:cubicBezTo>
                      <a:lnTo>
                        <a:pt x="2523" y="4349"/>
                      </a:lnTo>
                      <a:cubicBezTo>
                        <a:pt x="2754" y="4619"/>
                        <a:pt x="2995" y="4878"/>
                        <a:pt x="3244" y="5127"/>
                      </a:cubicBezTo>
                      <a:cubicBezTo>
                        <a:pt x="3312" y="5200"/>
                        <a:pt x="3384" y="5267"/>
                        <a:pt x="3456" y="5340"/>
                      </a:cubicBezTo>
                      <a:cubicBezTo>
                        <a:pt x="3508" y="5387"/>
                        <a:pt x="3561" y="5440"/>
                        <a:pt x="3614" y="5488"/>
                      </a:cubicBezTo>
                      <a:cubicBezTo>
                        <a:pt x="3716" y="5584"/>
                        <a:pt x="3821" y="5675"/>
                        <a:pt x="3927" y="5772"/>
                      </a:cubicBezTo>
                      <a:cubicBezTo>
                        <a:pt x="3946" y="5786"/>
                        <a:pt x="3960" y="5801"/>
                        <a:pt x="3980" y="5815"/>
                      </a:cubicBezTo>
                      <a:cubicBezTo>
                        <a:pt x="4100" y="5921"/>
                        <a:pt x="4215" y="6021"/>
                        <a:pt x="4340" y="6118"/>
                      </a:cubicBezTo>
                      <a:cubicBezTo>
                        <a:pt x="4542" y="6287"/>
                        <a:pt x="4748" y="6445"/>
                        <a:pt x="4960" y="6593"/>
                      </a:cubicBezTo>
                      <a:cubicBezTo>
                        <a:pt x="5032" y="6646"/>
                        <a:pt x="5104" y="6699"/>
                        <a:pt x="5171" y="6748"/>
                      </a:cubicBezTo>
                      <a:cubicBezTo>
                        <a:pt x="5402" y="6906"/>
                        <a:pt x="5637" y="7059"/>
                        <a:pt x="5873" y="7203"/>
                      </a:cubicBezTo>
                      <a:cubicBezTo>
                        <a:pt x="5936" y="7243"/>
                        <a:pt x="5994" y="7276"/>
                        <a:pt x="6056" y="7314"/>
                      </a:cubicBezTo>
                      <a:cubicBezTo>
                        <a:pt x="6657" y="7671"/>
                        <a:pt x="7291" y="7982"/>
                        <a:pt x="7944" y="8241"/>
                      </a:cubicBezTo>
                      <a:cubicBezTo>
                        <a:pt x="8059" y="8290"/>
                        <a:pt x="8175" y="8334"/>
                        <a:pt x="8295" y="8376"/>
                      </a:cubicBezTo>
                      <a:cubicBezTo>
                        <a:pt x="8314" y="8386"/>
                        <a:pt x="8334" y="8396"/>
                        <a:pt x="8352" y="8401"/>
                      </a:cubicBezTo>
                      <a:cubicBezTo>
                        <a:pt x="8468" y="8443"/>
                        <a:pt x="8583" y="8483"/>
                        <a:pt x="8694" y="8521"/>
                      </a:cubicBezTo>
                      <a:cubicBezTo>
                        <a:pt x="8862" y="8574"/>
                        <a:pt x="9030" y="8631"/>
                        <a:pt x="9203" y="8680"/>
                      </a:cubicBezTo>
                      <a:cubicBezTo>
                        <a:pt x="9304" y="8709"/>
                        <a:pt x="9405" y="8737"/>
                        <a:pt x="9501" y="8766"/>
                      </a:cubicBezTo>
                      <a:cubicBezTo>
                        <a:pt x="9616" y="8795"/>
                        <a:pt x="9727" y="8824"/>
                        <a:pt x="9842" y="8853"/>
                      </a:cubicBezTo>
                      <a:cubicBezTo>
                        <a:pt x="9953" y="8876"/>
                        <a:pt x="10064" y="8900"/>
                        <a:pt x="10175" y="8929"/>
                      </a:cubicBezTo>
                      <a:cubicBezTo>
                        <a:pt x="10290" y="8953"/>
                        <a:pt x="10400" y="8973"/>
                        <a:pt x="10515" y="8997"/>
                      </a:cubicBezTo>
                      <a:cubicBezTo>
                        <a:pt x="10861" y="9064"/>
                        <a:pt x="11213" y="9112"/>
                        <a:pt x="11568" y="9155"/>
                      </a:cubicBezTo>
                      <a:cubicBezTo>
                        <a:pt x="11664" y="9164"/>
                        <a:pt x="11760" y="9175"/>
                        <a:pt x="11856" y="9184"/>
                      </a:cubicBezTo>
                      <a:cubicBezTo>
                        <a:pt x="12120" y="9208"/>
                        <a:pt x="12389" y="9228"/>
                        <a:pt x="12659" y="9232"/>
                      </a:cubicBezTo>
                      <a:cubicBezTo>
                        <a:pt x="12770" y="9237"/>
                        <a:pt x="12875" y="9241"/>
                        <a:pt x="12985" y="9241"/>
                      </a:cubicBezTo>
                      <a:lnTo>
                        <a:pt x="13312" y="9241"/>
                      </a:lnTo>
                      <a:cubicBezTo>
                        <a:pt x="13577" y="9237"/>
                        <a:pt x="13837" y="9228"/>
                        <a:pt x="14101" y="9208"/>
                      </a:cubicBezTo>
                      <a:cubicBezTo>
                        <a:pt x="14283" y="9199"/>
                        <a:pt x="14465" y="9179"/>
                        <a:pt x="14648" y="9160"/>
                      </a:cubicBezTo>
                      <a:cubicBezTo>
                        <a:pt x="14922" y="9131"/>
                        <a:pt x="15192" y="9097"/>
                        <a:pt x="15460" y="9049"/>
                      </a:cubicBezTo>
                      <a:cubicBezTo>
                        <a:pt x="15571" y="9030"/>
                        <a:pt x="15687" y="9011"/>
                        <a:pt x="15797" y="8987"/>
                      </a:cubicBezTo>
                      <a:cubicBezTo>
                        <a:pt x="15893" y="8968"/>
                        <a:pt x="15993" y="8949"/>
                        <a:pt x="16095" y="8929"/>
                      </a:cubicBezTo>
                      <a:cubicBezTo>
                        <a:pt x="16119" y="8924"/>
                        <a:pt x="16148" y="8915"/>
                        <a:pt x="16172" y="8910"/>
                      </a:cubicBezTo>
                      <a:lnTo>
                        <a:pt x="16177" y="8910"/>
                      </a:lnTo>
                      <a:cubicBezTo>
                        <a:pt x="16277" y="8886"/>
                        <a:pt x="16379" y="8862"/>
                        <a:pt x="16479" y="8838"/>
                      </a:cubicBezTo>
                      <a:cubicBezTo>
                        <a:pt x="16576" y="8814"/>
                        <a:pt x="16676" y="8789"/>
                        <a:pt x="16778" y="8761"/>
                      </a:cubicBezTo>
                      <a:cubicBezTo>
                        <a:pt x="17344" y="8612"/>
                        <a:pt x="17902" y="8420"/>
                        <a:pt x="18440" y="8199"/>
                      </a:cubicBezTo>
                      <a:cubicBezTo>
                        <a:pt x="18488" y="8175"/>
                        <a:pt x="18541" y="8161"/>
                        <a:pt x="18588" y="8137"/>
                      </a:cubicBezTo>
                      <a:cubicBezTo>
                        <a:pt x="18896" y="8006"/>
                        <a:pt x="19194" y="7862"/>
                        <a:pt x="19493" y="7713"/>
                      </a:cubicBezTo>
                      <a:cubicBezTo>
                        <a:pt x="19584" y="7665"/>
                        <a:pt x="19670" y="7622"/>
                        <a:pt x="19752" y="7574"/>
                      </a:cubicBezTo>
                      <a:cubicBezTo>
                        <a:pt x="20132" y="7372"/>
                        <a:pt x="20497" y="7156"/>
                        <a:pt x="20848" y="6915"/>
                      </a:cubicBezTo>
                      <a:cubicBezTo>
                        <a:pt x="20919" y="6868"/>
                        <a:pt x="20992" y="6819"/>
                        <a:pt x="21063" y="6771"/>
                      </a:cubicBezTo>
                      <a:cubicBezTo>
                        <a:pt x="21136" y="6724"/>
                        <a:pt x="21208" y="6671"/>
                        <a:pt x="21276" y="6622"/>
                      </a:cubicBezTo>
                      <a:cubicBezTo>
                        <a:pt x="21328" y="6584"/>
                        <a:pt x="21376" y="6551"/>
                        <a:pt x="21424" y="6511"/>
                      </a:cubicBezTo>
                      <a:cubicBezTo>
                        <a:pt x="21626" y="6363"/>
                        <a:pt x="21828" y="6209"/>
                        <a:pt x="22020" y="6050"/>
                      </a:cubicBezTo>
                      <a:cubicBezTo>
                        <a:pt x="22048" y="6027"/>
                        <a:pt x="22073" y="6003"/>
                        <a:pt x="22102" y="5979"/>
                      </a:cubicBezTo>
                      <a:cubicBezTo>
                        <a:pt x="22126" y="5959"/>
                        <a:pt x="22155" y="5941"/>
                        <a:pt x="22179" y="5916"/>
                      </a:cubicBezTo>
                      <a:cubicBezTo>
                        <a:pt x="22376" y="5748"/>
                        <a:pt x="22573" y="5570"/>
                        <a:pt x="22765" y="5387"/>
                      </a:cubicBezTo>
                      <a:cubicBezTo>
                        <a:pt x="22798" y="5353"/>
                        <a:pt x="22837" y="5315"/>
                        <a:pt x="22875" y="5282"/>
                      </a:cubicBezTo>
                      <a:cubicBezTo>
                        <a:pt x="22986" y="5171"/>
                        <a:pt x="23097" y="5061"/>
                        <a:pt x="23202" y="4950"/>
                      </a:cubicBezTo>
                      <a:cubicBezTo>
                        <a:pt x="23279" y="4868"/>
                        <a:pt x="23356" y="4787"/>
                        <a:pt x="23432" y="4705"/>
                      </a:cubicBezTo>
                      <a:cubicBezTo>
                        <a:pt x="23457" y="4681"/>
                        <a:pt x="23476" y="4657"/>
                        <a:pt x="23501" y="4628"/>
                      </a:cubicBezTo>
                      <a:cubicBezTo>
                        <a:pt x="23563" y="4561"/>
                        <a:pt x="23625" y="4488"/>
                        <a:pt x="23687" y="4417"/>
                      </a:cubicBezTo>
                      <a:cubicBezTo>
                        <a:pt x="23885" y="4191"/>
                        <a:pt x="24067" y="3965"/>
                        <a:pt x="24250" y="3730"/>
                      </a:cubicBezTo>
                      <a:cubicBezTo>
                        <a:pt x="24413" y="3513"/>
                        <a:pt x="24572" y="3288"/>
                        <a:pt x="24725" y="3062"/>
                      </a:cubicBezTo>
                      <a:cubicBezTo>
                        <a:pt x="24769" y="2994"/>
                        <a:pt x="24812" y="2931"/>
                        <a:pt x="24856" y="2865"/>
                      </a:cubicBezTo>
                      <a:cubicBezTo>
                        <a:pt x="24951" y="2716"/>
                        <a:pt x="25043" y="2572"/>
                        <a:pt x="25134" y="2417"/>
                      </a:cubicBezTo>
                      <a:cubicBezTo>
                        <a:pt x="25202" y="2297"/>
                        <a:pt x="25273" y="2177"/>
                        <a:pt x="25341" y="2057"/>
                      </a:cubicBezTo>
                      <a:cubicBezTo>
                        <a:pt x="25437" y="1880"/>
                        <a:pt x="25533" y="1707"/>
                        <a:pt x="25619" y="1523"/>
                      </a:cubicBezTo>
                      <a:cubicBezTo>
                        <a:pt x="25624" y="1514"/>
                        <a:pt x="25630" y="1505"/>
                        <a:pt x="25634" y="1494"/>
                      </a:cubicBezTo>
                      <a:cubicBezTo>
                        <a:pt x="25639" y="1485"/>
                        <a:pt x="25643" y="1480"/>
                        <a:pt x="25648" y="1471"/>
                      </a:cubicBezTo>
                      <a:cubicBezTo>
                        <a:pt x="25706" y="1356"/>
                        <a:pt x="25763" y="1235"/>
                        <a:pt x="25816" y="1119"/>
                      </a:cubicBezTo>
                      <a:cubicBezTo>
                        <a:pt x="25826" y="1101"/>
                        <a:pt x="25831" y="1081"/>
                        <a:pt x="25841" y="1062"/>
                      </a:cubicBezTo>
                      <a:cubicBezTo>
                        <a:pt x="25956" y="808"/>
                        <a:pt x="26067" y="549"/>
                        <a:pt x="26167" y="283"/>
                      </a:cubicBezTo>
                      <a:lnTo>
                        <a:pt x="26167" y="283"/>
                      </a:lnTo>
                      <a:cubicBezTo>
                        <a:pt x="25115" y="1385"/>
                        <a:pt x="23923" y="2350"/>
                        <a:pt x="22625" y="3153"/>
                      </a:cubicBezTo>
                      <a:cubicBezTo>
                        <a:pt x="22438" y="3965"/>
                        <a:pt x="22193" y="4739"/>
                        <a:pt x="21564" y="5104"/>
                      </a:cubicBezTo>
                      <a:cubicBezTo>
                        <a:pt x="21299" y="5258"/>
                        <a:pt x="20997" y="5329"/>
                        <a:pt x="20699" y="5329"/>
                      </a:cubicBezTo>
                      <a:cubicBezTo>
                        <a:pt x="20329" y="5329"/>
                        <a:pt x="19959" y="5220"/>
                        <a:pt x="19661" y="4998"/>
                      </a:cubicBezTo>
                      <a:cubicBezTo>
                        <a:pt x="19915" y="4892"/>
                        <a:pt x="20079" y="4681"/>
                        <a:pt x="20160" y="4426"/>
                      </a:cubicBezTo>
                      <a:lnTo>
                        <a:pt x="20160" y="4426"/>
                      </a:lnTo>
                      <a:cubicBezTo>
                        <a:pt x="18089" y="5296"/>
                        <a:pt x="15820" y="5791"/>
                        <a:pt x="13447" y="5819"/>
                      </a:cubicBezTo>
                      <a:cubicBezTo>
                        <a:pt x="13875" y="6633"/>
                        <a:pt x="14850" y="6877"/>
                        <a:pt x="15244" y="7545"/>
                      </a:cubicBezTo>
                      <a:cubicBezTo>
                        <a:pt x="15388" y="7786"/>
                        <a:pt x="15460" y="8079"/>
                        <a:pt x="15398" y="8478"/>
                      </a:cubicBezTo>
                      <a:cubicBezTo>
                        <a:pt x="15374" y="8660"/>
                        <a:pt x="15259" y="8742"/>
                        <a:pt x="15081" y="8742"/>
                      </a:cubicBezTo>
                      <a:cubicBezTo>
                        <a:pt x="14234" y="8742"/>
                        <a:pt x="11899" y="6921"/>
                        <a:pt x="10203" y="5570"/>
                      </a:cubicBezTo>
                      <a:cubicBezTo>
                        <a:pt x="6185" y="4888"/>
                        <a:pt x="2629" y="2874"/>
                        <a:pt x="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2110;p48">
                  <a:extLst>
                    <a:ext uri="{FF2B5EF4-FFF2-40B4-BE49-F238E27FC236}">
                      <a16:creationId xmlns:a16="http://schemas.microsoft.com/office/drawing/2014/main" id="{A4A2416F-A448-4400-9718-D04757448D38}"/>
                    </a:ext>
                  </a:extLst>
                </p:cNvPr>
                <p:cNvSpPr/>
                <p:nvPr/>
              </p:nvSpPr>
              <p:spPr>
                <a:xfrm>
                  <a:off x="7076398" y="1970259"/>
                  <a:ext cx="125890" cy="7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8" h="317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6" y="1351"/>
                        <a:pt x="4031" y="3172"/>
                        <a:pt x="4878" y="3172"/>
                      </a:cubicBezTo>
                      <a:cubicBezTo>
                        <a:pt x="5056" y="3172"/>
                        <a:pt x="5171" y="3090"/>
                        <a:pt x="5195" y="2908"/>
                      </a:cubicBezTo>
                      <a:cubicBezTo>
                        <a:pt x="5257" y="2509"/>
                        <a:pt x="5185" y="2216"/>
                        <a:pt x="5041" y="1975"/>
                      </a:cubicBezTo>
                      <a:cubicBezTo>
                        <a:pt x="4647" y="1307"/>
                        <a:pt x="3672" y="1063"/>
                        <a:pt x="3244" y="249"/>
                      </a:cubicBezTo>
                      <a:lnTo>
                        <a:pt x="2820" y="249"/>
                      </a:lnTo>
                      <a:cubicBezTo>
                        <a:pt x="1860" y="240"/>
                        <a:pt x="917" y="154"/>
                        <a:pt x="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111;p48">
                  <a:extLst>
                    <a:ext uri="{FF2B5EF4-FFF2-40B4-BE49-F238E27FC236}">
                      <a16:creationId xmlns:a16="http://schemas.microsoft.com/office/drawing/2014/main" id="{9C2F9597-1904-4050-B3AB-45DEED6DCEAD}"/>
                    </a:ext>
                  </a:extLst>
                </p:cNvPr>
                <p:cNvSpPr/>
                <p:nvPr/>
              </p:nvSpPr>
              <p:spPr>
                <a:xfrm>
                  <a:off x="7302846" y="1912366"/>
                  <a:ext cx="70990" cy="5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2178" extrusionOk="0">
                      <a:moveTo>
                        <a:pt x="2964" y="1"/>
                      </a:moveTo>
                      <a:lnTo>
                        <a:pt x="2964" y="1"/>
                      </a:lnTo>
                      <a:cubicBezTo>
                        <a:pt x="2181" y="486"/>
                        <a:pt x="1360" y="914"/>
                        <a:pt x="499" y="1274"/>
                      </a:cubicBezTo>
                      <a:cubicBezTo>
                        <a:pt x="418" y="1529"/>
                        <a:pt x="254" y="1740"/>
                        <a:pt x="0" y="1846"/>
                      </a:cubicBezTo>
                      <a:cubicBezTo>
                        <a:pt x="298" y="2068"/>
                        <a:pt x="668" y="2177"/>
                        <a:pt x="1038" y="2177"/>
                      </a:cubicBezTo>
                      <a:cubicBezTo>
                        <a:pt x="1336" y="2177"/>
                        <a:pt x="1638" y="2106"/>
                        <a:pt x="1903" y="1952"/>
                      </a:cubicBezTo>
                      <a:cubicBezTo>
                        <a:pt x="2532" y="1587"/>
                        <a:pt x="2777" y="813"/>
                        <a:pt x="296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112;p48">
                  <a:extLst>
                    <a:ext uri="{FF2B5EF4-FFF2-40B4-BE49-F238E27FC236}">
                      <a16:creationId xmlns:a16="http://schemas.microsoft.com/office/drawing/2014/main" id="{B238369A-3D5F-4A91-B020-78FBAD1EF475}"/>
                    </a:ext>
                  </a:extLst>
                </p:cNvPr>
                <p:cNvSpPr/>
                <p:nvPr/>
              </p:nvSpPr>
              <p:spPr>
                <a:xfrm>
                  <a:off x="6669303" y="1819278"/>
                  <a:ext cx="456129" cy="1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1" h="5484" extrusionOk="0">
                      <a:moveTo>
                        <a:pt x="9711" y="1"/>
                      </a:moveTo>
                      <a:cubicBezTo>
                        <a:pt x="9179" y="1"/>
                        <a:pt x="8638" y="139"/>
                        <a:pt x="8083" y="448"/>
                      </a:cubicBezTo>
                      <a:cubicBezTo>
                        <a:pt x="7233" y="919"/>
                        <a:pt x="4955" y="3033"/>
                        <a:pt x="4787" y="3971"/>
                      </a:cubicBezTo>
                      <a:cubicBezTo>
                        <a:pt x="4793" y="3934"/>
                        <a:pt x="4749" y="3917"/>
                        <a:pt x="4663" y="3917"/>
                      </a:cubicBezTo>
                      <a:cubicBezTo>
                        <a:pt x="4100" y="3917"/>
                        <a:pt x="1743" y="4644"/>
                        <a:pt x="1" y="5278"/>
                      </a:cubicBezTo>
                      <a:lnTo>
                        <a:pt x="19051" y="5484"/>
                      </a:lnTo>
                      <a:cubicBezTo>
                        <a:pt x="18723" y="4494"/>
                        <a:pt x="16479" y="3971"/>
                        <a:pt x="15873" y="3764"/>
                      </a:cubicBezTo>
                      <a:cubicBezTo>
                        <a:pt x="14225" y="3201"/>
                        <a:pt x="15028" y="3778"/>
                        <a:pt x="13764" y="2649"/>
                      </a:cubicBezTo>
                      <a:cubicBezTo>
                        <a:pt x="13125" y="2077"/>
                        <a:pt x="12798" y="1313"/>
                        <a:pt x="12038" y="813"/>
                      </a:cubicBezTo>
                      <a:cubicBezTo>
                        <a:pt x="11274" y="307"/>
                        <a:pt x="10503" y="1"/>
                        <a:pt x="97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113;p48">
                  <a:extLst>
                    <a:ext uri="{FF2B5EF4-FFF2-40B4-BE49-F238E27FC236}">
                      <a16:creationId xmlns:a16="http://schemas.microsoft.com/office/drawing/2014/main" id="{507F7A63-389B-48CC-BF57-26CC4E67E536}"/>
                    </a:ext>
                  </a:extLst>
                </p:cNvPr>
                <p:cNvSpPr/>
                <p:nvPr/>
              </p:nvSpPr>
              <p:spPr>
                <a:xfrm>
                  <a:off x="7190531" y="1474386"/>
                  <a:ext cx="464054" cy="11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4940" extrusionOk="0">
                      <a:moveTo>
                        <a:pt x="8741" y="0"/>
                      </a:moveTo>
                      <a:cubicBezTo>
                        <a:pt x="7724" y="0"/>
                        <a:pt x="6818" y="611"/>
                        <a:pt x="5858" y="1497"/>
                      </a:cubicBezTo>
                      <a:cubicBezTo>
                        <a:pt x="4532" y="2719"/>
                        <a:pt x="4483" y="2935"/>
                        <a:pt x="2908" y="3589"/>
                      </a:cubicBezTo>
                      <a:cubicBezTo>
                        <a:pt x="1879" y="4012"/>
                        <a:pt x="918" y="4223"/>
                        <a:pt x="0" y="4727"/>
                      </a:cubicBezTo>
                      <a:lnTo>
                        <a:pt x="19381" y="4939"/>
                      </a:lnTo>
                      <a:cubicBezTo>
                        <a:pt x="17891" y="2622"/>
                        <a:pt x="15657" y="3535"/>
                        <a:pt x="13446" y="2945"/>
                      </a:cubicBezTo>
                      <a:cubicBezTo>
                        <a:pt x="11851" y="2512"/>
                        <a:pt x="11481" y="1075"/>
                        <a:pt x="10169" y="388"/>
                      </a:cubicBezTo>
                      <a:cubicBezTo>
                        <a:pt x="9662" y="120"/>
                        <a:pt x="9191" y="0"/>
                        <a:pt x="874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114;p48">
                  <a:extLst>
                    <a:ext uri="{FF2B5EF4-FFF2-40B4-BE49-F238E27FC236}">
                      <a16:creationId xmlns:a16="http://schemas.microsoft.com/office/drawing/2014/main" id="{D46544B6-3DEF-4471-AFDA-4F9A84AE1B28}"/>
                    </a:ext>
                  </a:extLst>
                </p:cNvPr>
                <p:cNvSpPr/>
                <p:nvPr/>
              </p:nvSpPr>
              <p:spPr>
                <a:xfrm>
                  <a:off x="6994945" y="1848655"/>
                  <a:ext cx="81237" cy="8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2" extrusionOk="0">
                      <a:moveTo>
                        <a:pt x="1715" y="0"/>
                      </a:moveTo>
                      <a:cubicBezTo>
                        <a:pt x="1701" y="1092"/>
                        <a:pt x="1109" y="1682"/>
                        <a:pt x="25" y="1682"/>
                      </a:cubicBezTo>
                      <a:cubicBezTo>
                        <a:pt x="17" y="1682"/>
                        <a:pt x="9" y="1682"/>
                        <a:pt x="0" y="1682"/>
                      </a:cubicBezTo>
                      <a:lnTo>
                        <a:pt x="0" y="1682"/>
                      </a:lnTo>
                      <a:cubicBezTo>
                        <a:pt x="1100" y="1691"/>
                        <a:pt x="1691" y="2292"/>
                        <a:pt x="1677" y="3392"/>
                      </a:cubicBezTo>
                      <a:cubicBezTo>
                        <a:pt x="1691" y="2300"/>
                        <a:pt x="2282" y="1715"/>
                        <a:pt x="3367" y="1715"/>
                      </a:cubicBezTo>
                      <a:cubicBezTo>
                        <a:pt x="3375" y="1715"/>
                        <a:pt x="3384" y="1715"/>
                        <a:pt x="3392" y="1715"/>
                      </a:cubicBezTo>
                      <a:cubicBezTo>
                        <a:pt x="2292" y="1706"/>
                        <a:pt x="1701" y="1100"/>
                        <a:pt x="17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115;p48">
                  <a:extLst>
                    <a:ext uri="{FF2B5EF4-FFF2-40B4-BE49-F238E27FC236}">
                      <a16:creationId xmlns:a16="http://schemas.microsoft.com/office/drawing/2014/main" id="{CDC2A49A-AB7A-4720-82B7-B5BD067037E1}"/>
                    </a:ext>
                  </a:extLst>
                </p:cNvPr>
                <p:cNvSpPr/>
                <p:nvPr/>
              </p:nvSpPr>
              <p:spPr>
                <a:xfrm>
                  <a:off x="6828665" y="1736461"/>
                  <a:ext cx="81237" cy="8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3" extrusionOk="0">
                      <a:moveTo>
                        <a:pt x="1711" y="0"/>
                      </a:moveTo>
                      <a:cubicBezTo>
                        <a:pt x="1702" y="1091"/>
                        <a:pt x="1111" y="1677"/>
                        <a:pt x="29" y="1677"/>
                      </a:cubicBezTo>
                      <a:cubicBezTo>
                        <a:pt x="20" y="1677"/>
                        <a:pt x="10" y="1677"/>
                        <a:pt x="1" y="1677"/>
                      </a:cubicBezTo>
                      <a:lnTo>
                        <a:pt x="1" y="1677"/>
                      </a:lnTo>
                      <a:cubicBezTo>
                        <a:pt x="1101" y="1687"/>
                        <a:pt x="1687" y="2293"/>
                        <a:pt x="1678" y="3393"/>
                      </a:cubicBezTo>
                      <a:cubicBezTo>
                        <a:pt x="1687" y="2306"/>
                        <a:pt x="2277" y="1716"/>
                        <a:pt x="3352" y="1716"/>
                      </a:cubicBezTo>
                      <a:cubicBezTo>
                        <a:pt x="3366" y="1716"/>
                        <a:pt x="3379" y="1716"/>
                        <a:pt x="3393" y="1716"/>
                      </a:cubicBezTo>
                      <a:cubicBezTo>
                        <a:pt x="2292" y="1701"/>
                        <a:pt x="1702" y="1100"/>
                        <a:pt x="171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116;p48">
                  <a:extLst>
                    <a:ext uri="{FF2B5EF4-FFF2-40B4-BE49-F238E27FC236}">
                      <a16:creationId xmlns:a16="http://schemas.microsoft.com/office/drawing/2014/main" id="{3CD02970-EBFE-45E5-994B-57CBF346E153}"/>
                    </a:ext>
                  </a:extLst>
                </p:cNvPr>
                <p:cNvSpPr/>
                <p:nvPr/>
              </p:nvSpPr>
              <p:spPr>
                <a:xfrm>
                  <a:off x="7310986" y="1863141"/>
                  <a:ext cx="52482" cy="5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2187" extrusionOk="0">
                      <a:moveTo>
                        <a:pt x="1111" y="1"/>
                      </a:moveTo>
                      <a:lnTo>
                        <a:pt x="1111" y="1"/>
                      </a:lnTo>
                      <a:cubicBezTo>
                        <a:pt x="1102" y="698"/>
                        <a:pt x="721" y="1081"/>
                        <a:pt x="25" y="1081"/>
                      </a:cubicBezTo>
                      <a:cubicBezTo>
                        <a:pt x="17" y="1081"/>
                        <a:pt x="9" y="1081"/>
                        <a:pt x="0" y="1081"/>
                      </a:cubicBezTo>
                      <a:lnTo>
                        <a:pt x="0" y="1081"/>
                      </a:lnTo>
                      <a:cubicBezTo>
                        <a:pt x="712" y="1090"/>
                        <a:pt x="1091" y="1476"/>
                        <a:pt x="1087" y="2186"/>
                      </a:cubicBezTo>
                      <a:cubicBezTo>
                        <a:pt x="1091" y="1484"/>
                        <a:pt x="1472" y="1105"/>
                        <a:pt x="2166" y="1105"/>
                      </a:cubicBezTo>
                      <a:cubicBezTo>
                        <a:pt x="2175" y="1105"/>
                        <a:pt x="2183" y="1105"/>
                        <a:pt x="2192" y="1105"/>
                      </a:cubicBezTo>
                      <a:cubicBezTo>
                        <a:pt x="1481" y="1096"/>
                        <a:pt x="1102" y="706"/>
                        <a:pt x="11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117;p48">
                  <a:extLst>
                    <a:ext uri="{FF2B5EF4-FFF2-40B4-BE49-F238E27FC236}">
                      <a16:creationId xmlns:a16="http://schemas.microsoft.com/office/drawing/2014/main" id="{81AFC67F-4B0B-4630-A7DE-F857F0F4D5D8}"/>
                    </a:ext>
                  </a:extLst>
                </p:cNvPr>
                <p:cNvSpPr/>
                <p:nvPr/>
              </p:nvSpPr>
              <p:spPr>
                <a:xfrm>
                  <a:off x="7354729" y="1810778"/>
                  <a:ext cx="52362" cy="5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188" extrusionOk="0">
                      <a:moveTo>
                        <a:pt x="1105" y="1"/>
                      </a:moveTo>
                      <a:cubicBezTo>
                        <a:pt x="1100" y="702"/>
                        <a:pt x="715" y="1081"/>
                        <a:pt x="13" y="1081"/>
                      </a:cubicBezTo>
                      <a:cubicBezTo>
                        <a:pt x="9" y="1081"/>
                        <a:pt x="4" y="1081"/>
                        <a:pt x="0" y="1081"/>
                      </a:cubicBezTo>
                      <a:lnTo>
                        <a:pt x="0" y="1081"/>
                      </a:lnTo>
                      <a:cubicBezTo>
                        <a:pt x="711" y="1086"/>
                        <a:pt x="1091" y="1476"/>
                        <a:pt x="1081" y="2187"/>
                      </a:cubicBezTo>
                      <a:cubicBezTo>
                        <a:pt x="1091" y="1484"/>
                        <a:pt x="1471" y="1105"/>
                        <a:pt x="2162" y="1105"/>
                      </a:cubicBezTo>
                      <a:cubicBezTo>
                        <a:pt x="2170" y="1105"/>
                        <a:pt x="2179" y="1105"/>
                        <a:pt x="2187" y="1106"/>
                      </a:cubicBezTo>
                      <a:cubicBezTo>
                        <a:pt x="1480" y="1096"/>
                        <a:pt x="1101" y="707"/>
                        <a:pt x="110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118;p48">
                  <a:extLst>
                    <a:ext uri="{FF2B5EF4-FFF2-40B4-BE49-F238E27FC236}">
                      <a16:creationId xmlns:a16="http://schemas.microsoft.com/office/drawing/2014/main" id="{8F3143BA-6143-4C3E-A2F8-1F9B10EA2997}"/>
                    </a:ext>
                  </a:extLst>
                </p:cNvPr>
                <p:cNvSpPr/>
                <p:nvPr/>
              </p:nvSpPr>
              <p:spPr>
                <a:xfrm>
                  <a:off x="6946246" y="1924457"/>
                  <a:ext cx="52386" cy="5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2187" extrusionOk="0">
                      <a:moveTo>
                        <a:pt x="1106" y="0"/>
                      </a:moveTo>
                      <a:lnTo>
                        <a:pt x="1106" y="0"/>
                      </a:lnTo>
                      <a:cubicBezTo>
                        <a:pt x="1096" y="699"/>
                        <a:pt x="721" y="1082"/>
                        <a:pt x="26" y="1082"/>
                      </a:cubicBezTo>
                      <a:cubicBezTo>
                        <a:pt x="17" y="1082"/>
                        <a:pt x="9" y="1082"/>
                        <a:pt x="1" y="1082"/>
                      </a:cubicBezTo>
                      <a:lnTo>
                        <a:pt x="1" y="1082"/>
                      </a:lnTo>
                      <a:cubicBezTo>
                        <a:pt x="712" y="1091"/>
                        <a:pt x="1092" y="1476"/>
                        <a:pt x="1082" y="2187"/>
                      </a:cubicBezTo>
                      <a:cubicBezTo>
                        <a:pt x="1092" y="1486"/>
                        <a:pt x="1470" y="1106"/>
                        <a:pt x="2159" y="1106"/>
                      </a:cubicBezTo>
                      <a:cubicBezTo>
                        <a:pt x="2169" y="1106"/>
                        <a:pt x="2178" y="1106"/>
                        <a:pt x="2187" y="1106"/>
                      </a:cubicBezTo>
                      <a:cubicBezTo>
                        <a:pt x="1480" y="1096"/>
                        <a:pt x="1096" y="707"/>
                        <a:pt x="1106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119;p48">
                  <a:extLst>
                    <a:ext uri="{FF2B5EF4-FFF2-40B4-BE49-F238E27FC236}">
                      <a16:creationId xmlns:a16="http://schemas.microsoft.com/office/drawing/2014/main" id="{CDAACA8C-EEF1-420E-A1F6-7B18EECB846F}"/>
                    </a:ext>
                  </a:extLst>
                </p:cNvPr>
                <p:cNvSpPr/>
                <p:nvPr/>
              </p:nvSpPr>
              <p:spPr>
                <a:xfrm>
                  <a:off x="7310986" y="1470555"/>
                  <a:ext cx="52482" cy="5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2192" extrusionOk="0">
                      <a:moveTo>
                        <a:pt x="1111" y="0"/>
                      </a:moveTo>
                      <a:lnTo>
                        <a:pt x="1111" y="0"/>
                      </a:lnTo>
                      <a:cubicBezTo>
                        <a:pt x="1102" y="708"/>
                        <a:pt x="716" y="1087"/>
                        <a:pt x="13" y="1087"/>
                      </a:cubicBezTo>
                      <a:cubicBezTo>
                        <a:pt x="9" y="1087"/>
                        <a:pt x="5" y="1087"/>
                        <a:pt x="0" y="1087"/>
                      </a:cubicBezTo>
                      <a:lnTo>
                        <a:pt x="0" y="1087"/>
                      </a:lnTo>
                      <a:cubicBezTo>
                        <a:pt x="712" y="1091"/>
                        <a:pt x="1091" y="1480"/>
                        <a:pt x="1087" y="2191"/>
                      </a:cubicBezTo>
                      <a:cubicBezTo>
                        <a:pt x="1091" y="1488"/>
                        <a:pt x="1472" y="1109"/>
                        <a:pt x="2166" y="1109"/>
                      </a:cubicBezTo>
                      <a:cubicBezTo>
                        <a:pt x="2175" y="1109"/>
                        <a:pt x="2183" y="1110"/>
                        <a:pt x="2192" y="1110"/>
                      </a:cubicBezTo>
                      <a:cubicBezTo>
                        <a:pt x="1481" y="1100"/>
                        <a:pt x="1102" y="712"/>
                        <a:pt x="111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120;p48">
                  <a:extLst>
                    <a:ext uri="{FF2B5EF4-FFF2-40B4-BE49-F238E27FC236}">
                      <a16:creationId xmlns:a16="http://schemas.microsoft.com/office/drawing/2014/main" id="{E5C4E851-B328-4F21-95F2-78FF22ECF40D}"/>
                    </a:ext>
                  </a:extLst>
                </p:cNvPr>
                <p:cNvSpPr/>
                <p:nvPr/>
              </p:nvSpPr>
              <p:spPr>
                <a:xfrm>
                  <a:off x="7000308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83" y="0"/>
                        <a:pt x="1" y="369"/>
                        <a:pt x="1" y="822"/>
                      </a:cubicBezTo>
                      <a:cubicBezTo>
                        <a:pt x="1" y="1278"/>
                        <a:pt x="583" y="1644"/>
                        <a:pt x="1298" y="1644"/>
                      </a:cubicBezTo>
                      <a:cubicBezTo>
                        <a:pt x="2015" y="1644"/>
                        <a:pt x="2596" y="1278"/>
                        <a:pt x="2596" y="822"/>
                      </a:cubicBezTo>
                      <a:cubicBezTo>
                        <a:pt x="2596" y="369"/>
                        <a:pt x="2015" y="0"/>
                        <a:pt x="129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2121;p48">
                  <a:extLst>
                    <a:ext uri="{FF2B5EF4-FFF2-40B4-BE49-F238E27FC236}">
                      <a16:creationId xmlns:a16="http://schemas.microsoft.com/office/drawing/2014/main" id="{E6BBD1BF-03AE-421D-8B96-0EFF60193D00}"/>
                    </a:ext>
                  </a:extLst>
                </p:cNvPr>
                <p:cNvSpPr/>
                <p:nvPr/>
              </p:nvSpPr>
              <p:spPr>
                <a:xfrm>
                  <a:off x="7217563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77" y="0"/>
                        <a:pt x="0" y="369"/>
                        <a:pt x="0" y="822"/>
                      </a:cubicBezTo>
                      <a:cubicBezTo>
                        <a:pt x="0" y="1278"/>
                        <a:pt x="577" y="1644"/>
                        <a:pt x="1298" y="1644"/>
                      </a:cubicBezTo>
                      <a:cubicBezTo>
                        <a:pt x="2014" y="1644"/>
                        <a:pt x="2595" y="1278"/>
                        <a:pt x="2595" y="822"/>
                      </a:cubicBezTo>
                      <a:cubicBezTo>
                        <a:pt x="2595" y="369"/>
                        <a:pt x="2014" y="0"/>
                        <a:pt x="129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2122;p48">
                  <a:extLst>
                    <a:ext uri="{FF2B5EF4-FFF2-40B4-BE49-F238E27FC236}">
                      <a16:creationId xmlns:a16="http://schemas.microsoft.com/office/drawing/2014/main" id="{F531AB8C-01A2-45E5-8A93-A30126CDC7BE}"/>
                    </a:ext>
                  </a:extLst>
                </p:cNvPr>
                <p:cNvSpPr/>
                <p:nvPr/>
              </p:nvSpPr>
              <p:spPr>
                <a:xfrm>
                  <a:off x="7093660" y="1659869"/>
                  <a:ext cx="94238" cy="3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527" extrusionOk="0">
                      <a:moveTo>
                        <a:pt x="3794" y="0"/>
                      </a:moveTo>
                      <a:cubicBezTo>
                        <a:pt x="3743" y="0"/>
                        <a:pt x="3695" y="32"/>
                        <a:pt x="3676" y="85"/>
                      </a:cubicBezTo>
                      <a:cubicBezTo>
                        <a:pt x="3676" y="85"/>
                        <a:pt x="3647" y="162"/>
                        <a:pt x="3585" y="277"/>
                      </a:cubicBezTo>
                      <a:cubicBezTo>
                        <a:pt x="3489" y="446"/>
                        <a:pt x="3310" y="699"/>
                        <a:pt x="3032" y="907"/>
                      </a:cubicBezTo>
                      <a:cubicBezTo>
                        <a:pt x="2888" y="1007"/>
                        <a:pt x="2720" y="1103"/>
                        <a:pt x="2523" y="1171"/>
                      </a:cubicBezTo>
                      <a:cubicBezTo>
                        <a:pt x="2321" y="1238"/>
                        <a:pt x="2090" y="1276"/>
                        <a:pt x="1821" y="1276"/>
                      </a:cubicBezTo>
                      <a:cubicBezTo>
                        <a:pt x="1460" y="1276"/>
                        <a:pt x="1187" y="1200"/>
                        <a:pt x="975" y="1094"/>
                      </a:cubicBezTo>
                      <a:cubicBezTo>
                        <a:pt x="817" y="1007"/>
                        <a:pt x="692" y="907"/>
                        <a:pt x="595" y="801"/>
                      </a:cubicBezTo>
                      <a:cubicBezTo>
                        <a:pt x="451" y="637"/>
                        <a:pt x="365" y="464"/>
                        <a:pt x="317" y="330"/>
                      </a:cubicBezTo>
                      <a:cubicBezTo>
                        <a:pt x="289" y="262"/>
                        <a:pt x="274" y="205"/>
                        <a:pt x="264" y="167"/>
                      </a:cubicBezTo>
                      <a:cubicBezTo>
                        <a:pt x="260" y="147"/>
                        <a:pt x="260" y="133"/>
                        <a:pt x="254" y="123"/>
                      </a:cubicBezTo>
                      <a:lnTo>
                        <a:pt x="254" y="109"/>
                      </a:lnTo>
                      <a:cubicBezTo>
                        <a:pt x="246" y="48"/>
                        <a:pt x="192" y="2"/>
                        <a:pt x="132" y="2"/>
                      </a:cubicBezTo>
                      <a:cubicBezTo>
                        <a:pt x="127" y="2"/>
                        <a:pt x="121" y="2"/>
                        <a:pt x="116" y="3"/>
                      </a:cubicBezTo>
                      <a:cubicBezTo>
                        <a:pt x="48" y="13"/>
                        <a:pt x="0" y="75"/>
                        <a:pt x="10" y="142"/>
                      </a:cubicBezTo>
                      <a:cubicBezTo>
                        <a:pt x="10" y="147"/>
                        <a:pt x="19" y="234"/>
                        <a:pt x="63" y="364"/>
                      </a:cubicBezTo>
                      <a:cubicBezTo>
                        <a:pt x="96" y="460"/>
                        <a:pt x="144" y="580"/>
                        <a:pt x="221" y="710"/>
                      </a:cubicBezTo>
                      <a:cubicBezTo>
                        <a:pt x="278" y="806"/>
                        <a:pt x="351" y="901"/>
                        <a:pt x="437" y="998"/>
                      </a:cubicBezTo>
                      <a:cubicBezTo>
                        <a:pt x="577" y="1142"/>
                        <a:pt x="755" y="1276"/>
                        <a:pt x="981" y="1373"/>
                      </a:cubicBezTo>
                      <a:cubicBezTo>
                        <a:pt x="1211" y="1469"/>
                        <a:pt x="1485" y="1526"/>
                        <a:pt x="1821" y="1526"/>
                      </a:cubicBezTo>
                      <a:cubicBezTo>
                        <a:pt x="2221" y="1526"/>
                        <a:pt x="2552" y="1445"/>
                        <a:pt x="2826" y="1315"/>
                      </a:cubicBezTo>
                      <a:cubicBezTo>
                        <a:pt x="3028" y="1218"/>
                        <a:pt x="3201" y="1099"/>
                        <a:pt x="3339" y="974"/>
                      </a:cubicBezTo>
                      <a:cubicBezTo>
                        <a:pt x="3551" y="786"/>
                        <a:pt x="3691" y="590"/>
                        <a:pt x="3782" y="435"/>
                      </a:cubicBezTo>
                      <a:cubicBezTo>
                        <a:pt x="3873" y="282"/>
                        <a:pt x="3911" y="171"/>
                        <a:pt x="3911" y="167"/>
                      </a:cubicBezTo>
                      <a:cubicBezTo>
                        <a:pt x="3936" y="100"/>
                        <a:pt x="3902" y="32"/>
                        <a:pt x="3835" y="7"/>
                      </a:cubicBezTo>
                      <a:cubicBezTo>
                        <a:pt x="3822" y="3"/>
                        <a:pt x="3808" y="0"/>
                        <a:pt x="379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2123;p48">
                  <a:extLst>
                    <a:ext uri="{FF2B5EF4-FFF2-40B4-BE49-F238E27FC236}">
                      <a16:creationId xmlns:a16="http://schemas.microsoft.com/office/drawing/2014/main" id="{6B129C62-C3DB-4D44-84A7-1BA35AFB7153}"/>
                    </a:ext>
                  </a:extLst>
                </p:cNvPr>
                <p:cNvSpPr/>
                <p:nvPr/>
              </p:nvSpPr>
              <p:spPr>
                <a:xfrm>
                  <a:off x="7002631" y="1649310"/>
                  <a:ext cx="57654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992" extrusionOk="0">
                      <a:moveTo>
                        <a:pt x="137" y="1"/>
                      </a:moveTo>
                      <a:cubicBezTo>
                        <a:pt x="132" y="1"/>
                        <a:pt x="126" y="1"/>
                        <a:pt x="121" y="2"/>
                      </a:cubicBezTo>
                      <a:cubicBezTo>
                        <a:pt x="48" y="11"/>
                        <a:pt x="1" y="74"/>
                        <a:pt x="10" y="142"/>
                      </a:cubicBezTo>
                      <a:cubicBezTo>
                        <a:pt x="15" y="146"/>
                        <a:pt x="19" y="204"/>
                        <a:pt x="48" y="281"/>
                      </a:cubicBezTo>
                      <a:cubicBezTo>
                        <a:pt x="68" y="339"/>
                        <a:pt x="97" y="415"/>
                        <a:pt x="145" y="492"/>
                      </a:cubicBezTo>
                      <a:cubicBezTo>
                        <a:pt x="178" y="550"/>
                        <a:pt x="221" y="612"/>
                        <a:pt x="279" y="670"/>
                      </a:cubicBezTo>
                      <a:cubicBezTo>
                        <a:pt x="361" y="756"/>
                        <a:pt x="471" y="838"/>
                        <a:pt x="611" y="901"/>
                      </a:cubicBezTo>
                      <a:cubicBezTo>
                        <a:pt x="750" y="958"/>
                        <a:pt x="919" y="992"/>
                        <a:pt x="1121" y="992"/>
                      </a:cubicBezTo>
                      <a:cubicBezTo>
                        <a:pt x="1361" y="992"/>
                        <a:pt x="1558" y="944"/>
                        <a:pt x="1726" y="867"/>
                      </a:cubicBezTo>
                      <a:cubicBezTo>
                        <a:pt x="1851" y="809"/>
                        <a:pt x="1951" y="737"/>
                        <a:pt x="2038" y="661"/>
                      </a:cubicBezTo>
                      <a:cubicBezTo>
                        <a:pt x="2163" y="545"/>
                        <a:pt x="2250" y="425"/>
                        <a:pt x="2303" y="333"/>
                      </a:cubicBezTo>
                      <a:cubicBezTo>
                        <a:pt x="2361" y="237"/>
                        <a:pt x="2384" y="175"/>
                        <a:pt x="2384" y="166"/>
                      </a:cubicBezTo>
                      <a:cubicBezTo>
                        <a:pt x="2408" y="102"/>
                        <a:pt x="2374" y="31"/>
                        <a:pt x="2308" y="7"/>
                      </a:cubicBezTo>
                      <a:cubicBezTo>
                        <a:pt x="2296" y="3"/>
                        <a:pt x="2284" y="1"/>
                        <a:pt x="2271" y="1"/>
                      </a:cubicBezTo>
                      <a:cubicBezTo>
                        <a:pt x="2219" y="1"/>
                        <a:pt x="2168" y="34"/>
                        <a:pt x="2148" y="84"/>
                      </a:cubicBezTo>
                      <a:cubicBezTo>
                        <a:pt x="2148" y="84"/>
                        <a:pt x="2135" y="127"/>
                        <a:pt x="2095" y="189"/>
                      </a:cubicBezTo>
                      <a:cubicBezTo>
                        <a:pt x="2043" y="286"/>
                        <a:pt x="1947" y="425"/>
                        <a:pt x="1789" y="541"/>
                      </a:cubicBezTo>
                      <a:cubicBezTo>
                        <a:pt x="1711" y="598"/>
                        <a:pt x="1620" y="646"/>
                        <a:pt x="1509" y="685"/>
                      </a:cubicBezTo>
                      <a:cubicBezTo>
                        <a:pt x="1399" y="723"/>
                        <a:pt x="1270" y="743"/>
                        <a:pt x="1121" y="743"/>
                      </a:cubicBezTo>
                      <a:cubicBezTo>
                        <a:pt x="913" y="743"/>
                        <a:pt x="764" y="703"/>
                        <a:pt x="649" y="641"/>
                      </a:cubicBezTo>
                      <a:cubicBezTo>
                        <a:pt x="562" y="598"/>
                        <a:pt x="496" y="541"/>
                        <a:pt x="443" y="483"/>
                      </a:cubicBezTo>
                      <a:cubicBezTo>
                        <a:pt x="365" y="397"/>
                        <a:pt x="318" y="300"/>
                        <a:pt x="294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5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7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2124;p48">
                  <a:extLst>
                    <a:ext uri="{FF2B5EF4-FFF2-40B4-BE49-F238E27FC236}">
                      <a16:creationId xmlns:a16="http://schemas.microsoft.com/office/drawing/2014/main" id="{530FD17F-64B8-4399-A18D-44801B75AC87}"/>
                    </a:ext>
                  </a:extLst>
                </p:cNvPr>
                <p:cNvSpPr/>
                <p:nvPr/>
              </p:nvSpPr>
              <p:spPr>
                <a:xfrm>
                  <a:off x="7219861" y="1649310"/>
                  <a:ext cx="57677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992" extrusionOk="0">
                      <a:moveTo>
                        <a:pt x="134" y="1"/>
                      </a:moveTo>
                      <a:cubicBezTo>
                        <a:pt x="128" y="1"/>
                        <a:pt x="122" y="1"/>
                        <a:pt x="115" y="2"/>
                      </a:cubicBezTo>
                      <a:cubicBezTo>
                        <a:pt x="49" y="11"/>
                        <a:pt x="0" y="74"/>
                        <a:pt x="11" y="142"/>
                      </a:cubicBezTo>
                      <a:cubicBezTo>
                        <a:pt x="11" y="146"/>
                        <a:pt x="20" y="204"/>
                        <a:pt x="44" y="281"/>
                      </a:cubicBezTo>
                      <a:cubicBezTo>
                        <a:pt x="64" y="339"/>
                        <a:pt x="97" y="415"/>
                        <a:pt x="140" y="492"/>
                      </a:cubicBezTo>
                      <a:cubicBezTo>
                        <a:pt x="179" y="550"/>
                        <a:pt x="222" y="612"/>
                        <a:pt x="275" y="670"/>
                      </a:cubicBezTo>
                      <a:cubicBezTo>
                        <a:pt x="361" y="756"/>
                        <a:pt x="467" y="838"/>
                        <a:pt x="611" y="901"/>
                      </a:cubicBezTo>
                      <a:cubicBezTo>
                        <a:pt x="750" y="958"/>
                        <a:pt x="918" y="992"/>
                        <a:pt x="1120" y="992"/>
                      </a:cubicBezTo>
                      <a:cubicBezTo>
                        <a:pt x="1355" y="992"/>
                        <a:pt x="1557" y="944"/>
                        <a:pt x="1726" y="867"/>
                      </a:cubicBezTo>
                      <a:cubicBezTo>
                        <a:pt x="1846" y="809"/>
                        <a:pt x="1952" y="737"/>
                        <a:pt x="2034" y="661"/>
                      </a:cubicBezTo>
                      <a:cubicBezTo>
                        <a:pt x="2163" y="545"/>
                        <a:pt x="2249" y="425"/>
                        <a:pt x="2302" y="333"/>
                      </a:cubicBezTo>
                      <a:cubicBezTo>
                        <a:pt x="2355" y="237"/>
                        <a:pt x="2380" y="175"/>
                        <a:pt x="2384" y="166"/>
                      </a:cubicBezTo>
                      <a:cubicBezTo>
                        <a:pt x="2408" y="102"/>
                        <a:pt x="2370" y="31"/>
                        <a:pt x="2307" y="7"/>
                      </a:cubicBezTo>
                      <a:cubicBezTo>
                        <a:pt x="2294" y="3"/>
                        <a:pt x="2282" y="1"/>
                        <a:pt x="2269" y="1"/>
                      </a:cubicBezTo>
                      <a:cubicBezTo>
                        <a:pt x="2216" y="1"/>
                        <a:pt x="2168" y="34"/>
                        <a:pt x="2149" y="84"/>
                      </a:cubicBezTo>
                      <a:cubicBezTo>
                        <a:pt x="2149" y="84"/>
                        <a:pt x="2134" y="127"/>
                        <a:pt x="2096" y="189"/>
                      </a:cubicBezTo>
                      <a:cubicBezTo>
                        <a:pt x="2043" y="286"/>
                        <a:pt x="1942" y="425"/>
                        <a:pt x="1788" y="541"/>
                      </a:cubicBezTo>
                      <a:cubicBezTo>
                        <a:pt x="1712" y="598"/>
                        <a:pt x="1615" y="646"/>
                        <a:pt x="1510" y="685"/>
                      </a:cubicBezTo>
                      <a:cubicBezTo>
                        <a:pt x="1399" y="723"/>
                        <a:pt x="1269" y="743"/>
                        <a:pt x="1120" y="743"/>
                      </a:cubicBezTo>
                      <a:cubicBezTo>
                        <a:pt x="914" y="743"/>
                        <a:pt x="765" y="703"/>
                        <a:pt x="649" y="641"/>
                      </a:cubicBezTo>
                      <a:cubicBezTo>
                        <a:pt x="563" y="598"/>
                        <a:pt x="496" y="541"/>
                        <a:pt x="443" y="483"/>
                      </a:cubicBezTo>
                      <a:cubicBezTo>
                        <a:pt x="366" y="397"/>
                        <a:pt x="317" y="300"/>
                        <a:pt x="288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0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2125;p48">
                  <a:extLst>
                    <a:ext uri="{FF2B5EF4-FFF2-40B4-BE49-F238E27FC236}">
                      <a16:creationId xmlns:a16="http://schemas.microsoft.com/office/drawing/2014/main" id="{66AAF669-2D44-4C7F-A801-B218E31D307E}"/>
                    </a:ext>
                  </a:extLst>
                </p:cNvPr>
                <p:cNvSpPr/>
                <p:nvPr/>
              </p:nvSpPr>
              <p:spPr>
                <a:xfrm>
                  <a:off x="6941649" y="1463971"/>
                  <a:ext cx="93902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18" extrusionOk="0">
                      <a:moveTo>
                        <a:pt x="1961" y="1"/>
                      </a:moveTo>
                      <a:cubicBezTo>
                        <a:pt x="880" y="1"/>
                        <a:pt x="0" y="881"/>
                        <a:pt x="0" y="1961"/>
                      </a:cubicBezTo>
                      <a:cubicBezTo>
                        <a:pt x="0" y="3043"/>
                        <a:pt x="880" y="3917"/>
                        <a:pt x="1961" y="3917"/>
                      </a:cubicBezTo>
                      <a:cubicBezTo>
                        <a:pt x="3043" y="3917"/>
                        <a:pt x="3921" y="3043"/>
                        <a:pt x="3921" y="1961"/>
                      </a:cubicBezTo>
                      <a:cubicBezTo>
                        <a:pt x="3921" y="881"/>
                        <a:pt x="3043" y="1"/>
                        <a:pt x="196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" name="Google Shape;2126;p48">
                <a:extLst>
                  <a:ext uri="{FF2B5EF4-FFF2-40B4-BE49-F238E27FC236}">
                    <a16:creationId xmlns:a16="http://schemas.microsoft.com/office/drawing/2014/main" id="{8816FDF6-58A7-41B3-A370-750FE4FD49B8}"/>
                  </a:ext>
                </a:extLst>
              </p:cNvPr>
              <p:cNvGrpSpPr/>
              <p:nvPr/>
            </p:nvGrpSpPr>
            <p:grpSpPr>
              <a:xfrm>
                <a:off x="4873192" y="1275236"/>
                <a:ext cx="1775182" cy="1203783"/>
                <a:chOff x="6669303" y="1389965"/>
                <a:chExt cx="985282" cy="668211"/>
              </a:xfrm>
            </p:grpSpPr>
            <p:sp>
              <p:nvSpPr>
                <p:cNvPr id="100" name="Google Shape;2127;p48">
                  <a:extLst>
                    <a:ext uri="{FF2B5EF4-FFF2-40B4-BE49-F238E27FC236}">
                      <a16:creationId xmlns:a16="http://schemas.microsoft.com/office/drawing/2014/main" id="{638FB83F-22CD-480D-8A49-80BA3DC63932}"/>
                    </a:ext>
                  </a:extLst>
                </p:cNvPr>
                <p:cNvSpPr/>
                <p:nvPr/>
              </p:nvSpPr>
              <p:spPr>
                <a:xfrm>
                  <a:off x="6812096" y="1389965"/>
                  <a:ext cx="668977" cy="66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1" h="27909" extrusionOk="0">
                      <a:moveTo>
                        <a:pt x="13956" y="1"/>
                      </a:moveTo>
                      <a:cubicBezTo>
                        <a:pt x="12478" y="1"/>
                        <a:pt x="11056" y="235"/>
                        <a:pt x="9718" y="660"/>
                      </a:cubicBezTo>
                      <a:cubicBezTo>
                        <a:pt x="5522" y="2002"/>
                        <a:pt x="2182" y="5278"/>
                        <a:pt x="760" y="9450"/>
                      </a:cubicBezTo>
                      <a:cubicBezTo>
                        <a:pt x="294" y="10814"/>
                        <a:pt x="34" y="12280"/>
                        <a:pt x="19" y="13804"/>
                      </a:cubicBezTo>
                      <a:cubicBezTo>
                        <a:pt x="1" y="15510"/>
                        <a:pt x="289" y="17153"/>
                        <a:pt x="837" y="18668"/>
                      </a:cubicBezTo>
                      <a:cubicBezTo>
                        <a:pt x="894" y="18835"/>
                        <a:pt x="957" y="18999"/>
                        <a:pt x="1024" y="19163"/>
                      </a:cubicBezTo>
                      <a:cubicBezTo>
                        <a:pt x="1092" y="19331"/>
                        <a:pt x="1159" y="19489"/>
                        <a:pt x="1230" y="19653"/>
                      </a:cubicBezTo>
                      <a:cubicBezTo>
                        <a:pt x="1269" y="19735"/>
                        <a:pt x="1303" y="19811"/>
                        <a:pt x="1341" y="19893"/>
                      </a:cubicBezTo>
                      <a:cubicBezTo>
                        <a:pt x="1418" y="20052"/>
                        <a:pt x="1495" y="20205"/>
                        <a:pt x="1576" y="20363"/>
                      </a:cubicBezTo>
                      <a:cubicBezTo>
                        <a:pt x="1653" y="20518"/>
                        <a:pt x="1735" y="20671"/>
                        <a:pt x="1822" y="20825"/>
                      </a:cubicBezTo>
                      <a:cubicBezTo>
                        <a:pt x="1913" y="20974"/>
                        <a:pt x="1999" y="21128"/>
                        <a:pt x="2090" y="21277"/>
                      </a:cubicBezTo>
                      <a:cubicBezTo>
                        <a:pt x="2470" y="21887"/>
                        <a:pt x="2893" y="22468"/>
                        <a:pt x="3359" y="23011"/>
                      </a:cubicBezTo>
                      <a:cubicBezTo>
                        <a:pt x="3456" y="23127"/>
                        <a:pt x="3556" y="23242"/>
                        <a:pt x="3663" y="23357"/>
                      </a:cubicBezTo>
                      <a:cubicBezTo>
                        <a:pt x="3778" y="23488"/>
                        <a:pt x="3898" y="23608"/>
                        <a:pt x="4018" y="23732"/>
                      </a:cubicBezTo>
                      <a:cubicBezTo>
                        <a:pt x="4142" y="23858"/>
                        <a:pt x="4263" y="23978"/>
                        <a:pt x="4393" y="24098"/>
                      </a:cubicBezTo>
                      <a:cubicBezTo>
                        <a:pt x="4517" y="24218"/>
                        <a:pt x="4648" y="24333"/>
                        <a:pt x="4777" y="24448"/>
                      </a:cubicBezTo>
                      <a:cubicBezTo>
                        <a:pt x="4907" y="24564"/>
                        <a:pt x="5042" y="24674"/>
                        <a:pt x="5176" y="24785"/>
                      </a:cubicBezTo>
                      <a:cubicBezTo>
                        <a:pt x="5378" y="24954"/>
                        <a:pt x="5584" y="25112"/>
                        <a:pt x="5796" y="25260"/>
                      </a:cubicBezTo>
                      <a:cubicBezTo>
                        <a:pt x="5868" y="25313"/>
                        <a:pt x="5940" y="25366"/>
                        <a:pt x="6007" y="25415"/>
                      </a:cubicBezTo>
                      <a:cubicBezTo>
                        <a:pt x="6238" y="25573"/>
                        <a:pt x="6473" y="25726"/>
                        <a:pt x="6709" y="25870"/>
                      </a:cubicBezTo>
                      <a:cubicBezTo>
                        <a:pt x="6772" y="25910"/>
                        <a:pt x="6830" y="25943"/>
                        <a:pt x="6892" y="25981"/>
                      </a:cubicBezTo>
                      <a:cubicBezTo>
                        <a:pt x="7493" y="26338"/>
                        <a:pt x="8127" y="26649"/>
                        <a:pt x="8780" y="26908"/>
                      </a:cubicBezTo>
                      <a:cubicBezTo>
                        <a:pt x="8895" y="26957"/>
                        <a:pt x="9011" y="27001"/>
                        <a:pt x="9131" y="27043"/>
                      </a:cubicBezTo>
                      <a:cubicBezTo>
                        <a:pt x="9150" y="27053"/>
                        <a:pt x="9170" y="27063"/>
                        <a:pt x="9188" y="27068"/>
                      </a:cubicBezTo>
                      <a:cubicBezTo>
                        <a:pt x="9304" y="27110"/>
                        <a:pt x="9419" y="27150"/>
                        <a:pt x="9530" y="27188"/>
                      </a:cubicBezTo>
                      <a:cubicBezTo>
                        <a:pt x="9698" y="27241"/>
                        <a:pt x="9866" y="27298"/>
                        <a:pt x="10039" y="27347"/>
                      </a:cubicBezTo>
                      <a:cubicBezTo>
                        <a:pt x="10140" y="27376"/>
                        <a:pt x="10241" y="27404"/>
                        <a:pt x="10337" y="27433"/>
                      </a:cubicBezTo>
                      <a:cubicBezTo>
                        <a:pt x="10452" y="27462"/>
                        <a:pt x="10563" y="27491"/>
                        <a:pt x="10678" y="27520"/>
                      </a:cubicBezTo>
                      <a:cubicBezTo>
                        <a:pt x="10789" y="27543"/>
                        <a:pt x="10900" y="27567"/>
                        <a:pt x="11011" y="27596"/>
                      </a:cubicBezTo>
                      <a:cubicBezTo>
                        <a:pt x="11126" y="27620"/>
                        <a:pt x="11236" y="27640"/>
                        <a:pt x="11351" y="27664"/>
                      </a:cubicBezTo>
                      <a:cubicBezTo>
                        <a:pt x="11697" y="27731"/>
                        <a:pt x="12049" y="27779"/>
                        <a:pt x="12404" y="27822"/>
                      </a:cubicBezTo>
                      <a:cubicBezTo>
                        <a:pt x="12500" y="27831"/>
                        <a:pt x="12596" y="27842"/>
                        <a:pt x="12692" y="27851"/>
                      </a:cubicBezTo>
                      <a:cubicBezTo>
                        <a:pt x="12956" y="27875"/>
                        <a:pt x="13225" y="27895"/>
                        <a:pt x="13495" y="27899"/>
                      </a:cubicBezTo>
                      <a:cubicBezTo>
                        <a:pt x="13606" y="27904"/>
                        <a:pt x="13711" y="27908"/>
                        <a:pt x="13821" y="27908"/>
                      </a:cubicBezTo>
                      <a:lnTo>
                        <a:pt x="14148" y="27908"/>
                      </a:lnTo>
                      <a:cubicBezTo>
                        <a:pt x="14413" y="27904"/>
                        <a:pt x="14673" y="27895"/>
                        <a:pt x="14937" y="27875"/>
                      </a:cubicBezTo>
                      <a:cubicBezTo>
                        <a:pt x="15119" y="27866"/>
                        <a:pt x="15301" y="27846"/>
                        <a:pt x="15484" y="27827"/>
                      </a:cubicBezTo>
                      <a:cubicBezTo>
                        <a:pt x="15758" y="27798"/>
                        <a:pt x="16028" y="27764"/>
                        <a:pt x="16296" y="27716"/>
                      </a:cubicBezTo>
                      <a:cubicBezTo>
                        <a:pt x="16407" y="27697"/>
                        <a:pt x="16523" y="27678"/>
                        <a:pt x="16633" y="27654"/>
                      </a:cubicBezTo>
                      <a:cubicBezTo>
                        <a:pt x="16729" y="27635"/>
                        <a:pt x="16829" y="27616"/>
                        <a:pt x="16931" y="27596"/>
                      </a:cubicBezTo>
                      <a:cubicBezTo>
                        <a:pt x="16955" y="27591"/>
                        <a:pt x="16984" y="27582"/>
                        <a:pt x="17008" y="27577"/>
                      </a:cubicBezTo>
                      <a:cubicBezTo>
                        <a:pt x="17113" y="27553"/>
                        <a:pt x="17215" y="27529"/>
                        <a:pt x="17315" y="27505"/>
                      </a:cubicBezTo>
                      <a:cubicBezTo>
                        <a:pt x="17412" y="27481"/>
                        <a:pt x="17512" y="27456"/>
                        <a:pt x="17614" y="27428"/>
                      </a:cubicBezTo>
                      <a:cubicBezTo>
                        <a:pt x="18180" y="27279"/>
                        <a:pt x="18738" y="27087"/>
                        <a:pt x="19276" y="26866"/>
                      </a:cubicBezTo>
                      <a:cubicBezTo>
                        <a:pt x="19324" y="26842"/>
                        <a:pt x="19377" y="26828"/>
                        <a:pt x="19424" y="26804"/>
                      </a:cubicBezTo>
                      <a:cubicBezTo>
                        <a:pt x="19732" y="26673"/>
                        <a:pt x="20030" y="26529"/>
                        <a:pt x="20329" y="26380"/>
                      </a:cubicBezTo>
                      <a:cubicBezTo>
                        <a:pt x="20420" y="26332"/>
                        <a:pt x="20506" y="26289"/>
                        <a:pt x="20588" y="26241"/>
                      </a:cubicBezTo>
                      <a:cubicBezTo>
                        <a:pt x="20968" y="26039"/>
                        <a:pt x="21333" y="25823"/>
                        <a:pt x="21684" y="25582"/>
                      </a:cubicBezTo>
                      <a:cubicBezTo>
                        <a:pt x="21755" y="25535"/>
                        <a:pt x="21828" y="25486"/>
                        <a:pt x="21899" y="25438"/>
                      </a:cubicBezTo>
                      <a:cubicBezTo>
                        <a:pt x="21972" y="25391"/>
                        <a:pt x="22044" y="25338"/>
                        <a:pt x="22112" y="25289"/>
                      </a:cubicBezTo>
                      <a:cubicBezTo>
                        <a:pt x="22394" y="25087"/>
                        <a:pt x="22673" y="24872"/>
                        <a:pt x="22938" y="24646"/>
                      </a:cubicBezTo>
                      <a:cubicBezTo>
                        <a:pt x="23202" y="24424"/>
                        <a:pt x="23461" y="24193"/>
                        <a:pt x="23711" y="23949"/>
                      </a:cubicBezTo>
                      <a:cubicBezTo>
                        <a:pt x="23836" y="23823"/>
                        <a:pt x="23957" y="23703"/>
                        <a:pt x="24077" y="23579"/>
                      </a:cubicBezTo>
                      <a:cubicBezTo>
                        <a:pt x="24164" y="23488"/>
                        <a:pt x="24255" y="23391"/>
                        <a:pt x="24337" y="23295"/>
                      </a:cubicBezTo>
                      <a:cubicBezTo>
                        <a:pt x="24399" y="23228"/>
                        <a:pt x="24461" y="23155"/>
                        <a:pt x="24523" y="23084"/>
                      </a:cubicBezTo>
                      <a:cubicBezTo>
                        <a:pt x="24836" y="22723"/>
                        <a:pt x="25129" y="22353"/>
                        <a:pt x="25399" y="21964"/>
                      </a:cubicBezTo>
                      <a:cubicBezTo>
                        <a:pt x="25499" y="21820"/>
                        <a:pt x="25595" y="21676"/>
                        <a:pt x="25692" y="21532"/>
                      </a:cubicBezTo>
                      <a:cubicBezTo>
                        <a:pt x="25787" y="21383"/>
                        <a:pt x="25879" y="21239"/>
                        <a:pt x="25970" y="21084"/>
                      </a:cubicBezTo>
                      <a:cubicBezTo>
                        <a:pt x="26148" y="20786"/>
                        <a:pt x="26316" y="20479"/>
                        <a:pt x="26470" y="20161"/>
                      </a:cubicBezTo>
                      <a:cubicBezTo>
                        <a:pt x="26542" y="20023"/>
                        <a:pt x="26610" y="19879"/>
                        <a:pt x="26677" y="19729"/>
                      </a:cubicBezTo>
                      <a:cubicBezTo>
                        <a:pt x="26792" y="19475"/>
                        <a:pt x="26903" y="19216"/>
                        <a:pt x="27003" y="18950"/>
                      </a:cubicBezTo>
                      <a:cubicBezTo>
                        <a:pt x="27580" y="17446"/>
                        <a:pt x="27907" y="15813"/>
                        <a:pt x="27926" y="14106"/>
                      </a:cubicBezTo>
                      <a:cubicBezTo>
                        <a:pt x="27941" y="12852"/>
                        <a:pt x="27786" y="11632"/>
                        <a:pt x="27489" y="10468"/>
                      </a:cubicBezTo>
                      <a:cubicBezTo>
                        <a:pt x="26369" y="6134"/>
                        <a:pt x="23221" y="2607"/>
                        <a:pt x="19107" y="977"/>
                      </a:cubicBezTo>
                      <a:cubicBezTo>
                        <a:pt x="17565" y="363"/>
                        <a:pt x="15884" y="21"/>
                        <a:pt x="14125" y="2"/>
                      </a:cubicBezTo>
                      <a:cubicBezTo>
                        <a:pt x="14069" y="1"/>
                        <a:pt x="14012" y="1"/>
                        <a:pt x="13956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128;p48">
                  <a:extLst>
                    <a:ext uri="{FF2B5EF4-FFF2-40B4-BE49-F238E27FC236}">
                      <a16:creationId xmlns:a16="http://schemas.microsoft.com/office/drawing/2014/main" id="{C0F480FC-8462-4150-82BC-37686C301F29}"/>
                    </a:ext>
                  </a:extLst>
                </p:cNvPr>
                <p:cNvSpPr/>
                <p:nvPr/>
              </p:nvSpPr>
              <p:spPr>
                <a:xfrm>
                  <a:off x="6830269" y="1405767"/>
                  <a:ext cx="372019" cy="64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8" h="26747" extrusionOk="0">
                      <a:moveTo>
                        <a:pt x="8959" y="0"/>
                      </a:moveTo>
                      <a:cubicBezTo>
                        <a:pt x="4763" y="1342"/>
                        <a:pt x="1423" y="4618"/>
                        <a:pt x="1" y="8790"/>
                      </a:cubicBezTo>
                      <a:cubicBezTo>
                        <a:pt x="82" y="8919"/>
                        <a:pt x="160" y="9054"/>
                        <a:pt x="236" y="9185"/>
                      </a:cubicBezTo>
                      <a:cubicBezTo>
                        <a:pt x="861" y="10227"/>
                        <a:pt x="1529" y="11312"/>
                        <a:pt x="2558" y="11957"/>
                      </a:cubicBezTo>
                      <a:cubicBezTo>
                        <a:pt x="3494" y="12543"/>
                        <a:pt x="4638" y="12702"/>
                        <a:pt x="5632" y="13187"/>
                      </a:cubicBezTo>
                      <a:cubicBezTo>
                        <a:pt x="10833" y="15719"/>
                        <a:pt x="1919" y="19184"/>
                        <a:pt x="6695" y="21674"/>
                      </a:cubicBezTo>
                      <a:cubicBezTo>
                        <a:pt x="7214" y="21943"/>
                        <a:pt x="7830" y="21963"/>
                        <a:pt x="8396" y="22136"/>
                      </a:cubicBezTo>
                      <a:cubicBezTo>
                        <a:pt x="8837" y="22271"/>
                        <a:pt x="13831" y="26747"/>
                        <a:pt x="15159" y="26747"/>
                      </a:cubicBezTo>
                      <a:cubicBezTo>
                        <a:pt x="15336" y="26747"/>
                        <a:pt x="15448" y="26666"/>
                        <a:pt x="15475" y="26485"/>
                      </a:cubicBezTo>
                      <a:cubicBezTo>
                        <a:pt x="15537" y="26086"/>
                        <a:pt x="15465" y="25793"/>
                        <a:pt x="15321" y="25552"/>
                      </a:cubicBezTo>
                      <a:cubicBezTo>
                        <a:pt x="14903" y="24846"/>
                        <a:pt x="13845" y="24615"/>
                        <a:pt x="13457" y="23693"/>
                      </a:cubicBezTo>
                      <a:cubicBezTo>
                        <a:pt x="12851" y="22246"/>
                        <a:pt x="13885" y="20684"/>
                        <a:pt x="14235" y="19286"/>
                      </a:cubicBezTo>
                      <a:cubicBezTo>
                        <a:pt x="14537" y="18079"/>
                        <a:pt x="14446" y="16604"/>
                        <a:pt x="13452" y="15854"/>
                      </a:cubicBezTo>
                      <a:cubicBezTo>
                        <a:pt x="12678" y="15268"/>
                        <a:pt x="11621" y="15311"/>
                        <a:pt x="10655" y="15200"/>
                      </a:cubicBezTo>
                      <a:cubicBezTo>
                        <a:pt x="9689" y="15095"/>
                        <a:pt x="8584" y="14639"/>
                        <a:pt x="8396" y="13687"/>
                      </a:cubicBezTo>
                      <a:cubicBezTo>
                        <a:pt x="8267" y="12985"/>
                        <a:pt x="8699" y="12308"/>
                        <a:pt x="9170" y="11769"/>
                      </a:cubicBezTo>
                      <a:cubicBezTo>
                        <a:pt x="10237" y="10558"/>
                        <a:pt x="11611" y="9646"/>
                        <a:pt x="12634" y="8396"/>
                      </a:cubicBezTo>
                      <a:cubicBezTo>
                        <a:pt x="13654" y="7147"/>
                        <a:pt x="14283" y="5350"/>
                        <a:pt x="13543" y="3917"/>
                      </a:cubicBezTo>
                      <a:cubicBezTo>
                        <a:pt x="13062" y="2985"/>
                        <a:pt x="10760" y="1154"/>
                        <a:pt x="89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129;p48">
                  <a:extLst>
                    <a:ext uri="{FF2B5EF4-FFF2-40B4-BE49-F238E27FC236}">
                      <a16:creationId xmlns:a16="http://schemas.microsoft.com/office/drawing/2014/main" id="{2289F355-27B2-4CE5-A147-A76C4682B334}"/>
                    </a:ext>
                  </a:extLst>
                </p:cNvPr>
                <p:cNvSpPr/>
                <p:nvPr/>
              </p:nvSpPr>
              <p:spPr>
                <a:xfrm>
                  <a:off x="7170228" y="1413357"/>
                  <a:ext cx="312234" cy="55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23020" extrusionOk="0">
                      <a:moveTo>
                        <a:pt x="4149" y="0"/>
                      </a:moveTo>
                      <a:lnTo>
                        <a:pt x="4149" y="0"/>
                      </a:lnTo>
                      <a:cubicBezTo>
                        <a:pt x="4082" y="519"/>
                        <a:pt x="4184" y="1145"/>
                        <a:pt x="4519" y="1879"/>
                      </a:cubicBezTo>
                      <a:cubicBezTo>
                        <a:pt x="5029" y="3008"/>
                        <a:pt x="5861" y="4162"/>
                        <a:pt x="5539" y="5354"/>
                      </a:cubicBezTo>
                      <a:cubicBezTo>
                        <a:pt x="5308" y="6219"/>
                        <a:pt x="4519" y="6810"/>
                        <a:pt x="3736" y="7247"/>
                      </a:cubicBezTo>
                      <a:cubicBezTo>
                        <a:pt x="2953" y="7690"/>
                        <a:pt x="2102" y="8060"/>
                        <a:pt x="1536" y="8757"/>
                      </a:cubicBezTo>
                      <a:cubicBezTo>
                        <a:pt x="0" y="10631"/>
                        <a:pt x="1195" y="10998"/>
                        <a:pt x="2533" y="10998"/>
                      </a:cubicBezTo>
                      <a:cubicBezTo>
                        <a:pt x="3222" y="10998"/>
                        <a:pt x="3950" y="10901"/>
                        <a:pt x="4361" y="10862"/>
                      </a:cubicBezTo>
                      <a:cubicBezTo>
                        <a:pt x="4448" y="10853"/>
                        <a:pt x="4535" y="10849"/>
                        <a:pt x="4621" y="10849"/>
                      </a:cubicBezTo>
                      <a:cubicBezTo>
                        <a:pt x="6400" y="10849"/>
                        <a:pt x="8002" y="12556"/>
                        <a:pt x="5774" y="14211"/>
                      </a:cubicBezTo>
                      <a:cubicBezTo>
                        <a:pt x="5135" y="14682"/>
                        <a:pt x="4213" y="14883"/>
                        <a:pt x="3900" y="15615"/>
                      </a:cubicBezTo>
                      <a:cubicBezTo>
                        <a:pt x="3654" y="16186"/>
                        <a:pt x="4222" y="18729"/>
                        <a:pt x="4606" y="19262"/>
                      </a:cubicBezTo>
                      <a:cubicBezTo>
                        <a:pt x="5010" y="19829"/>
                        <a:pt x="5591" y="20262"/>
                        <a:pt x="5918" y="20876"/>
                      </a:cubicBezTo>
                      <a:cubicBezTo>
                        <a:pt x="6245" y="21491"/>
                        <a:pt x="6178" y="22414"/>
                        <a:pt x="5539" y="22688"/>
                      </a:cubicBezTo>
                      <a:cubicBezTo>
                        <a:pt x="5837" y="22908"/>
                        <a:pt x="6208" y="23020"/>
                        <a:pt x="6577" y="23020"/>
                      </a:cubicBezTo>
                      <a:cubicBezTo>
                        <a:pt x="6879" y="23020"/>
                        <a:pt x="7180" y="22945"/>
                        <a:pt x="7442" y="22794"/>
                      </a:cubicBezTo>
                      <a:cubicBezTo>
                        <a:pt x="8600" y="22125"/>
                        <a:pt x="8456" y="20060"/>
                        <a:pt x="9046" y="18959"/>
                      </a:cubicBezTo>
                      <a:cubicBezTo>
                        <a:pt x="9590" y="17959"/>
                        <a:pt x="10936" y="16176"/>
                        <a:pt x="9926" y="15081"/>
                      </a:cubicBezTo>
                      <a:cubicBezTo>
                        <a:pt x="9512" y="14634"/>
                        <a:pt x="8926" y="14225"/>
                        <a:pt x="8913" y="13619"/>
                      </a:cubicBezTo>
                      <a:cubicBezTo>
                        <a:pt x="8898" y="13067"/>
                        <a:pt x="9403" y="12610"/>
                        <a:pt x="9940" y="12490"/>
                      </a:cubicBezTo>
                      <a:cubicBezTo>
                        <a:pt x="10032" y="12469"/>
                        <a:pt x="10135" y="12461"/>
                        <a:pt x="10246" y="12461"/>
                      </a:cubicBezTo>
                      <a:cubicBezTo>
                        <a:pt x="10444" y="12461"/>
                        <a:pt x="10668" y="12487"/>
                        <a:pt x="10902" y="12514"/>
                      </a:cubicBezTo>
                      <a:cubicBezTo>
                        <a:pt x="11130" y="12538"/>
                        <a:pt x="11366" y="12563"/>
                        <a:pt x="11592" y="12563"/>
                      </a:cubicBezTo>
                      <a:cubicBezTo>
                        <a:pt x="11956" y="12563"/>
                        <a:pt x="12294" y="12499"/>
                        <a:pt x="12531" y="12264"/>
                      </a:cubicBezTo>
                      <a:cubicBezTo>
                        <a:pt x="12603" y="12197"/>
                        <a:pt x="12666" y="12111"/>
                        <a:pt x="12713" y="12010"/>
                      </a:cubicBezTo>
                      <a:cubicBezTo>
                        <a:pt x="13040" y="11347"/>
                        <a:pt x="12406" y="10246"/>
                        <a:pt x="12531" y="9491"/>
                      </a:cubicBezTo>
                      <a:cubicBezTo>
                        <a:pt x="11411" y="5157"/>
                        <a:pt x="8263" y="1630"/>
                        <a:pt x="41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130;p48">
                  <a:extLst>
                    <a:ext uri="{FF2B5EF4-FFF2-40B4-BE49-F238E27FC236}">
                      <a16:creationId xmlns:a16="http://schemas.microsoft.com/office/drawing/2014/main" id="{6D56EB17-9976-48FD-9AE8-664FD0CA4CCC}"/>
                    </a:ext>
                  </a:extLst>
                </p:cNvPr>
                <p:cNvSpPr/>
                <p:nvPr/>
              </p:nvSpPr>
              <p:spPr>
                <a:xfrm>
                  <a:off x="6833836" y="1841736"/>
                  <a:ext cx="624803" cy="2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6" h="9040" extrusionOk="0">
                      <a:moveTo>
                        <a:pt x="0" y="1"/>
                      </a:moveTo>
                      <a:cubicBezTo>
                        <a:pt x="80" y="210"/>
                        <a:pt x="166" y="420"/>
                        <a:pt x="254" y="626"/>
                      </a:cubicBezTo>
                      <a:lnTo>
                        <a:pt x="254" y="626"/>
                      </a:lnTo>
                      <a:cubicBezTo>
                        <a:pt x="207" y="517"/>
                        <a:pt x="162" y="408"/>
                        <a:pt x="116" y="294"/>
                      </a:cubicBezTo>
                      <a:cubicBezTo>
                        <a:pt x="78" y="197"/>
                        <a:pt x="40" y="96"/>
                        <a:pt x="0" y="1"/>
                      </a:cubicBezTo>
                      <a:close/>
                      <a:moveTo>
                        <a:pt x="254" y="626"/>
                      </a:moveTo>
                      <a:cubicBezTo>
                        <a:pt x="276" y="679"/>
                        <a:pt x="299" y="731"/>
                        <a:pt x="322" y="784"/>
                      </a:cubicBezTo>
                      <a:cubicBezTo>
                        <a:pt x="323" y="784"/>
                        <a:pt x="323" y="785"/>
                        <a:pt x="324" y="786"/>
                      </a:cubicBezTo>
                      <a:lnTo>
                        <a:pt x="324" y="786"/>
                      </a:lnTo>
                      <a:cubicBezTo>
                        <a:pt x="300" y="733"/>
                        <a:pt x="277" y="680"/>
                        <a:pt x="254" y="626"/>
                      </a:cubicBezTo>
                      <a:close/>
                      <a:moveTo>
                        <a:pt x="324" y="786"/>
                      </a:moveTo>
                      <a:lnTo>
                        <a:pt x="324" y="786"/>
                      </a:lnTo>
                      <a:cubicBezTo>
                        <a:pt x="330" y="799"/>
                        <a:pt x="336" y="813"/>
                        <a:pt x="342" y="826"/>
                      </a:cubicBezTo>
                      <a:cubicBezTo>
                        <a:pt x="337" y="813"/>
                        <a:pt x="333" y="799"/>
                        <a:pt x="324" y="786"/>
                      </a:cubicBezTo>
                      <a:close/>
                      <a:moveTo>
                        <a:pt x="26095" y="81"/>
                      </a:moveTo>
                      <a:cubicBezTo>
                        <a:pt x="25995" y="347"/>
                        <a:pt x="25884" y="606"/>
                        <a:pt x="25769" y="860"/>
                      </a:cubicBezTo>
                      <a:cubicBezTo>
                        <a:pt x="25762" y="875"/>
                        <a:pt x="25757" y="889"/>
                        <a:pt x="25751" y="904"/>
                      </a:cubicBezTo>
                      <a:lnTo>
                        <a:pt x="25751" y="904"/>
                      </a:lnTo>
                      <a:cubicBezTo>
                        <a:pt x="25873" y="635"/>
                        <a:pt x="25992" y="360"/>
                        <a:pt x="26095" y="81"/>
                      </a:cubicBezTo>
                      <a:close/>
                      <a:moveTo>
                        <a:pt x="25751" y="904"/>
                      </a:moveTo>
                      <a:cubicBezTo>
                        <a:pt x="25749" y="908"/>
                        <a:pt x="25747" y="913"/>
                        <a:pt x="25744" y="917"/>
                      </a:cubicBezTo>
                      <a:cubicBezTo>
                        <a:pt x="25747" y="913"/>
                        <a:pt x="25749" y="908"/>
                        <a:pt x="25751" y="904"/>
                      </a:cubicBezTo>
                      <a:close/>
                      <a:moveTo>
                        <a:pt x="25576" y="1269"/>
                      </a:moveTo>
                      <a:lnTo>
                        <a:pt x="25576" y="1269"/>
                      </a:lnTo>
                      <a:cubicBezTo>
                        <a:pt x="25571" y="1279"/>
                        <a:pt x="25567" y="1283"/>
                        <a:pt x="25562" y="1292"/>
                      </a:cubicBezTo>
                      <a:cubicBezTo>
                        <a:pt x="25558" y="1303"/>
                        <a:pt x="25552" y="1312"/>
                        <a:pt x="25547" y="1321"/>
                      </a:cubicBezTo>
                      <a:cubicBezTo>
                        <a:pt x="25558" y="1307"/>
                        <a:pt x="25567" y="1288"/>
                        <a:pt x="25576" y="1269"/>
                      </a:cubicBezTo>
                      <a:close/>
                      <a:moveTo>
                        <a:pt x="597" y="1360"/>
                      </a:moveTo>
                      <a:cubicBezTo>
                        <a:pt x="630" y="1423"/>
                        <a:pt x="659" y="1480"/>
                        <a:pt x="688" y="1538"/>
                      </a:cubicBezTo>
                      <a:cubicBezTo>
                        <a:pt x="683" y="1523"/>
                        <a:pt x="674" y="1509"/>
                        <a:pt x="668" y="1494"/>
                      </a:cubicBezTo>
                      <a:cubicBezTo>
                        <a:pt x="645" y="1447"/>
                        <a:pt x="621" y="1403"/>
                        <a:pt x="597" y="1360"/>
                      </a:cubicBezTo>
                      <a:close/>
                      <a:moveTo>
                        <a:pt x="25269" y="1855"/>
                      </a:moveTo>
                      <a:cubicBezTo>
                        <a:pt x="25215" y="1950"/>
                        <a:pt x="25159" y="2045"/>
                        <a:pt x="25105" y="2140"/>
                      </a:cubicBezTo>
                      <a:lnTo>
                        <a:pt x="25105" y="2140"/>
                      </a:lnTo>
                      <a:cubicBezTo>
                        <a:pt x="25161" y="2046"/>
                        <a:pt x="25215" y="1951"/>
                        <a:pt x="25269" y="1855"/>
                      </a:cubicBezTo>
                      <a:close/>
                      <a:moveTo>
                        <a:pt x="25105" y="2140"/>
                      </a:moveTo>
                      <a:lnTo>
                        <a:pt x="25105" y="2140"/>
                      </a:lnTo>
                      <a:cubicBezTo>
                        <a:pt x="24979" y="2352"/>
                        <a:pt x="24849" y="2561"/>
                        <a:pt x="24715" y="2766"/>
                      </a:cubicBezTo>
                      <a:lnTo>
                        <a:pt x="24715" y="2766"/>
                      </a:lnTo>
                      <a:cubicBezTo>
                        <a:pt x="24738" y="2732"/>
                        <a:pt x="24761" y="2698"/>
                        <a:pt x="24784" y="2663"/>
                      </a:cubicBezTo>
                      <a:cubicBezTo>
                        <a:pt x="24879" y="2514"/>
                        <a:pt x="24971" y="2370"/>
                        <a:pt x="25062" y="2215"/>
                      </a:cubicBezTo>
                      <a:cubicBezTo>
                        <a:pt x="25076" y="2190"/>
                        <a:pt x="25090" y="2165"/>
                        <a:pt x="25105" y="2140"/>
                      </a:cubicBezTo>
                      <a:close/>
                      <a:moveTo>
                        <a:pt x="24715" y="2766"/>
                      </a:moveTo>
                      <a:cubicBezTo>
                        <a:pt x="24694" y="2797"/>
                        <a:pt x="24674" y="2828"/>
                        <a:pt x="24653" y="2860"/>
                      </a:cubicBezTo>
                      <a:cubicBezTo>
                        <a:pt x="24674" y="2829"/>
                        <a:pt x="24694" y="2798"/>
                        <a:pt x="24715" y="2766"/>
                      </a:cubicBezTo>
                      <a:close/>
                      <a:moveTo>
                        <a:pt x="1386" y="2727"/>
                      </a:moveTo>
                      <a:cubicBezTo>
                        <a:pt x="1712" y="3221"/>
                        <a:pt x="2066" y="3695"/>
                        <a:pt x="2451" y="4147"/>
                      </a:cubicBezTo>
                      <a:lnTo>
                        <a:pt x="2451" y="4142"/>
                      </a:lnTo>
                      <a:cubicBezTo>
                        <a:pt x="2066" y="3695"/>
                        <a:pt x="1712" y="3221"/>
                        <a:pt x="1386" y="2727"/>
                      </a:cubicBezTo>
                      <a:close/>
                      <a:moveTo>
                        <a:pt x="24178" y="3528"/>
                      </a:moveTo>
                      <a:cubicBezTo>
                        <a:pt x="23995" y="3763"/>
                        <a:pt x="23813" y="3989"/>
                        <a:pt x="23615" y="4215"/>
                      </a:cubicBezTo>
                      <a:cubicBezTo>
                        <a:pt x="23553" y="4286"/>
                        <a:pt x="23491" y="4359"/>
                        <a:pt x="23429" y="4426"/>
                      </a:cubicBezTo>
                      <a:cubicBezTo>
                        <a:pt x="23417" y="4440"/>
                        <a:pt x="23407" y="4452"/>
                        <a:pt x="23396" y="4464"/>
                      </a:cubicBezTo>
                      <a:lnTo>
                        <a:pt x="23396" y="4464"/>
                      </a:lnTo>
                      <a:cubicBezTo>
                        <a:pt x="23671" y="4163"/>
                        <a:pt x="23930" y="3850"/>
                        <a:pt x="24178" y="3528"/>
                      </a:cubicBezTo>
                      <a:close/>
                      <a:moveTo>
                        <a:pt x="23396" y="4464"/>
                      </a:moveTo>
                      <a:cubicBezTo>
                        <a:pt x="23385" y="4477"/>
                        <a:pt x="23373" y="4490"/>
                        <a:pt x="23360" y="4503"/>
                      </a:cubicBezTo>
                      <a:cubicBezTo>
                        <a:pt x="23373" y="4490"/>
                        <a:pt x="23385" y="4478"/>
                        <a:pt x="23396" y="4464"/>
                      </a:cubicBezTo>
                      <a:close/>
                      <a:moveTo>
                        <a:pt x="23130" y="4748"/>
                      </a:moveTo>
                      <a:lnTo>
                        <a:pt x="23130" y="4748"/>
                      </a:lnTo>
                      <a:cubicBezTo>
                        <a:pt x="23062" y="4818"/>
                        <a:pt x="22994" y="4888"/>
                        <a:pt x="22926" y="4957"/>
                      </a:cubicBezTo>
                      <a:lnTo>
                        <a:pt x="22926" y="4957"/>
                      </a:lnTo>
                      <a:cubicBezTo>
                        <a:pt x="22995" y="4887"/>
                        <a:pt x="23064" y="4818"/>
                        <a:pt x="23130" y="4748"/>
                      </a:cubicBezTo>
                      <a:close/>
                      <a:moveTo>
                        <a:pt x="22926" y="4957"/>
                      </a:moveTo>
                      <a:lnTo>
                        <a:pt x="22926" y="4957"/>
                      </a:lnTo>
                      <a:cubicBezTo>
                        <a:pt x="22902" y="4982"/>
                        <a:pt x="22877" y="5006"/>
                        <a:pt x="22853" y="5030"/>
                      </a:cubicBezTo>
                      <a:lnTo>
                        <a:pt x="22853" y="5030"/>
                      </a:lnTo>
                      <a:cubicBezTo>
                        <a:pt x="22877" y="5006"/>
                        <a:pt x="22902" y="4982"/>
                        <a:pt x="22926" y="4957"/>
                      </a:cubicBezTo>
                      <a:close/>
                      <a:moveTo>
                        <a:pt x="22853" y="5030"/>
                      </a:moveTo>
                      <a:lnTo>
                        <a:pt x="22853" y="5030"/>
                      </a:lnTo>
                      <a:cubicBezTo>
                        <a:pt x="22834" y="5049"/>
                        <a:pt x="22815" y="5068"/>
                        <a:pt x="22795" y="5087"/>
                      </a:cubicBezTo>
                      <a:lnTo>
                        <a:pt x="22795" y="5087"/>
                      </a:lnTo>
                      <a:cubicBezTo>
                        <a:pt x="22798" y="5085"/>
                        <a:pt x="22801" y="5082"/>
                        <a:pt x="22803" y="5080"/>
                      </a:cubicBezTo>
                      <a:cubicBezTo>
                        <a:pt x="22820" y="5063"/>
                        <a:pt x="22836" y="5047"/>
                        <a:pt x="22853" y="5030"/>
                      </a:cubicBezTo>
                      <a:close/>
                      <a:moveTo>
                        <a:pt x="22795" y="5087"/>
                      </a:moveTo>
                      <a:cubicBezTo>
                        <a:pt x="22760" y="5119"/>
                        <a:pt x="22724" y="5154"/>
                        <a:pt x="22693" y="5185"/>
                      </a:cubicBezTo>
                      <a:cubicBezTo>
                        <a:pt x="22727" y="5153"/>
                        <a:pt x="22761" y="5120"/>
                        <a:pt x="22795" y="5087"/>
                      </a:cubicBezTo>
                      <a:close/>
                      <a:moveTo>
                        <a:pt x="22107" y="5714"/>
                      </a:moveTo>
                      <a:lnTo>
                        <a:pt x="22107" y="5714"/>
                      </a:lnTo>
                      <a:cubicBezTo>
                        <a:pt x="22087" y="5730"/>
                        <a:pt x="22067" y="5747"/>
                        <a:pt x="22047" y="5763"/>
                      </a:cubicBezTo>
                      <a:lnTo>
                        <a:pt x="22047" y="5763"/>
                      </a:lnTo>
                      <a:cubicBezTo>
                        <a:pt x="22067" y="5748"/>
                        <a:pt x="22088" y="5733"/>
                        <a:pt x="22107" y="5714"/>
                      </a:cubicBezTo>
                      <a:close/>
                      <a:moveTo>
                        <a:pt x="22047" y="5763"/>
                      </a:moveTo>
                      <a:cubicBezTo>
                        <a:pt x="22041" y="5768"/>
                        <a:pt x="22035" y="5772"/>
                        <a:pt x="22030" y="5777"/>
                      </a:cubicBezTo>
                      <a:cubicBezTo>
                        <a:pt x="22019" y="5785"/>
                        <a:pt x="22010" y="5794"/>
                        <a:pt x="22000" y="5802"/>
                      </a:cubicBezTo>
                      <a:lnTo>
                        <a:pt x="22000" y="5802"/>
                      </a:lnTo>
                      <a:cubicBezTo>
                        <a:pt x="22015" y="5789"/>
                        <a:pt x="22031" y="5776"/>
                        <a:pt x="22047" y="5763"/>
                      </a:cubicBezTo>
                      <a:close/>
                      <a:moveTo>
                        <a:pt x="22000" y="5802"/>
                      </a:moveTo>
                      <a:cubicBezTo>
                        <a:pt x="21983" y="5817"/>
                        <a:pt x="21965" y="5833"/>
                        <a:pt x="21948" y="5848"/>
                      </a:cubicBezTo>
                      <a:cubicBezTo>
                        <a:pt x="21966" y="5833"/>
                        <a:pt x="21983" y="5818"/>
                        <a:pt x="22000" y="5802"/>
                      </a:cubicBezTo>
                      <a:close/>
                      <a:moveTo>
                        <a:pt x="3908" y="5613"/>
                      </a:moveTo>
                      <a:cubicBezTo>
                        <a:pt x="4028" y="5719"/>
                        <a:pt x="4143" y="5819"/>
                        <a:pt x="4268" y="5916"/>
                      </a:cubicBezTo>
                      <a:cubicBezTo>
                        <a:pt x="4454" y="6071"/>
                        <a:pt x="4643" y="6218"/>
                        <a:pt x="4838" y="6356"/>
                      </a:cubicBezTo>
                      <a:lnTo>
                        <a:pt x="4838" y="6356"/>
                      </a:lnTo>
                      <a:cubicBezTo>
                        <a:pt x="4517" y="6121"/>
                        <a:pt x="4207" y="5873"/>
                        <a:pt x="3908" y="5613"/>
                      </a:cubicBezTo>
                      <a:close/>
                      <a:moveTo>
                        <a:pt x="4838" y="6356"/>
                      </a:moveTo>
                      <a:cubicBezTo>
                        <a:pt x="4875" y="6383"/>
                        <a:pt x="4912" y="6410"/>
                        <a:pt x="4950" y="6437"/>
                      </a:cubicBezTo>
                      <a:lnTo>
                        <a:pt x="4950" y="6437"/>
                      </a:lnTo>
                      <a:cubicBezTo>
                        <a:pt x="4929" y="6422"/>
                        <a:pt x="4909" y="6406"/>
                        <a:pt x="4888" y="6391"/>
                      </a:cubicBezTo>
                      <a:cubicBezTo>
                        <a:pt x="4871" y="6380"/>
                        <a:pt x="4855" y="6368"/>
                        <a:pt x="4838" y="6356"/>
                      </a:cubicBezTo>
                      <a:close/>
                      <a:moveTo>
                        <a:pt x="21352" y="6309"/>
                      </a:moveTo>
                      <a:lnTo>
                        <a:pt x="21352" y="6309"/>
                      </a:lnTo>
                      <a:cubicBezTo>
                        <a:pt x="21215" y="6411"/>
                        <a:pt x="21075" y="6511"/>
                        <a:pt x="20934" y="6608"/>
                      </a:cubicBezTo>
                      <a:lnTo>
                        <a:pt x="20934" y="6608"/>
                      </a:lnTo>
                      <a:cubicBezTo>
                        <a:pt x="20953" y="6595"/>
                        <a:pt x="20972" y="6582"/>
                        <a:pt x="20991" y="6569"/>
                      </a:cubicBezTo>
                      <a:cubicBezTo>
                        <a:pt x="21064" y="6522"/>
                        <a:pt x="21136" y="6469"/>
                        <a:pt x="21204" y="6420"/>
                      </a:cubicBezTo>
                      <a:cubicBezTo>
                        <a:pt x="21256" y="6382"/>
                        <a:pt x="21304" y="6349"/>
                        <a:pt x="21352" y="6309"/>
                      </a:cubicBezTo>
                      <a:close/>
                      <a:moveTo>
                        <a:pt x="20934" y="6608"/>
                      </a:moveTo>
                      <a:cubicBezTo>
                        <a:pt x="20881" y="6643"/>
                        <a:pt x="20828" y="6678"/>
                        <a:pt x="20776" y="6713"/>
                      </a:cubicBezTo>
                      <a:cubicBezTo>
                        <a:pt x="20750" y="6731"/>
                        <a:pt x="20723" y="6749"/>
                        <a:pt x="20697" y="6767"/>
                      </a:cubicBezTo>
                      <a:lnTo>
                        <a:pt x="20697" y="6767"/>
                      </a:lnTo>
                      <a:cubicBezTo>
                        <a:pt x="20777" y="6714"/>
                        <a:pt x="20856" y="6662"/>
                        <a:pt x="20934" y="6608"/>
                      </a:cubicBezTo>
                      <a:close/>
                      <a:moveTo>
                        <a:pt x="20697" y="6767"/>
                      </a:moveTo>
                      <a:cubicBezTo>
                        <a:pt x="20444" y="6933"/>
                        <a:pt x="20185" y="7091"/>
                        <a:pt x="19921" y="7240"/>
                      </a:cubicBezTo>
                      <a:lnTo>
                        <a:pt x="19921" y="7240"/>
                      </a:lnTo>
                      <a:cubicBezTo>
                        <a:pt x="20187" y="7092"/>
                        <a:pt x="20446" y="6936"/>
                        <a:pt x="20697" y="6767"/>
                      </a:cubicBezTo>
                      <a:close/>
                      <a:moveTo>
                        <a:pt x="19921" y="7240"/>
                      </a:moveTo>
                      <a:lnTo>
                        <a:pt x="19921" y="7240"/>
                      </a:lnTo>
                      <a:cubicBezTo>
                        <a:pt x="19842" y="7285"/>
                        <a:pt x="19761" y="7329"/>
                        <a:pt x="19680" y="7372"/>
                      </a:cubicBezTo>
                      <a:cubicBezTo>
                        <a:pt x="19648" y="7390"/>
                        <a:pt x="19616" y="7408"/>
                        <a:pt x="19583" y="7426"/>
                      </a:cubicBezTo>
                      <a:lnTo>
                        <a:pt x="19583" y="7426"/>
                      </a:lnTo>
                      <a:cubicBezTo>
                        <a:pt x="19697" y="7366"/>
                        <a:pt x="19810" y="7304"/>
                        <a:pt x="19921" y="7240"/>
                      </a:cubicBezTo>
                      <a:close/>
                      <a:moveTo>
                        <a:pt x="19583" y="7426"/>
                      </a:moveTo>
                      <a:lnTo>
                        <a:pt x="19583" y="7426"/>
                      </a:lnTo>
                      <a:cubicBezTo>
                        <a:pt x="19567" y="7435"/>
                        <a:pt x="19551" y="7443"/>
                        <a:pt x="19535" y="7451"/>
                      </a:cubicBezTo>
                      <a:lnTo>
                        <a:pt x="19535" y="7451"/>
                      </a:lnTo>
                      <a:cubicBezTo>
                        <a:pt x="19551" y="7443"/>
                        <a:pt x="19567" y="7435"/>
                        <a:pt x="19583" y="7426"/>
                      </a:cubicBezTo>
                      <a:close/>
                      <a:moveTo>
                        <a:pt x="19535" y="7451"/>
                      </a:moveTo>
                      <a:lnTo>
                        <a:pt x="19535" y="7451"/>
                      </a:lnTo>
                      <a:cubicBezTo>
                        <a:pt x="19510" y="7465"/>
                        <a:pt x="19484" y="7478"/>
                        <a:pt x="19459" y="7491"/>
                      </a:cubicBezTo>
                      <a:lnTo>
                        <a:pt x="19459" y="7491"/>
                      </a:lnTo>
                      <a:cubicBezTo>
                        <a:pt x="19484" y="7478"/>
                        <a:pt x="19509" y="7465"/>
                        <a:pt x="19535" y="7451"/>
                      </a:cubicBezTo>
                      <a:close/>
                      <a:moveTo>
                        <a:pt x="19459" y="7491"/>
                      </a:moveTo>
                      <a:cubicBezTo>
                        <a:pt x="19436" y="7503"/>
                        <a:pt x="19414" y="7514"/>
                        <a:pt x="19391" y="7526"/>
                      </a:cubicBezTo>
                      <a:lnTo>
                        <a:pt x="19391" y="7526"/>
                      </a:lnTo>
                      <a:cubicBezTo>
                        <a:pt x="19401" y="7521"/>
                        <a:pt x="19411" y="7516"/>
                        <a:pt x="19421" y="7511"/>
                      </a:cubicBezTo>
                      <a:cubicBezTo>
                        <a:pt x="19433" y="7504"/>
                        <a:pt x="19446" y="7498"/>
                        <a:pt x="19459" y="7491"/>
                      </a:cubicBezTo>
                      <a:close/>
                      <a:moveTo>
                        <a:pt x="4950" y="6437"/>
                      </a:moveTo>
                      <a:lnTo>
                        <a:pt x="4950" y="6437"/>
                      </a:lnTo>
                      <a:cubicBezTo>
                        <a:pt x="5001" y="6474"/>
                        <a:pt x="5052" y="6511"/>
                        <a:pt x="5099" y="6546"/>
                      </a:cubicBezTo>
                      <a:cubicBezTo>
                        <a:pt x="5330" y="6704"/>
                        <a:pt x="5565" y="6857"/>
                        <a:pt x="5801" y="7001"/>
                      </a:cubicBezTo>
                      <a:cubicBezTo>
                        <a:pt x="5864" y="7041"/>
                        <a:pt x="5922" y="7074"/>
                        <a:pt x="5984" y="7112"/>
                      </a:cubicBezTo>
                      <a:cubicBezTo>
                        <a:pt x="6483" y="7408"/>
                        <a:pt x="7005" y="7673"/>
                        <a:pt x="7541" y="7903"/>
                      </a:cubicBezTo>
                      <a:lnTo>
                        <a:pt x="7541" y="7903"/>
                      </a:lnTo>
                      <a:cubicBezTo>
                        <a:pt x="6621" y="7506"/>
                        <a:pt x="5754" y="7013"/>
                        <a:pt x="4950" y="6437"/>
                      </a:cubicBezTo>
                      <a:close/>
                      <a:moveTo>
                        <a:pt x="19391" y="7526"/>
                      </a:moveTo>
                      <a:cubicBezTo>
                        <a:pt x="19102" y="7669"/>
                        <a:pt x="18814" y="7808"/>
                        <a:pt x="18516" y="7935"/>
                      </a:cubicBezTo>
                      <a:cubicBezTo>
                        <a:pt x="18514" y="7936"/>
                        <a:pt x="18512" y="7937"/>
                        <a:pt x="18509" y="7938"/>
                      </a:cubicBezTo>
                      <a:lnTo>
                        <a:pt x="18509" y="7938"/>
                      </a:lnTo>
                      <a:cubicBezTo>
                        <a:pt x="18809" y="7811"/>
                        <a:pt x="19103" y="7673"/>
                        <a:pt x="19391" y="7526"/>
                      </a:cubicBezTo>
                      <a:close/>
                      <a:moveTo>
                        <a:pt x="18509" y="7938"/>
                      </a:moveTo>
                      <a:lnTo>
                        <a:pt x="18509" y="7938"/>
                      </a:lnTo>
                      <a:cubicBezTo>
                        <a:pt x="18492" y="7945"/>
                        <a:pt x="18475" y="7953"/>
                        <a:pt x="18458" y="7960"/>
                      </a:cubicBezTo>
                      <a:lnTo>
                        <a:pt x="18458" y="7960"/>
                      </a:lnTo>
                      <a:cubicBezTo>
                        <a:pt x="18475" y="7953"/>
                        <a:pt x="18493" y="7946"/>
                        <a:pt x="18509" y="7938"/>
                      </a:cubicBezTo>
                      <a:close/>
                      <a:moveTo>
                        <a:pt x="7541" y="7903"/>
                      </a:moveTo>
                      <a:cubicBezTo>
                        <a:pt x="7683" y="7964"/>
                        <a:pt x="7827" y="8023"/>
                        <a:pt x="7971" y="8080"/>
                      </a:cubicBezTo>
                      <a:lnTo>
                        <a:pt x="7971" y="8080"/>
                      </a:lnTo>
                      <a:cubicBezTo>
                        <a:pt x="7938" y="8067"/>
                        <a:pt x="7905" y="8053"/>
                        <a:pt x="7872" y="8039"/>
                      </a:cubicBezTo>
                      <a:cubicBezTo>
                        <a:pt x="7761" y="7995"/>
                        <a:pt x="7651" y="7950"/>
                        <a:pt x="7541" y="7903"/>
                      </a:cubicBezTo>
                      <a:close/>
                      <a:moveTo>
                        <a:pt x="7971" y="8080"/>
                      </a:moveTo>
                      <a:cubicBezTo>
                        <a:pt x="8006" y="8094"/>
                        <a:pt x="8042" y="8108"/>
                        <a:pt x="8077" y="8121"/>
                      </a:cubicBezTo>
                      <a:lnTo>
                        <a:pt x="8077" y="8121"/>
                      </a:lnTo>
                      <a:cubicBezTo>
                        <a:pt x="8042" y="8108"/>
                        <a:pt x="8006" y="8094"/>
                        <a:pt x="7971" y="8080"/>
                      </a:cubicBezTo>
                      <a:close/>
                      <a:moveTo>
                        <a:pt x="8077" y="8121"/>
                      </a:moveTo>
                      <a:cubicBezTo>
                        <a:pt x="8130" y="8141"/>
                        <a:pt x="8183" y="8161"/>
                        <a:pt x="8237" y="8181"/>
                      </a:cubicBezTo>
                      <a:lnTo>
                        <a:pt x="8237" y="8181"/>
                      </a:lnTo>
                      <a:cubicBezTo>
                        <a:pt x="8232" y="8179"/>
                        <a:pt x="8227" y="8177"/>
                        <a:pt x="8223" y="8174"/>
                      </a:cubicBezTo>
                      <a:cubicBezTo>
                        <a:pt x="8174" y="8157"/>
                        <a:pt x="8125" y="8139"/>
                        <a:pt x="8077" y="8121"/>
                      </a:cubicBezTo>
                      <a:close/>
                      <a:moveTo>
                        <a:pt x="8237" y="8181"/>
                      </a:moveTo>
                      <a:cubicBezTo>
                        <a:pt x="8251" y="8188"/>
                        <a:pt x="8266" y="8195"/>
                        <a:pt x="8280" y="8199"/>
                      </a:cubicBezTo>
                      <a:cubicBezTo>
                        <a:pt x="8396" y="8241"/>
                        <a:pt x="8511" y="8281"/>
                        <a:pt x="8622" y="8319"/>
                      </a:cubicBezTo>
                      <a:cubicBezTo>
                        <a:pt x="8790" y="8372"/>
                        <a:pt x="8958" y="8429"/>
                        <a:pt x="9131" y="8478"/>
                      </a:cubicBezTo>
                      <a:cubicBezTo>
                        <a:pt x="9232" y="8507"/>
                        <a:pt x="9333" y="8535"/>
                        <a:pt x="9429" y="8564"/>
                      </a:cubicBezTo>
                      <a:cubicBezTo>
                        <a:pt x="9544" y="8593"/>
                        <a:pt x="9655" y="8622"/>
                        <a:pt x="9770" y="8651"/>
                      </a:cubicBezTo>
                      <a:cubicBezTo>
                        <a:pt x="9803" y="8657"/>
                        <a:pt x="9835" y="8664"/>
                        <a:pt x="9867" y="8671"/>
                      </a:cubicBezTo>
                      <a:lnTo>
                        <a:pt x="9867" y="8671"/>
                      </a:lnTo>
                      <a:cubicBezTo>
                        <a:pt x="9310" y="8540"/>
                        <a:pt x="8766" y="8376"/>
                        <a:pt x="8237" y="8181"/>
                      </a:cubicBezTo>
                      <a:close/>
                      <a:moveTo>
                        <a:pt x="9867" y="8671"/>
                      </a:moveTo>
                      <a:cubicBezTo>
                        <a:pt x="9919" y="8684"/>
                        <a:pt x="9972" y="8696"/>
                        <a:pt x="10024" y="8707"/>
                      </a:cubicBezTo>
                      <a:lnTo>
                        <a:pt x="10024" y="8707"/>
                      </a:lnTo>
                      <a:cubicBezTo>
                        <a:pt x="9972" y="8694"/>
                        <a:pt x="9919" y="8683"/>
                        <a:pt x="9867" y="8671"/>
                      </a:cubicBezTo>
                      <a:close/>
                      <a:moveTo>
                        <a:pt x="18458" y="7960"/>
                      </a:moveTo>
                      <a:cubicBezTo>
                        <a:pt x="18427" y="7971"/>
                        <a:pt x="18397" y="7982"/>
                        <a:pt x="18368" y="7997"/>
                      </a:cubicBezTo>
                      <a:cubicBezTo>
                        <a:pt x="17830" y="8218"/>
                        <a:pt x="17272" y="8410"/>
                        <a:pt x="16706" y="8559"/>
                      </a:cubicBezTo>
                      <a:cubicBezTo>
                        <a:pt x="16604" y="8587"/>
                        <a:pt x="16504" y="8612"/>
                        <a:pt x="16407" y="8636"/>
                      </a:cubicBezTo>
                      <a:cubicBezTo>
                        <a:pt x="16307" y="8660"/>
                        <a:pt x="16205" y="8684"/>
                        <a:pt x="16105" y="8708"/>
                      </a:cubicBezTo>
                      <a:cubicBezTo>
                        <a:pt x="16919" y="8528"/>
                        <a:pt x="17705" y="8276"/>
                        <a:pt x="18458" y="7960"/>
                      </a:cubicBezTo>
                      <a:close/>
                      <a:moveTo>
                        <a:pt x="16100" y="8708"/>
                      </a:moveTo>
                      <a:lnTo>
                        <a:pt x="16100" y="8708"/>
                      </a:lnTo>
                      <a:cubicBezTo>
                        <a:pt x="16094" y="8710"/>
                        <a:pt x="16088" y="8711"/>
                        <a:pt x="16082" y="8712"/>
                      </a:cubicBezTo>
                      <a:lnTo>
                        <a:pt x="16082" y="8712"/>
                      </a:lnTo>
                      <a:cubicBezTo>
                        <a:pt x="16088" y="8711"/>
                        <a:pt x="16094" y="8710"/>
                        <a:pt x="16100" y="8708"/>
                      </a:cubicBezTo>
                      <a:close/>
                      <a:moveTo>
                        <a:pt x="16082" y="8712"/>
                      </a:moveTo>
                      <a:cubicBezTo>
                        <a:pt x="16033" y="8723"/>
                        <a:pt x="15984" y="8734"/>
                        <a:pt x="15935" y="8744"/>
                      </a:cubicBezTo>
                      <a:lnTo>
                        <a:pt x="15935" y="8744"/>
                      </a:lnTo>
                      <a:cubicBezTo>
                        <a:pt x="15964" y="8738"/>
                        <a:pt x="15993" y="8733"/>
                        <a:pt x="16023" y="8727"/>
                      </a:cubicBezTo>
                      <a:cubicBezTo>
                        <a:pt x="16041" y="8723"/>
                        <a:pt x="16062" y="8717"/>
                        <a:pt x="16082" y="8712"/>
                      </a:cubicBezTo>
                      <a:close/>
                      <a:moveTo>
                        <a:pt x="15935" y="8744"/>
                      </a:moveTo>
                      <a:cubicBezTo>
                        <a:pt x="15863" y="8758"/>
                        <a:pt x="15793" y="8771"/>
                        <a:pt x="15725" y="8785"/>
                      </a:cubicBezTo>
                      <a:cubicBezTo>
                        <a:pt x="15700" y="8790"/>
                        <a:pt x="15674" y="8796"/>
                        <a:pt x="15648" y="8801"/>
                      </a:cubicBezTo>
                      <a:lnTo>
                        <a:pt x="15648" y="8801"/>
                      </a:lnTo>
                      <a:cubicBezTo>
                        <a:pt x="15744" y="8783"/>
                        <a:pt x="15839" y="8764"/>
                        <a:pt x="15935" y="8744"/>
                      </a:cubicBezTo>
                      <a:close/>
                      <a:moveTo>
                        <a:pt x="10024" y="8707"/>
                      </a:moveTo>
                      <a:cubicBezTo>
                        <a:pt x="10050" y="8714"/>
                        <a:pt x="10076" y="8720"/>
                        <a:pt x="10103" y="8727"/>
                      </a:cubicBezTo>
                      <a:cubicBezTo>
                        <a:pt x="10218" y="8751"/>
                        <a:pt x="10328" y="8771"/>
                        <a:pt x="10443" y="8795"/>
                      </a:cubicBezTo>
                      <a:cubicBezTo>
                        <a:pt x="10631" y="8831"/>
                        <a:pt x="10820" y="8862"/>
                        <a:pt x="11011" y="8890"/>
                      </a:cubicBezTo>
                      <a:lnTo>
                        <a:pt x="11011" y="8890"/>
                      </a:lnTo>
                      <a:cubicBezTo>
                        <a:pt x="10678" y="8840"/>
                        <a:pt x="10349" y="8779"/>
                        <a:pt x="10024" y="8707"/>
                      </a:cubicBezTo>
                      <a:close/>
                      <a:moveTo>
                        <a:pt x="15648" y="8801"/>
                      </a:moveTo>
                      <a:cubicBezTo>
                        <a:pt x="15355" y="8855"/>
                        <a:pt x="15058" y="8901"/>
                        <a:pt x="14759" y="8937"/>
                      </a:cubicBezTo>
                      <a:lnTo>
                        <a:pt x="14759" y="8937"/>
                      </a:lnTo>
                      <a:cubicBezTo>
                        <a:pt x="14970" y="8913"/>
                        <a:pt x="15180" y="8884"/>
                        <a:pt x="15388" y="8847"/>
                      </a:cubicBezTo>
                      <a:cubicBezTo>
                        <a:pt x="15474" y="8833"/>
                        <a:pt x="15561" y="8818"/>
                        <a:pt x="15648" y="8801"/>
                      </a:cubicBezTo>
                      <a:close/>
                      <a:moveTo>
                        <a:pt x="11011" y="8890"/>
                      </a:moveTo>
                      <a:cubicBezTo>
                        <a:pt x="11154" y="8911"/>
                        <a:pt x="11297" y="8930"/>
                        <a:pt x="11442" y="8946"/>
                      </a:cubicBezTo>
                      <a:lnTo>
                        <a:pt x="11442" y="8946"/>
                      </a:lnTo>
                      <a:cubicBezTo>
                        <a:pt x="11297" y="8929"/>
                        <a:pt x="11154" y="8910"/>
                        <a:pt x="11011" y="8890"/>
                      </a:cubicBezTo>
                      <a:close/>
                      <a:moveTo>
                        <a:pt x="11442" y="8946"/>
                      </a:moveTo>
                      <a:cubicBezTo>
                        <a:pt x="11460" y="8949"/>
                        <a:pt x="11478" y="8951"/>
                        <a:pt x="11496" y="8953"/>
                      </a:cubicBezTo>
                      <a:cubicBezTo>
                        <a:pt x="11505" y="8954"/>
                        <a:pt x="11514" y="8955"/>
                        <a:pt x="11523" y="8956"/>
                      </a:cubicBezTo>
                      <a:lnTo>
                        <a:pt x="11523" y="8956"/>
                      </a:lnTo>
                      <a:cubicBezTo>
                        <a:pt x="11496" y="8953"/>
                        <a:pt x="11469" y="8950"/>
                        <a:pt x="11442" y="8946"/>
                      </a:cubicBezTo>
                      <a:close/>
                      <a:moveTo>
                        <a:pt x="14759" y="8937"/>
                      </a:moveTo>
                      <a:cubicBezTo>
                        <a:pt x="14698" y="8944"/>
                        <a:pt x="14637" y="8951"/>
                        <a:pt x="14576" y="8958"/>
                      </a:cubicBezTo>
                      <a:cubicBezTo>
                        <a:pt x="14509" y="8965"/>
                        <a:pt x="14442" y="8972"/>
                        <a:pt x="14375" y="8979"/>
                      </a:cubicBezTo>
                      <a:lnTo>
                        <a:pt x="14375" y="8979"/>
                      </a:lnTo>
                      <a:cubicBezTo>
                        <a:pt x="14503" y="8967"/>
                        <a:pt x="14631" y="8953"/>
                        <a:pt x="14759" y="8937"/>
                      </a:cubicBezTo>
                      <a:close/>
                      <a:moveTo>
                        <a:pt x="11523" y="8956"/>
                      </a:moveTo>
                      <a:cubicBezTo>
                        <a:pt x="11639" y="8968"/>
                        <a:pt x="11755" y="8980"/>
                        <a:pt x="11872" y="8990"/>
                      </a:cubicBezTo>
                      <a:lnTo>
                        <a:pt x="11872" y="8990"/>
                      </a:lnTo>
                      <a:cubicBezTo>
                        <a:pt x="11842" y="8987"/>
                        <a:pt x="11813" y="8984"/>
                        <a:pt x="11784" y="8982"/>
                      </a:cubicBezTo>
                      <a:cubicBezTo>
                        <a:pt x="11698" y="8973"/>
                        <a:pt x="11610" y="8964"/>
                        <a:pt x="11523" y="8956"/>
                      </a:cubicBezTo>
                      <a:close/>
                      <a:moveTo>
                        <a:pt x="14375" y="8979"/>
                      </a:moveTo>
                      <a:lnTo>
                        <a:pt x="14375" y="8979"/>
                      </a:lnTo>
                      <a:cubicBezTo>
                        <a:pt x="14274" y="8988"/>
                        <a:pt x="14173" y="8996"/>
                        <a:pt x="14071" y="9004"/>
                      </a:cubicBezTo>
                      <a:lnTo>
                        <a:pt x="14071" y="9004"/>
                      </a:lnTo>
                      <a:cubicBezTo>
                        <a:pt x="14172" y="8998"/>
                        <a:pt x="14273" y="8989"/>
                        <a:pt x="14375" y="8979"/>
                      </a:cubicBezTo>
                      <a:close/>
                      <a:moveTo>
                        <a:pt x="14071" y="9004"/>
                      </a:moveTo>
                      <a:cubicBezTo>
                        <a:pt x="14057" y="9005"/>
                        <a:pt x="14043" y="9005"/>
                        <a:pt x="14029" y="9006"/>
                      </a:cubicBezTo>
                      <a:cubicBezTo>
                        <a:pt x="13977" y="9010"/>
                        <a:pt x="13926" y="9013"/>
                        <a:pt x="13876" y="9016"/>
                      </a:cubicBezTo>
                      <a:lnTo>
                        <a:pt x="13876" y="9016"/>
                      </a:lnTo>
                      <a:cubicBezTo>
                        <a:pt x="13941" y="9013"/>
                        <a:pt x="14006" y="9008"/>
                        <a:pt x="14071" y="9004"/>
                      </a:cubicBezTo>
                      <a:close/>
                      <a:moveTo>
                        <a:pt x="11872" y="8990"/>
                      </a:moveTo>
                      <a:lnTo>
                        <a:pt x="11872" y="8990"/>
                      </a:lnTo>
                      <a:cubicBezTo>
                        <a:pt x="12057" y="9006"/>
                        <a:pt x="12245" y="9019"/>
                        <a:pt x="12433" y="9026"/>
                      </a:cubicBezTo>
                      <a:lnTo>
                        <a:pt x="12433" y="9026"/>
                      </a:lnTo>
                      <a:cubicBezTo>
                        <a:pt x="12245" y="9018"/>
                        <a:pt x="12058" y="9005"/>
                        <a:pt x="11872" y="8990"/>
                      </a:cubicBezTo>
                      <a:close/>
                      <a:moveTo>
                        <a:pt x="12433" y="9026"/>
                      </a:moveTo>
                      <a:cubicBezTo>
                        <a:pt x="12544" y="9031"/>
                        <a:pt x="12655" y="9035"/>
                        <a:pt x="12766" y="9037"/>
                      </a:cubicBezTo>
                      <a:lnTo>
                        <a:pt x="12766" y="9037"/>
                      </a:lnTo>
                      <a:cubicBezTo>
                        <a:pt x="12707" y="9035"/>
                        <a:pt x="12648" y="9033"/>
                        <a:pt x="12587" y="9030"/>
                      </a:cubicBezTo>
                      <a:cubicBezTo>
                        <a:pt x="12536" y="9029"/>
                        <a:pt x="12484" y="9028"/>
                        <a:pt x="12433" y="9026"/>
                      </a:cubicBezTo>
                      <a:close/>
                      <a:moveTo>
                        <a:pt x="12766" y="9037"/>
                      </a:moveTo>
                      <a:cubicBezTo>
                        <a:pt x="12815" y="9039"/>
                        <a:pt x="12864" y="9039"/>
                        <a:pt x="12913" y="9039"/>
                      </a:cubicBezTo>
                      <a:cubicBezTo>
                        <a:pt x="12864" y="9039"/>
                        <a:pt x="12815" y="9038"/>
                        <a:pt x="12766" y="9037"/>
                      </a:cubicBezTo>
                      <a:close/>
                      <a:moveTo>
                        <a:pt x="13876" y="9016"/>
                      </a:moveTo>
                      <a:cubicBezTo>
                        <a:pt x="13608" y="9032"/>
                        <a:pt x="13338" y="9039"/>
                        <a:pt x="13067" y="9039"/>
                      </a:cubicBezTo>
                      <a:lnTo>
                        <a:pt x="13240" y="9039"/>
                      </a:lnTo>
                      <a:cubicBezTo>
                        <a:pt x="13454" y="9036"/>
                        <a:pt x="13664" y="9029"/>
                        <a:pt x="13876" y="9016"/>
                      </a:cubicBez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131;p48">
                  <a:extLst>
                    <a:ext uri="{FF2B5EF4-FFF2-40B4-BE49-F238E27FC236}">
                      <a16:creationId xmlns:a16="http://schemas.microsoft.com/office/drawing/2014/main" id="{47CDF7E8-9775-4ABA-A96E-1A1C8184A9FA}"/>
                    </a:ext>
                  </a:extLst>
                </p:cNvPr>
                <p:cNvSpPr/>
                <p:nvPr/>
              </p:nvSpPr>
              <p:spPr>
                <a:xfrm>
                  <a:off x="6832112" y="1836900"/>
                  <a:ext cx="626527" cy="22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8" h="924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" y="68"/>
                        <a:pt x="48" y="135"/>
                        <a:pt x="72" y="203"/>
                      </a:cubicBezTo>
                      <a:cubicBezTo>
                        <a:pt x="112" y="298"/>
                        <a:pt x="150" y="399"/>
                        <a:pt x="188" y="496"/>
                      </a:cubicBezTo>
                      <a:cubicBezTo>
                        <a:pt x="256" y="664"/>
                        <a:pt x="323" y="822"/>
                        <a:pt x="394" y="986"/>
                      </a:cubicBezTo>
                      <a:cubicBezTo>
                        <a:pt x="404" y="1000"/>
                        <a:pt x="409" y="1015"/>
                        <a:pt x="414" y="1028"/>
                      </a:cubicBezTo>
                      <a:cubicBezTo>
                        <a:pt x="496" y="1212"/>
                        <a:pt x="582" y="1389"/>
                        <a:pt x="669" y="1562"/>
                      </a:cubicBezTo>
                      <a:cubicBezTo>
                        <a:pt x="693" y="1605"/>
                        <a:pt x="717" y="1649"/>
                        <a:pt x="740" y="1696"/>
                      </a:cubicBezTo>
                      <a:cubicBezTo>
                        <a:pt x="746" y="1711"/>
                        <a:pt x="755" y="1725"/>
                        <a:pt x="760" y="1740"/>
                      </a:cubicBezTo>
                      <a:cubicBezTo>
                        <a:pt x="846" y="1904"/>
                        <a:pt x="933" y="2057"/>
                        <a:pt x="1019" y="2215"/>
                      </a:cubicBezTo>
                      <a:cubicBezTo>
                        <a:pt x="1077" y="2312"/>
                        <a:pt x="1135" y="2412"/>
                        <a:pt x="1192" y="2509"/>
                      </a:cubicBezTo>
                      <a:cubicBezTo>
                        <a:pt x="1274" y="2638"/>
                        <a:pt x="1356" y="2769"/>
                        <a:pt x="1438" y="2898"/>
                      </a:cubicBezTo>
                      <a:cubicBezTo>
                        <a:pt x="1769" y="3403"/>
                        <a:pt x="2130" y="3888"/>
                        <a:pt x="2523" y="4344"/>
                      </a:cubicBezTo>
                      <a:lnTo>
                        <a:pt x="2523" y="4349"/>
                      </a:lnTo>
                      <a:cubicBezTo>
                        <a:pt x="2754" y="4619"/>
                        <a:pt x="2995" y="4878"/>
                        <a:pt x="3244" y="5127"/>
                      </a:cubicBezTo>
                      <a:cubicBezTo>
                        <a:pt x="3312" y="5200"/>
                        <a:pt x="3384" y="5267"/>
                        <a:pt x="3456" y="5340"/>
                      </a:cubicBezTo>
                      <a:cubicBezTo>
                        <a:pt x="3508" y="5387"/>
                        <a:pt x="3561" y="5440"/>
                        <a:pt x="3614" y="5488"/>
                      </a:cubicBezTo>
                      <a:cubicBezTo>
                        <a:pt x="3716" y="5584"/>
                        <a:pt x="3821" y="5675"/>
                        <a:pt x="3927" y="5772"/>
                      </a:cubicBezTo>
                      <a:cubicBezTo>
                        <a:pt x="3946" y="5786"/>
                        <a:pt x="3960" y="5801"/>
                        <a:pt x="3980" y="5815"/>
                      </a:cubicBezTo>
                      <a:cubicBezTo>
                        <a:pt x="4100" y="5921"/>
                        <a:pt x="4215" y="6021"/>
                        <a:pt x="4340" y="6118"/>
                      </a:cubicBezTo>
                      <a:cubicBezTo>
                        <a:pt x="4542" y="6287"/>
                        <a:pt x="4748" y="6445"/>
                        <a:pt x="4960" y="6593"/>
                      </a:cubicBezTo>
                      <a:cubicBezTo>
                        <a:pt x="5032" y="6646"/>
                        <a:pt x="5104" y="6699"/>
                        <a:pt x="5171" y="6748"/>
                      </a:cubicBezTo>
                      <a:cubicBezTo>
                        <a:pt x="5402" y="6906"/>
                        <a:pt x="5637" y="7059"/>
                        <a:pt x="5873" y="7203"/>
                      </a:cubicBezTo>
                      <a:cubicBezTo>
                        <a:pt x="5936" y="7243"/>
                        <a:pt x="5994" y="7276"/>
                        <a:pt x="6056" y="7314"/>
                      </a:cubicBezTo>
                      <a:cubicBezTo>
                        <a:pt x="6657" y="7671"/>
                        <a:pt x="7291" y="7982"/>
                        <a:pt x="7944" y="8241"/>
                      </a:cubicBezTo>
                      <a:cubicBezTo>
                        <a:pt x="8059" y="8290"/>
                        <a:pt x="8175" y="8334"/>
                        <a:pt x="8295" y="8376"/>
                      </a:cubicBezTo>
                      <a:cubicBezTo>
                        <a:pt x="8314" y="8386"/>
                        <a:pt x="8334" y="8396"/>
                        <a:pt x="8352" y="8401"/>
                      </a:cubicBezTo>
                      <a:cubicBezTo>
                        <a:pt x="8468" y="8443"/>
                        <a:pt x="8583" y="8483"/>
                        <a:pt x="8694" y="8521"/>
                      </a:cubicBezTo>
                      <a:cubicBezTo>
                        <a:pt x="8862" y="8574"/>
                        <a:pt x="9030" y="8631"/>
                        <a:pt x="9203" y="8680"/>
                      </a:cubicBezTo>
                      <a:cubicBezTo>
                        <a:pt x="9304" y="8709"/>
                        <a:pt x="9405" y="8737"/>
                        <a:pt x="9501" y="8766"/>
                      </a:cubicBezTo>
                      <a:cubicBezTo>
                        <a:pt x="9616" y="8795"/>
                        <a:pt x="9727" y="8824"/>
                        <a:pt x="9842" y="8853"/>
                      </a:cubicBezTo>
                      <a:cubicBezTo>
                        <a:pt x="9953" y="8876"/>
                        <a:pt x="10064" y="8900"/>
                        <a:pt x="10175" y="8929"/>
                      </a:cubicBezTo>
                      <a:cubicBezTo>
                        <a:pt x="10290" y="8953"/>
                        <a:pt x="10400" y="8973"/>
                        <a:pt x="10515" y="8997"/>
                      </a:cubicBezTo>
                      <a:cubicBezTo>
                        <a:pt x="10861" y="9064"/>
                        <a:pt x="11213" y="9112"/>
                        <a:pt x="11568" y="9155"/>
                      </a:cubicBezTo>
                      <a:cubicBezTo>
                        <a:pt x="11664" y="9164"/>
                        <a:pt x="11760" y="9175"/>
                        <a:pt x="11856" y="9184"/>
                      </a:cubicBezTo>
                      <a:cubicBezTo>
                        <a:pt x="12120" y="9208"/>
                        <a:pt x="12389" y="9228"/>
                        <a:pt x="12659" y="9232"/>
                      </a:cubicBezTo>
                      <a:cubicBezTo>
                        <a:pt x="12770" y="9237"/>
                        <a:pt x="12875" y="9241"/>
                        <a:pt x="12985" y="9241"/>
                      </a:cubicBezTo>
                      <a:lnTo>
                        <a:pt x="13312" y="9241"/>
                      </a:lnTo>
                      <a:cubicBezTo>
                        <a:pt x="13577" y="9237"/>
                        <a:pt x="13837" y="9228"/>
                        <a:pt x="14101" y="9208"/>
                      </a:cubicBezTo>
                      <a:cubicBezTo>
                        <a:pt x="14283" y="9199"/>
                        <a:pt x="14465" y="9179"/>
                        <a:pt x="14648" y="9160"/>
                      </a:cubicBezTo>
                      <a:cubicBezTo>
                        <a:pt x="14922" y="9131"/>
                        <a:pt x="15192" y="9097"/>
                        <a:pt x="15460" y="9049"/>
                      </a:cubicBezTo>
                      <a:cubicBezTo>
                        <a:pt x="15571" y="9030"/>
                        <a:pt x="15687" y="9011"/>
                        <a:pt x="15797" y="8987"/>
                      </a:cubicBezTo>
                      <a:cubicBezTo>
                        <a:pt x="15893" y="8968"/>
                        <a:pt x="15993" y="8949"/>
                        <a:pt x="16095" y="8929"/>
                      </a:cubicBezTo>
                      <a:cubicBezTo>
                        <a:pt x="16119" y="8924"/>
                        <a:pt x="16148" y="8915"/>
                        <a:pt x="16172" y="8910"/>
                      </a:cubicBezTo>
                      <a:lnTo>
                        <a:pt x="16177" y="8910"/>
                      </a:lnTo>
                      <a:cubicBezTo>
                        <a:pt x="16277" y="8886"/>
                        <a:pt x="16379" y="8862"/>
                        <a:pt x="16479" y="8838"/>
                      </a:cubicBezTo>
                      <a:cubicBezTo>
                        <a:pt x="16576" y="8814"/>
                        <a:pt x="16676" y="8789"/>
                        <a:pt x="16778" y="8761"/>
                      </a:cubicBezTo>
                      <a:cubicBezTo>
                        <a:pt x="17344" y="8612"/>
                        <a:pt x="17902" y="8420"/>
                        <a:pt x="18440" y="8199"/>
                      </a:cubicBezTo>
                      <a:cubicBezTo>
                        <a:pt x="18488" y="8175"/>
                        <a:pt x="18541" y="8161"/>
                        <a:pt x="18588" y="8137"/>
                      </a:cubicBezTo>
                      <a:cubicBezTo>
                        <a:pt x="18896" y="8006"/>
                        <a:pt x="19194" y="7862"/>
                        <a:pt x="19493" y="7713"/>
                      </a:cubicBezTo>
                      <a:cubicBezTo>
                        <a:pt x="19584" y="7665"/>
                        <a:pt x="19670" y="7622"/>
                        <a:pt x="19752" y="7574"/>
                      </a:cubicBezTo>
                      <a:cubicBezTo>
                        <a:pt x="20132" y="7372"/>
                        <a:pt x="20497" y="7156"/>
                        <a:pt x="20848" y="6915"/>
                      </a:cubicBezTo>
                      <a:cubicBezTo>
                        <a:pt x="20919" y="6868"/>
                        <a:pt x="20992" y="6819"/>
                        <a:pt x="21063" y="6771"/>
                      </a:cubicBezTo>
                      <a:cubicBezTo>
                        <a:pt x="21136" y="6724"/>
                        <a:pt x="21208" y="6671"/>
                        <a:pt x="21276" y="6622"/>
                      </a:cubicBezTo>
                      <a:cubicBezTo>
                        <a:pt x="21328" y="6584"/>
                        <a:pt x="21376" y="6551"/>
                        <a:pt x="21424" y="6511"/>
                      </a:cubicBezTo>
                      <a:cubicBezTo>
                        <a:pt x="21626" y="6363"/>
                        <a:pt x="21828" y="6209"/>
                        <a:pt x="22020" y="6050"/>
                      </a:cubicBezTo>
                      <a:cubicBezTo>
                        <a:pt x="22048" y="6027"/>
                        <a:pt x="22073" y="6003"/>
                        <a:pt x="22102" y="5979"/>
                      </a:cubicBezTo>
                      <a:cubicBezTo>
                        <a:pt x="22126" y="5959"/>
                        <a:pt x="22155" y="5941"/>
                        <a:pt x="22179" y="5916"/>
                      </a:cubicBezTo>
                      <a:cubicBezTo>
                        <a:pt x="22376" y="5748"/>
                        <a:pt x="22573" y="5570"/>
                        <a:pt x="22765" y="5387"/>
                      </a:cubicBezTo>
                      <a:cubicBezTo>
                        <a:pt x="22798" y="5353"/>
                        <a:pt x="22837" y="5315"/>
                        <a:pt x="22875" y="5282"/>
                      </a:cubicBezTo>
                      <a:cubicBezTo>
                        <a:pt x="22986" y="5171"/>
                        <a:pt x="23097" y="5061"/>
                        <a:pt x="23202" y="4950"/>
                      </a:cubicBezTo>
                      <a:cubicBezTo>
                        <a:pt x="23279" y="4868"/>
                        <a:pt x="23356" y="4787"/>
                        <a:pt x="23432" y="4705"/>
                      </a:cubicBezTo>
                      <a:cubicBezTo>
                        <a:pt x="23457" y="4681"/>
                        <a:pt x="23476" y="4657"/>
                        <a:pt x="23501" y="4628"/>
                      </a:cubicBezTo>
                      <a:cubicBezTo>
                        <a:pt x="23563" y="4561"/>
                        <a:pt x="23625" y="4488"/>
                        <a:pt x="23687" y="4417"/>
                      </a:cubicBezTo>
                      <a:cubicBezTo>
                        <a:pt x="23885" y="4191"/>
                        <a:pt x="24067" y="3965"/>
                        <a:pt x="24250" y="3730"/>
                      </a:cubicBezTo>
                      <a:cubicBezTo>
                        <a:pt x="24413" y="3513"/>
                        <a:pt x="24572" y="3288"/>
                        <a:pt x="24725" y="3062"/>
                      </a:cubicBezTo>
                      <a:cubicBezTo>
                        <a:pt x="24769" y="2994"/>
                        <a:pt x="24812" y="2931"/>
                        <a:pt x="24856" y="2865"/>
                      </a:cubicBezTo>
                      <a:cubicBezTo>
                        <a:pt x="24951" y="2716"/>
                        <a:pt x="25043" y="2572"/>
                        <a:pt x="25134" y="2417"/>
                      </a:cubicBezTo>
                      <a:cubicBezTo>
                        <a:pt x="25202" y="2297"/>
                        <a:pt x="25273" y="2177"/>
                        <a:pt x="25341" y="2057"/>
                      </a:cubicBezTo>
                      <a:cubicBezTo>
                        <a:pt x="25437" y="1880"/>
                        <a:pt x="25533" y="1707"/>
                        <a:pt x="25619" y="1523"/>
                      </a:cubicBezTo>
                      <a:cubicBezTo>
                        <a:pt x="25624" y="1514"/>
                        <a:pt x="25630" y="1505"/>
                        <a:pt x="25634" y="1494"/>
                      </a:cubicBezTo>
                      <a:cubicBezTo>
                        <a:pt x="25639" y="1485"/>
                        <a:pt x="25643" y="1480"/>
                        <a:pt x="25648" y="1471"/>
                      </a:cubicBezTo>
                      <a:cubicBezTo>
                        <a:pt x="25706" y="1356"/>
                        <a:pt x="25763" y="1235"/>
                        <a:pt x="25816" y="1119"/>
                      </a:cubicBezTo>
                      <a:cubicBezTo>
                        <a:pt x="25826" y="1101"/>
                        <a:pt x="25831" y="1081"/>
                        <a:pt x="25841" y="1062"/>
                      </a:cubicBezTo>
                      <a:cubicBezTo>
                        <a:pt x="25956" y="808"/>
                        <a:pt x="26067" y="549"/>
                        <a:pt x="26167" y="283"/>
                      </a:cubicBezTo>
                      <a:lnTo>
                        <a:pt x="26167" y="283"/>
                      </a:lnTo>
                      <a:cubicBezTo>
                        <a:pt x="25115" y="1385"/>
                        <a:pt x="23923" y="2350"/>
                        <a:pt x="22625" y="3153"/>
                      </a:cubicBezTo>
                      <a:cubicBezTo>
                        <a:pt x="22438" y="3965"/>
                        <a:pt x="22193" y="4739"/>
                        <a:pt x="21564" y="5104"/>
                      </a:cubicBezTo>
                      <a:cubicBezTo>
                        <a:pt x="21299" y="5258"/>
                        <a:pt x="20997" y="5329"/>
                        <a:pt x="20699" y="5329"/>
                      </a:cubicBezTo>
                      <a:cubicBezTo>
                        <a:pt x="20329" y="5329"/>
                        <a:pt x="19959" y="5220"/>
                        <a:pt x="19661" y="4998"/>
                      </a:cubicBezTo>
                      <a:cubicBezTo>
                        <a:pt x="19915" y="4892"/>
                        <a:pt x="20079" y="4681"/>
                        <a:pt x="20160" y="4426"/>
                      </a:cubicBezTo>
                      <a:lnTo>
                        <a:pt x="20160" y="4426"/>
                      </a:lnTo>
                      <a:cubicBezTo>
                        <a:pt x="18089" y="5296"/>
                        <a:pt x="15820" y="5791"/>
                        <a:pt x="13447" y="5819"/>
                      </a:cubicBezTo>
                      <a:cubicBezTo>
                        <a:pt x="13875" y="6633"/>
                        <a:pt x="14850" y="6877"/>
                        <a:pt x="15244" y="7545"/>
                      </a:cubicBezTo>
                      <a:cubicBezTo>
                        <a:pt x="15388" y="7786"/>
                        <a:pt x="15460" y="8079"/>
                        <a:pt x="15398" y="8478"/>
                      </a:cubicBezTo>
                      <a:cubicBezTo>
                        <a:pt x="15374" y="8660"/>
                        <a:pt x="15259" y="8742"/>
                        <a:pt x="15081" y="8742"/>
                      </a:cubicBezTo>
                      <a:cubicBezTo>
                        <a:pt x="14234" y="8742"/>
                        <a:pt x="11899" y="6921"/>
                        <a:pt x="10203" y="5570"/>
                      </a:cubicBezTo>
                      <a:cubicBezTo>
                        <a:pt x="6185" y="4888"/>
                        <a:pt x="2629" y="2874"/>
                        <a:pt x="1" y="1"/>
                      </a:cubicBezTo>
                      <a:close/>
                    </a:path>
                  </a:pathLst>
                </a:custGeom>
                <a:solidFill>
                  <a:srgbClr val="1A0A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132;p48">
                  <a:extLst>
                    <a:ext uri="{FF2B5EF4-FFF2-40B4-BE49-F238E27FC236}">
                      <a16:creationId xmlns:a16="http://schemas.microsoft.com/office/drawing/2014/main" id="{FB0FF33C-F05E-4104-8F64-05CBF35D13B7}"/>
                    </a:ext>
                  </a:extLst>
                </p:cNvPr>
                <p:cNvSpPr/>
                <p:nvPr/>
              </p:nvSpPr>
              <p:spPr>
                <a:xfrm>
                  <a:off x="7076398" y="1970259"/>
                  <a:ext cx="125890" cy="7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8" h="317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6" y="1351"/>
                        <a:pt x="4031" y="3172"/>
                        <a:pt x="4878" y="3172"/>
                      </a:cubicBezTo>
                      <a:cubicBezTo>
                        <a:pt x="5056" y="3172"/>
                        <a:pt x="5171" y="3090"/>
                        <a:pt x="5195" y="2908"/>
                      </a:cubicBezTo>
                      <a:cubicBezTo>
                        <a:pt x="5257" y="2509"/>
                        <a:pt x="5185" y="2216"/>
                        <a:pt x="5041" y="1975"/>
                      </a:cubicBezTo>
                      <a:cubicBezTo>
                        <a:pt x="4647" y="1307"/>
                        <a:pt x="3672" y="1063"/>
                        <a:pt x="3244" y="249"/>
                      </a:cubicBezTo>
                      <a:lnTo>
                        <a:pt x="2820" y="249"/>
                      </a:lnTo>
                      <a:cubicBezTo>
                        <a:pt x="1860" y="240"/>
                        <a:pt x="917" y="154"/>
                        <a:pt x="0" y="0"/>
                      </a:cubicBezTo>
                      <a:close/>
                    </a:path>
                  </a:pathLst>
                </a:custGeom>
                <a:solidFill>
                  <a:srgbClr val="0028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133;p48">
                  <a:extLst>
                    <a:ext uri="{FF2B5EF4-FFF2-40B4-BE49-F238E27FC236}">
                      <a16:creationId xmlns:a16="http://schemas.microsoft.com/office/drawing/2014/main" id="{FD78C32D-B842-432B-ABE0-3B5E036A9A27}"/>
                    </a:ext>
                  </a:extLst>
                </p:cNvPr>
                <p:cNvSpPr/>
                <p:nvPr/>
              </p:nvSpPr>
              <p:spPr>
                <a:xfrm>
                  <a:off x="7302846" y="1912366"/>
                  <a:ext cx="70990" cy="5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2178" extrusionOk="0">
                      <a:moveTo>
                        <a:pt x="2964" y="1"/>
                      </a:moveTo>
                      <a:lnTo>
                        <a:pt x="2964" y="1"/>
                      </a:lnTo>
                      <a:cubicBezTo>
                        <a:pt x="2181" y="486"/>
                        <a:pt x="1360" y="914"/>
                        <a:pt x="499" y="1274"/>
                      </a:cubicBezTo>
                      <a:cubicBezTo>
                        <a:pt x="418" y="1529"/>
                        <a:pt x="254" y="1740"/>
                        <a:pt x="0" y="1846"/>
                      </a:cubicBezTo>
                      <a:cubicBezTo>
                        <a:pt x="298" y="2068"/>
                        <a:pt x="668" y="2177"/>
                        <a:pt x="1038" y="2177"/>
                      </a:cubicBezTo>
                      <a:cubicBezTo>
                        <a:pt x="1336" y="2177"/>
                        <a:pt x="1638" y="2106"/>
                        <a:pt x="1903" y="1952"/>
                      </a:cubicBezTo>
                      <a:cubicBezTo>
                        <a:pt x="2532" y="1587"/>
                        <a:pt x="2777" y="813"/>
                        <a:pt x="2964" y="1"/>
                      </a:cubicBezTo>
                      <a:close/>
                    </a:path>
                  </a:pathLst>
                </a:custGeom>
                <a:solidFill>
                  <a:srgbClr val="0028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134;p48">
                  <a:extLst>
                    <a:ext uri="{FF2B5EF4-FFF2-40B4-BE49-F238E27FC236}">
                      <a16:creationId xmlns:a16="http://schemas.microsoft.com/office/drawing/2014/main" id="{8C576B79-4775-4049-948E-10DB694BA324}"/>
                    </a:ext>
                  </a:extLst>
                </p:cNvPr>
                <p:cNvSpPr/>
                <p:nvPr/>
              </p:nvSpPr>
              <p:spPr>
                <a:xfrm>
                  <a:off x="6669303" y="1819278"/>
                  <a:ext cx="456129" cy="1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1" h="5484" extrusionOk="0">
                      <a:moveTo>
                        <a:pt x="9711" y="1"/>
                      </a:moveTo>
                      <a:cubicBezTo>
                        <a:pt x="9179" y="1"/>
                        <a:pt x="8638" y="139"/>
                        <a:pt x="8083" y="448"/>
                      </a:cubicBezTo>
                      <a:cubicBezTo>
                        <a:pt x="7233" y="919"/>
                        <a:pt x="4955" y="3033"/>
                        <a:pt x="4787" y="3971"/>
                      </a:cubicBezTo>
                      <a:cubicBezTo>
                        <a:pt x="4793" y="3934"/>
                        <a:pt x="4749" y="3917"/>
                        <a:pt x="4663" y="3917"/>
                      </a:cubicBezTo>
                      <a:cubicBezTo>
                        <a:pt x="4100" y="3917"/>
                        <a:pt x="1743" y="4644"/>
                        <a:pt x="1" y="5278"/>
                      </a:cubicBezTo>
                      <a:lnTo>
                        <a:pt x="19051" y="5484"/>
                      </a:lnTo>
                      <a:cubicBezTo>
                        <a:pt x="18723" y="4494"/>
                        <a:pt x="16479" y="3971"/>
                        <a:pt x="15873" y="3764"/>
                      </a:cubicBezTo>
                      <a:cubicBezTo>
                        <a:pt x="14225" y="3201"/>
                        <a:pt x="15028" y="3778"/>
                        <a:pt x="13764" y="2649"/>
                      </a:cubicBezTo>
                      <a:cubicBezTo>
                        <a:pt x="13125" y="2077"/>
                        <a:pt x="12798" y="1313"/>
                        <a:pt x="12038" y="813"/>
                      </a:cubicBezTo>
                      <a:cubicBezTo>
                        <a:pt x="11274" y="307"/>
                        <a:pt x="10503" y="1"/>
                        <a:pt x="97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35;p48">
                  <a:extLst>
                    <a:ext uri="{FF2B5EF4-FFF2-40B4-BE49-F238E27FC236}">
                      <a16:creationId xmlns:a16="http://schemas.microsoft.com/office/drawing/2014/main" id="{1E574466-86D4-4186-A8AB-3B205A081B0D}"/>
                    </a:ext>
                  </a:extLst>
                </p:cNvPr>
                <p:cNvSpPr/>
                <p:nvPr/>
              </p:nvSpPr>
              <p:spPr>
                <a:xfrm>
                  <a:off x="7190531" y="1474386"/>
                  <a:ext cx="464054" cy="11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4940" extrusionOk="0">
                      <a:moveTo>
                        <a:pt x="8741" y="0"/>
                      </a:moveTo>
                      <a:cubicBezTo>
                        <a:pt x="7724" y="0"/>
                        <a:pt x="6818" y="611"/>
                        <a:pt x="5858" y="1497"/>
                      </a:cubicBezTo>
                      <a:cubicBezTo>
                        <a:pt x="4532" y="2719"/>
                        <a:pt x="4483" y="2935"/>
                        <a:pt x="2908" y="3589"/>
                      </a:cubicBezTo>
                      <a:cubicBezTo>
                        <a:pt x="1879" y="4012"/>
                        <a:pt x="918" y="4223"/>
                        <a:pt x="0" y="4727"/>
                      </a:cubicBezTo>
                      <a:lnTo>
                        <a:pt x="19381" y="4939"/>
                      </a:lnTo>
                      <a:cubicBezTo>
                        <a:pt x="17891" y="2622"/>
                        <a:pt x="15657" y="3535"/>
                        <a:pt x="13446" y="2945"/>
                      </a:cubicBezTo>
                      <a:cubicBezTo>
                        <a:pt x="11851" y="2512"/>
                        <a:pt x="11481" y="1075"/>
                        <a:pt x="10169" y="388"/>
                      </a:cubicBezTo>
                      <a:cubicBezTo>
                        <a:pt x="9662" y="120"/>
                        <a:pt x="9191" y="0"/>
                        <a:pt x="87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136;p48">
                  <a:extLst>
                    <a:ext uri="{FF2B5EF4-FFF2-40B4-BE49-F238E27FC236}">
                      <a16:creationId xmlns:a16="http://schemas.microsoft.com/office/drawing/2014/main" id="{DAE0502F-F2AC-43B2-BFF5-975DA5CF90F6}"/>
                    </a:ext>
                  </a:extLst>
                </p:cNvPr>
                <p:cNvSpPr/>
                <p:nvPr/>
              </p:nvSpPr>
              <p:spPr>
                <a:xfrm>
                  <a:off x="7000308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83" y="0"/>
                        <a:pt x="1" y="369"/>
                        <a:pt x="1" y="822"/>
                      </a:cubicBezTo>
                      <a:cubicBezTo>
                        <a:pt x="1" y="1278"/>
                        <a:pt x="583" y="1644"/>
                        <a:pt x="1298" y="1644"/>
                      </a:cubicBezTo>
                      <a:cubicBezTo>
                        <a:pt x="2015" y="1644"/>
                        <a:pt x="2596" y="1278"/>
                        <a:pt x="2596" y="822"/>
                      </a:cubicBezTo>
                      <a:cubicBezTo>
                        <a:pt x="2596" y="369"/>
                        <a:pt x="2015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137;p48">
                  <a:extLst>
                    <a:ext uri="{FF2B5EF4-FFF2-40B4-BE49-F238E27FC236}">
                      <a16:creationId xmlns:a16="http://schemas.microsoft.com/office/drawing/2014/main" id="{833AF1AB-CD72-4640-B060-14F7D2106413}"/>
                    </a:ext>
                  </a:extLst>
                </p:cNvPr>
                <p:cNvSpPr/>
                <p:nvPr/>
              </p:nvSpPr>
              <p:spPr>
                <a:xfrm>
                  <a:off x="7217563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77" y="0"/>
                        <a:pt x="0" y="369"/>
                        <a:pt x="0" y="822"/>
                      </a:cubicBezTo>
                      <a:cubicBezTo>
                        <a:pt x="0" y="1278"/>
                        <a:pt x="577" y="1644"/>
                        <a:pt x="1298" y="1644"/>
                      </a:cubicBezTo>
                      <a:cubicBezTo>
                        <a:pt x="2014" y="1644"/>
                        <a:pt x="2595" y="1278"/>
                        <a:pt x="2595" y="822"/>
                      </a:cubicBezTo>
                      <a:cubicBezTo>
                        <a:pt x="2595" y="369"/>
                        <a:pt x="2014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138;p48">
                  <a:extLst>
                    <a:ext uri="{FF2B5EF4-FFF2-40B4-BE49-F238E27FC236}">
                      <a16:creationId xmlns:a16="http://schemas.microsoft.com/office/drawing/2014/main" id="{BB0460AA-2A46-44F9-8AD8-FC8176630AD1}"/>
                    </a:ext>
                  </a:extLst>
                </p:cNvPr>
                <p:cNvSpPr/>
                <p:nvPr/>
              </p:nvSpPr>
              <p:spPr>
                <a:xfrm>
                  <a:off x="7093660" y="1659869"/>
                  <a:ext cx="94238" cy="3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527" extrusionOk="0">
                      <a:moveTo>
                        <a:pt x="3794" y="0"/>
                      </a:moveTo>
                      <a:cubicBezTo>
                        <a:pt x="3743" y="0"/>
                        <a:pt x="3695" y="32"/>
                        <a:pt x="3676" y="85"/>
                      </a:cubicBezTo>
                      <a:cubicBezTo>
                        <a:pt x="3676" y="85"/>
                        <a:pt x="3647" y="162"/>
                        <a:pt x="3585" y="277"/>
                      </a:cubicBezTo>
                      <a:cubicBezTo>
                        <a:pt x="3489" y="446"/>
                        <a:pt x="3310" y="699"/>
                        <a:pt x="3032" y="907"/>
                      </a:cubicBezTo>
                      <a:cubicBezTo>
                        <a:pt x="2888" y="1007"/>
                        <a:pt x="2720" y="1103"/>
                        <a:pt x="2523" y="1171"/>
                      </a:cubicBezTo>
                      <a:cubicBezTo>
                        <a:pt x="2321" y="1238"/>
                        <a:pt x="2090" y="1276"/>
                        <a:pt x="1821" y="1276"/>
                      </a:cubicBezTo>
                      <a:cubicBezTo>
                        <a:pt x="1460" y="1276"/>
                        <a:pt x="1187" y="1200"/>
                        <a:pt x="975" y="1094"/>
                      </a:cubicBezTo>
                      <a:cubicBezTo>
                        <a:pt x="817" y="1007"/>
                        <a:pt x="692" y="907"/>
                        <a:pt x="595" y="801"/>
                      </a:cubicBezTo>
                      <a:cubicBezTo>
                        <a:pt x="451" y="637"/>
                        <a:pt x="365" y="464"/>
                        <a:pt x="317" y="330"/>
                      </a:cubicBezTo>
                      <a:cubicBezTo>
                        <a:pt x="289" y="262"/>
                        <a:pt x="274" y="205"/>
                        <a:pt x="264" y="167"/>
                      </a:cubicBezTo>
                      <a:cubicBezTo>
                        <a:pt x="260" y="147"/>
                        <a:pt x="260" y="133"/>
                        <a:pt x="254" y="123"/>
                      </a:cubicBezTo>
                      <a:lnTo>
                        <a:pt x="254" y="109"/>
                      </a:lnTo>
                      <a:cubicBezTo>
                        <a:pt x="246" y="48"/>
                        <a:pt x="192" y="2"/>
                        <a:pt x="132" y="2"/>
                      </a:cubicBezTo>
                      <a:cubicBezTo>
                        <a:pt x="127" y="2"/>
                        <a:pt x="121" y="2"/>
                        <a:pt x="116" y="3"/>
                      </a:cubicBezTo>
                      <a:cubicBezTo>
                        <a:pt x="48" y="13"/>
                        <a:pt x="0" y="75"/>
                        <a:pt x="10" y="142"/>
                      </a:cubicBezTo>
                      <a:cubicBezTo>
                        <a:pt x="10" y="147"/>
                        <a:pt x="19" y="234"/>
                        <a:pt x="63" y="364"/>
                      </a:cubicBezTo>
                      <a:cubicBezTo>
                        <a:pt x="96" y="460"/>
                        <a:pt x="144" y="580"/>
                        <a:pt x="221" y="710"/>
                      </a:cubicBezTo>
                      <a:cubicBezTo>
                        <a:pt x="278" y="806"/>
                        <a:pt x="351" y="901"/>
                        <a:pt x="437" y="998"/>
                      </a:cubicBezTo>
                      <a:cubicBezTo>
                        <a:pt x="577" y="1142"/>
                        <a:pt x="755" y="1276"/>
                        <a:pt x="981" y="1373"/>
                      </a:cubicBezTo>
                      <a:cubicBezTo>
                        <a:pt x="1211" y="1469"/>
                        <a:pt x="1485" y="1526"/>
                        <a:pt x="1821" y="1526"/>
                      </a:cubicBezTo>
                      <a:cubicBezTo>
                        <a:pt x="2221" y="1526"/>
                        <a:pt x="2552" y="1445"/>
                        <a:pt x="2826" y="1315"/>
                      </a:cubicBezTo>
                      <a:cubicBezTo>
                        <a:pt x="3028" y="1218"/>
                        <a:pt x="3201" y="1099"/>
                        <a:pt x="3339" y="974"/>
                      </a:cubicBezTo>
                      <a:cubicBezTo>
                        <a:pt x="3551" y="786"/>
                        <a:pt x="3691" y="590"/>
                        <a:pt x="3782" y="435"/>
                      </a:cubicBezTo>
                      <a:cubicBezTo>
                        <a:pt x="3873" y="282"/>
                        <a:pt x="3911" y="171"/>
                        <a:pt x="3911" y="167"/>
                      </a:cubicBezTo>
                      <a:cubicBezTo>
                        <a:pt x="3936" y="100"/>
                        <a:pt x="3902" y="32"/>
                        <a:pt x="3835" y="7"/>
                      </a:cubicBezTo>
                      <a:cubicBezTo>
                        <a:pt x="3822" y="3"/>
                        <a:pt x="3808" y="0"/>
                        <a:pt x="37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139;p48">
                  <a:extLst>
                    <a:ext uri="{FF2B5EF4-FFF2-40B4-BE49-F238E27FC236}">
                      <a16:creationId xmlns:a16="http://schemas.microsoft.com/office/drawing/2014/main" id="{15B00855-B9A9-4C7E-9721-895070757F24}"/>
                    </a:ext>
                  </a:extLst>
                </p:cNvPr>
                <p:cNvSpPr/>
                <p:nvPr/>
              </p:nvSpPr>
              <p:spPr>
                <a:xfrm>
                  <a:off x="7002631" y="1649310"/>
                  <a:ext cx="57654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992" extrusionOk="0">
                      <a:moveTo>
                        <a:pt x="137" y="1"/>
                      </a:moveTo>
                      <a:cubicBezTo>
                        <a:pt x="132" y="1"/>
                        <a:pt x="126" y="1"/>
                        <a:pt x="121" y="2"/>
                      </a:cubicBezTo>
                      <a:cubicBezTo>
                        <a:pt x="48" y="11"/>
                        <a:pt x="1" y="74"/>
                        <a:pt x="10" y="142"/>
                      </a:cubicBezTo>
                      <a:cubicBezTo>
                        <a:pt x="15" y="146"/>
                        <a:pt x="19" y="204"/>
                        <a:pt x="48" y="281"/>
                      </a:cubicBezTo>
                      <a:cubicBezTo>
                        <a:pt x="68" y="339"/>
                        <a:pt x="97" y="415"/>
                        <a:pt x="145" y="492"/>
                      </a:cubicBezTo>
                      <a:cubicBezTo>
                        <a:pt x="178" y="550"/>
                        <a:pt x="221" y="612"/>
                        <a:pt x="279" y="670"/>
                      </a:cubicBezTo>
                      <a:cubicBezTo>
                        <a:pt x="361" y="756"/>
                        <a:pt x="471" y="838"/>
                        <a:pt x="611" y="901"/>
                      </a:cubicBezTo>
                      <a:cubicBezTo>
                        <a:pt x="750" y="958"/>
                        <a:pt x="919" y="992"/>
                        <a:pt x="1121" y="992"/>
                      </a:cubicBezTo>
                      <a:cubicBezTo>
                        <a:pt x="1361" y="992"/>
                        <a:pt x="1558" y="944"/>
                        <a:pt x="1726" y="867"/>
                      </a:cubicBezTo>
                      <a:cubicBezTo>
                        <a:pt x="1851" y="809"/>
                        <a:pt x="1951" y="737"/>
                        <a:pt x="2038" y="661"/>
                      </a:cubicBezTo>
                      <a:cubicBezTo>
                        <a:pt x="2163" y="545"/>
                        <a:pt x="2250" y="425"/>
                        <a:pt x="2303" y="333"/>
                      </a:cubicBezTo>
                      <a:cubicBezTo>
                        <a:pt x="2361" y="237"/>
                        <a:pt x="2384" y="175"/>
                        <a:pt x="2384" y="166"/>
                      </a:cubicBezTo>
                      <a:cubicBezTo>
                        <a:pt x="2408" y="102"/>
                        <a:pt x="2374" y="31"/>
                        <a:pt x="2308" y="7"/>
                      </a:cubicBezTo>
                      <a:cubicBezTo>
                        <a:pt x="2296" y="3"/>
                        <a:pt x="2284" y="1"/>
                        <a:pt x="2271" y="1"/>
                      </a:cubicBezTo>
                      <a:cubicBezTo>
                        <a:pt x="2219" y="1"/>
                        <a:pt x="2168" y="34"/>
                        <a:pt x="2148" y="84"/>
                      </a:cubicBezTo>
                      <a:cubicBezTo>
                        <a:pt x="2148" y="84"/>
                        <a:pt x="2135" y="127"/>
                        <a:pt x="2095" y="189"/>
                      </a:cubicBezTo>
                      <a:cubicBezTo>
                        <a:pt x="2043" y="286"/>
                        <a:pt x="1947" y="425"/>
                        <a:pt x="1789" y="541"/>
                      </a:cubicBezTo>
                      <a:cubicBezTo>
                        <a:pt x="1711" y="598"/>
                        <a:pt x="1620" y="646"/>
                        <a:pt x="1509" y="685"/>
                      </a:cubicBezTo>
                      <a:cubicBezTo>
                        <a:pt x="1399" y="723"/>
                        <a:pt x="1270" y="743"/>
                        <a:pt x="1121" y="743"/>
                      </a:cubicBezTo>
                      <a:cubicBezTo>
                        <a:pt x="913" y="743"/>
                        <a:pt x="764" y="703"/>
                        <a:pt x="649" y="641"/>
                      </a:cubicBezTo>
                      <a:cubicBezTo>
                        <a:pt x="562" y="598"/>
                        <a:pt x="496" y="541"/>
                        <a:pt x="443" y="483"/>
                      </a:cubicBezTo>
                      <a:cubicBezTo>
                        <a:pt x="365" y="397"/>
                        <a:pt x="318" y="300"/>
                        <a:pt x="294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5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140;p48">
                  <a:extLst>
                    <a:ext uri="{FF2B5EF4-FFF2-40B4-BE49-F238E27FC236}">
                      <a16:creationId xmlns:a16="http://schemas.microsoft.com/office/drawing/2014/main" id="{672EEB4F-9F57-45DC-94B4-2A38F385970E}"/>
                    </a:ext>
                  </a:extLst>
                </p:cNvPr>
                <p:cNvSpPr/>
                <p:nvPr/>
              </p:nvSpPr>
              <p:spPr>
                <a:xfrm>
                  <a:off x="7219861" y="1649310"/>
                  <a:ext cx="57677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992" extrusionOk="0">
                      <a:moveTo>
                        <a:pt x="134" y="1"/>
                      </a:moveTo>
                      <a:cubicBezTo>
                        <a:pt x="128" y="1"/>
                        <a:pt x="122" y="1"/>
                        <a:pt x="115" y="2"/>
                      </a:cubicBezTo>
                      <a:cubicBezTo>
                        <a:pt x="49" y="11"/>
                        <a:pt x="0" y="74"/>
                        <a:pt x="11" y="142"/>
                      </a:cubicBezTo>
                      <a:cubicBezTo>
                        <a:pt x="11" y="146"/>
                        <a:pt x="20" y="204"/>
                        <a:pt x="44" y="281"/>
                      </a:cubicBezTo>
                      <a:cubicBezTo>
                        <a:pt x="64" y="339"/>
                        <a:pt x="97" y="415"/>
                        <a:pt x="140" y="492"/>
                      </a:cubicBezTo>
                      <a:cubicBezTo>
                        <a:pt x="179" y="550"/>
                        <a:pt x="222" y="612"/>
                        <a:pt x="275" y="670"/>
                      </a:cubicBezTo>
                      <a:cubicBezTo>
                        <a:pt x="361" y="756"/>
                        <a:pt x="467" y="838"/>
                        <a:pt x="611" y="901"/>
                      </a:cubicBezTo>
                      <a:cubicBezTo>
                        <a:pt x="750" y="958"/>
                        <a:pt x="918" y="992"/>
                        <a:pt x="1120" y="992"/>
                      </a:cubicBezTo>
                      <a:cubicBezTo>
                        <a:pt x="1355" y="992"/>
                        <a:pt x="1557" y="944"/>
                        <a:pt x="1726" y="867"/>
                      </a:cubicBezTo>
                      <a:cubicBezTo>
                        <a:pt x="1846" y="809"/>
                        <a:pt x="1952" y="737"/>
                        <a:pt x="2034" y="661"/>
                      </a:cubicBezTo>
                      <a:cubicBezTo>
                        <a:pt x="2163" y="545"/>
                        <a:pt x="2249" y="425"/>
                        <a:pt x="2302" y="333"/>
                      </a:cubicBezTo>
                      <a:cubicBezTo>
                        <a:pt x="2355" y="237"/>
                        <a:pt x="2380" y="175"/>
                        <a:pt x="2384" y="166"/>
                      </a:cubicBezTo>
                      <a:cubicBezTo>
                        <a:pt x="2408" y="102"/>
                        <a:pt x="2370" y="31"/>
                        <a:pt x="2307" y="7"/>
                      </a:cubicBezTo>
                      <a:cubicBezTo>
                        <a:pt x="2294" y="3"/>
                        <a:pt x="2282" y="1"/>
                        <a:pt x="2269" y="1"/>
                      </a:cubicBezTo>
                      <a:cubicBezTo>
                        <a:pt x="2216" y="1"/>
                        <a:pt x="2168" y="34"/>
                        <a:pt x="2149" y="84"/>
                      </a:cubicBezTo>
                      <a:cubicBezTo>
                        <a:pt x="2149" y="84"/>
                        <a:pt x="2134" y="127"/>
                        <a:pt x="2096" y="189"/>
                      </a:cubicBezTo>
                      <a:cubicBezTo>
                        <a:pt x="2043" y="286"/>
                        <a:pt x="1942" y="425"/>
                        <a:pt x="1788" y="541"/>
                      </a:cubicBezTo>
                      <a:cubicBezTo>
                        <a:pt x="1712" y="598"/>
                        <a:pt x="1615" y="646"/>
                        <a:pt x="1510" y="685"/>
                      </a:cubicBezTo>
                      <a:cubicBezTo>
                        <a:pt x="1399" y="723"/>
                        <a:pt x="1269" y="743"/>
                        <a:pt x="1120" y="743"/>
                      </a:cubicBezTo>
                      <a:cubicBezTo>
                        <a:pt x="914" y="743"/>
                        <a:pt x="765" y="703"/>
                        <a:pt x="649" y="641"/>
                      </a:cubicBezTo>
                      <a:cubicBezTo>
                        <a:pt x="563" y="598"/>
                        <a:pt x="496" y="541"/>
                        <a:pt x="443" y="483"/>
                      </a:cubicBezTo>
                      <a:cubicBezTo>
                        <a:pt x="366" y="397"/>
                        <a:pt x="317" y="300"/>
                        <a:pt x="288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0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141;p48">
                  <a:extLst>
                    <a:ext uri="{FF2B5EF4-FFF2-40B4-BE49-F238E27FC236}">
                      <a16:creationId xmlns:a16="http://schemas.microsoft.com/office/drawing/2014/main" id="{A3A646A5-BF24-4BD0-BFC3-32BAB2E7745D}"/>
                    </a:ext>
                  </a:extLst>
                </p:cNvPr>
                <p:cNvSpPr/>
                <p:nvPr/>
              </p:nvSpPr>
              <p:spPr>
                <a:xfrm>
                  <a:off x="6941649" y="1463971"/>
                  <a:ext cx="93902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18" extrusionOk="0">
                      <a:moveTo>
                        <a:pt x="1961" y="1"/>
                      </a:moveTo>
                      <a:cubicBezTo>
                        <a:pt x="880" y="1"/>
                        <a:pt x="0" y="881"/>
                        <a:pt x="0" y="1961"/>
                      </a:cubicBezTo>
                      <a:cubicBezTo>
                        <a:pt x="0" y="3043"/>
                        <a:pt x="880" y="3917"/>
                        <a:pt x="1961" y="3917"/>
                      </a:cubicBezTo>
                      <a:cubicBezTo>
                        <a:pt x="3043" y="3917"/>
                        <a:pt x="3921" y="3043"/>
                        <a:pt x="3921" y="1961"/>
                      </a:cubicBezTo>
                      <a:cubicBezTo>
                        <a:pt x="3921" y="881"/>
                        <a:pt x="3043" y="1"/>
                        <a:pt x="19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27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169;p30">
            <a:extLst>
              <a:ext uri="{FF2B5EF4-FFF2-40B4-BE49-F238E27FC236}">
                <a16:creationId xmlns:a16="http://schemas.microsoft.com/office/drawing/2014/main" id="{99E17BE8-0EF7-4F30-9756-DD9E6A120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NGÂN HÀ VÀ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90A25D2-D8AC-4D94-A1B2-E84519CB05E1}"/>
              </a:ext>
            </a:extLst>
          </p:cNvPr>
          <p:cNvSpPr txBox="1"/>
          <p:nvPr/>
        </p:nvSpPr>
        <p:spPr>
          <a:xfrm>
            <a:off x="327379" y="1496135"/>
            <a:ext cx="4584590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Hệ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nằm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rìa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- </a:t>
            </a:r>
            <a:r>
              <a:rPr lang="en-US" altLang="zh-CN" sz="2200" dirty="0" err="1">
                <a:solidFill>
                  <a:schemeClr val="bg1"/>
                </a:solidFill>
              </a:rPr>
              <a:t>Cách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tâm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Ngân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Hà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khoảng</a:t>
            </a:r>
            <a:r>
              <a:rPr lang="en-US" altLang="zh-CN" sz="2200" dirty="0">
                <a:solidFill>
                  <a:schemeClr val="bg1"/>
                </a:solidFill>
              </a:rPr>
              <a:t> 26000 </a:t>
            </a:r>
            <a:r>
              <a:rPr lang="en-US" altLang="zh-CN" sz="2200" dirty="0" err="1">
                <a:solidFill>
                  <a:schemeClr val="bg1"/>
                </a:solidFill>
              </a:rPr>
              <a:t>năm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ánh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sáng</a:t>
            </a:r>
            <a:r>
              <a:rPr lang="en-US" altLang="zh-CN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- </a:t>
            </a:r>
            <a:r>
              <a:rPr lang="en-US" altLang="zh-CN" sz="2200" dirty="0" err="1">
                <a:solidFill>
                  <a:schemeClr val="bg1"/>
                </a:solidFill>
              </a:rPr>
              <a:t>Có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kích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thước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vô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cùng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nhỏ</a:t>
            </a:r>
            <a:r>
              <a:rPr lang="en-US" altLang="zh-CN" sz="2200" dirty="0">
                <a:solidFill>
                  <a:schemeClr val="bg1"/>
                </a:solidFill>
              </a:rPr>
              <a:t> so </a:t>
            </a:r>
            <a:r>
              <a:rPr lang="en-US" altLang="zh-CN" sz="2200" dirty="0" err="1">
                <a:solidFill>
                  <a:schemeClr val="bg1"/>
                </a:solidFill>
              </a:rPr>
              <a:t>với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Ngân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Hà</a:t>
            </a:r>
            <a:r>
              <a:rPr lang="en-US" altLang="zh-CN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2BA608-CC43-48AD-A51E-AB1CDB4A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74" y="1768397"/>
            <a:ext cx="3611247" cy="253202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t's Explore New Worlds! by Slidesgo">
  <a:themeElements>
    <a:clrScheme name="Simple Light">
      <a:dk1>
        <a:srgbClr val="1F2E56"/>
      </a:dk1>
      <a:lt1>
        <a:srgbClr val="FFFFFF"/>
      </a:lt1>
      <a:dk2>
        <a:srgbClr val="C4CBD0"/>
      </a:dk2>
      <a:lt2>
        <a:srgbClr val="EE7302"/>
      </a:lt2>
      <a:accent1>
        <a:srgbClr val="FEB123"/>
      </a:accent1>
      <a:accent2>
        <a:srgbClr val="EE7302"/>
      </a:accent2>
      <a:accent3>
        <a:srgbClr val="1F2E56"/>
      </a:accent3>
      <a:accent4>
        <a:srgbClr val="513390"/>
      </a:accent4>
      <a:accent5>
        <a:srgbClr val="EEEEEE"/>
      </a:accent5>
      <a:accent6>
        <a:srgbClr val="00CA7F"/>
      </a:accent6>
      <a:hlink>
        <a:srgbClr val="C4CB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748</Words>
  <Application>Microsoft Office PowerPoint</Application>
  <PresentationFormat>On-screen Show (16:9)</PresentationFormat>
  <Paragraphs>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SimSun</vt:lpstr>
      <vt:lpstr>Arial</vt:lpstr>
      <vt:lpstr>Asap</vt:lpstr>
      <vt:lpstr>Bebas Neue</vt:lpstr>
      <vt:lpstr>Calibri</vt:lpstr>
      <vt:lpstr>Dosis</vt:lpstr>
      <vt:lpstr>Nanum Pen Script</vt:lpstr>
      <vt:lpstr>Times New Roman</vt:lpstr>
      <vt:lpstr>Wingdings</vt:lpstr>
      <vt:lpstr>Let's Explore New Worlds! by Slidesgo</vt:lpstr>
      <vt:lpstr>CHÀO MỪNG CÁC EM ĐẾN VỚI BUỔI HỌC NGÀY HÔM NAY</vt:lpstr>
      <vt:lpstr>KHỞI ĐỘNG</vt:lpstr>
      <vt:lpstr>BÀI 55: NGÂN HÀ</vt:lpstr>
      <vt:lpstr>PowerPoint Presentation</vt:lpstr>
      <vt:lpstr>I. NGÂN HÀ LÀ GÌ?</vt:lpstr>
      <vt:lpstr>PowerPoint Presentation</vt:lpstr>
      <vt:lpstr>I. NGÂN HÀ LÀ GÌ?</vt:lpstr>
      <vt:lpstr>II. NGÂN HÀ VÀ HỆ MẶT TRỜI</vt:lpstr>
      <vt:lpstr>II. NGÂN HÀ VÀ HỆ MẶT TRỜI</vt:lpstr>
      <vt:lpstr>II. NGÂN HÀ VÀ HỆ MẶT TRỜI</vt:lpstr>
      <vt:lpstr>LUYỆN TẬP</vt:lpstr>
      <vt:lpstr>LUYỆN TẬP</vt:lpstr>
      <vt:lpstr>LUYỆN TẬP</vt:lpstr>
      <vt:lpstr>LUYỆN TẬP</vt:lpstr>
      <vt:lpstr>VẬN DỤNG</vt:lpstr>
      <vt:lpstr>VẬN DỤNG</vt:lpstr>
      <vt:lpstr>VẬN DỤNG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</dc:title>
  <dc:creator>Admin</dc:creator>
  <cp:lastModifiedBy>Admin</cp:lastModifiedBy>
  <cp:revision>29</cp:revision>
  <dcterms:modified xsi:type="dcterms:W3CDTF">2023-11-04T02:45:19Z</dcterms:modified>
</cp:coreProperties>
</file>