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7" r:id="rId2"/>
    <p:sldId id="304" r:id="rId3"/>
    <p:sldId id="305" r:id="rId4"/>
    <p:sldId id="306" r:id="rId5"/>
    <p:sldId id="307" r:id="rId6"/>
    <p:sldId id="308" r:id="rId7"/>
    <p:sldId id="309" r:id="rId8"/>
    <p:sldId id="315" r:id="rId9"/>
    <p:sldId id="31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1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8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7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7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1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7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7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3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2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5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075C9D-4F4E-4AAB-963B-A55E022F319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676400" y="1828800"/>
            <a:ext cx="5791200" cy="3200400"/>
          </a:xfrm>
          <a:prstGeom prst="frame">
            <a:avLst>
              <a:gd name="adj1" fmla="val 116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2667000"/>
            <a:ext cx="5029200" cy="1524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CHUNG TRÒ CHƠI XÚC SẮC </a:t>
            </a:r>
            <a:endParaRPr lang="en-US" sz="6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28600"/>
            <a:ext cx="50292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GIẢNG ĐIỆN TỬ TOÁN HỌC 6</a:t>
            </a:r>
          </a:p>
        </p:txBody>
      </p:sp>
    </p:spTree>
    <p:extLst>
      <p:ext uri="{BB962C8B-B14F-4D97-AF65-F5344CB8AC3E}">
        <p14:creationId xmlns:p14="http://schemas.microsoft.com/office/powerpoint/2010/main" val="31363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85800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ĐẾN VỚI BÀI HỌC TOÁN 6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927" y="52533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viên: Nguyễn Thị Khay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0200" y="2667000"/>
            <a:ext cx="5943600" cy="1676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6C</a:t>
            </a:r>
          </a:p>
          <a:p>
            <a:pPr lvl="0"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THCS Tự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6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1982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:89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67000" y="1066800"/>
            <a:ext cx="5343525" cy="1092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TẬP CHUNG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 xúc xắc</a:t>
            </a:r>
            <a:endParaRPr lang="en-US" sz="44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8" t="32227" r="41801" b="38477"/>
          <a:stretch>
            <a:fillRect/>
          </a:stretch>
        </p:blipFill>
        <p:spPr bwMode="auto">
          <a:xfrm>
            <a:off x="1828800" y="2438400"/>
            <a:ext cx="571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0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800" y="1285875"/>
            <a:ext cx="7772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con xúc xắc xanh và đỏ.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30475" y="488128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xúc xắc</a:t>
            </a:r>
            <a:r>
              <a:rPr lang="en-US" altLang="en-US" sz="2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7724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người chơi bốc thăm hoặc oẳn tù tì để chọn người chơi trước và mang tên E (Even number), người chơi sau mang tên O (Odd number).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người chơi lần lượt gieo đồng thời hai con xúc xắc. Ở mỗi lần gieo, nếu tích số chấm xuất hiện trên hai con xúc xắc là số lẻ thì O được 1 điểm, nếu là số chẵn thì E được 1 điểm.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được 20 điểm trước là người thắng.</a:t>
            </a:r>
          </a:p>
        </p:txBody>
      </p:sp>
    </p:spTree>
    <p:extLst>
      <p:ext uri="{BB962C8B-B14F-4D97-AF65-F5344CB8AC3E}">
        <p14:creationId xmlns:p14="http://schemas.microsoft.com/office/powerpoint/2010/main" val="24711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05000" y="457181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</a:t>
            </a:r>
            <a:endParaRPr lang="en-US" altLang="en-US" sz="3600" dirty="0" smtClean="0">
              <a:solidFill>
                <a:srgbClr val="FF3399"/>
              </a:solidFill>
              <a:latin typeface=".VnHelvetInsH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03095"/>
              </p:ext>
            </p:extLst>
          </p:nvPr>
        </p:nvGraphicFramePr>
        <p:xfrm>
          <a:off x="838200" y="1749402"/>
          <a:ext cx="7543800" cy="4422798"/>
        </p:xfrm>
        <a:graphic>
          <a:graphicData uri="http://schemas.openxmlformats.org/drawingml/2006/table">
            <a:tbl>
              <a:tblPr firstRow="1" bandRow="1"/>
              <a:tblGrid>
                <a:gridCol w="215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3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320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5; 3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2; 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0878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quả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O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71866" y="5706631"/>
            <a:ext cx="357188" cy="2857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4412" y="5706631"/>
            <a:ext cx="357188" cy="2857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" y="1103293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cặp chơi một ván và ghi lại kết quả theo mẫu sau:</a:t>
            </a:r>
          </a:p>
        </p:txBody>
      </p:sp>
    </p:spTree>
    <p:extLst>
      <p:ext uri="{BB962C8B-B14F-4D97-AF65-F5344CB8AC3E}">
        <p14:creationId xmlns:p14="http://schemas.microsoft.com/office/powerpoint/2010/main" val="17167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68686"/>
              </p:ext>
            </p:extLst>
          </p:nvPr>
        </p:nvGraphicFramePr>
        <p:xfrm>
          <a:off x="838200" y="1600411"/>
          <a:ext cx="7467600" cy="4663548"/>
        </p:xfrm>
        <a:graphic>
          <a:graphicData uri="http://schemas.openxmlformats.org/drawingml/2006/table">
            <a:tbl>
              <a:tblPr firstRow="1" bandRow="1"/>
              <a:tblGrid>
                <a:gridCol w="303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5000" y="549413"/>
            <a:ext cx="569732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KẾT QUẢ</a:t>
            </a:r>
            <a:endParaRPr lang="en-US" altLang="en-US" sz="3600" dirty="0" smtClean="0">
              <a:solidFill>
                <a:srgbClr val="FF3399"/>
              </a:solidFill>
              <a:latin typeface=".VnHelvetInsH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110490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lại kết quả chơi của cả lớp theo mẫu sau:</a:t>
            </a:r>
          </a:p>
        </p:txBody>
      </p:sp>
    </p:spTree>
    <p:extLst>
      <p:ext uri="{BB962C8B-B14F-4D97-AF65-F5344CB8AC3E}">
        <p14:creationId xmlns:p14="http://schemas.microsoft.com/office/powerpoint/2010/main" val="15227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577847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khả năng E thắng cao hơn???</a:t>
            </a:r>
            <a:endParaRPr lang="en-US" altLang="en-US" sz="3600" smtClean="0">
              <a:solidFill>
                <a:srgbClr val="FF3399"/>
              </a:solidFill>
              <a:latin typeface=".VnHelvetInsH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53653"/>
              </p:ext>
            </p:extLst>
          </p:nvPr>
        </p:nvGraphicFramePr>
        <p:xfrm>
          <a:off x="761997" y="1524000"/>
          <a:ext cx="7591429" cy="4603753"/>
        </p:xfrm>
        <a:graphic>
          <a:graphicData uri="http://schemas.openxmlformats.org/drawingml/2006/table">
            <a:tbl>
              <a:tblPr firstRow="1" bandRow="1"/>
              <a:tblGrid>
                <a:gridCol w="103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7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(O)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(E)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14942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69551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Tìm hiểu Trò chơi xúc xắc phần Luyện tập chung để buổi học sau thực hiện.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68313" y="990600"/>
            <a:ext cx="8424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GIÁO</a:t>
            </a:r>
            <a:b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ĐÃ VỀ DỰ TIẾT HỌC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2895600"/>
            <a:ext cx="8424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 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 HỌC GIỎI</a:t>
            </a:r>
            <a:endParaRPr kumimoji="0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2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1437</TotalTime>
  <Words>480</Words>
  <Application>Microsoft Office PowerPoint</Application>
  <PresentationFormat>On-screen Show (4:3)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.VnHelvetInsH</vt:lpstr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IN3558</cp:lastModifiedBy>
  <cp:revision>141</cp:revision>
  <dcterms:created xsi:type="dcterms:W3CDTF">2021-01-25T00:54:03Z</dcterms:created>
  <dcterms:modified xsi:type="dcterms:W3CDTF">2023-10-23T06:23:48Z</dcterms:modified>
</cp:coreProperties>
</file>