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5.xml" ContentType="application/vnd.openxmlformats-officedocument.theme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755" r:id="rId2"/>
    <p:sldMasterId id="2147483767" r:id="rId3"/>
    <p:sldMasterId id="2147483791" r:id="rId4"/>
    <p:sldMasterId id="2147483815" r:id="rId5"/>
    <p:sldMasterId id="2147483873" r:id="rId6"/>
  </p:sldMasterIdLst>
  <p:notesMasterIdLst>
    <p:notesMasterId r:id="rId16"/>
  </p:notesMasterIdLst>
  <p:sldIdLst>
    <p:sldId id="405" r:id="rId7"/>
    <p:sldId id="358" r:id="rId8"/>
    <p:sldId id="359" r:id="rId9"/>
    <p:sldId id="364" r:id="rId10"/>
    <p:sldId id="363" r:id="rId11"/>
    <p:sldId id="365" r:id="rId12"/>
    <p:sldId id="366" r:id="rId13"/>
    <p:sldId id="370" r:id="rId14"/>
    <p:sldId id="414" r:id="rId15"/>
  </p:sldIdLst>
  <p:sldSz cx="9144000" cy="5143500" type="screen16x9"/>
  <p:notesSz cx="6858000" cy="9144000"/>
  <p:embeddedFontLst>
    <p:embeddedFont>
      <p:font typeface="Anaheim" panose="020B0604020202020204" charset="0"/>
      <p:regular r:id="rId17"/>
    </p:embeddedFont>
    <p:embeddedFont>
      <p:font typeface="Bebas Neue" panose="020B0606020202050201" pitchFamily="34" charset="0"/>
      <p:regular r:id="rId18"/>
    </p:embeddedFont>
    <p:embeddedFont>
      <p:font typeface="Calibri" panose="020F0502020204030204" pitchFamily="34" charset="0"/>
      <p:regular r:id="rId19"/>
      <p:bold r:id="rId20"/>
      <p:italic r:id="rId21"/>
      <p:boldItalic r:id="rId22"/>
    </p:embeddedFont>
    <p:embeddedFont>
      <p:font typeface="Calibri Light" panose="020F0302020204030204" pitchFamily="34" charset="0"/>
      <p:regular r:id="rId23"/>
      <p:italic r:id="rId24"/>
    </p:embeddedFont>
    <p:embeddedFont>
      <p:font typeface="Comfortaa" panose="020B0604020202020204" charset="0"/>
      <p:regular r:id="rId25"/>
      <p:bold r:id="rId26"/>
    </p:embeddedFont>
    <p:embeddedFont>
      <p:font typeface="Gaegu" pitchFamily="2" charset="0"/>
      <p:regular r:id="rId27"/>
      <p:bold r:id="rId28"/>
    </p:embeddedFont>
    <p:embeddedFont>
      <p:font typeface="Hind" panose="02000000000000000000" pitchFamily="2" charset="0"/>
      <p:regular r:id="rId29"/>
      <p:bold r:id="rId30"/>
    </p:embeddedFont>
    <p:embeddedFont>
      <p:font typeface="Londrina Solid" panose="020B0604020202020204" charset="0"/>
      <p:regular r:id="rId31"/>
    </p:embeddedFont>
    <p:embeddedFont>
      <p:font typeface="Nanum Gothic" panose="020B0604020202020204" charset="0"/>
      <p:regular r:id="rId32"/>
      <p:bold r:id="rId33"/>
    </p:embeddedFont>
    <p:embeddedFont>
      <p:font typeface="Patrick Hand" panose="00000500000000000000" pitchFamily="2" charset="0"/>
      <p:regular r:id="rId34"/>
    </p:embeddedFont>
    <p:embeddedFont>
      <p:font typeface="Raleway" pitchFamily="2" charset="0"/>
      <p:regular r:id="rId35"/>
      <p:bold r:id="rId36"/>
      <p:italic r:id="rId37"/>
      <p:boldItalic r:id="rId38"/>
    </p:embeddedFont>
    <p:embeddedFont>
      <p:font typeface="Roboto Condensed Light" panose="02000000000000000000" pitchFamily="2" charset="0"/>
      <p:regular r:id="rId39"/>
      <p:italic r:id="rId40"/>
    </p:embeddedFont>
    <p:embeddedFont>
      <p:font typeface="Sriracha" panose="020B0604020202020204" charset="0"/>
      <p:regular r:id="rId4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F7D7"/>
    <a:srgbClr val="ABDD8C"/>
    <a:srgbClr val="589469"/>
    <a:srgbClr val="FFFFFF"/>
    <a:srgbClr val="FDFCFD"/>
    <a:srgbClr val="194A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9FFF425-E50A-4CCF-82F3-6F0FB184FF93}">
  <a:tblStyle styleId="{E9FFF425-E50A-4CCF-82F3-6F0FB184FF9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96" y="342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9" Type="http://schemas.openxmlformats.org/officeDocument/2006/relationships/font" Target="fonts/font23.fntdata"/><Relationship Id="rId3" Type="http://schemas.openxmlformats.org/officeDocument/2006/relationships/slideMaster" Target="slideMasters/slideMaster3.xml"/><Relationship Id="rId21" Type="http://schemas.openxmlformats.org/officeDocument/2006/relationships/font" Target="fonts/font5.fntdata"/><Relationship Id="rId34" Type="http://schemas.openxmlformats.org/officeDocument/2006/relationships/font" Target="fonts/font18.fntdata"/><Relationship Id="rId42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33" Type="http://schemas.openxmlformats.org/officeDocument/2006/relationships/font" Target="fonts/font17.fntdata"/><Relationship Id="rId38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font" Target="fonts/font13.fntdata"/><Relationship Id="rId41" Type="http://schemas.openxmlformats.org/officeDocument/2006/relationships/font" Target="fonts/font25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font" Target="fonts/font8.fntdata"/><Relationship Id="rId32" Type="http://schemas.openxmlformats.org/officeDocument/2006/relationships/font" Target="fonts/font16.fntdata"/><Relationship Id="rId37" Type="http://schemas.openxmlformats.org/officeDocument/2006/relationships/font" Target="fonts/font21.fntdata"/><Relationship Id="rId40" Type="http://schemas.openxmlformats.org/officeDocument/2006/relationships/font" Target="fonts/font24.fntdata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font" Target="fonts/font7.fntdata"/><Relationship Id="rId28" Type="http://schemas.openxmlformats.org/officeDocument/2006/relationships/font" Target="fonts/font12.fntdata"/><Relationship Id="rId36" Type="http://schemas.openxmlformats.org/officeDocument/2006/relationships/font" Target="fonts/font20.fntdata"/><Relationship Id="rId10" Type="http://schemas.openxmlformats.org/officeDocument/2006/relationships/slide" Target="slides/slide4.xml"/><Relationship Id="rId19" Type="http://schemas.openxmlformats.org/officeDocument/2006/relationships/font" Target="fonts/font3.fntdata"/><Relationship Id="rId31" Type="http://schemas.openxmlformats.org/officeDocument/2006/relationships/font" Target="fonts/font15.fntdata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font" Target="fonts/font6.fntdata"/><Relationship Id="rId27" Type="http://schemas.openxmlformats.org/officeDocument/2006/relationships/font" Target="fonts/font11.fntdata"/><Relationship Id="rId30" Type="http://schemas.openxmlformats.org/officeDocument/2006/relationships/font" Target="fonts/font14.fntdata"/><Relationship Id="rId35" Type="http://schemas.openxmlformats.org/officeDocument/2006/relationships/font" Target="fonts/font19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hape 39">
            <a:extLst>
              <a:ext uri="{FF2B5EF4-FFF2-40B4-BE49-F238E27FC236}">
                <a16:creationId xmlns:a16="http://schemas.microsoft.com/office/drawing/2014/main" id="{8807F34E-DFBA-D6D0-564F-5B2C4C84F43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anchor="ctr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8307" name="Shape 40">
            <a:extLst>
              <a:ext uri="{FF2B5EF4-FFF2-40B4-BE49-F238E27FC236}">
                <a16:creationId xmlns:a16="http://schemas.microsoft.com/office/drawing/2014/main" id="{A1497397-53BE-95CE-25C3-0306C06ACC6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5982540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g113298e55ce_0_3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0" name="Google Shape;1000;g113298e55ce_0_3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e4b7ac326b_0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1" name="Google Shape;1181;ge4b7ac326b_0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53524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ge4b7ac326b_0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1" name="Google Shape;1181;ge4b7ac326b_0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1614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f09f6a330b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f09f6a330b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02137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1078a0c0997_0_390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1078a0c0997_0_390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8" name="Google Shape;13008;gc524303686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9" name="Google Shape;13009;gc524303686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91902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8" name="Google Shape;13008;gc524303686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9" name="Google Shape;13009;gc524303686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094991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C3C6AE1A-A8B3-E864-2B74-72060D374F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416816-0CF3-4E67-BF21-F3F5B2D05EEE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D4F77C97-F90D-56A6-F01F-D6F764F0D8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B9E9F856-CB9D-5C1B-6E40-A44D27169F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363485-9719-4D1D-B45D-CB1E662F1D6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6032766"/>
      </p:ext>
    </p:extLst>
  </p:cSld>
  <p:clrMapOvr>
    <a:masterClrMapping/>
  </p:clrMapOvr>
  <p:hf sldNum="0" hdr="0" ftr="0" dt="0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9" name="Google Shape;11159;p36"/>
          <p:cNvSpPr/>
          <p:nvPr/>
        </p:nvSpPr>
        <p:spPr>
          <a:xfrm>
            <a:off x="3494356" y="3448276"/>
            <a:ext cx="6062193" cy="166770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0" name="Google Shape;11160;p36"/>
          <p:cNvSpPr txBox="1">
            <a:spLocks noGrp="1"/>
          </p:cNvSpPr>
          <p:nvPr>
            <p:ph type="title"/>
          </p:nvPr>
        </p:nvSpPr>
        <p:spPr>
          <a:xfrm>
            <a:off x="877000" y="1560900"/>
            <a:ext cx="3439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161" name="Google Shape;11161;p36"/>
          <p:cNvSpPr txBox="1">
            <a:spLocks noGrp="1"/>
          </p:cNvSpPr>
          <p:nvPr>
            <p:ph type="subTitle" idx="1"/>
          </p:nvPr>
        </p:nvSpPr>
        <p:spPr>
          <a:xfrm>
            <a:off x="877000" y="2133600"/>
            <a:ext cx="3439200" cy="12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6"/>
          <p:cNvSpPr/>
          <p:nvPr/>
        </p:nvSpPr>
        <p:spPr>
          <a:xfrm rot="-9359073">
            <a:off x="28427" y="1254813"/>
            <a:ext cx="128198" cy="86402"/>
          </a:xfrm>
          <a:custGeom>
            <a:avLst/>
            <a:gdLst/>
            <a:ahLst/>
            <a:cxnLst/>
            <a:rect l="l" t="t" r="r" b="b"/>
            <a:pathLst>
              <a:path w="1638" h="1104" extrusionOk="0">
                <a:moveTo>
                  <a:pt x="271" y="1"/>
                </a:moveTo>
                <a:cubicBezTo>
                  <a:pt x="133" y="1"/>
                  <a:pt x="39" y="18"/>
                  <a:pt x="39" y="18"/>
                </a:cubicBezTo>
                <a:cubicBezTo>
                  <a:pt x="0" y="82"/>
                  <a:pt x="39" y="268"/>
                  <a:pt x="89" y="383"/>
                </a:cubicBezTo>
                <a:cubicBezTo>
                  <a:pt x="348" y="943"/>
                  <a:pt x="1638" y="1104"/>
                  <a:pt x="1638" y="1104"/>
                </a:cubicBezTo>
                <a:cubicBezTo>
                  <a:pt x="1472" y="832"/>
                  <a:pt x="1294" y="574"/>
                  <a:pt x="1103" y="328"/>
                </a:cubicBezTo>
                <a:cubicBezTo>
                  <a:pt x="873" y="52"/>
                  <a:pt x="508" y="1"/>
                  <a:pt x="2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36"/>
          <p:cNvSpPr/>
          <p:nvPr/>
        </p:nvSpPr>
        <p:spPr>
          <a:xfrm rot="-9359073">
            <a:off x="-50530" y="1193635"/>
            <a:ext cx="85700" cy="129916"/>
          </a:xfrm>
          <a:custGeom>
            <a:avLst/>
            <a:gdLst/>
            <a:ahLst/>
            <a:cxnLst/>
            <a:rect l="l" t="t" r="r" b="b"/>
            <a:pathLst>
              <a:path w="1095" h="1660" extrusionOk="0">
                <a:moveTo>
                  <a:pt x="937" y="1"/>
                </a:moveTo>
                <a:cubicBezTo>
                  <a:pt x="937" y="1"/>
                  <a:pt x="331" y="175"/>
                  <a:pt x="132" y="713"/>
                </a:cubicBezTo>
                <a:cubicBezTo>
                  <a:pt x="0" y="1057"/>
                  <a:pt x="26" y="1659"/>
                  <a:pt x="26" y="1659"/>
                </a:cubicBezTo>
                <a:cubicBezTo>
                  <a:pt x="26" y="1659"/>
                  <a:pt x="1094" y="1014"/>
                  <a:pt x="1056" y="391"/>
                </a:cubicBezTo>
                <a:cubicBezTo>
                  <a:pt x="1048" y="259"/>
                  <a:pt x="1005" y="43"/>
                  <a:pt x="9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4" name="Google Shape;11164;p36"/>
          <p:cNvSpPr/>
          <p:nvPr/>
        </p:nvSpPr>
        <p:spPr>
          <a:xfrm rot="-9359073">
            <a:off x="34728" y="1256527"/>
            <a:ext cx="109884" cy="73489"/>
          </a:xfrm>
          <a:custGeom>
            <a:avLst/>
            <a:gdLst/>
            <a:ahLst/>
            <a:cxnLst/>
            <a:rect l="l" t="t" r="r" b="b"/>
            <a:pathLst>
              <a:path w="1404" h="939" extrusionOk="0">
                <a:moveTo>
                  <a:pt x="29" y="1"/>
                </a:moveTo>
                <a:cubicBezTo>
                  <a:pt x="10" y="1"/>
                  <a:pt x="1" y="27"/>
                  <a:pt x="20" y="35"/>
                </a:cubicBezTo>
                <a:cubicBezTo>
                  <a:pt x="610" y="239"/>
                  <a:pt x="1365" y="930"/>
                  <a:pt x="1374" y="934"/>
                </a:cubicBezTo>
                <a:cubicBezTo>
                  <a:pt x="1378" y="938"/>
                  <a:pt x="1382" y="938"/>
                  <a:pt x="1386" y="938"/>
                </a:cubicBezTo>
                <a:cubicBezTo>
                  <a:pt x="1390" y="938"/>
                  <a:pt x="1395" y="938"/>
                  <a:pt x="1399" y="934"/>
                </a:cubicBezTo>
                <a:cubicBezTo>
                  <a:pt x="1403" y="930"/>
                  <a:pt x="1403" y="917"/>
                  <a:pt x="1399" y="909"/>
                </a:cubicBezTo>
                <a:cubicBezTo>
                  <a:pt x="1390" y="904"/>
                  <a:pt x="631" y="209"/>
                  <a:pt x="33" y="1"/>
                </a:cubicBezTo>
                <a:cubicBezTo>
                  <a:pt x="32" y="1"/>
                  <a:pt x="30" y="1"/>
                  <a:pt x="2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5" name="Google Shape;11165;p36"/>
          <p:cNvSpPr/>
          <p:nvPr/>
        </p:nvSpPr>
        <p:spPr>
          <a:xfrm rot="-9359073">
            <a:off x="-35472" y="1202828"/>
            <a:ext cx="69108" cy="113872"/>
          </a:xfrm>
          <a:custGeom>
            <a:avLst/>
            <a:gdLst/>
            <a:ahLst/>
            <a:cxnLst/>
            <a:rect l="l" t="t" r="r" b="b"/>
            <a:pathLst>
              <a:path w="883" h="1455" extrusionOk="0">
                <a:moveTo>
                  <a:pt x="864" y="1"/>
                </a:moveTo>
                <a:cubicBezTo>
                  <a:pt x="859" y="1"/>
                  <a:pt x="855" y="2"/>
                  <a:pt x="853" y="4"/>
                </a:cubicBezTo>
                <a:cubicBezTo>
                  <a:pt x="844" y="12"/>
                  <a:pt x="136" y="895"/>
                  <a:pt x="5" y="1429"/>
                </a:cubicBezTo>
                <a:cubicBezTo>
                  <a:pt x="0" y="1438"/>
                  <a:pt x="9" y="1450"/>
                  <a:pt x="17" y="1450"/>
                </a:cubicBezTo>
                <a:lnTo>
                  <a:pt x="21" y="1455"/>
                </a:lnTo>
                <a:cubicBezTo>
                  <a:pt x="30" y="1455"/>
                  <a:pt x="34" y="1446"/>
                  <a:pt x="38" y="1442"/>
                </a:cubicBezTo>
                <a:cubicBezTo>
                  <a:pt x="166" y="912"/>
                  <a:pt x="870" y="38"/>
                  <a:pt x="878" y="29"/>
                </a:cubicBezTo>
                <a:cubicBezTo>
                  <a:pt x="882" y="21"/>
                  <a:pt x="882" y="12"/>
                  <a:pt x="878" y="4"/>
                </a:cubicBezTo>
                <a:cubicBezTo>
                  <a:pt x="874" y="2"/>
                  <a:pt x="869" y="1"/>
                  <a:pt x="8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6" name="Google Shape;11166;p36"/>
          <p:cNvSpPr/>
          <p:nvPr/>
        </p:nvSpPr>
        <p:spPr>
          <a:xfrm rot="-9359073">
            <a:off x="-70797" y="1142882"/>
            <a:ext cx="304059" cy="699981"/>
          </a:xfrm>
          <a:custGeom>
            <a:avLst/>
            <a:gdLst/>
            <a:ahLst/>
            <a:cxnLst/>
            <a:rect l="l" t="t" r="r" b="b"/>
            <a:pathLst>
              <a:path w="3885" h="8944" extrusionOk="0">
                <a:moveTo>
                  <a:pt x="66" y="0"/>
                </a:moveTo>
                <a:cubicBezTo>
                  <a:pt x="32" y="0"/>
                  <a:pt x="1" y="43"/>
                  <a:pt x="33" y="79"/>
                </a:cubicBezTo>
                <a:cubicBezTo>
                  <a:pt x="1865" y="2038"/>
                  <a:pt x="2790" y="4333"/>
                  <a:pt x="3244" y="5911"/>
                </a:cubicBezTo>
                <a:cubicBezTo>
                  <a:pt x="3736" y="7624"/>
                  <a:pt x="3791" y="8888"/>
                  <a:pt x="3791" y="8901"/>
                </a:cubicBezTo>
                <a:cubicBezTo>
                  <a:pt x="3791" y="8918"/>
                  <a:pt x="3804" y="8930"/>
                  <a:pt x="3825" y="8939"/>
                </a:cubicBezTo>
                <a:cubicBezTo>
                  <a:pt x="3829" y="8939"/>
                  <a:pt x="3833" y="8943"/>
                  <a:pt x="3842" y="8943"/>
                </a:cubicBezTo>
                <a:cubicBezTo>
                  <a:pt x="3867" y="8939"/>
                  <a:pt x="3884" y="8918"/>
                  <a:pt x="3884" y="8896"/>
                </a:cubicBezTo>
                <a:cubicBezTo>
                  <a:pt x="3884" y="8884"/>
                  <a:pt x="3825" y="7611"/>
                  <a:pt x="3333" y="5889"/>
                </a:cubicBezTo>
                <a:cubicBezTo>
                  <a:pt x="2879" y="4299"/>
                  <a:pt x="1946" y="1991"/>
                  <a:pt x="97" y="15"/>
                </a:cubicBezTo>
                <a:cubicBezTo>
                  <a:pt x="88" y="5"/>
                  <a:pt x="77" y="0"/>
                  <a:pt x="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7" name="Google Shape;11167;p36"/>
          <p:cNvSpPr/>
          <p:nvPr/>
        </p:nvSpPr>
        <p:spPr>
          <a:xfrm rot="-9359073">
            <a:off x="-159481" y="829675"/>
            <a:ext cx="144086" cy="545491"/>
          </a:xfrm>
          <a:custGeom>
            <a:avLst/>
            <a:gdLst/>
            <a:ahLst/>
            <a:cxnLst/>
            <a:rect l="l" t="t" r="r" b="b"/>
            <a:pathLst>
              <a:path w="1841" h="6970" extrusionOk="0">
                <a:moveTo>
                  <a:pt x="573" y="1"/>
                </a:moveTo>
                <a:cubicBezTo>
                  <a:pt x="462" y="900"/>
                  <a:pt x="424" y="1812"/>
                  <a:pt x="458" y="2724"/>
                </a:cubicBezTo>
                <a:cubicBezTo>
                  <a:pt x="513" y="4081"/>
                  <a:pt x="789" y="5926"/>
                  <a:pt x="1769" y="6969"/>
                </a:cubicBezTo>
                <a:lnTo>
                  <a:pt x="1841" y="6902"/>
                </a:lnTo>
                <a:cubicBezTo>
                  <a:pt x="0" y="4938"/>
                  <a:pt x="666" y="60"/>
                  <a:pt x="674" y="14"/>
                </a:cubicBezTo>
                <a:lnTo>
                  <a:pt x="57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36"/>
          <p:cNvGrpSpPr/>
          <p:nvPr/>
        </p:nvGrpSpPr>
        <p:grpSpPr>
          <a:xfrm rot="-3612649" flipH="1">
            <a:off x="-158031" y="-240037"/>
            <a:ext cx="1157153" cy="1009658"/>
            <a:chOff x="-1033342" y="-651870"/>
            <a:chExt cx="1568154" cy="1368271"/>
          </a:xfrm>
        </p:grpSpPr>
        <p:sp>
          <p:nvSpPr>
            <p:cNvPr id="11169" name="Google Shape;11169;p36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6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6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2" name="Google Shape;11172;p36"/>
          <p:cNvSpPr/>
          <p:nvPr/>
        </p:nvSpPr>
        <p:spPr>
          <a:xfrm rot="-9359073">
            <a:off x="-1609899" y="-210727"/>
            <a:ext cx="212489" cy="226649"/>
          </a:xfrm>
          <a:custGeom>
            <a:avLst/>
            <a:gdLst/>
            <a:ahLst/>
            <a:cxnLst/>
            <a:rect l="l" t="t" r="r" b="b"/>
            <a:pathLst>
              <a:path w="2715" h="2896" extrusionOk="0">
                <a:moveTo>
                  <a:pt x="1469" y="0"/>
                </a:moveTo>
                <a:cubicBezTo>
                  <a:pt x="1391" y="0"/>
                  <a:pt x="1300" y="18"/>
                  <a:pt x="1196" y="58"/>
                </a:cubicBezTo>
                <a:cubicBezTo>
                  <a:pt x="590" y="287"/>
                  <a:pt x="0" y="2013"/>
                  <a:pt x="0" y="2013"/>
                </a:cubicBezTo>
                <a:lnTo>
                  <a:pt x="2028" y="2895"/>
                </a:lnTo>
                <a:cubicBezTo>
                  <a:pt x="2028" y="2895"/>
                  <a:pt x="2715" y="2675"/>
                  <a:pt x="2524" y="2136"/>
                </a:cubicBezTo>
                <a:cubicBezTo>
                  <a:pt x="2417" y="1835"/>
                  <a:pt x="2187" y="1768"/>
                  <a:pt x="2005" y="1768"/>
                </a:cubicBezTo>
                <a:cubicBezTo>
                  <a:pt x="1938" y="1768"/>
                  <a:pt x="1878" y="1777"/>
                  <a:pt x="1832" y="1787"/>
                </a:cubicBezTo>
                <a:lnTo>
                  <a:pt x="1832" y="1787"/>
                </a:lnTo>
                <a:cubicBezTo>
                  <a:pt x="2013" y="1730"/>
                  <a:pt x="2410" y="1554"/>
                  <a:pt x="2308" y="1131"/>
                </a:cubicBezTo>
                <a:cubicBezTo>
                  <a:pt x="2225" y="787"/>
                  <a:pt x="1957" y="723"/>
                  <a:pt x="1770" y="723"/>
                </a:cubicBezTo>
                <a:cubicBezTo>
                  <a:pt x="1660" y="723"/>
                  <a:pt x="1578" y="745"/>
                  <a:pt x="1578" y="745"/>
                </a:cubicBezTo>
                <a:cubicBezTo>
                  <a:pt x="1912" y="418"/>
                  <a:pt x="1847" y="0"/>
                  <a:pt x="14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3" name="Google Shape;11173;p36"/>
          <p:cNvSpPr/>
          <p:nvPr/>
        </p:nvSpPr>
        <p:spPr>
          <a:xfrm rot="-9359073">
            <a:off x="-1573198" y="-71596"/>
            <a:ext cx="64412" cy="62141"/>
          </a:xfrm>
          <a:custGeom>
            <a:avLst/>
            <a:gdLst/>
            <a:ahLst/>
            <a:cxnLst/>
            <a:rect l="l" t="t" r="r" b="b"/>
            <a:pathLst>
              <a:path w="823" h="794" extrusionOk="0">
                <a:moveTo>
                  <a:pt x="789" y="1"/>
                </a:moveTo>
                <a:cubicBezTo>
                  <a:pt x="683" y="306"/>
                  <a:pt x="9" y="756"/>
                  <a:pt x="0" y="764"/>
                </a:cubicBezTo>
                <a:lnTo>
                  <a:pt x="21" y="794"/>
                </a:lnTo>
                <a:cubicBezTo>
                  <a:pt x="47" y="772"/>
                  <a:pt x="713" y="331"/>
                  <a:pt x="823" y="13"/>
                </a:cubicBezTo>
                <a:lnTo>
                  <a:pt x="78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36"/>
          <p:cNvSpPr/>
          <p:nvPr/>
        </p:nvSpPr>
        <p:spPr>
          <a:xfrm rot="-9359073">
            <a:off x="-180714" y="265067"/>
            <a:ext cx="528523" cy="1041050"/>
          </a:xfrm>
          <a:custGeom>
            <a:avLst/>
            <a:gdLst/>
            <a:ahLst/>
            <a:cxnLst/>
            <a:rect l="l" t="t" r="r" b="b"/>
            <a:pathLst>
              <a:path w="6753" h="13302" extrusionOk="0">
                <a:moveTo>
                  <a:pt x="0" y="1"/>
                </a:moveTo>
                <a:cubicBezTo>
                  <a:pt x="505" y="1337"/>
                  <a:pt x="942" y="1612"/>
                  <a:pt x="1362" y="5896"/>
                </a:cubicBezTo>
                <a:cubicBezTo>
                  <a:pt x="1782" y="10184"/>
                  <a:pt x="6515" y="13302"/>
                  <a:pt x="6515" y="13302"/>
                </a:cubicBezTo>
                <a:cubicBezTo>
                  <a:pt x="6689" y="12530"/>
                  <a:pt x="6753" y="9141"/>
                  <a:pt x="6091" y="6185"/>
                </a:cubicBezTo>
                <a:cubicBezTo>
                  <a:pt x="5430" y="3228"/>
                  <a:pt x="3258" y="1468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5" name="Google Shape;11175;p36"/>
          <p:cNvSpPr/>
          <p:nvPr/>
        </p:nvSpPr>
        <p:spPr>
          <a:xfrm rot="-9359073">
            <a:off x="-1600227" y="-35985"/>
            <a:ext cx="32010" cy="24966"/>
          </a:xfrm>
          <a:custGeom>
            <a:avLst/>
            <a:gdLst/>
            <a:ahLst/>
            <a:cxnLst/>
            <a:rect l="l" t="t" r="r" b="b"/>
            <a:pathLst>
              <a:path w="409" h="319" extrusionOk="0">
                <a:moveTo>
                  <a:pt x="203" y="1"/>
                </a:moveTo>
                <a:cubicBezTo>
                  <a:pt x="174" y="1"/>
                  <a:pt x="145" y="9"/>
                  <a:pt x="119" y="25"/>
                </a:cubicBezTo>
                <a:cubicBezTo>
                  <a:pt x="1" y="106"/>
                  <a:pt x="34" y="284"/>
                  <a:pt x="170" y="314"/>
                </a:cubicBezTo>
                <a:cubicBezTo>
                  <a:pt x="184" y="317"/>
                  <a:pt x="197" y="319"/>
                  <a:pt x="210" y="319"/>
                </a:cubicBezTo>
                <a:cubicBezTo>
                  <a:pt x="329" y="319"/>
                  <a:pt x="409" y="184"/>
                  <a:pt x="340" y="76"/>
                </a:cubicBezTo>
                <a:cubicBezTo>
                  <a:pt x="307" y="27"/>
                  <a:pt x="255" y="1"/>
                  <a:pt x="2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6" name="Google Shape;11176;p36"/>
          <p:cNvSpPr/>
          <p:nvPr/>
        </p:nvSpPr>
        <p:spPr>
          <a:xfrm rot="-9359073">
            <a:off x="-1604360" y="-103145"/>
            <a:ext cx="72082" cy="52906"/>
          </a:xfrm>
          <a:custGeom>
            <a:avLst/>
            <a:gdLst/>
            <a:ahLst/>
            <a:cxnLst/>
            <a:rect l="l" t="t" r="r" b="b"/>
            <a:pathLst>
              <a:path w="921" h="676" extrusionOk="0">
                <a:moveTo>
                  <a:pt x="887" y="1"/>
                </a:moveTo>
                <a:cubicBezTo>
                  <a:pt x="742" y="289"/>
                  <a:pt x="9" y="641"/>
                  <a:pt x="0" y="641"/>
                </a:cubicBezTo>
                <a:lnTo>
                  <a:pt x="17" y="675"/>
                </a:lnTo>
                <a:cubicBezTo>
                  <a:pt x="47" y="663"/>
                  <a:pt x="768" y="315"/>
                  <a:pt x="921" y="18"/>
                </a:cubicBezTo>
                <a:lnTo>
                  <a:pt x="88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7" name="Google Shape;11177;p36"/>
          <p:cNvSpPr/>
          <p:nvPr/>
        </p:nvSpPr>
        <p:spPr>
          <a:xfrm rot="-9359073">
            <a:off x="-1628742" y="-78824"/>
            <a:ext cx="30602" cy="24888"/>
          </a:xfrm>
          <a:custGeom>
            <a:avLst/>
            <a:gdLst/>
            <a:ahLst/>
            <a:cxnLst/>
            <a:rect l="l" t="t" r="r" b="b"/>
            <a:pathLst>
              <a:path w="391" h="318" extrusionOk="0">
                <a:moveTo>
                  <a:pt x="196" y="0"/>
                </a:moveTo>
                <a:cubicBezTo>
                  <a:pt x="173" y="0"/>
                  <a:pt x="150" y="5"/>
                  <a:pt x="127" y="16"/>
                </a:cubicBezTo>
                <a:cubicBezTo>
                  <a:pt x="0" y="75"/>
                  <a:pt x="9" y="257"/>
                  <a:pt x="140" y="308"/>
                </a:cubicBezTo>
                <a:cubicBezTo>
                  <a:pt x="158" y="315"/>
                  <a:pt x="176" y="318"/>
                  <a:pt x="194" y="318"/>
                </a:cubicBezTo>
                <a:cubicBezTo>
                  <a:pt x="303" y="318"/>
                  <a:pt x="391" y="202"/>
                  <a:pt x="339" y="92"/>
                </a:cubicBezTo>
                <a:cubicBezTo>
                  <a:pt x="312" y="34"/>
                  <a:pt x="256" y="0"/>
                  <a:pt x="1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8" name="Google Shape;11178;p36"/>
          <p:cNvSpPr/>
          <p:nvPr/>
        </p:nvSpPr>
        <p:spPr>
          <a:xfrm rot="-9359073">
            <a:off x="-1616416" y="-124884"/>
            <a:ext cx="84683" cy="24340"/>
          </a:xfrm>
          <a:custGeom>
            <a:avLst/>
            <a:gdLst/>
            <a:ahLst/>
            <a:cxnLst/>
            <a:rect l="l" t="t" r="r" b="b"/>
            <a:pathLst>
              <a:path w="1082" h="311" extrusionOk="0">
                <a:moveTo>
                  <a:pt x="1060" y="0"/>
                </a:moveTo>
                <a:cubicBezTo>
                  <a:pt x="819" y="213"/>
                  <a:pt x="8" y="272"/>
                  <a:pt x="0" y="272"/>
                </a:cubicBezTo>
                <a:lnTo>
                  <a:pt x="0" y="310"/>
                </a:lnTo>
                <a:cubicBezTo>
                  <a:pt x="34" y="310"/>
                  <a:pt x="831" y="251"/>
                  <a:pt x="1082" y="26"/>
                </a:cubicBezTo>
                <a:lnTo>
                  <a:pt x="10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9" name="Google Shape;11179;p36"/>
          <p:cNvSpPr/>
          <p:nvPr/>
        </p:nvSpPr>
        <p:spPr>
          <a:xfrm rot="-9359073">
            <a:off x="-1632823" y="-131365"/>
            <a:ext cx="29428" cy="24966"/>
          </a:xfrm>
          <a:custGeom>
            <a:avLst/>
            <a:gdLst/>
            <a:ahLst/>
            <a:cxnLst/>
            <a:rect l="l" t="t" r="r" b="b"/>
            <a:pathLst>
              <a:path w="376" h="319" extrusionOk="0">
                <a:moveTo>
                  <a:pt x="211" y="0"/>
                </a:moveTo>
                <a:cubicBezTo>
                  <a:pt x="209" y="0"/>
                  <a:pt x="206" y="0"/>
                  <a:pt x="204" y="0"/>
                </a:cubicBezTo>
                <a:cubicBezTo>
                  <a:pt x="60" y="9"/>
                  <a:pt x="0" y="183"/>
                  <a:pt x="106" y="276"/>
                </a:cubicBezTo>
                <a:cubicBezTo>
                  <a:pt x="137" y="306"/>
                  <a:pt x="174" y="319"/>
                  <a:pt x="211" y="319"/>
                </a:cubicBezTo>
                <a:cubicBezTo>
                  <a:pt x="295" y="319"/>
                  <a:pt x="375" y="249"/>
                  <a:pt x="369" y="149"/>
                </a:cubicBezTo>
                <a:cubicBezTo>
                  <a:pt x="365" y="66"/>
                  <a:pt x="293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0" name="Google Shape;11180;p36"/>
          <p:cNvSpPr/>
          <p:nvPr/>
        </p:nvSpPr>
        <p:spPr>
          <a:xfrm rot="-9359073">
            <a:off x="-1600621" y="-143733"/>
            <a:ext cx="87344" cy="9783"/>
          </a:xfrm>
          <a:custGeom>
            <a:avLst/>
            <a:gdLst/>
            <a:ahLst/>
            <a:cxnLst/>
            <a:rect l="l" t="t" r="r" b="b"/>
            <a:pathLst>
              <a:path w="1116" h="125" extrusionOk="0">
                <a:moveTo>
                  <a:pt x="544" y="0"/>
                </a:moveTo>
                <a:cubicBezTo>
                  <a:pt x="273" y="0"/>
                  <a:pt x="19" y="33"/>
                  <a:pt x="0" y="35"/>
                </a:cubicBezTo>
                <a:lnTo>
                  <a:pt x="5" y="69"/>
                </a:lnTo>
                <a:cubicBezTo>
                  <a:pt x="9" y="69"/>
                  <a:pt x="272" y="35"/>
                  <a:pt x="548" y="35"/>
                </a:cubicBezTo>
                <a:cubicBezTo>
                  <a:pt x="758" y="35"/>
                  <a:pt x="976" y="55"/>
                  <a:pt x="1095" y="124"/>
                </a:cubicBezTo>
                <a:lnTo>
                  <a:pt x="1116" y="95"/>
                </a:lnTo>
                <a:cubicBezTo>
                  <a:pt x="988" y="21"/>
                  <a:pt x="760" y="0"/>
                  <a:pt x="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1" name="Google Shape;11181;p36"/>
          <p:cNvSpPr/>
          <p:nvPr/>
        </p:nvSpPr>
        <p:spPr>
          <a:xfrm rot="-9359073">
            <a:off x="-1610620" y="-173527"/>
            <a:ext cx="29584" cy="25044"/>
          </a:xfrm>
          <a:custGeom>
            <a:avLst/>
            <a:gdLst/>
            <a:ahLst/>
            <a:cxnLst/>
            <a:rect l="l" t="t" r="r" b="b"/>
            <a:pathLst>
              <a:path w="378" h="320" extrusionOk="0">
                <a:moveTo>
                  <a:pt x="207" y="1"/>
                </a:moveTo>
                <a:cubicBezTo>
                  <a:pt x="160" y="1"/>
                  <a:pt x="113" y="21"/>
                  <a:pt x="80" y="63"/>
                </a:cubicBezTo>
                <a:cubicBezTo>
                  <a:pt x="1" y="171"/>
                  <a:pt x="82" y="320"/>
                  <a:pt x="208" y="320"/>
                </a:cubicBezTo>
                <a:cubicBezTo>
                  <a:pt x="216" y="320"/>
                  <a:pt x="225" y="319"/>
                  <a:pt x="233" y="318"/>
                </a:cubicBezTo>
                <a:cubicBezTo>
                  <a:pt x="318" y="305"/>
                  <a:pt x="377" y="225"/>
                  <a:pt x="365" y="136"/>
                </a:cubicBezTo>
                <a:cubicBezTo>
                  <a:pt x="352" y="50"/>
                  <a:pt x="280" y="1"/>
                  <a:pt x="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2" name="Google Shape;11182;p36"/>
          <p:cNvSpPr/>
          <p:nvPr/>
        </p:nvSpPr>
        <p:spPr>
          <a:xfrm rot="-9359073">
            <a:off x="-1575253" y="-175667"/>
            <a:ext cx="87031" cy="10096"/>
          </a:xfrm>
          <a:custGeom>
            <a:avLst/>
            <a:gdLst/>
            <a:ahLst/>
            <a:cxnLst/>
            <a:rect l="l" t="t" r="r" b="b"/>
            <a:pathLst>
              <a:path w="1112" h="129" extrusionOk="0">
                <a:moveTo>
                  <a:pt x="539" y="1"/>
                </a:moveTo>
                <a:cubicBezTo>
                  <a:pt x="269" y="1"/>
                  <a:pt x="17" y="33"/>
                  <a:pt x="0" y="36"/>
                </a:cubicBezTo>
                <a:lnTo>
                  <a:pt x="4" y="74"/>
                </a:lnTo>
                <a:cubicBezTo>
                  <a:pt x="9" y="71"/>
                  <a:pt x="266" y="38"/>
                  <a:pt x="539" y="38"/>
                </a:cubicBezTo>
                <a:cubicBezTo>
                  <a:pt x="751" y="38"/>
                  <a:pt x="974" y="58"/>
                  <a:pt x="1094" y="129"/>
                </a:cubicBezTo>
                <a:lnTo>
                  <a:pt x="1111" y="95"/>
                </a:lnTo>
                <a:cubicBezTo>
                  <a:pt x="983" y="22"/>
                  <a:pt x="756" y="1"/>
                  <a:pt x="53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3" name="Google Shape;11183;p36"/>
          <p:cNvSpPr/>
          <p:nvPr/>
        </p:nvSpPr>
        <p:spPr>
          <a:xfrm rot="-9359073">
            <a:off x="-1585602" y="-205206"/>
            <a:ext cx="29662" cy="24966"/>
          </a:xfrm>
          <a:custGeom>
            <a:avLst/>
            <a:gdLst/>
            <a:ahLst/>
            <a:cxnLst/>
            <a:rect l="l" t="t" r="r" b="b"/>
            <a:pathLst>
              <a:path w="379" h="319" extrusionOk="0">
                <a:moveTo>
                  <a:pt x="206" y="0"/>
                </a:moveTo>
                <a:cubicBezTo>
                  <a:pt x="159" y="0"/>
                  <a:pt x="112" y="20"/>
                  <a:pt x="81" y="63"/>
                </a:cubicBezTo>
                <a:cubicBezTo>
                  <a:pt x="1" y="172"/>
                  <a:pt x="81" y="319"/>
                  <a:pt x="209" y="319"/>
                </a:cubicBezTo>
                <a:cubicBezTo>
                  <a:pt x="216" y="319"/>
                  <a:pt x="223" y="318"/>
                  <a:pt x="230" y="317"/>
                </a:cubicBezTo>
                <a:cubicBezTo>
                  <a:pt x="319" y="305"/>
                  <a:pt x="378" y="224"/>
                  <a:pt x="365" y="135"/>
                </a:cubicBezTo>
                <a:cubicBezTo>
                  <a:pt x="352" y="49"/>
                  <a:pt x="279" y="0"/>
                  <a:pt x="2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4" name="Google Shape;11184;p36"/>
          <p:cNvSpPr/>
          <p:nvPr/>
        </p:nvSpPr>
        <p:spPr>
          <a:xfrm rot="-9359073">
            <a:off x="-1586443" y="-227846"/>
            <a:ext cx="257648" cy="285972"/>
          </a:xfrm>
          <a:custGeom>
            <a:avLst/>
            <a:gdLst/>
            <a:ahLst/>
            <a:cxnLst/>
            <a:rect l="l" t="t" r="r" b="b"/>
            <a:pathLst>
              <a:path w="3292" h="3654" extrusionOk="0">
                <a:moveTo>
                  <a:pt x="2058" y="0"/>
                </a:moveTo>
                <a:cubicBezTo>
                  <a:pt x="1672" y="0"/>
                  <a:pt x="1008" y="544"/>
                  <a:pt x="569" y="1209"/>
                </a:cubicBezTo>
                <a:cubicBezTo>
                  <a:pt x="51" y="1990"/>
                  <a:pt x="1" y="2520"/>
                  <a:pt x="1" y="2520"/>
                </a:cubicBezTo>
                <a:cubicBezTo>
                  <a:pt x="1" y="2520"/>
                  <a:pt x="280" y="2702"/>
                  <a:pt x="539" y="2834"/>
                </a:cubicBezTo>
                <a:cubicBezTo>
                  <a:pt x="539" y="2834"/>
                  <a:pt x="1577" y="3654"/>
                  <a:pt x="2396" y="3654"/>
                </a:cubicBezTo>
                <a:cubicBezTo>
                  <a:pt x="2416" y="3654"/>
                  <a:pt x="2436" y="3653"/>
                  <a:pt x="2456" y="3652"/>
                </a:cubicBezTo>
                <a:cubicBezTo>
                  <a:pt x="3279" y="3610"/>
                  <a:pt x="3292" y="2494"/>
                  <a:pt x="2384" y="2490"/>
                </a:cubicBezTo>
                <a:cubicBezTo>
                  <a:pt x="3152" y="2193"/>
                  <a:pt x="2995" y="1650"/>
                  <a:pt x="2893" y="1417"/>
                </a:cubicBezTo>
                <a:cubicBezTo>
                  <a:pt x="2834" y="1281"/>
                  <a:pt x="2682" y="1187"/>
                  <a:pt x="2479" y="1187"/>
                </a:cubicBezTo>
                <a:cubicBezTo>
                  <a:pt x="2332" y="1187"/>
                  <a:pt x="2160" y="1236"/>
                  <a:pt x="1977" y="1353"/>
                </a:cubicBezTo>
                <a:cubicBezTo>
                  <a:pt x="2571" y="679"/>
                  <a:pt x="2550" y="297"/>
                  <a:pt x="2236" y="55"/>
                </a:cubicBezTo>
                <a:cubicBezTo>
                  <a:pt x="2187" y="18"/>
                  <a:pt x="2127" y="0"/>
                  <a:pt x="2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5" name="Google Shape;11185;p36"/>
          <p:cNvSpPr/>
          <p:nvPr/>
        </p:nvSpPr>
        <p:spPr>
          <a:xfrm rot="-9359073">
            <a:off x="-1516634" y="-217879"/>
            <a:ext cx="207793" cy="242458"/>
          </a:xfrm>
          <a:custGeom>
            <a:avLst/>
            <a:gdLst/>
            <a:ahLst/>
            <a:cxnLst/>
            <a:rect l="l" t="t" r="r" b="b"/>
            <a:pathLst>
              <a:path w="2655" h="3098" extrusionOk="0">
                <a:moveTo>
                  <a:pt x="1119" y="0"/>
                </a:moveTo>
                <a:cubicBezTo>
                  <a:pt x="1116" y="0"/>
                  <a:pt x="1114" y="0"/>
                  <a:pt x="1112" y="0"/>
                </a:cubicBezTo>
                <a:cubicBezTo>
                  <a:pt x="806" y="0"/>
                  <a:pt x="306" y="938"/>
                  <a:pt x="0" y="1943"/>
                </a:cubicBezTo>
                <a:cubicBezTo>
                  <a:pt x="0" y="1943"/>
                  <a:pt x="1061" y="2800"/>
                  <a:pt x="1671" y="3041"/>
                </a:cubicBezTo>
                <a:cubicBezTo>
                  <a:pt x="1769" y="3081"/>
                  <a:pt x="1862" y="3098"/>
                  <a:pt x="1949" y="3098"/>
                </a:cubicBezTo>
                <a:cubicBezTo>
                  <a:pt x="2403" y="3098"/>
                  <a:pt x="2654" y="2617"/>
                  <a:pt x="2202" y="2325"/>
                </a:cubicBezTo>
                <a:cubicBezTo>
                  <a:pt x="2070" y="2235"/>
                  <a:pt x="1917" y="2176"/>
                  <a:pt x="1761" y="2151"/>
                </a:cubicBezTo>
                <a:cubicBezTo>
                  <a:pt x="1761" y="2151"/>
                  <a:pt x="2490" y="2104"/>
                  <a:pt x="2337" y="1637"/>
                </a:cubicBezTo>
                <a:cubicBezTo>
                  <a:pt x="2271" y="1432"/>
                  <a:pt x="2112" y="1375"/>
                  <a:pt x="1956" y="1375"/>
                </a:cubicBezTo>
                <a:cubicBezTo>
                  <a:pt x="1760" y="1375"/>
                  <a:pt x="1570" y="1464"/>
                  <a:pt x="1570" y="1464"/>
                </a:cubicBezTo>
                <a:cubicBezTo>
                  <a:pt x="2130" y="1048"/>
                  <a:pt x="2053" y="806"/>
                  <a:pt x="1900" y="602"/>
                </a:cubicBezTo>
                <a:cubicBezTo>
                  <a:pt x="1864" y="554"/>
                  <a:pt x="1813" y="533"/>
                  <a:pt x="1755" y="533"/>
                </a:cubicBezTo>
                <a:cubicBezTo>
                  <a:pt x="1573" y="533"/>
                  <a:pt x="1326" y="736"/>
                  <a:pt x="1264" y="878"/>
                </a:cubicBezTo>
                <a:cubicBezTo>
                  <a:pt x="1487" y="264"/>
                  <a:pt x="1414" y="0"/>
                  <a:pt x="11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6" name="Google Shape;11186;p36"/>
          <p:cNvSpPr/>
          <p:nvPr/>
        </p:nvSpPr>
        <p:spPr>
          <a:xfrm rot="-9359073">
            <a:off x="-1397685" y="-164982"/>
            <a:ext cx="90709" cy="159734"/>
          </a:xfrm>
          <a:custGeom>
            <a:avLst/>
            <a:gdLst/>
            <a:ahLst/>
            <a:cxnLst/>
            <a:rect l="l" t="t" r="r" b="b"/>
            <a:pathLst>
              <a:path w="1159" h="2041" extrusionOk="0">
                <a:moveTo>
                  <a:pt x="463" y="1"/>
                </a:moveTo>
                <a:cubicBezTo>
                  <a:pt x="0" y="331"/>
                  <a:pt x="0" y="1248"/>
                  <a:pt x="0" y="1248"/>
                </a:cubicBezTo>
                <a:cubicBezTo>
                  <a:pt x="0" y="1248"/>
                  <a:pt x="246" y="1939"/>
                  <a:pt x="1001" y="2041"/>
                </a:cubicBezTo>
                <a:cubicBezTo>
                  <a:pt x="853" y="1608"/>
                  <a:pt x="641" y="1387"/>
                  <a:pt x="641" y="1387"/>
                </a:cubicBezTo>
                <a:cubicBezTo>
                  <a:pt x="641" y="1387"/>
                  <a:pt x="1056" y="1269"/>
                  <a:pt x="1158" y="874"/>
                </a:cubicBezTo>
                <a:cubicBezTo>
                  <a:pt x="984" y="762"/>
                  <a:pt x="835" y="731"/>
                  <a:pt x="723" y="731"/>
                </a:cubicBezTo>
                <a:cubicBezTo>
                  <a:pt x="580" y="731"/>
                  <a:pt x="497" y="781"/>
                  <a:pt x="497" y="781"/>
                </a:cubicBezTo>
                <a:cubicBezTo>
                  <a:pt x="497" y="781"/>
                  <a:pt x="683" y="459"/>
                  <a:pt x="4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36"/>
          <p:cNvSpPr/>
          <p:nvPr/>
        </p:nvSpPr>
        <p:spPr>
          <a:xfrm rot="-9359073">
            <a:off x="-1330856" y="-52228"/>
            <a:ext cx="552785" cy="80219"/>
          </a:xfrm>
          <a:custGeom>
            <a:avLst/>
            <a:gdLst/>
            <a:ahLst/>
            <a:cxnLst/>
            <a:rect l="l" t="t" r="r" b="b"/>
            <a:pathLst>
              <a:path w="7063" h="1025" extrusionOk="0">
                <a:moveTo>
                  <a:pt x="7025" y="0"/>
                </a:moveTo>
                <a:cubicBezTo>
                  <a:pt x="6991" y="12"/>
                  <a:pt x="4587" y="925"/>
                  <a:pt x="2378" y="925"/>
                </a:cubicBezTo>
                <a:cubicBezTo>
                  <a:pt x="1524" y="925"/>
                  <a:pt x="700" y="789"/>
                  <a:pt x="52" y="412"/>
                </a:cubicBezTo>
                <a:lnTo>
                  <a:pt x="1" y="496"/>
                </a:lnTo>
                <a:cubicBezTo>
                  <a:pt x="678" y="890"/>
                  <a:pt x="1539" y="1025"/>
                  <a:pt x="2400" y="1025"/>
                </a:cubicBezTo>
                <a:cubicBezTo>
                  <a:pt x="3114" y="1025"/>
                  <a:pt x="3827" y="932"/>
                  <a:pt x="4433" y="819"/>
                </a:cubicBezTo>
                <a:cubicBezTo>
                  <a:pt x="5328" y="649"/>
                  <a:pt x="6206" y="407"/>
                  <a:pt x="7063" y="93"/>
                </a:cubicBezTo>
                <a:lnTo>
                  <a:pt x="702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8" name="Google Shape;11188;p36"/>
          <p:cNvSpPr/>
          <p:nvPr/>
        </p:nvSpPr>
        <p:spPr>
          <a:xfrm rot="-9359073">
            <a:off x="-1072938" y="-48789"/>
            <a:ext cx="178992" cy="188378"/>
          </a:xfrm>
          <a:custGeom>
            <a:avLst/>
            <a:gdLst/>
            <a:ahLst/>
            <a:cxnLst/>
            <a:rect l="l" t="t" r="r" b="b"/>
            <a:pathLst>
              <a:path w="2287" h="2407" extrusionOk="0">
                <a:moveTo>
                  <a:pt x="2202" y="1"/>
                </a:moveTo>
                <a:lnTo>
                  <a:pt x="2202" y="1"/>
                </a:lnTo>
                <a:cubicBezTo>
                  <a:pt x="1960" y="370"/>
                  <a:pt x="1320" y="60"/>
                  <a:pt x="662" y="683"/>
                </a:cubicBezTo>
                <a:cubicBezTo>
                  <a:pt x="1" y="1307"/>
                  <a:pt x="531" y="2401"/>
                  <a:pt x="531" y="2401"/>
                </a:cubicBezTo>
                <a:cubicBezTo>
                  <a:pt x="531" y="2401"/>
                  <a:pt x="582" y="2407"/>
                  <a:pt x="667" y="2407"/>
                </a:cubicBezTo>
                <a:cubicBezTo>
                  <a:pt x="909" y="2407"/>
                  <a:pt x="1422" y="2360"/>
                  <a:pt x="1786" y="2003"/>
                </a:cubicBezTo>
                <a:cubicBezTo>
                  <a:pt x="2274" y="1519"/>
                  <a:pt x="2287" y="980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9" name="Google Shape;11189;p36"/>
          <p:cNvSpPr/>
          <p:nvPr/>
        </p:nvSpPr>
        <p:spPr>
          <a:xfrm rot="-9359073">
            <a:off x="-1033609" y="-43844"/>
            <a:ext cx="130859" cy="140168"/>
          </a:xfrm>
          <a:custGeom>
            <a:avLst/>
            <a:gdLst/>
            <a:ahLst/>
            <a:cxnLst/>
            <a:rect l="l" t="t" r="r" b="b"/>
            <a:pathLst>
              <a:path w="1672" h="1791" extrusionOk="0">
                <a:moveTo>
                  <a:pt x="1625" y="0"/>
                </a:moveTo>
                <a:lnTo>
                  <a:pt x="1625" y="0"/>
                </a:lnTo>
                <a:cubicBezTo>
                  <a:pt x="1218" y="429"/>
                  <a:pt x="739" y="480"/>
                  <a:pt x="459" y="1035"/>
                </a:cubicBezTo>
                <a:cubicBezTo>
                  <a:pt x="442" y="887"/>
                  <a:pt x="493" y="441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0"/>
                  <a:pt x="302" y="1790"/>
                </a:cubicBezTo>
                <a:cubicBezTo>
                  <a:pt x="683" y="1786"/>
                  <a:pt x="1315" y="1506"/>
                  <a:pt x="1672" y="980"/>
                </a:cubicBezTo>
                <a:lnTo>
                  <a:pt x="1672" y="980"/>
                </a:lnTo>
                <a:cubicBezTo>
                  <a:pt x="1544" y="1146"/>
                  <a:pt x="1142" y="1366"/>
                  <a:pt x="866" y="1366"/>
                </a:cubicBezTo>
                <a:cubicBezTo>
                  <a:pt x="1031" y="1116"/>
                  <a:pt x="1231" y="891"/>
                  <a:pt x="1451" y="692"/>
                </a:cubicBezTo>
                <a:lnTo>
                  <a:pt x="1451" y="692"/>
                </a:lnTo>
                <a:cubicBezTo>
                  <a:pt x="1413" y="696"/>
                  <a:pt x="900" y="955"/>
                  <a:pt x="603" y="1353"/>
                </a:cubicBezTo>
                <a:cubicBezTo>
                  <a:pt x="696" y="1146"/>
                  <a:pt x="823" y="955"/>
                  <a:pt x="976" y="789"/>
                </a:cubicBezTo>
                <a:cubicBezTo>
                  <a:pt x="1209" y="556"/>
                  <a:pt x="1307" y="484"/>
                  <a:pt x="16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0" name="Google Shape;11190;p36"/>
          <p:cNvSpPr/>
          <p:nvPr/>
        </p:nvSpPr>
        <p:spPr>
          <a:xfrm rot="-9359073">
            <a:off x="-1109934" y="-159395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8" y="1"/>
                </a:moveTo>
                <a:cubicBezTo>
                  <a:pt x="558" y="1"/>
                  <a:pt x="0" y="665"/>
                  <a:pt x="0" y="665"/>
                </a:cubicBezTo>
                <a:cubicBezTo>
                  <a:pt x="0" y="665"/>
                  <a:pt x="238" y="1399"/>
                  <a:pt x="883" y="1645"/>
                </a:cubicBezTo>
                <a:cubicBezTo>
                  <a:pt x="1065" y="1713"/>
                  <a:pt x="1236" y="1746"/>
                  <a:pt x="1407" y="1746"/>
                </a:cubicBezTo>
                <a:cubicBezTo>
                  <a:pt x="1835" y="1746"/>
                  <a:pt x="2263" y="1542"/>
                  <a:pt x="2876" y="1199"/>
                </a:cubicBezTo>
                <a:cubicBezTo>
                  <a:pt x="2443" y="1131"/>
                  <a:pt x="2460" y="415"/>
                  <a:pt x="1621" y="75"/>
                </a:cubicBezTo>
                <a:cubicBezTo>
                  <a:pt x="1491" y="23"/>
                  <a:pt x="1363" y="1"/>
                  <a:pt x="1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1" name="Google Shape;11191;p36"/>
          <p:cNvSpPr/>
          <p:nvPr/>
        </p:nvSpPr>
        <p:spPr>
          <a:xfrm rot="-9359073">
            <a:off x="-1056978" y="-135218"/>
            <a:ext cx="170383" cy="108159"/>
          </a:xfrm>
          <a:custGeom>
            <a:avLst/>
            <a:gdLst/>
            <a:ahLst/>
            <a:cxnLst/>
            <a:rect l="l" t="t" r="r" b="b"/>
            <a:pathLst>
              <a:path w="2177" h="1382" extrusionOk="0">
                <a:moveTo>
                  <a:pt x="1140" y="0"/>
                </a:moveTo>
                <a:cubicBezTo>
                  <a:pt x="582" y="0"/>
                  <a:pt x="0" y="466"/>
                  <a:pt x="0" y="466"/>
                </a:cubicBezTo>
                <a:cubicBezTo>
                  <a:pt x="162" y="809"/>
                  <a:pt x="675" y="1272"/>
                  <a:pt x="1298" y="1382"/>
                </a:cubicBezTo>
                <a:cubicBezTo>
                  <a:pt x="1099" y="1335"/>
                  <a:pt x="730" y="1060"/>
                  <a:pt x="620" y="809"/>
                </a:cubicBezTo>
                <a:lnTo>
                  <a:pt x="620" y="809"/>
                </a:lnTo>
                <a:cubicBezTo>
                  <a:pt x="912" y="856"/>
                  <a:pt x="1201" y="941"/>
                  <a:pt x="1472" y="1064"/>
                </a:cubicBezTo>
                <a:cubicBezTo>
                  <a:pt x="1455" y="1030"/>
                  <a:pt x="1006" y="669"/>
                  <a:pt x="522" y="563"/>
                </a:cubicBezTo>
                <a:cubicBezTo>
                  <a:pt x="747" y="563"/>
                  <a:pt x="972" y="597"/>
                  <a:pt x="1188" y="669"/>
                </a:cubicBezTo>
                <a:cubicBezTo>
                  <a:pt x="1498" y="784"/>
                  <a:pt x="1604" y="847"/>
                  <a:pt x="2176" y="937"/>
                </a:cubicBezTo>
                <a:cubicBezTo>
                  <a:pt x="1616" y="737"/>
                  <a:pt x="1375" y="326"/>
                  <a:pt x="751" y="300"/>
                </a:cubicBezTo>
                <a:cubicBezTo>
                  <a:pt x="861" y="235"/>
                  <a:pt x="1194" y="121"/>
                  <a:pt x="1466" y="121"/>
                </a:cubicBezTo>
                <a:cubicBezTo>
                  <a:pt x="1510" y="121"/>
                  <a:pt x="1552" y="124"/>
                  <a:pt x="1591" y="131"/>
                </a:cubicBezTo>
                <a:cubicBezTo>
                  <a:pt x="1452" y="37"/>
                  <a:pt x="1297" y="0"/>
                  <a:pt x="11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2" name="Google Shape;11192;p36"/>
          <p:cNvSpPr/>
          <p:nvPr/>
        </p:nvSpPr>
        <p:spPr>
          <a:xfrm rot="-9359073">
            <a:off x="-940125" y="-255766"/>
            <a:ext cx="148469" cy="228136"/>
          </a:xfrm>
          <a:custGeom>
            <a:avLst/>
            <a:gdLst/>
            <a:ahLst/>
            <a:cxnLst/>
            <a:rect l="l" t="t" r="r" b="b"/>
            <a:pathLst>
              <a:path w="1897" h="2915" extrusionOk="0">
                <a:moveTo>
                  <a:pt x="798" y="0"/>
                </a:moveTo>
                <a:cubicBezTo>
                  <a:pt x="798" y="0"/>
                  <a:pt x="145" y="416"/>
                  <a:pt x="73" y="1103"/>
                </a:cubicBezTo>
                <a:cubicBezTo>
                  <a:pt x="1" y="1786"/>
                  <a:pt x="328" y="2210"/>
                  <a:pt x="1010" y="2914"/>
                </a:cubicBezTo>
                <a:cubicBezTo>
                  <a:pt x="968" y="2477"/>
                  <a:pt x="1664" y="2316"/>
                  <a:pt x="1778" y="1417"/>
                </a:cubicBezTo>
                <a:cubicBezTo>
                  <a:pt x="1897" y="518"/>
                  <a:pt x="798" y="0"/>
                  <a:pt x="7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3" name="Google Shape;11193;p36"/>
          <p:cNvSpPr/>
          <p:nvPr/>
        </p:nvSpPr>
        <p:spPr>
          <a:xfrm rot="-9359073">
            <a:off x="-941677" y="-205051"/>
            <a:ext cx="124598" cy="173978"/>
          </a:xfrm>
          <a:custGeom>
            <a:avLst/>
            <a:gdLst/>
            <a:ahLst/>
            <a:cxnLst/>
            <a:rect l="l" t="t" r="r" b="b"/>
            <a:pathLst>
              <a:path w="1592" h="2223" extrusionOk="0">
                <a:moveTo>
                  <a:pt x="611" y="0"/>
                </a:moveTo>
                <a:cubicBezTo>
                  <a:pt x="314" y="242"/>
                  <a:pt x="1" y="857"/>
                  <a:pt x="56" y="1489"/>
                </a:cubicBezTo>
                <a:cubicBezTo>
                  <a:pt x="47" y="1281"/>
                  <a:pt x="221" y="857"/>
                  <a:pt x="437" y="683"/>
                </a:cubicBezTo>
                <a:lnTo>
                  <a:pt x="437" y="683"/>
                </a:lnTo>
                <a:cubicBezTo>
                  <a:pt x="463" y="980"/>
                  <a:pt x="454" y="1281"/>
                  <a:pt x="404" y="1574"/>
                </a:cubicBezTo>
                <a:cubicBezTo>
                  <a:pt x="433" y="1548"/>
                  <a:pt x="666" y="1022"/>
                  <a:pt x="645" y="530"/>
                </a:cubicBezTo>
                <a:lnTo>
                  <a:pt x="645" y="530"/>
                </a:lnTo>
                <a:cubicBezTo>
                  <a:pt x="705" y="747"/>
                  <a:pt x="730" y="971"/>
                  <a:pt x="713" y="1201"/>
                </a:cubicBezTo>
                <a:cubicBezTo>
                  <a:pt x="683" y="1527"/>
                  <a:pt x="650" y="1650"/>
                  <a:pt x="709" y="2223"/>
                </a:cubicBezTo>
                <a:cubicBezTo>
                  <a:pt x="756" y="1633"/>
                  <a:pt x="1095" y="1294"/>
                  <a:pt x="963" y="683"/>
                </a:cubicBezTo>
                <a:lnTo>
                  <a:pt x="963" y="683"/>
                </a:lnTo>
                <a:cubicBezTo>
                  <a:pt x="1065" y="789"/>
                  <a:pt x="1311" y="1167"/>
                  <a:pt x="1341" y="1455"/>
                </a:cubicBezTo>
                <a:cubicBezTo>
                  <a:pt x="1591" y="730"/>
                  <a:pt x="611" y="0"/>
                  <a:pt x="6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4" name="Google Shape;11194;p36"/>
          <p:cNvSpPr/>
          <p:nvPr/>
        </p:nvSpPr>
        <p:spPr>
          <a:xfrm rot="-9359073">
            <a:off x="-964087" y="-7953"/>
            <a:ext cx="186662" cy="167795"/>
          </a:xfrm>
          <a:custGeom>
            <a:avLst/>
            <a:gdLst/>
            <a:ahLst/>
            <a:cxnLst/>
            <a:rect l="l" t="t" r="r" b="b"/>
            <a:pathLst>
              <a:path w="2385" h="2144" extrusionOk="0">
                <a:moveTo>
                  <a:pt x="1" y="0"/>
                </a:moveTo>
                <a:lnTo>
                  <a:pt x="1" y="0"/>
                </a:lnTo>
                <a:cubicBezTo>
                  <a:pt x="81" y="976"/>
                  <a:pt x="183" y="1506"/>
                  <a:pt x="743" y="1900"/>
                </a:cubicBezTo>
                <a:cubicBezTo>
                  <a:pt x="1014" y="2093"/>
                  <a:pt x="1329" y="2143"/>
                  <a:pt x="1582" y="2143"/>
                </a:cubicBezTo>
                <a:cubicBezTo>
                  <a:pt x="1851" y="2143"/>
                  <a:pt x="2049" y="2087"/>
                  <a:pt x="2049" y="2087"/>
                </a:cubicBezTo>
                <a:cubicBezTo>
                  <a:pt x="2049" y="2087"/>
                  <a:pt x="2385" y="921"/>
                  <a:pt x="1634" y="416"/>
                </a:cubicBezTo>
                <a:cubicBezTo>
                  <a:pt x="1258" y="161"/>
                  <a:pt x="926" y="138"/>
                  <a:pt x="649" y="138"/>
                </a:cubicBezTo>
                <a:cubicBezTo>
                  <a:pt x="587" y="138"/>
                  <a:pt x="527" y="139"/>
                  <a:pt x="471" y="139"/>
                </a:cubicBezTo>
                <a:cubicBezTo>
                  <a:pt x="277" y="139"/>
                  <a:pt x="118" y="125"/>
                  <a:pt x="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5" name="Google Shape;11195;p36"/>
          <p:cNvSpPr/>
          <p:nvPr/>
        </p:nvSpPr>
        <p:spPr>
          <a:xfrm rot="-9359073">
            <a:off x="-936852" y="-5980"/>
            <a:ext cx="133598" cy="121464"/>
          </a:xfrm>
          <a:custGeom>
            <a:avLst/>
            <a:gdLst/>
            <a:ahLst/>
            <a:cxnLst/>
            <a:rect l="l" t="t" r="r" b="b"/>
            <a:pathLst>
              <a:path w="1707" h="1552" extrusionOk="0">
                <a:moveTo>
                  <a:pt x="1" y="0"/>
                </a:moveTo>
                <a:lnTo>
                  <a:pt x="1" y="0"/>
                </a:lnTo>
                <a:cubicBezTo>
                  <a:pt x="395" y="424"/>
                  <a:pt x="506" y="475"/>
                  <a:pt x="773" y="666"/>
                </a:cubicBezTo>
                <a:cubicBezTo>
                  <a:pt x="951" y="806"/>
                  <a:pt x="1108" y="972"/>
                  <a:pt x="1231" y="1162"/>
                </a:cubicBezTo>
                <a:cubicBezTo>
                  <a:pt x="879" y="823"/>
                  <a:pt x="341" y="653"/>
                  <a:pt x="287" y="653"/>
                </a:cubicBezTo>
                <a:cubicBezTo>
                  <a:pt x="286" y="653"/>
                  <a:pt x="286" y="653"/>
                  <a:pt x="285" y="653"/>
                </a:cubicBezTo>
                <a:cubicBezTo>
                  <a:pt x="540" y="810"/>
                  <a:pt x="773" y="1001"/>
                  <a:pt x="977" y="1218"/>
                </a:cubicBezTo>
                <a:cubicBezTo>
                  <a:pt x="942" y="1223"/>
                  <a:pt x="906" y="1226"/>
                  <a:pt x="868" y="1226"/>
                </a:cubicBezTo>
                <a:cubicBezTo>
                  <a:pt x="600" y="1226"/>
                  <a:pt x="250" y="1094"/>
                  <a:pt x="120" y="972"/>
                </a:cubicBezTo>
                <a:lnTo>
                  <a:pt x="120" y="972"/>
                </a:lnTo>
                <a:cubicBezTo>
                  <a:pt x="505" y="1371"/>
                  <a:pt x="1064" y="1551"/>
                  <a:pt x="1451" y="1551"/>
                </a:cubicBezTo>
                <a:cubicBezTo>
                  <a:pt x="1507" y="1551"/>
                  <a:pt x="1560" y="1547"/>
                  <a:pt x="1608" y="1540"/>
                </a:cubicBezTo>
                <a:cubicBezTo>
                  <a:pt x="1608" y="1540"/>
                  <a:pt x="1706" y="323"/>
                  <a:pt x="998" y="30"/>
                </a:cubicBezTo>
                <a:lnTo>
                  <a:pt x="998" y="30"/>
                </a:lnTo>
                <a:cubicBezTo>
                  <a:pt x="1197" y="242"/>
                  <a:pt x="1316" y="675"/>
                  <a:pt x="1329" y="823"/>
                </a:cubicBezTo>
                <a:cubicBezTo>
                  <a:pt x="955" y="323"/>
                  <a:pt x="480" y="352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6" name="Google Shape;11196;p36"/>
          <p:cNvSpPr/>
          <p:nvPr/>
        </p:nvSpPr>
        <p:spPr>
          <a:xfrm rot="-9359073">
            <a:off x="-886906" y="-101420"/>
            <a:ext cx="199889" cy="144942"/>
          </a:xfrm>
          <a:custGeom>
            <a:avLst/>
            <a:gdLst/>
            <a:ahLst/>
            <a:cxnLst/>
            <a:rect l="l" t="t" r="r" b="b"/>
            <a:pathLst>
              <a:path w="2554" h="1852" extrusionOk="0">
                <a:moveTo>
                  <a:pt x="1544" y="0"/>
                </a:moveTo>
                <a:cubicBezTo>
                  <a:pt x="1295" y="0"/>
                  <a:pt x="1036" y="66"/>
                  <a:pt x="815" y="260"/>
                </a:cubicBezTo>
                <a:cubicBezTo>
                  <a:pt x="136" y="858"/>
                  <a:pt x="386" y="1528"/>
                  <a:pt x="0" y="1731"/>
                </a:cubicBezTo>
                <a:cubicBezTo>
                  <a:pt x="400" y="1804"/>
                  <a:pt x="727" y="1852"/>
                  <a:pt x="1009" y="1852"/>
                </a:cubicBezTo>
                <a:cubicBezTo>
                  <a:pt x="1408" y="1852"/>
                  <a:pt x="1720" y="1756"/>
                  <a:pt x="2028" y="1498"/>
                </a:cubicBezTo>
                <a:cubicBezTo>
                  <a:pt x="2554" y="1053"/>
                  <a:pt x="2537" y="285"/>
                  <a:pt x="2537" y="285"/>
                </a:cubicBezTo>
                <a:cubicBezTo>
                  <a:pt x="2537" y="285"/>
                  <a:pt x="2062" y="0"/>
                  <a:pt x="1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7" name="Google Shape;11197;p36"/>
          <p:cNvSpPr/>
          <p:nvPr/>
        </p:nvSpPr>
        <p:spPr>
          <a:xfrm rot="-9359073">
            <a:off x="-885406" y="-90322"/>
            <a:ext cx="148782" cy="111681"/>
          </a:xfrm>
          <a:custGeom>
            <a:avLst/>
            <a:gdLst/>
            <a:ahLst/>
            <a:cxnLst/>
            <a:rect l="l" t="t" r="r" b="b"/>
            <a:pathLst>
              <a:path w="1901" h="1427" extrusionOk="0">
                <a:moveTo>
                  <a:pt x="1116" y="0"/>
                </a:moveTo>
                <a:cubicBezTo>
                  <a:pt x="809" y="0"/>
                  <a:pt x="485" y="75"/>
                  <a:pt x="289" y="337"/>
                </a:cubicBezTo>
                <a:cubicBezTo>
                  <a:pt x="470" y="240"/>
                  <a:pt x="748" y="208"/>
                  <a:pt x="947" y="208"/>
                </a:cubicBezTo>
                <a:cubicBezTo>
                  <a:pt x="1028" y="208"/>
                  <a:pt x="1095" y="214"/>
                  <a:pt x="1137" y="222"/>
                </a:cubicBezTo>
                <a:cubicBezTo>
                  <a:pt x="556" y="451"/>
                  <a:pt x="463" y="922"/>
                  <a:pt x="1" y="1291"/>
                </a:cubicBezTo>
                <a:cubicBezTo>
                  <a:pt x="510" y="1020"/>
                  <a:pt x="590" y="926"/>
                  <a:pt x="845" y="714"/>
                </a:cubicBezTo>
                <a:cubicBezTo>
                  <a:pt x="1023" y="578"/>
                  <a:pt x="1226" y="468"/>
                  <a:pt x="1438" y="396"/>
                </a:cubicBezTo>
                <a:lnTo>
                  <a:pt x="1438" y="396"/>
                </a:lnTo>
                <a:cubicBezTo>
                  <a:pt x="1019" y="659"/>
                  <a:pt x="713" y="1143"/>
                  <a:pt x="705" y="1181"/>
                </a:cubicBezTo>
                <a:cubicBezTo>
                  <a:pt x="925" y="977"/>
                  <a:pt x="1167" y="803"/>
                  <a:pt x="1430" y="659"/>
                </a:cubicBezTo>
                <a:lnTo>
                  <a:pt x="1430" y="659"/>
                </a:lnTo>
                <a:cubicBezTo>
                  <a:pt x="1405" y="935"/>
                  <a:pt x="1150" y="1316"/>
                  <a:pt x="976" y="1427"/>
                </a:cubicBezTo>
                <a:cubicBezTo>
                  <a:pt x="1532" y="1117"/>
                  <a:pt x="1863" y="511"/>
                  <a:pt x="1901" y="133"/>
                </a:cubicBezTo>
                <a:cubicBezTo>
                  <a:pt x="1901" y="133"/>
                  <a:pt x="1524" y="0"/>
                  <a:pt x="11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8" name="Google Shape;11198;p36"/>
          <p:cNvSpPr/>
          <p:nvPr/>
        </p:nvSpPr>
        <p:spPr>
          <a:xfrm rot="-9359073">
            <a:off x="-951910" y="-66229"/>
            <a:ext cx="101040" cy="77637"/>
          </a:xfrm>
          <a:custGeom>
            <a:avLst/>
            <a:gdLst/>
            <a:ahLst/>
            <a:cxnLst/>
            <a:rect l="l" t="t" r="r" b="b"/>
            <a:pathLst>
              <a:path w="1291" h="992" extrusionOk="0">
                <a:moveTo>
                  <a:pt x="642" y="0"/>
                </a:moveTo>
                <a:cubicBezTo>
                  <a:pt x="489" y="0"/>
                  <a:pt x="340" y="71"/>
                  <a:pt x="243" y="201"/>
                </a:cubicBezTo>
                <a:cubicBezTo>
                  <a:pt x="0" y="539"/>
                  <a:pt x="249" y="992"/>
                  <a:pt x="641" y="992"/>
                </a:cubicBezTo>
                <a:cubicBezTo>
                  <a:pt x="667" y="992"/>
                  <a:pt x="694" y="990"/>
                  <a:pt x="722" y="986"/>
                </a:cubicBezTo>
                <a:cubicBezTo>
                  <a:pt x="1159" y="913"/>
                  <a:pt x="1290" y="349"/>
                  <a:pt x="934" y="95"/>
                </a:cubicBezTo>
                <a:cubicBezTo>
                  <a:pt x="845" y="31"/>
                  <a:pt x="743" y="0"/>
                  <a:pt x="6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9" name="Google Shape;11199;p36"/>
          <p:cNvSpPr/>
          <p:nvPr/>
        </p:nvSpPr>
        <p:spPr>
          <a:xfrm rot="-9359073">
            <a:off x="-942945" y="-10247"/>
            <a:ext cx="19018" cy="61436"/>
          </a:xfrm>
          <a:custGeom>
            <a:avLst/>
            <a:gdLst/>
            <a:ahLst/>
            <a:cxnLst/>
            <a:rect l="l" t="t" r="r" b="b"/>
            <a:pathLst>
              <a:path w="243" h="785" extrusionOk="0">
                <a:moveTo>
                  <a:pt x="221" y="0"/>
                </a:moveTo>
                <a:cubicBezTo>
                  <a:pt x="56" y="182"/>
                  <a:pt x="1" y="759"/>
                  <a:pt x="1" y="785"/>
                </a:cubicBezTo>
                <a:lnTo>
                  <a:pt x="26" y="785"/>
                </a:lnTo>
                <a:cubicBezTo>
                  <a:pt x="26" y="781"/>
                  <a:pt x="81" y="191"/>
                  <a:pt x="243" y="21"/>
                </a:cubicBezTo>
                <a:lnTo>
                  <a:pt x="22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0" name="Google Shape;11200;p36"/>
          <p:cNvSpPr/>
          <p:nvPr/>
        </p:nvSpPr>
        <p:spPr>
          <a:xfrm rot="-9359073">
            <a:off x="-969826" y="-19775"/>
            <a:ext cx="41559" cy="37879"/>
          </a:xfrm>
          <a:custGeom>
            <a:avLst/>
            <a:gdLst/>
            <a:ahLst/>
            <a:cxnLst/>
            <a:rect l="l" t="t" r="r" b="b"/>
            <a:pathLst>
              <a:path w="531" h="484" extrusionOk="0">
                <a:moveTo>
                  <a:pt x="526" y="0"/>
                </a:moveTo>
                <a:cubicBezTo>
                  <a:pt x="276" y="51"/>
                  <a:pt x="9" y="454"/>
                  <a:pt x="0" y="471"/>
                </a:cubicBezTo>
                <a:lnTo>
                  <a:pt x="22" y="484"/>
                </a:lnTo>
                <a:cubicBezTo>
                  <a:pt x="26" y="479"/>
                  <a:pt x="293" y="77"/>
                  <a:pt x="531" y="26"/>
                </a:cubicBezTo>
                <a:lnTo>
                  <a:pt x="5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1" name="Google Shape;11201;p36"/>
          <p:cNvSpPr/>
          <p:nvPr/>
        </p:nvSpPr>
        <p:spPr>
          <a:xfrm rot="-9359073">
            <a:off x="-975492" y="-34201"/>
            <a:ext cx="47507" cy="11896"/>
          </a:xfrm>
          <a:custGeom>
            <a:avLst/>
            <a:gdLst/>
            <a:ahLst/>
            <a:cxnLst/>
            <a:rect l="l" t="t" r="r" b="b"/>
            <a:pathLst>
              <a:path w="607" h="152" extrusionOk="0">
                <a:moveTo>
                  <a:pt x="518" y="0"/>
                </a:moveTo>
                <a:cubicBezTo>
                  <a:pt x="319" y="0"/>
                  <a:pt x="15" y="123"/>
                  <a:pt x="0" y="126"/>
                </a:cubicBezTo>
                <a:lnTo>
                  <a:pt x="13" y="152"/>
                </a:lnTo>
                <a:cubicBezTo>
                  <a:pt x="16" y="152"/>
                  <a:pt x="326" y="27"/>
                  <a:pt x="519" y="27"/>
                </a:cubicBezTo>
                <a:cubicBezTo>
                  <a:pt x="549" y="27"/>
                  <a:pt x="576" y="30"/>
                  <a:pt x="598" y="37"/>
                </a:cubicBezTo>
                <a:lnTo>
                  <a:pt x="607" y="12"/>
                </a:lnTo>
                <a:cubicBezTo>
                  <a:pt x="581" y="4"/>
                  <a:pt x="551" y="0"/>
                  <a:pt x="5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2" name="Google Shape;11202;p36"/>
          <p:cNvSpPr/>
          <p:nvPr/>
        </p:nvSpPr>
        <p:spPr>
          <a:xfrm rot="-9359073">
            <a:off x="-953734" y="-60198"/>
            <a:ext cx="35297" cy="14009"/>
          </a:xfrm>
          <a:custGeom>
            <a:avLst/>
            <a:gdLst/>
            <a:ahLst/>
            <a:cxnLst/>
            <a:rect l="l" t="t" r="r" b="b"/>
            <a:pathLst>
              <a:path w="451" h="179" extrusionOk="0">
                <a:moveTo>
                  <a:pt x="1" y="1"/>
                </a:moveTo>
                <a:lnTo>
                  <a:pt x="1" y="26"/>
                </a:lnTo>
                <a:cubicBezTo>
                  <a:pt x="9" y="26"/>
                  <a:pt x="319" y="43"/>
                  <a:pt x="433" y="179"/>
                </a:cubicBezTo>
                <a:lnTo>
                  <a:pt x="450" y="162"/>
                </a:lnTo>
                <a:cubicBezTo>
                  <a:pt x="331" y="17"/>
                  <a:pt x="13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36"/>
          <p:cNvSpPr/>
          <p:nvPr/>
        </p:nvSpPr>
        <p:spPr>
          <a:xfrm rot="-9359073">
            <a:off x="-921272" y="-85976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1" y="1"/>
                </a:moveTo>
                <a:lnTo>
                  <a:pt x="0" y="18"/>
                </a:lnTo>
                <a:cubicBezTo>
                  <a:pt x="4" y="22"/>
                  <a:pt x="225" y="272"/>
                  <a:pt x="225" y="438"/>
                </a:cubicBezTo>
                <a:lnTo>
                  <a:pt x="255" y="438"/>
                </a:lnTo>
                <a:cubicBezTo>
                  <a:pt x="250" y="264"/>
                  <a:pt x="30" y="14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36"/>
          <p:cNvSpPr/>
          <p:nvPr/>
        </p:nvSpPr>
        <p:spPr>
          <a:xfrm rot="-9359073">
            <a:off x="-886575" y="-88872"/>
            <a:ext cx="13070" cy="40931"/>
          </a:xfrm>
          <a:custGeom>
            <a:avLst/>
            <a:gdLst/>
            <a:ahLst/>
            <a:cxnLst/>
            <a:rect l="l" t="t" r="r" b="b"/>
            <a:pathLst>
              <a:path w="167" h="523" extrusionOk="0">
                <a:moveTo>
                  <a:pt x="124" y="0"/>
                </a:moveTo>
                <a:lnTo>
                  <a:pt x="98" y="5"/>
                </a:lnTo>
                <a:cubicBezTo>
                  <a:pt x="98" y="5"/>
                  <a:pt x="141" y="200"/>
                  <a:pt x="1" y="514"/>
                </a:cubicBezTo>
                <a:lnTo>
                  <a:pt x="26" y="522"/>
                </a:lnTo>
                <a:cubicBezTo>
                  <a:pt x="166" y="200"/>
                  <a:pt x="124" y="5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5" name="Google Shape;11205;p36"/>
          <p:cNvSpPr/>
          <p:nvPr/>
        </p:nvSpPr>
        <p:spPr>
          <a:xfrm rot="-9359073">
            <a:off x="-877331" y="-62617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0"/>
                </a:moveTo>
                <a:cubicBezTo>
                  <a:pt x="429" y="0"/>
                  <a:pt x="340" y="263"/>
                  <a:pt x="0" y="399"/>
                </a:cubicBezTo>
                <a:lnTo>
                  <a:pt x="13" y="425"/>
                </a:lnTo>
                <a:cubicBezTo>
                  <a:pt x="361" y="285"/>
                  <a:pt x="450" y="17"/>
                  <a:pt x="454" y="5"/>
                </a:cubicBezTo>
                <a:lnTo>
                  <a:pt x="42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6" name="Google Shape;11206;p36"/>
          <p:cNvSpPr/>
          <p:nvPr/>
        </p:nvSpPr>
        <p:spPr>
          <a:xfrm rot="-9359073">
            <a:off x="-907884" y="4546"/>
            <a:ext cx="15731" cy="44923"/>
          </a:xfrm>
          <a:custGeom>
            <a:avLst/>
            <a:gdLst/>
            <a:ahLst/>
            <a:cxnLst/>
            <a:rect l="l" t="t" r="r" b="b"/>
            <a:pathLst>
              <a:path w="201" h="574" extrusionOk="0">
                <a:moveTo>
                  <a:pt x="60" y="1"/>
                </a:moveTo>
                <a:cubicBezTo>
                  <a:pt x="1" y="387"/>
                  <a:pt x="175" y="565"/>
                  <a:pt x="183" y="573"/>
                </a:cubicBezTo>
                <a:lnTo>
                  <a:pt x="200" y="556"/>
                </a:lnTo>
                <a:cubicBezTo>
                  <a:pt x="200" y="552"/>
                  <a:pt x="31" y="374"/>
                  <a:pt x="90" y="5"/>
                </a:cubicBezTo>
                <a:lnTo>
                  <a:pt x="6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7" name="Google Shape;11207;p36"/>
          <p:cNvSpPr/>
          <p:nvPr/>
        </p:nvSpPr>
        <p:spPr>
          <a:xfrm rot="-9359073">
            <a:off x="-892403" y="-978"/>
            <a:ext cx="50246" cy="34592"/>
          </a:xfrm>
          <a:custGeom>
            <a:avLst/>
            <a:gdLst/>
            <a:ahLst/>
            <a:cxnLst/>
            <a:rect l="l" t="t" r="r" b="b"/>
            <a:pathLst>
              <a:path w="642" h="442" extrusionOk="0">
                <a:moveTo>
                  <a:pt x="26" y="0"/>
                </a:moveTo>
                <a:lnTo>
                  <a:pt x="1" y="13"/>
                </a:lnTo>
                <a:cubicBezTo>
                  <a:pt x="200" y="378"/>
                  <a:pt x="633" y="441"/>
                  <a:pt x="637" y="441"/>
                </a:cubicBezTo>
                <a:lnTo>
                  <a:pt x="641" y="416"/>
                </a:lnTo>
                <a:cubicBezTo>
                  <a:pt x="637" y="416"/>
                  <a:pt x="217" y="352"/>
                  <a:pt x="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8" name="Google Shape;11208;p36"/>
          <p:cNvSpPr/>
          <p:nvPr/>
        </p:nvSpPr>
        <p:spPr>
          <a:xfrm rot="-9359073">
            <a:off x="-881427" y="-30002"/>
            <a:ext cx="54159" cy="16513"/>
          </a:xfrm>
          <a:custGeom>
            <a:avLst/>
            <a:gdLst/>
            <a:ahLst/>
            <a:cxnLst/>
            <a:rect l="l" t="t" r="r" b="b"/>
            <a:pathLst>
              <a:path w="692" h="211" extrusionOk="0">
                <a:moveTo>
                  <a:pt x="679" y="1"/>
                </a:moveTo>
                <a:cubicBezTo>
                  <a:pt x="675" y="5"/>
                  <a:pt x="418" y="185"/>
                  <a:pt x="121" y="185"/>
                </a:cubicBezTo>
                <a:cubicBezTo>
                  <a:pt x="83" y="185"/>
                  <a:pt x="44" y="182"/>
                  <a:pt x="4" y="175"/>
                </a:cubicBezTo>
                <a:lnTo>
                  <a:pt x="0" y="200"/>
                </a:lnTo>
                <a:cubicBezTo>
                  <a:pt x="21" y="205"/>
                  <a:pt x="47" y="209"/>
                  <a:pt x="68" y="209"/>
                </a:cubicBezTo>
                <a:cubicBezTo>
                  <a:pt x="87" y="210"/>
                  <a:pt x="105" y="211"/>
                  <a:pt x="124" y="211"/>
                </a:cubicBezTo>
                <a:cubicBezTo>
                  <a:pt x="427" y="211"/>
                  <a:pt x="687" y="26"/>
                  <a:pt x="691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9" name="Google Shape;11209;p36"/>
          <p:cNvSpPr/>
          <p:nvPr/>
        </p:nvSpPr>
        <p:spPr>
          <a:xfrm rot="-9359073">
            <a:off x="-964883" y="37227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1"/>
                </a:moveTo>
                <a:cubicBezTo>
                  <a:pt x="51" y="1"/>
                  <a:pt x="0" y="116"/>
                  <a:pt x="65" y="192"/>
                </a:cubicBezTo>
                <a:cubicBezTo>
                  <a:pt x="87" y="219"/>
                  <a:pt x="118" y="232"/>
                  <a:pt x="149" y="232"/>
                </a:cubicBezTo>
                <a:cubicBezTo>
                  <a:pt x="206" y="232"/>
                  <a:pt x="263" y="191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2" y="1"/>
                  <a:pt x="1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0" name="Google Shape;11210;p36"/>
          <p:cNvSpPr/>
          <p:nvPr/>
        </p:nvSpPr>
        <p:spPr>
          <a:xfrm rot="-9359073">
            <a:off x="-985855" y="308"/>
            <a:ext cx="21445" cy="18079"/>
          </a:xfrm>
          <a:custGeom>
            <a:avLst/>
            <a:gdLst/>
            <a:ahLst/>
            <a:cxnLst/>
            <a:rect l="l" t="t" r="r" b="b"/>
            <a:pathLst>
              <a:path w="274" h="231" extrusionOk="0">
                <a:moveTo>
                  <a:pt x="153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19"/>
                  <a:pt x="121" y="231"/>
                  <a:pt x="153" y="231"/>
                </a:cubicBezTo>
                <a:cubicBezTo>
                  <a:pt x="210" y="231"/>
                  <a:pt x="267" y="190"/>
                  <a:pt x="269" y="124"/>
                </a:cubicBezTo>
                <a:cubicBezTo>
                  <a:pt x="274" y="60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1" name="Google Shape;11211;p36"/>
          <p:cNvSpPr/>
          <p:nvPr/>
        </p:nvSpPr>
        <p:spPr>
          <a:xfrm rot="-9359073">
            <a:off x="-986685" y="-45534"/>
            <a:ext cx="19175" cy="18392"/>
          </a:xfrm>
          <a:custGeom>
            <a:avLst/>
            <a:gdLst/>
            <a:ahLst/>
            <a:cxnLst/>
            <a:rect l="l" t="t" r="r" b="b"/>
            <a:pathLst>
              <a:path w="245" h="235" extrusionOk="0">
                <a:moveTo>
                  <a:pt x="125" y="0"/>
                </a:moveTo>
                <a:cubicBezTo>
                  <a:pt x="72" y="0"/>
                  <a:pt x="19" y="33"/>
                  <a:pt x="11" y="103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8"/>
                  <a:pt x="245" y="120"/>
                </a:cubicBezTo>
                <a:cubicBezTo>
                  <a:pt x="245" y="42"/>
                  <a:pt x="184" y="0"/>
                  <a:pt x="1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2" name="Google Shape;11212;p36"/>
          <p:cNvSpPr/>
          <p:nvPr/>
        </p:nvSpPr>
        <p:spPr>
          <a:xfrm rot="-9359073">
            <a:off x="-960281" y="-80048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1" y="221"/>
                  <a:pt x="124" y="234"/>
                  <a:pt x="156" y="234"/>
                </a:cubicBezTo>
                <a:cubicBezTo>
                  <a:pt x="212" y="234"/>
                  <a:pt x="267" y="193"/>
                  <a:pt x="270" y="128"/>
                </a:cubicBezTo>
                <a:cubicBezTo>
                  <a:pt x="278" y="60"/>
                  <a:pt x="232" y="5"/>
                  <a:pt x="164" y="1"/>
                </a:cubicBezTo>
                <a:cubicBezTo>
                  <a:pt x="160" y="1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3" name="Google Shape;11213;p36"/>
          <p:cNvSpPr/>
          <p:nvPr/>
        </p:nvSpPr>
        <p:spPr>
          <a:xfrm rot="-9359073">
            <a:off x="-921211" y="-100855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3" y="1"/>
                  <a:pt x="0" y="118"/>
                  <a:pt x="66" y="192"/>
                </a:cubicBezTo>
                <a:cubicBezTo>
                  <a:pt x="88" y="221"/>
                  <a:pt x="120" y="234"/>
                  <a:pt x="151" y="234"/>
                </a:cubicBezTo>
                <a:cubicBezTo>
                  <a:pt x="208" y="234"/>
                  <a:pt x="264" y="192"/>
                  <a:pt x="269" y="124"/>
                </a:cubicBezTo>
                <a:cubicBezTo>
                  <a:pt x="273" y="65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4" name="Google Shape;11214;p36"/>
          <p:cNvSpPr/>
          <p:nvPr/>
        </p:nvSpPr>
        <p:spPr>
          <a:xfrm rot="-9359073">
            <a:off x="-873891" y="-96066"/>
            <a:ext cx="21758" cy="18313"/>
          </a:xfrm>
          <a:custGeom>
            <a:avLst/>
            <a:gdLst/>
            <a:ahLst/>
            <a:cxnLst/>
            <a:rect l="l" t="t" r="r" b="b"/>
            <a:pathLst>
              <a:path w="278" h="234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2" y="234"/>
                  <a:pt x="155" y="234"/>
                </a:cubicBezTo>
                <a:cubicBezTo>
                  <a:pt x="212" y="234"/>
                  <a:pt x="268" y="192"/>
                  <a:pt x="273" y="124"/>
                </a:cubicBezTo>
                <a:cubicBezTo>
                  <a:pt x="278" y="60"/>
                  <a:pt x="231" y="5"/>
                  <a:pt x="167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5" name="Google Shape;11215;p36"/>
          <p:cNvSpPr/>
          <p:nvPr/>
        </p:nvSpPr>
        <p:spPr>
          <a:xfrm rot="-9359073">
            <a:off x="-842623" y="-62666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1" y="118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0" y="234"/>
                  <a:pt x="264" y="193"/>
                  <a:pt x="270" y="128"/>
                </a:cubicBezTo>
                <a:cubicBezTo>
                  <a:pt x="274" y="65"/>
                  <a:pt x="227" y="9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6" name="Google Shape;11216;p36"/>
          <p:cNvSpPr/>
          <p:nvPr/>
        </p:nvSpPr>
        <p:spPr>
          <a:xfrm rot="-9359073">
            <a:off x="-833943" y="-23415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7" y="191"/>
                </a:cubicBezTo>
                <a:cubicBezTo>
                  <a:pt x="91" y="220"/>
                  <a:pt x="123" y="233"/>
                  <a:pt x="155" y="233"/>
                </a:cubicBezTo>
                <a:cubicBezTo>
                  <a:pt x="212" y="233"/>
                  <a:pt x="267" y="192"/>
                  <a:pt x="270" y="124"/>
                </a:cubicBezTo>
                <a:cubicBezTo>
                  <a:pt x="279" y="60"/>
                  <a:pt x="228" y="5"/>
                  <a:pt x="164" y="1"/>
                </a:cubicBezTo>
                <a:cubicBezTo>
                  <a:pt x="161" y="0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7" name="Google Shape;11217;p36"/>
          <p:cNvSpPr/>
          <p:nvPr/>
        </p:nvSpPr>
        <p:spPr>
          <a:xfrm rot="-9359073">
            <a:off x="-858849" y="35024"/>
            <a:ext cx="19331" cy="18470"/>
          </a:xfrm>
          <a:custGeom>
            <a:avLst/>
            <a:gdLst/>
            <a:ahLst/>
            <a:cxnLst/>
            <a:rect l="l" t="t" r="r" b="b"/>
            <a:pathLst>
              <a:path w="247" h="236" extrusionOk="0">
                <a:moveTo>
                  <a:pt x="128" y="1"/>
                </a:moveTo>
                <a:cubicBezTo>
                  <a:pt x="75" y="1"/>
                  <a:pt x="21" y="34"/>
                  <a:pt x="11" y="104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9"/>
                  <a:pt x="245" y="121"/>
                </a:cubicBezTo>
                <a:cubicBezTo>
                  <a:pt x="247" y="42"/>
                  <a:pt x="188" y="1"/>
                  <a:pt x="1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36"/>
          <p:cNvSpPr/>
          <p:nvPr/>
        </p:nvSpPr>
        <p:spPr>
          <a:xfrm rot="-9359073">
            <a:off x="-918778" y="41474"/>
            <a:ext cx="21679" cy="18157"/>
          </a:xfrm>
          <a:custGeom>
            <a:avLst/>
            <a:gdLst/>
            <a:ahLst/>
            <a:cxnLst/>
            <a:rect l="l" t="t" r="r" b="b"/>
            <a:pathLst>
              <a:path w="277" h="232" extrusionOk="0">
                <a:moveTo>
                  <a:pt x="151" y="1"/>
                </a:moveTo>
                <a:cubicBezTo>
                  <a:pt x="55" y="1"/>
                  <a:pt x="0" y="116"/>
                  <a:pt x="65" y="192"/>
                </a:cubicBezTo>
                <a:cubicBezTo>
                  <a:pt x="89" y="219"/>
                  <a:pt x="120" y="231"/>
                  <a:pt x="152" y="231"/>
                </a:cubicBezTo>
                <a:cubicBezTo>
                  <a:pt x="210" y="231"/>
                  <a:pt x="267" y="190"/>
                  <a:pt x="273" y="124"/>
                </a:cubicBezTo>
                <a:cubicBezTo>
                  <a:pt x="277" y="61"/>
                  <a:pt x="230" y="6"/>
                  <a:pt x="167" y="1"/>
                </a:cubicBezTo>
                <a:cubicBezTo>
                  <a:pt x="161" y="1"/>
                  <a:pt x="156" y="1"/>
                  <a:pt x="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9" name="Google Shape;11219;p36"/>
          <p:cNvSpPr/>
          <p:nvPr/>
        </p:nvSpPr>
        <p:spPr>
          <a:xfrm rot="-9359073">
            <a:off x="-1146546" y="215504"/>
            <a:ext cx="126241" cy="155117"/>
          </a:xfrm>
          <a:custGeom>
            <a:avLst/>
            <a:gdLst/>
            <a:ahLst/>
            <a:cxnLst/>
            <a:rect l="l" t="t" r="r" b="b"/>
            <a:pathLst>
              <a:path w="1613" h="1982" extrusionOk="0">
                <a:moveTo>
                  <a:pt x="1278" y="1"/>
                </a:moveTo>
                <a:cubicBezTo>
                  <a:pt x="1180" y="302"/>
                  <a:pt x="675" y="204"/>
                  <a:pt x="340" y="764"/>
                </a:cubicBezTo>
                <a:cubicBezTo>
                  <a:pt x="1" y="1324"/>
                  <a:pt x="569" y="1981"/>
                  <a:pt x="569" y="1981"/>
                </a:cubicBezTo>
                <a:cubicBezTo>
                  <a:pt x="569" y="1981"/>
                  <a:pt x="1116" y="1896"/>
                  <a:pt x="1367" y="1468"/>
                </a:cubicBezTo>
                <a:cubicBezTo>
                  <a:pt x="1613" y="1040"/>
                  <a:pt x="1524" y="662"/>
                  <a:pt x="12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0" name="Google Shape;11220;p36"/>
          <p:cNvSpPr/>
          <p:nvPr/>
        </p:nvSpPr>
        <p:spPr>
          <a:xfrm rot="-9359073">
            <a:off x="-1120065" y="218873"/>
            <a:ext cx="96657" cy="116298"/>
          </a:xfrm>
          <a:custGeom>
            <a:avLst/>
            <a:gdLst/>
            <a:ahLst/>
            <a:cxnLst/>
            <a:rect l="l" t="t" r="r" b="b"/>
            <a:pathLst>
              <a:path w="1235" h="1486" extrusionOk="0">
                <a:moveTo>
                  <a:pt x="1019" y="1"/>
                </a:moveTo>
                <a:lnTo>
                  <a:pt x="1019" y="1"/>
                </a:lnTo>
                <a:cubicBezTo>
                  <a:pt x="815" y="374"/>
                  <a:pt x="493" y="497"/>
                  <a:pt x="404" y="938"/>
                </a:cubicBezTo>
                <a:cubicBezTo>
                  <a:pt x="365" y="836"/>
                  <a:pt x="314" y="518"/>
                  <a:pt x="378" y="319"/>
                </a:cubicBezTo>
                <a:lnTo>
                  <a:pt x="378" y="319"/>
                </a:lnTo>
                <a:cubicBezTo>
                  <a:pt x="1" y="722"/>
                  <a:pt x="433" y="1485"/>
                  <a:pt x="433" y="1485"/>
                </a:cubicBezTo>
                <a:cubicBezTo>
                  <a:pt x="696" y="1413"/>
                  <a:pt x="1082" y="1099"/>
                  <a:pt x="1235" y="671"/>
                </a:cubicBezTo>
                <a:lnTo>
                  <a:pt x="1235" y="671"/>
                </a:lnTo>
                <a:cubicBezTo>
                  <a:pt x="1180" y="807"/>
                  <a:pt x="942" y="1036"/>
                  <a:pt x="751" y="1087"/>
                </a:cubicBezTo>
                <a:cubicBezTo>
                  <a:pt x="819" y="883"/>
                  <a:pt x="912" y="688"/>
                  <a:pt x="1031" y="510"/>
                </a:cubicBezTo>
                <a:lnTo>
                  <a:pt x="1031" y="510"/>
                </a:lnTo>
                <a:cubicBezTo>
                  <a:pt x="832" y="675"/>
                  <a:pt x="671" y="887"/>
                  <a:pt x="569" y="1129"/>
                </a:cubicBezTo>
                <a:cubicBezTo>
                  <a:pt x="590" y="968"/>
                  <a:pt x="641" y="811"/>
                  <a:pt x="717" y="667"/>
                </a:cubicBezTo>
                <a:cubicBezTo>
                  <a:pt x="849" y="459"/>
                  <a:pt x="951" y="234"/>
                  <a:pt x="10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1" name="Google Shape;11221;p36"/>
          <p:cNvSpPr/>
          <p:nvPr/>
        </p:nvSpPr>
        <p:spPr>
          <a:xfrm rot="-9359073">
            <a:off x="-1196647" y="148207"/>
            <a:ext cx="164043" cy="96889"/>
          </a:xfrm>
          <a:custGeom>
            <a:avLst/>
            <a:gdLst/>
            <a:ahLst/>
            <a:cxnLst/>
            <a:rect l="l" t="t" r="r" b="b"/>
            <a:pathLst>
              <a:path w="2096" h="1238" extrusionOk="0">
                <a:moveTo>
                  <a:pt x="922" y="0"/>
                </a:moveTo>
                <a:cubicBezTo>
                  <a:pt x="331" y="0"/>
                  <a:pt x="0" y="718"/>
                  <a:pt x="0" y="718"/>
                </a:cubicBezTo>
                <a:cubicBezTo>
                  <a:pt x="0" y="718"/>
                  <a:pt x="306" y="1181"/>
                  <a:pt x="798" y="1232"/>
                </a:cubicBezTo>
                <a:cubicBezTo>
                  <a:pt x="838" y="1235"/>
                  <a:pt x="878" y="1237"/>
                  <a:pt x="916" y="1237"/>
                </a:cubicBezTo>
                <a:cubicBezTo>
                  <a:pt x="1341" y="1237"/>
                  <a:pt x="1636" y="1000"/>
                  <a:pt x="2096" y="549"/>
                </a:cubicBezTo>
                <a:lnTo>
                  <a:pt x="2096" y="549"/>
                </a:lnTo>
                <a:cubicBezTo>
                  <a:pt x="2085" y="550"/>
                  <a:pt x="2075" y="550"/>
                  <a:pt x="2065" y="550"/>
                </a:cubicBezTo>
                <a:cubicBezTo>
                  <a:pt x="1773" y="550"/>
                  <a:pt x="1642" y="84"/>
                  <a:pt x="1014" y="6"/>
                </a:cubicBezTo>
                <a:cubicBezTo>
                  <a:pt x="983" y="2"/>
                  <a:pt x="952" y="0"/>
                  <a:pt x="9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2" name="Google Shape;11222;p36"/>
          <p:cNvSpPr/>
          <p:nvPr/>
        </p:nvSpPr>
        <p:spPr>
          <a:xfrm rot="-9359073">
            <a:off x="-1158887" y="165630"/>
            <a:ext cx="125224" cy="75054"/>
          </a:xfrm>
          <a:custGeom>
            <a:avLst/>
            <a:gdLst/>
            <a:ahLst/>
            <a:cxnLst/>
            <a:rect l="l" t="t" r="r" b="b"/>
            <a:pathLst>
              <a:path w="1600" h="959" extrusionOk="0">
                <a:moveTo>
                  <a:pt x="870" y="1"/>
                </a:moveTo>
                <a:cubicBezTo>
                  <a:pt x="412" y="1"/>
                  <a:pt x="0" y="559"/>
                  <a:pt x="0" y="559"/>
                </a:cubicBezTo>
                <a:cubicBezTo>
                  <a:pt x="164" y="750"/>
                  <a:pt x="549" y="959"/>
                  <a:pt x="966" y="959"/>
                </a:cubicBezTo>
                <a:cubicBezTo>
                  <a:pt x="1003" y="959"/>
                  <a:pt x="1040" y="957"/>
                  <a:pt x="1078" y="954"/>
                </a:cubicBezTo>
                <a:lnTo>
                  <a:pt x="1078" y="954"/>
                </a:lnTo>
                <a:cubicBezTo>
                  <a:pt x="1075" y="954"/>
                  <a:pt x="1073" y="954"/>
                  <a:pt x="1070" y="954"/>
                </a:cubicBezTo>
                <a:cubicBezTo>
                  <a:pt x="919" y="954"/>
                  <a:pt x="618" y="833"/>
                  <a:pt x="497" y="682"/>
                </a:cubicBezTo>
                <a:cubicBezTo>
                  <a:pt x="582" y="674"/>
                  <a:pt x="668" y="669"/>
                  <a:pt x="755" y="669"/>
                </a:cubicBezTo>
                <a:cubicBezTo>
                  <a:pt x="882" y="669"/>
                  <a:pt x="1010" y="679"/>
                  <a:pt x="1137" y="699"/>
                </a:cubicBezTo>
                <a:cubicBezTo>
                  <a:pt x="912" y="589"/>
                  <a:pt x="664" y="534"/>
                  <a:pt x="410" y="534"/>
                </a:cubicBezTo>
                <a:cubicBezTo>
                  <a:pt x="401" y="534"/>
                  <a:pt x="391" y="534"/>
                  <a:pt x="382" y="534"/>
                </a:cubicBezTo>
                <a:cubicBezTo>
                  <a:pt x="513" y="495"/>
                  <a:pt x="647" y="477"/>
                  <a:pt x="784" y="477"/>
                </a:cubicBezTo>
                <a:cubicBezTo>
                  <a:pt x="811" y="477"/>
                  <a:pt x="838" y="477"/>
                  <a:pt x="866" y="479"/>
                </a:cubicBezTo>
                <a:cubicBezTo>
                  <a:pt x="986" y="496"/>
                  <a:pt x="1108" y="504"/>
                  <a:pt x="1231" y="504"/>
                </a:cubicBezTo>
                <a:cubicBezTo>
                  <a:pt x="1353" y="504"/>
                  <a:pt x="1476" y="496"/>
                  <a:pt x="1599" y="479"/>
                </a:cubicBezTo>
                <a:cubicBezTo>
                  <a:pt x="1246" y="454"/>
                  <a:pt x="1016" y="282"/>
                  <a:pt x="696" y="282"/>
                </a:cubicBezTo>
                <a:cubicBezTo>
                  <a:pt x="632" y="282"/>
                  <a:pt x="565" y="289"/>
                  <a:pt x="492" y="305"/>
                </a:cubicBezTo>
                <a:cubicBezTo>
                  <a:pt x="564" y="229"/>
                  <a:pt x="836" y="50"/>
                  <a:pt x="1044" y="29"/>
                </a:cubicBezTo>
                <a:cubicBezTo>
                  <a:pt x="985" y="9"/>
                  <a:pt x="927" y="1"/>
                  <a:pt x="87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3" name="Google Shape;11223;p36"/>
          <p:cNvSpPr/>
          <p:nvPr/>
        </p:nvSpPr>
        <p:spPr>
          <a:xfrm rot="-9359073">
            <a:off x="-1084575" y="62612"/>
            <a:ext cx="110275" cy="154725"/>
          </a:xfrm>
          <a:custGeom>
            <a:avLst/>
            <a:gdLst/>
            <a:ahLst/>
            <a:cxnLst/>
            <a:rect l="l" t="t" r="r" b="b"/>
            <a:pathLst>
              <a:path w="1409" h="1977" extrusionOk="0">
                <a:moveTo>
                  <a:pt x="369" y="0"/>
                </a:moveTo>
                <a:cubicBezTo>
                  <a:pt x="369" y="0"/>
                  <a:pt x="0" y="408"/>
                  <a:pt x="76" y="895"/>
                </a:cubicBezTo>
                <a:cubicBezTo>
                  <a:pt x="153" y="1383"/>
                  <a:pt x="462" y="1616"/>
                  <a:pt x="1069" y="1977"/>
                </a:cubicBezTo>
                <a:cubicBezTo>
                  <a:pt x="954" y="1684"/>
                  <a:pt x="1408" y="1438"/>
                  <a:pt x="1319" y="794"/>
                </a:cubicBezTo>
                <a:cubicBezTo>
                  <a:pt x="1230" y="149"/>
                  <a:pt x="369" y="0"/>
                  <a:pt x="3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4" name="Google Shape;11224;p36"/>
          <p:cNvSpPr/>
          <p:nvPr/>
        </p:nvSpPr>
        <p:spPr>
          <a:xfrm rot="-9359073">
            <a:off x="-1074869" y="98298"/>
            <a:ext cx="84370" cy="119272"/>
          </a:xfrm>
          <a:custGeom>
            <a:avLst/>
            <a:gdLst/>
            <a:ahLst/>
            <a:cxnLst/>
            <a:rect l="l" t="t" r="r" b="b"/>
            <a:pathLst>
              <a:path w="1078" h="1524" extrusionOk="0">
                <a:moveTo>
                  <a:pt x="259" y="0"/>
                </a:moveTo>
                <a:cubicBezTo>
                  <a:pt x="106" y="221"/>
                  <a:pt x="0" y="709"/>
                  <a:pt x="157" y="1137"/>
                </a:cubicBezTo>
                <a:cubicBezTo>
                  <a:pt x="111" y="997"/>
                  <a:pt x="153" y="666"/>
                  <a:pt x="268" y="505"/>
                </a:cubicBezTo>
                <a:cubicBezTo>
                  <a:pt x="344" y="709"/>
                  <a:pt x="395" y="917"/>
                  <a:pt x="416" y="1133"/>
                </a:cubicBezTo>
                <a:cubicBezTo>
                  <a:pt x="467" y="874"/>
                  <a:pt x="454" y="611"/>
                  <a:pt x="386" y="361"/>
                </a:cubicBezTo>
                <a:lnTo>
                  <a:pt x="386" y="361"/>
                </a:lnTo>
                <a:cubicBezTo>
                  <a:pt x="467" y="501"/>
                  <a:pt x="526" y="654"/>
                  <a:pt x="560" y="810"/>
                </a:cubicBezTo>
                <a:cubicBezTo>
                  <a:pt x="590" y="1056"/>
                  <a:pt x="649" y="1294"/>
                  <a:pt x="747" y="1523"/>
                </a:cubicBezTo>
                <a:cubicBezTo>
                  <a:pt x="670" y="1103"/>
                  <a:pt x="840" y="806"/>
                  <a:pt x="632" y="408"/>
                </a:cubicBezTo>
                <a:lnTo>
                  <a:pt x="632" y="408"/>
                </a:lnTo>
                <a:cubicBezTo>
                  <a:pt x="726" y="458"/>
                  <a:pt x="967" y="675"/>
                  <a:pt x="1040" y="870"/>
                </a:cubicBezTo>
                <a:cubicBezTo>
                  <a:pt x="1078" y="318"/>
                  <a:pt x="259" y="0"/>
                  <a:pt x="25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5" name="Google Shape;11225;p36"/>
          <p:cNvSpPr/>
          <p:nvPr/>
        </p:nvSpPr>
        <p:spPr>
          <a:xfrm rot="-9359073">
            <a:off x="-1057094" y="239173"/>
            <a:ext cx="143147" cy="102915"/>
          </a:xfrm>
          <a:custGeom>
            <a:avLst/>
            <a:gdLst/>
            <a:ahLst/>
            <a:cxnLst/>
            <a:rect l="l" t="t" r="r" b="b"/>
            <a:pathLst>
              <a:path w="1829" h="1315" extrusionOk="0">
                <a:moveTo>
                  <a:pt x="846" y="1"/>
                </a:moveTo>
                <a:cubicBezTo>
                  <a:pt x="548" y="1"/>
                  <a:pt x="334" y="123"/>
                  <a:pt x="157" y="123"/>
                </a:cubicBezTo>
                <a:cubicBezTo>
                  <a:pt x="102" y="123"/>
                  <a:pt x="50" y="111"/>
                  <a:pt x="0" y="80"/>
                </a:cubicBezTo>
                <a:lnTo>
                  <a:pt x="0" y="80"/>
                </a:lnTo>
                <a:cubicBezTo>
                  <a:pt x="238" y="746"/>
                  <a:pt x="412" y="1093"/>
                  <a:pt x="874" y="1263"/>
                </a:cubicBezTo>
                <a:cubicBezTo>
                  <a:pt x="979" y="1300"/>
                  <a:pt x="1085" y="1315"/>
                  <a:pt x="1185" y="1315"/>
                </a:cubicBezTo>
                <a:cubicBezTo>
                  <a:pt x="1531" y="1315"/>
                  <a:pt x="1816" y="1144"/>
                  <a:pt x="1816" y="1144"/>
                </a:cubicBezTo>
                <a:cubicBezTo>
                  <a:pt x="1816" y="1144"/>
                  <a:pt x="1828" y="271"/>
                  <a:pt x="1213" y="63"/>
                </a:cubicBezTo>
                <a:cubicBezTo>
                  <a:pt x="1078" y="17"/>
                  <a:pt x="956" y="1"/>
                  <a:pt x="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6" name="Google Shape;11226;p36"/>
          <p:cNvSpPr/>
          <p:nvPr/>
        </p:nvSpPr>
        <p:spPr>
          <a:xfrm rot="-9359073">
            <a:off x="-1052817" y="240676"/>
            <a:ext cx="109962" cy="78654"/>
          </a:xfrm>
          <a:custGeom>
            <a:avLst/>
            <a:gdLst/>
            <a:ahLst/>
            <a:cxnLst/>
            <a:rect l="l" t="t" r="r" b="b"/>
            <a:pathLst>
              <a:path w="1405" h="1005" extrusionOk="0">
                <a:moveTo>
                  <a:pt x="696" y="0"/>
                </a:moveTo>
                <a:cubicBezTo>
                  <a:pt x="875" y="106"/>
                  <a:pt x="1040" y="386"/>
                  <a:pt x="1074" y="488"/>
                </a:cubicBezTo>
                <a:cubicBezTo>
                  <a:pt x="722" y="208"/>
                  <a:pt x="399" y="318"/>
                  <a:pt x="1" y="162"/>
                </a:cubicBezTo>
                <a:lnTo>
                  <a:pt x="1" y="162"/>
                </a:lnTo>
                <a:cubicBezTo>
                  <a:pt x="204" y="297"/>
                  <a:pt x="429" y="403"/>
                  <a:pt x="662" y="480"/>
                </a:cubicBezTo>
                <a:cubicBezTo>
                  <a:pt x="811" y="543"/>
                  <a:pt x="951" y="628"/>
                  <a:pt x="1074" y="738"/>
                </a:cubicBezTo>
                <a:cubicBezTo>
                  <a:pt x="841" y="620"/>
                  <a:pt x="582" y="560"/>
                  <a:pt x="319" y="560"/>
                </a:cubicBezTo>
                <a:cubicBezTo>
                  <a:pt x="527" y="624"/>
                  <a:pt x="722" y="713"/>
                  <a:pt x="904" y="827"/>
                </a:cubicBezTo>
                <a:cubicBezTo>
                  <a:pt x="822" y="864"/>
                  <a:pt x="710" y="879"/>
                  <a:pt x="601" y="879"/>
                </a:cubicBezTo>
                <a:cubicBezTo>
                  <a:pt x="467" y="879"/>
                  <a:pt x="336" y="856"/>
                  <a:pt x="264" y="819"/>
                </a:cubicBezTo>
                <a:lnTo>
                  <a:pt x="264" y="819"/>
                </a:lnTo>
                <a:cubicBezTo>
                  <a:pt x="492" y="951"/>
                  <a:pt x="753" y="1004"/>
                  <a:pt x="982" y="1004"/>
                </a:cubicBezTo>
                <a:cubicBezTo>
                  <a:pt x="1149" y="1004"/>
                  <a:pt x="1299" y="976"/>
                  <a:pt x="1405" y="929"/>
                </a:cubicBezTo>
                <a:cubicBezTo>
                  <a:pt x="1405" y="929"/>
                  <a:pt x="1244" y="64"/>
                  <a:pt x="6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7" name="Google Shape;11227;p36"/>
          <p:cNvSpPr/>
          <p:nvPr/>
        </p:nvSpPr>
        <p:spPr>
          <a:xfrm rot="-9359073">
            <a:off x="-1026896" y="138110"/>
            <a:ext cx="134224" cy="120290"/>
          </a:xfrm>
          <a:custGeom>
            <a:avLst/>
            <a:gdLst/>
            <a:ahLst/>
            <a:cxnLst/>
            <a:rect l="l" t="t" r="r" b="b"/>
            <a:pathLst>
              <a:path w="1715" h="1537" extrusionOk="0">
                <a:moveTo>
                  <a:pt x="1143" y="0"/>
                </a:moveTo>
                <a:cubicBezTo>
                  <a:pt x="878" y="0"/>
                  <a:pt x="549" y="68"/>
                  <a:pt x="357" y="357"/>
                </a:cubicBezTo>
                <a:cubicBezTo>
                  <a:pt x="1" y="904"/>
                  <a:pt x="298" y="1316"/>
                  <a:pt x="69" y="1536"/>
                </a:cubicBezTo>
                <a:cubicBezTo>
                  <a:pt x="773" y="1473"/>
                  <a:pt x="1150" y="1396"/>
                  <a:pt x="1434" y="989"/>
                </a:cubicBezTo>
                <a:cubicBezTo>
                  <a:pt x="1714" y="582"/>
                  <a:pt x="1557" y="52"/>
                  <a:pt x="1557" y="52"/>
                </a:cubicBezTo>
                <a:cubicBezTo>
                  <a:pt x="1557" y="52"/>
                  <a:pt x="1375" y="0"/>
                  <a:pt x="11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8" name="Google Shape;11228;p36"/>
          <p:cNvSpPr/>
          <p:nvPr/>
        </p:nvSpPr>
        <p:spPr>
          <a:xfrm rot="-9359073">
            <a:off x="-1021472" y="156918"/>
            <a:ext cx="89770" cy="91176"/>
          </a:xfrm>
          <a:custGeom>
            <a:avLst/>
            <a:gdLst/>
            <a:ahLst/>
            <a:cxnLst/>
            <a:rect l="l" t="t" r="r" b="b"/>
            <a:pathLst>
              <a:path w="1147" h="1165" extrusionOk="0">
                <a:moveTo>
                  <a:pt x="1007" y="0"/>
                </a:moveTo>
                <a:cubicBezTo>
                  <a:pt x="775" y="0"/>
                  <a:pt x="182" y="41"/>
                  <a:pt x="22" y="448"/>
                </a:cubicBezTo>
                <a:cubicBezTo>
                  <a:pt x="171" y="304"/>
                  <a:pt x="480" y="215"/>
                  <a:pt x="586" y="206"/>
                </a:cubicBezTo>
                <a:lnTo>
                  <a:pt x="586" y="206"/>
                </a:lnTo>
                <a:cubicBezTo>
                  <a:pt x="230" y="478"/>
                  <a:pt x="251" y="821"/>
                  <a:pt x="1" y="1165"/>
                </a:cubicBezTo>
                <a:cubicBezTo>
                  <a:pt x="188" y="999"/>
                  <a:pt x="345" y="813"/>
                  <a:pt x="480" y="605"/>
                </a:cubicBezTo>
                <a:cubicBezTo>
                  <a:pt x="578" y="478"/>
                  <a:pt x="697" y="363"/>
                  <a:pt x="832" y="274"/>
                </a:cubicBezTo>
                <a:lnTo>
                  <a:pt x="832" y="274"/>
                </a:lnTo>
                <a:cubicBezTo>
                  <a:pt x="658" y="469"/>
                  <a:pt x="535" y="703"/>
                  <a:pt x="472" y="957"/>
                </a:cubicBezTo>
                <a:cubicBezTo>
                  <a:pt x="582" y="775"/>
                  <a:pt x="718" y="605"/>
                  <a:pt x="875" y="457"/>
                </a:cubicBezTo>
                <a:lnTo>
                  <a:pt x="875" y="457"/>
                </a:lnTo>
                <a:cubicBezTo>
                  <a:pt x="909" y="652"/>
                  <a:pt x="803" y="966"/>
                  <a:pt x="701" y="1076"/>
                </a:cubicBezTo>
                <a:cubicBezTo>
                  <a:pt x="1027" y="753"/>
                  <a:pt x="1146" y="270"/>
                  <a:pt x="1099" y="3"/>
                </a:cubicBezTo>
                <a:cubicBezTo>
                  <a:pt x="1099" y="3"/>
                  <a:pt x="1064" y="0"/>
                  <a:pt x="10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9" name="Google Shape;11229;p36"/>
          <p:cNvSpPr/>
          <p:nvPr/>
        </p:nvSpPr>
        <p:spPr>
          <a:xfrm rot="-9359073">
            <a:off x="-1069976" y="197003"/>
            <a:ext cx="67308" cy="55880"/>
          </a:xfrm>
          <a:custGeom>
            <a:avLst/>
            <a:gdLst/>
            <a:ahLst/>
            <a:cxnLst/>
            <a:rect l="l" t="t" r="r" b="b"/>
            <a:pathLst>
              <a:path w="860" h="714" extrusionOk="0">
                <a:moveTo>
                  <a:pt x="424" y="0"/>
                </a:moveTo>
                <a:cubicBezTo>
                  <a:pt x="282" y="0"/>
                  <a:pt x="147" y="87"/>
                  <a:pt x="91" y="231"/>
                </a:cubicBezTo>
                <a:cubicBezTo>
                  <a:pt x="0" y="477"/>
                  <a:pt x="190" y="714"/>
                  <a:pt x="422" y="714"/>
                </a:cubicBezTo>
                <a:cubicBezTo>
                  <a:pt x="471" y="714"/>
                  <a:pt x="521" y="703"/>
                  <a:pt x="571" y="681"/>
                </a:cubicBezTo>
                <a:cubicBezTo>
                  <a:pt x="859" y="549"/>
                  <a:pt x="846" y="133"/>
                  <a:pt x="549" y="23"/>
                </a:cubicBezTo>
                <a:cubicBezTo>
                  <a:pt x="508" y="8"/>
                  <a:pt x="466" y="0"/>
                  <a:pt x="4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0" name="Google Shape;11230;p36"/>
          <p:cNvSpPr/>
          <p:nvPr/>
        </p:nvSpPr>
        <p:spPr>
          <a:xfrm rot="-9359073">
            <a:off x="-1050735" y="242298"/>
            <a:ext cx="7748" cy="45862"/>
          </a:xfrm>
          <a:custGeom>
            <a:avLst/>
            <a:gdLst/>
            <a:ahLst/>
            <a:cxnLst/>
            <a:rect l="l" t="t" r="r" b="b"/>
            <a:pathLst>
              <a:path w="99" h="586" extrusionOk="0">
                <a:moveTo>
                  <a:pt x="81" y="1"/>
                </a:moveTo>
                <a:cubicBezTo>
                  <a:pt x="1" y="153"/>
                  <a:pt x="73" y="569"/>
                  <a:pt x="73" y="586"/>
                </a:cubicBezTo>
                <a:lnTo>
                  <a:pt x="94" y="582"/>
                </a:lnTo>
                <a:cubicBezTo>
                  <a:pt x="94" y="577"/>
                  <a:pt x="18" y="158"/>
                  <a:pt x="98" y="9"/>
                </a:cubicBezTo>
                <a:lnTo>
                  <a:pt x="8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1" name="Google Shape;11231;p36"/>
          <p:cNvSpPr/>
          <p:nvPr/>
        </p:nvSpPr>
        <p:spPr>
          <a:xfrm rot="-9359073">
            <a:off x="-1075627" y="235667"/>
            <a:ext cx="22306" cy="33575"/>
          </a:xfrm>
          <a:custGeom>
            <a:avLst/>
            <a:gdLst/>
            <a:ahLst/>
            <a:cxnLst/>
            <a:rect l="l" t="t" r="r" b="b"/>
            <a:pathLst>
              <a:path w="285" h="429" extrusionOk="0">
                <a:moveTo>
                  <a:pt x="276" y="0"/>
                </a:moveTo>
                <a:cubicBezTo>
                  <a:pt x="115" y="81"/>
                  <a:pt x="4" y="412"/>
                  <a:pt x="0" y="424"/>
                </a:cubicBezTo>
                <a:lnTo>
                  <a:pt x="17" y="429"/>
                </a:lnTo>
                <a:cubicBezTo>
                  <a:pt x="17" y="429"/>
                  <a:pt x="127" y="94"/>
                  <a:pt x="284" y="17"/>
                </a:cubicBezTo>
                <a:lnTo>
                  <a:pt x="2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2" name="Google Shape;11232;p36"/>
          <p:cNvSpPr/>
          <p:nvPr/>
        </p:nvSpPr>
        <p:spPr>
          <a:xfrm rot="-9359073">
            <a:off x="-1086797" y="225301"/>
            <a:ext cx="31306" cy="16748"/>
          </a:xfrm>
          <a:custGeom>
            <a:avLst/>
            <a:gdLst/>
            <a:ahLst/>
            <a:cxnLst/>
            <a:rect l="l" t="t" r="r" b="b"/>
            <a:pathLst>
              <a:path w="400" h="214" extrusionOk="0">
                <a:moveTo>
                  <a:pt x="395" y="1"/>
                </a:moveTo>
                <a:cubicBezTo>
                  <a:pt x="258" y="1"/>
                  <a:pt x="9" y="188"/>
                  <a:pt x="1" y="196"/>
                </a:cubicBezTo>
                <a:lnTo>
                  <a:pt x="14" y="213"/>
                </a:lnTo>
                <a:cubicBezTo>
                  <a:pt x="14" y="213"/>
                  <a:pt x="267" y="22"/>
                  <a:pt x="395" y="22"/>
                </a:cubicBezTo>
                <a:cubicBezTo>
                  <a:pt x="397" y="22"/>
                  <a:pt x="398" y="22"/>
                  <a:pt x="400" y="22"/>
                </a:cubicBezTo>
                <a:lnTo>
                  <a:pt x="400" y="1"/>
                </a:lnTo>
                <a:cubicBezTo>
                  <a:pt x="398" y="1"/>
                  <a:pt x="397" y="1"/>
                  <a:pt x="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3" name="Google Shape;11233;p36"/>
          <p:cNvSpPr/>
          <p:nvPr/>
        </p:nvSpPr>
        <p:spPr>
          <a:xfrm rot="-9359073">
            <a:off x="-1078630" y="211729"/>
            <a:ext cx="26610" cy="4696"/>
          </a:xfrm>
          <a:custGeom>
            <a:avLst/>
            <a:gdLst/>
            <a:ahLst/>
            <a:cxnLst/>
            <a:rect l="l" t="t" r="r" b="b"/>
            <a:pathLst>
              <a:path w="340" h="60" extrusionOk="0">
                <a:moveTo>
                  <a:pt x="163" y="0"/>
                </a:moveTo>
                <a:cubicBezTo>
                  <a:pt x="79" y="0"/>
                  <a:pt x="5" y="17"/>
                  <a:pt x="0" y="17"/>
                </a:cubicBezTo>
                <a:lnTo>
                  <a:pt x="5" y="34"/>
                </a:lnTo>
                <a:cubicBezTo>
                  <a:pt x="5" y="34"/>
                  <a:pt x="75" y="19"/>
                  <a:pt x="155" y="19"/>
                </a:cubicBezTo>
                <a:cubicBezTo>
                  <a:pt x="217" y="19"/>
                  <a:pt x="285" y="28"/>
                  <a:pt x="331" y="59"/>
                </a:cubicBezTo>
                <a:lnTo>
                  <a:pt x="340" y="42"/>
                </a:lnTo>
                <a:cubicBezTo>
                  <a:pt x="292" y="10"/>
                  <a:pt x="225" y="0"/>
                  <a:pt x="1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4" name="Google Shape;11234;p36"/>
          <p:cNvSpPr/>
          <p:nvPr/>
        </p:nvSpPr>
        <p:spPr>
          <a:xfrm rot="-9359073">
            <a:off x="-1060886" y="187636"/>
            <a:ext cx="19958" cy="20661"/>
          </a:xfrm>
          <a:custGeom>
            <a:avLst/>
            <a:gdLst/>
            <a:ahLst/>
            <a:cxnLst/>
            <a:rect l="l" t="t" r="r" b="b"/>
            <a:pathLst>
              <a:path w="255" h="264" extrusionOk="0">
                <a:moveTo>
                  <a:pt x="13" y="0"/>
                </a:moveTo>
                <a:lnTo>
                  <a:pt x="0" y="17"/>
                </a:lnTo>
                <a:cubicBezTo>
                  <a:pt x="4" y="17"/>
                  <a:pt x="204" y="149"/>
                  <a:pt x="238" y="263"/>
                </a:cubicBezTo>
                <a:lnTo>
                  <a:pt x="254" y="259"/>
                </a:lnTo>
                <a:cubicBezTo>
                  <a:pt x="221" y="136"/>
                  <a:pt x="21" y="4"/>
                  <a:pt x="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5" name="Google Shape;11235;p36"/>
          <p:cNvSpPr/>
          <p:nvPr/>
        </p:nvSpPr>
        <p:spPr>
          <a:xfrm rot="-9359073">
            <a:off x="-1032839" y="177317"/>
            <a:ext cx="6731" cy="29896"/>
          </a:xfrm>
          <a:custGeom>
            <a:avLst/>
            <a:gdLst/>
            <a:ahLst/>
            <a:cxnLst/>
            <a:rect l="l" t="t" r="r" b="b"/>
            <a:pathLst>
              <a:path w="86" h="382" extrusionOk="0">
                <a:moveTo>
                  <a:pt x="17" y="0"/>
                </a:moveTo>
                <a:lnTo>
                  <a:pt x="0" y="8"/>
                </a:lnTo>
                <a:cubicBezTo>
                  <a:pt x="0" y="8"/>
                  <a:pt x="64" y="136"/>
                  <a:pt x="26" y="377"/>
                </a:cubicBezTo>
                <a:lnTo>
                  <a:pt x="47" y="382"/>
                </a:lnTo>
                <a:cubicBezTo>
                  <a:pt x="85" y="131"/>
                  <a:pt x="17" y="4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6" name="Google Shape;11236;p36"/>
          <p:cNvSpPr/>
          <p:nvPr/>
        </p:nvSpPr>
        <p:spPr>
          <a:xfrm rot="-9359073">
            <a:off x="-1020077" y="189328"/>
            <a:ext cx="19018" cy="29662"/>
          </a:xfrm>
          <a:custGeom>
            <a:avLst/>
            <a:gdLst/>
            <a:ahLst/>
            <a:cxnLst/>
            <a:rect l="l" t="t" r="r" b="b"/>
            <a:pathLst>
              <a:path w="243" h="379" extrusionOk="0">
                <a:moveTo>
                  <a:pt x="221" y="1"/>
                </a:moveTo>
                <a:cubicBezTo>
                  <a:pt x="200" y="149"/>
                  <a:pt x="120" y="277"/>
                  <a:pt x="1" y="361"/>
                </a:cubicBezTo>
                <a:lnTo>
                  <a:pt x="9" y="378"/>
                </a:lnTo>
                <a:cubicBezTo>
                  <a:pt x="136" y="289"/>
                  <a:pt x="221" y="154"/>
                  <a:pt x="2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7" name="Google Shape;11237;p36"/>
          <p:cNvSpPr/>
          <p:nvPr/>
        </p:nvSpPr>
        <p:spPr>
          <a:xfrm rot="-9359073">
            <a:off x="-1034385" y="247234"/>
            <a:ext cx="15653" cy="29662"/>
          </a:xfrm>
          <a:custGeom>
            <a:avLst/>
            <a:gdLst/>
            <a:ahLst/>
            <a:cxnLst/>
            <a:rect l="l" t="t" r="r" b="b"/>
            <a:pathLst>
              <a:path w="200" h="379" extrusionOk="0">
                <a:moveTo>
                  <a:pt x="0" y="1"/>
                </a:moveTo>
                <a:cubicBezTo>
                  <a:pt x="30" y="281"/>
                  <a:pt x="183" y="374"/>
                  <a:pt x="191" y="378"/>
                </a:cubicBezTo>
                <a:lnTo>
                  <a:pt x="200" y="361"/>
                </a:lnTo>
                <a:cubicBezTo>
                  <a:pt x="200" y="361"/>
                  <a:pt x="47" y="272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8" name="Google Shape;11238;p36"/>
          <p:cNvSpPr/>
          <p:nvPr/>
        </p:nvSpPr>
        <p:spPr>
          <a:xfrm rot="-9359073">
            <a:off x="-1025153" y="241284"/>
            <a:ext cx="41246" cy="15183"/>
          </a:xfrm>
          <a:custGeom>
            <a:avLst/>
            <a:gdLst/>
            <a:ahLst/>
            <a:cxnLst/>
            <a:rect l="l" t="t" r="r" b="b"/>
            <a:pathLst>
              <a:path w="527" h="194" extrusionOk="0">
                <a:moveTo>
                  <a:pt x="17" y="0"/>
                </a:moveTo>
                <a:lnTo>
                  <a:pt x="0" y="13"/>
                </a:lnTo>
                <a:cubicBezTo>
                  <a:pt x="154" y="173"/>
                  <a:pt x="366" y="194"/>
                  <a:pt x="467" y="194"/>
                </a:cubicBezTo>
                <a:cubicBezTo>
                  <a:pt x="503" y="194"/>
                  <a:pt x="525" y="191"/>
                  <a:pt x="526" y="191"/>
                </a:cubicBezTo>
                <a:lnTo>
                  <a:pt x="522" y="174"/>
                </a:lnTo>
                <a:cubicBezTo>
                  <a:pt x="521" y="174"/>
                  <a:pt x="502" y="176"/>
                  <a:pt x="471" y="176"/>
                </a:cubicBezTo>
                <a:cubicBezTo>
                  <a:pt x="376" y="176"/>
                  <a:pt x="168" y="157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9" name="Google Shape;11239;p36"/>
          <p:cNvSpPr/>
          <p:nvPr/>
        </p:nvSpPr>
        <p:spPr>
          <a:xfrm rot="-9359073">
            <a:off x="-1020301" y="209907"/>
            <a:ext cx="35297" cy="20661"/>
          </a:xfrm>
          <a:custGeom>
            <a:avLst/>
            <a:gdLst/>
            <a:ahLst/>
            <a:cxnLst/>
            <a:rect l="l" t="t" r="r" b="b"/>
            <a:pathLst>
              <a:path w="451" h="264" extrusionOk="0">
                <a:moveTo>
                  <a:pt x="433" y="1"/>
                </a:moveTo>
                <a:cubicBezTo>
                  <a:pt x="433" y="5"/>
                  <a:pt x="251" y="226"/>
                  <a:pt x="1" y="247"/>
                </a:cubicBezTo>
                <a:lnTo>
                  <a:pt x="1" y="264"/>
                </a:lnTo>
                <a:cubicBezTo>
                  <a:pt x="18" y="264"/>
                  <a:pt x="35" y="259"/>
                  <a:pt x="52" y="259"/>
                </a:cubicBezTo>
                <a:cubicBezTo>
                  <a:pt x="281" y="213"/>
                  <a:pt x="450" y="13"/>
                  <a:pt x="450" y="13"/>
                </a:cubicBezTo>
                <a:lnTo>
                  <a:pt x="43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0" name="Google Shape;11240;p36"/>
          <p:cNvSpPr/>
          <p:nvPr/>
        </p:nvSpPr>
        <p:spPr>
          <a:xfrm rot="-9359073">
            <a:off x="-1067090" y="279720"/>
            <a:ext cx="15810" cy="13070"/>
          </a:xfrm>
          <a:custGeom>
            <a:avLst/>
            <a:gdLst/>
            <a:ahLst/>
            <a:cxnLst/>
            <a:rect l="l" t="t" r="r" b="b"/>
            <a:pathLst>
              <a:path w="202" h="167" extrusionOk="0">
                <a:moveTo>
                  <a:pt x="116" y="0"/>
                </a:moveTo>
                <a:cubicBezTo>
                  <a:pt x="109" y="0"/>
                  <a:pt x="102" y="1"/>
                  <a:pt x="94" y="3"/>
                </a:cubicBezTo>
                <a:cubicBezTo>
                  <a:pt x="22" y="16"/>
                  <a:pt x="1" y="109"/>
                  <a:pt x="65" y="152"/>
                </a:cubicBezTo>
                <a:cubicBezTo>
                  <a:pt x="79" y="162"/>
                  <a:pt x="94" y="166"/>
                  <a:pt x="110" y="166"/>
                </a:cubicBezTo>
                <a:cubicBezTo>
                  <a:pt x="157" y="166"/>
                  <a:pt x="201" y="121"/>
                  <a:pt x="192" y="67"/>
                </a:cubicBezTo>
                <a:cubicBezTo>
                  <a:pt x="185" y="27"/>
                  <a:pt x="153" y="0"/>
                  <a:pt x="1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1" name="Google Shape;11241;p36"/>
          <p:cNvSpPr/>
          <p:nvPr/>
        </p:nvSpPr>
        <p:spPr>
          <a:xfrm rot="-9359073">
            <a:off x="-1088902" y="257892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0" y="1"/>
                </a:moveTo>
                <a:cubicBezTo>
                  <a:pt x="105" y="1"/>
                  <a:pt x="99" y="1"/>
                  <a:pt x="94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78" y="164"/>
                  <a:pt x="94" y="168"/>
                  <a:pt x="109" y="168"/>
                </a:cubicBezTo>
                <a:cubicBezTo>
                  <a:pt x="158" y="168"/>
                  <a:pt x="205" y="125"/>
                  <a:pt x="192" y="70"/>
                </a:cubicBezTo>
                <a:cubicBezTo>
                  <a:pt x="184" y="29"/>
                  <a:pt x="150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2" name="Google Shape;11242;p36"/>
          <p:cNvSpPr/>
          <p:nvPr/>
        </p:nvSpPr>
        <p:spPr>
          <a:xfrm rot="-9359073">
            <a:off x="-1098158" y="227060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0" y="0"/>
                </a:moveTo>
                <a:cubicBezTo>
                  <a:pt x="105" y="0"/>
                  <a:pt x="100" y="1"/>
                  <a:pt x="94" y="2"/>
                </a:cubicBezTo>
                <a:cubicBezTo>
                  <a:pt x="22" y="19"/>
                  <a:pt x="1" y="112"/>
                  <a:pt x="65" y="154"/>
                </a:cubicBezTo>
                <a:cubicBezTo>
                  <a:pt x="80" y="165"/>
                  <a:pt x="96" y="169"/>
                  <a:pt x="112" y="169"/>
                </a:cubicBezTo>
                <a:cubicBezTo>
                  <a:pt x="162" y="169"/>
                  <a:pt x="206" y="124"/>
                  <a:pt x="196" y="70"/>
                </a:cubicBezTo>
                <a:cubicBezTo>
                  <a:pt x="185" y="28"/>
                  <a:pt x="150" y="0"/>
                  <a:pt x="1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3" name="Google Shape;11243;p36"/>
          <p:cNvSpPr/>
          <p:nvPr/>
        </p:nvSpPr>
        <p:spPr>
          <a:xfrm rot="-9359073">
            <a:off x="-1085996" y="197265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3" y="1"/>
                </a:moveTo>
                <a:cubicBezTo>
                  <a:pt x="108" y="1"/>
                  <a:pt x="103" y="1"/>
                  <a:pt x="98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80" y="165"/>
                  <a:pt x="96" y="170"/>
                  <a:pt x="111" y="170"/>
                </a:cubicBezTo>
                <a:cubicBezTo>
                  <a:pt x="161" y="170"/>
                  <a:pt x="205" y="124"/>
                  <a:pt x="196" y="66"/>
                </a:cubicBezTo>
                <a:cubicBezTo>
                  <a:pt x="184" y="28"/>
                  <a:pt x="150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36"/>
          <p:cNvSpPr/>
          <p:nvPr/>
        </p:nvSpPr>
        <p:spPr>
          <a:xfrm rot="-9359073">
            <a:off x="-1062878" y="175537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6" y="1"/>
                </a:moveTo>
                <a:cubicBezTo>
                  <a:pt x="101" y="1"/>
                  <a:pt x="95" y="1"/>
                  <a:pt x="90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6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5" name="Google Shape;11245;p36"/>
          <p:cNvSpPr/>
          <p:nvPr/>
        </p:nvSpPr>
        <p:spPr>
          <a:xfrm rot="-9359073">
            <a:off x="-1028861" y="169458"/>
            <a:ext cx="14714" cy="13305"/>
          </a:xfrm>
          <a:custGeom>
            <a:avLst/>
            <a:gdLst/>
            <a:ahLst/>
            <a:cxnLst/>
            <a:rect l="l" t="t" r="r" b="b"/>
            <a:pathLst>
              <a:path w="188" h="170" extrusionOk="0">
                <a:moveTo>
                  <a:pt x="94" y="1"/>
                </a:moveTo>
                <a:cubicBezTo>
                  <a:pt x="71" y="1"/>
                  <a:pt x="47" y="12"/>
                  <a:pt x="31" y="33"/>
                </a:cubicBezTo>
                <a:cubicBezTo>
                  <a:pt x="1" y="67"/>
                  <a:pt x="5" y="122"/>
                  <a:pt x="39" y="152"/>
                </a:cubicBezTo>
                <a:cubicBezTo>
                  <a:pt x="55" y="164"/>
                  <a:pt x="73" y="170"/>
                  <a:pt x="91" y="170"/>
                </a:cubicBezTo>
                <a:cubicBezTo>
                  <a:pt x="116" y="170"/>
                  <a:pt x="141" y="159"/>
                  <a:pt x="158" y="139"/>
                </a:cubicBezTo>
                <a:cubicBezTo>
                  <a:pt x="188" y="105"/>
                  <a:pt x="183" y="50"/>
                  <a:pt x="145" y="20"/>
                </a:cubicBezTo>
                <a:cubicBezTo>
                  <a:pt x="130" y="7"/>
                  <a:pt x="112" y="1"/>
                  <a:pt x="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6" name="Google Shape;11246;p36"/>
          <p:cNvSpPr/>
          <p:nvPr/>
        </p:nvSpPr>
        <p:spPr>
          <a:xfrm rot="-9359073">
            <a:off x="-1001194" y="187386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8" y="1"/>
                </a:moveTo>
                <a:cubicBezTo>
                  <a:pt x="111" y="1"/>
                  <a:pt x="105" y="2"/>
                  <a:pt x="98" y="4"/>
                </a:cubicBezTo>
                <a:cubicBezTo>
                  <a:pt x="21" y="17"/>
                  <a:pt x="0" y="110"/>
                  <a:pt x="64" y="152"/>
                </a:cubicBezTo>
                <a:cubicBezTo>
                  <a:pt x="79" y="163"/>
                  <a:pt x="96" y="167"/>
                  <a:pt x="111" y="167"/>
                </a:cubicBezTo>
                <a:cubicBezTo>
                  <a:pt x="161" y="167"/>
                  <a:pt x="204" y="122"/>
                  <a:pt x="191" y="68"/>
                </a:cubicBezTo>
                <a:cubicBezTo>
                  <a:pt x="184" y="28"/>
                  <a:pt x="153" y="1"/>
                  <a:pt x="1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7" name="Google Shape;11247;p36"/>
          <p:cNvSpPr/>
          <p:nvPr/>
        </p:nvSpPr>
        <p:spPr>
          <a:xfrm rot="-9359073">
            <a:off x="-987527" y="213078"/>
            <a:ext cx="14792" cy="13226"/>
          </a:xfrm>
          <a:custGeom>
            <a:avLst/>
            <a:gdLst/>
            <a:ahLst/>
            <a:cxnLst/>
            <a:rect l="l" t="t" r="r" b="b"/>
            <a:pathLst>
              <a:path w="189" h="169" extrusionOk="0">
                <a:moveTo>
                  <a:pt x="101" y="1"/>
                </a:moveTo>
                <a:cubicBezTo>
                  <a:pt x="52" y="1"/>
                  <a:pt x="1" y="40"/>
                  <a:pt x="15" y="105"/>
                </a:cubicBezTo>
                <a:cubicBezTo>
                  <a:pt x="26" y="149"/>
                  <a:pt x="60" y="168"/>
                  <a:pt x="94" y="168"/>
                </a:cubicBezTo>
                <a:cubicBezTo>
                  <a:pt x="141" y="168"/>
                  <a:pt x="188" y="133"/>
                  <a:pt x="181" y="72"/>
                </a:cubicBezTo>
                <a:cubicBezTo>
                  <a:pt x="173" y="23"/>
                  <a:pt x="138" y="1"/>
                  <a:pt x="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8" name="Google Shape;11248;p36"/>
          <p:cNvSpPr/>
          <p:nvPr/>
        </p:nvSpPr>
        <p:spPr>
          <a:xfrm rot="-9359073">
            <a:off x="-994249" y="258808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9" y="1"/>
                </a:moveTo>
                <a:cubicBezTo>
                  <a:pt x="104" y="1"/>
                  <a:pt x="99" y="1"/>
                  <a:pt x="94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5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9" name="Google Shape;11249;p36"/>
          <p:cNvSpPr/>
          <p:nvPr/>
        </p:nvSpPr>
        <p:spPr>
          <a:xfrm rot="-9359073">
            <a:off x="-1034302" y="273927"/>
            <a:ext cx="15731" cy="13226"/>
          </a:xfrm>
          <a:custGeom>
            <a:avLst/>
            <a:gdLst/>
            <a:ahLst/>
            <a:cxnLst/>
            <a:rect l="l" t="t" r="r" b="b"/>
            <a:pathLst>
              <a:path w="201" h="169" extrusionOk="0">
                <a:moveTo>
                  <a:pt x="108" y="1"/>
                </a:moveTo>
                <a:cubicBezTo>
                  <a:pt x="82" y="1"/>
                  <a:pt x="56" y="13"/>
                  <a:pt x="39" y="39"/>
                </a:cubicBezTo>
                <a:cubicBezTo>
                  <a:pt x="1" y="96"/>
                  <a:pt x="42" y="168"/>
                  <a:pt x="105" y="168"/>
                </a:cubicBezTo>
                <a:cubicBezTo>
                  <a:pt x="111" y="168"/>
                  <a:pt x="117" y="167"/>
                  <a:pt x="124" y="166"/>
                </a:cubicBezTo>
                <a:cubicBezTo>
                  <a:pt x="171" y="157"/>
                  <a:pt x="200" y="115"/>
                  <a:pt x="192" y="68"/>
                </a:cubicBezTo>
                <a:cubicBezTo>
                  <a:pt x="182" y="26"/>
                  <a:pt x="145" y="1"/>
                  <a:pt x="1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36"/>
          <p:cNvSpPr/>
          <p:nvPr/>
        </p:nvSpPr>
        <p:spPr>
          <a:xfrm rot="-9359073">
            <a:off x="-1483053" y="-33303"/>
            <a:ext cx="442197" cy="302407"/>
          </a:xfrm>
          <a:custGeom>
            <a:avLst/>
            <a:gdLst/>
            <a:ahLst/>
            <a:cxnLst/>
            <a:rect l="l" t="t" r="r" b="b"/>
            <a:pathLst>
              <a:path w="5650" h="3864" extrusionOk="0">
                <a:moveTo>
                  <a:pt x="5614" y="0"/>
                </a:moveTo>
                <a:cubicBezTo>
                  <a:pt x="5604" y="0"/>
                  <a:pt x="5594" y="5"/>
                  <a:pt x="5586" y="12"/>
                </a:cubicBezTo>
                <a:cubicBezTo>
                  <a:pt x="4488" y="1543"/>
                  <a:pt x="3033" y="2493"/>
                  <a:pt x="2007" y="3019"/>
                </a:cubicBezTo>
                <a:cubicBezTo>
                  <a:pt x="891" y="3592"/>
                  <a:pt x="30" y="3800"/>
                  <a:pt x="22" y="3804"/>
                </a:cubicBezTo>
                <a:cubicBezTo>
                  <a:pt x="9" y="3804"/>
                  <a:pt x="0" y="3813"/>
                  <a:pt x="0" y="3825"/>
                </a:cubicBezTo>
                <a:cubicBezTo>
                  <a:pt x="0" y="3829"/>
                  <a:pt x="0" y="3834"/>
                  <a:pt x="0" y="3838"/>
                </a:cubicBezTo>
                <a:cubicBezTo>
                  <a:pt x="5" y="3855"/>
                  <a:pt x="22" y="3863"/>
                  <a:pt x="39" y="3863"/>
                </a:cubicBezTo>
                <a:cubicBezTo>
                  <a:pt x="47" y="3863"/>
                  <a:pt x="917" y="3647"/>
                  <a:pt x="2032" y="3074"/>
                </a:cubicBezTo>
                <a:cubicBezTo>
                  <a:pt x="3067" y="2544"/>
                  <a:pt x="4530" y="1590"/>
                  <a:pt x="5637" y="50"/>
                </a:cubicBezTo>
                <a:cubicBezTo>
                  <a:pt x="5650" y="38"/>
                  <a:pt x="5646" y="16"/>
                  <a:pt x="5633" y="8"/>
                </a:cubicBezTo>
                <a:cubicBezTo>
                  <a:pt x="5628" y="3"/>
                  <a:pt x="5621" y="0"/>
                  <a:pt x="56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1" name="Google Shape;11251;p36"/>
          <p:cNvSpPr/>
          <p:nvPr/>
        </p:nvSpPr>
        <p:spPr>
          <a:xfrm rot="-9359073">
            <a:off x="-1588863" y="141026"/>
            <a:ext cx="65195" cy="83898"/>
          </a:xfrm>
          <a:custGeom>
            <a:avLst/>
            <a:gdLst/>
            <a:ahLst/>
            <a:cxnLst/>
            <a:rect l="l" t="t" r="r" b="b"/>
            <a:pathLst>
              <a:path w="833" h="1072" extrusionOk="0">
                <a:moveTo>
                  <a:pt x="753" y="1"/>
                </a:moveTo>
                <a:cubicBezTo>
                  <a:pt x="668" y="1"/>
                  <a:pt x="350" y="131"/>
                  <a:pt x="251" y="363"/>
                </a:cubicBezTo>
                <a:cubicBezTo>
                  <a:pt x="141" y="631"/>
                  <a:pt x="1" y="1072"/>
                  <a:pt x="1" y="1072"/>
                </a:cubicBezTo>
                <a:cubicBezTo>
                  <a:pt x="1" y="1072"/>
                  <a:pt x="722" y="809"/>
                  <a:pt x="807" y="321"/>
                </a:cubicBezTo>
                <a:cubicBezTo>
                  <a:pt x="832" y="172"/>
                  <a:pt x="794" y="11"/>
                  <a:pt x="768" y="3"/>
                </a:cubicBezTo>
                <a:cubicBezTo>
                  <a:pt x="765" y="1"/>
                  <a:pt x="760" y="1"/>
                  <a:pt x="7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36"/>
          <p:cNvSpPr/>
          <p:nvPr/>
        </p:nvSpPr>
        <p:spPr>
          <a:xfrm rot="-9359073">
            <a:off x="-1562155" y="102540"/>
            <a:ext cx="102292" cy="37723"/>
          </a:xfrm>
          <a:custGeom>
            <a:avLst/>
            <a:gdLst/>
            <a:ahLst/>
            <a:cxnLst/>
            <a:rect l="l" t="t" r="r" b="b"/>
            <a:pathLst>
              <a:path w="1307" h="482" extrusionOk="0">
                <a:moveTo>
                  <a:pt x="855" y="1"/>
                </a:moveTo>
                <a:cubicBezTo>
                  <a:pt x="765" y="1"/>
                  <a:pt x="676" y="14"/>
                  <a:pt x="603" y="47"/>
                </a:cubicBezTo>
                <a:cubicBezTo>
                  <a:pt x="361" y="153"/>
                  <a:pt x="0" y="353"/>
                  <a:pt x="0" y="353"/>
                </a:cubicBezTo>
                <a:cubicBezTo>
                  <a:pt x="0" y="353"/>
                  <a:pt x="350" y="481"/>
                  <a:pt x="686" y="481"/>
                </a:cubicBezTo>
                <a:cubicBezTo>
                  <a:pt x="846" y="481"/>
                  <a:pt x="1002" y="452"/>
                  <a:pt x="1116" y="366"/>
                </a:cubicBezTo>
                <a:cubicBezTo>
                  <a:pt x="1201" y="302"/>
                  <a:pt x="1307" y="200"/>
                  <a:pt x="1294" y="145"/>
                </a:cubicBezTo>
                <a:cubicBezTo>
                  <a:pt x="1276" y="74"/>
                  <a:pt x="1064" y="1"/>
                  <a:pt x="8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3" name="Google Shape;11253;p36"/>
          <p:cNvSpPr/>
          <p:nvPr/>
        </p:nvSpPr>
        <p:spPr>
          <a:xfrm rot="-9359073">
            <a:off x="-1512591" y="135021"/>
            <a:ext cx="49542" cy="110976"/>
          </a:xfrm>
          <a:custGeom>
            <a:avLst/>
            <a:gdLst/>
            <a:ahLst/>
            <a:cxnLst/>
            <a:rect l="l" t="t" r="r" b="b"/>
            <a:pathLst>
              <a:path w="633" h="1418" extrusionOk="0">
                <a:moveTo>
                  <a:pt x="271" y="0"/>
                </a:moveTo>
                <a:cubicBezTo>
                  <a:pt x="245" y="0"/>
                  <a:pt x="226" y="28"/>
                  <a:pt x="192" y="99"/>
                </a:cubicBezTo>
                <a:cubicBezTo>
                  <a:pt x="1" y="502"/>
                  <a:pt x="404" y="1418"/>
                  <a:pt x="404" y="1418"/>
                </a:cubicBezTo>
                <a:cubicBezTo>
                  <a:pt x="404" y="1418"/>
                  <a:pt x="527" y="1019"/>
                  <a:pt x="582" y="765"/>
                </a:cubicBezTo>
                <a:cubicBezTo>
                  <a:pt x="633" y="514"/>
                  <a:pt x="484" y="120"/>
                  <a:pt x="319" y="18"/>
                </a:cubicBezTo>
                <a:cubicBezTo>
                  <a:pt x="299" y="7"/>
                  <a:pt x="284" y="0"/>
                  <a:pt x="2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4" name="Google Shape;11254;p36"/>
          <p:cNvSpPr/>
          <p:nvPr/>
        </p:nvSpPr>
        <p:spPr>
          <a:xfrm rot="-9359073">
            <a:off x="-1447358" y="99950"/>
            <a:ext cx="55803" cy="131168"/>
          </a:xfrm>
          <a:custGeom>
            <a:avLst/>
            <a:gdLst/>
            <a:ahLst/>
            <a:cxnLst/>
            <a:rect l="l" t="t" r="r" b="b"/>
            <a:pathLst>
              <a:path w="713" h="1676" extrusionOk="0">
                <a:moveTo>
                  <a:pt x="379" y="0"/>
                </a:moveTo>
                <a:cubicBezTo>
                  <a:pt x="377" y="0"/>
                  <a:pt x="375" y="0"/>
                  <a:pt x="374" y="1"/>
                </a:cubicBezTo>
                <a:cubicBezTo>
                  <a:pt x="336" y="5"/>
                  <a:pt x="293" y="34"/>
                  <a:pt x="255" y="102"/>
                </a:cubicBezTo>
                <a:cubicBezTo>
                  <a:pt x="0" y="522"/>
                  <a:pt x="340" y="1676"/>
                  <a:pt x="340" y="1676"/>
                </a:cubicBezTo>
                <a:cubicBezTo>
                  <a:pt x="340" y="1676"/>
                  <a:pt x="522" y="1256"/>
                  <a:pt x="611" y="980"/>
                </a:cubicBezTo>
                <a:cubicBezTo>
                  <a:pt x="712" y="678"/>
                  <a:pt x="571" y="0"/>
                  <a:pt x="3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5" name="Google Shape;11255;p36"/>
          <p:cNvSpPr/>
          <p:nvPr/>
        </p:nvSpPr>
        <p:spPr>
          <a:xfrm rot="-9359073">
            <a:off x="-1370422" y="81395"/>
            <a:ext cx="58464" cy="131951"/>
          </a:xfrm>
          <a:custGeom>
            <a:avLst/>
            <a:gdLst/>
            <a:ahLst/>
            <a:cxnLst/>
            <a:rect l="l" t="t" r="r" b="b"/>
            <a:pathLst>
              <a:path w="747" h="1686" extrusionOk="0">
                <a:moveTo>
                  <a:pt x="392" y="1"/>
                </a:moveTo>
                <a:cubicBezTo>
                  <a:pt x="390" y="1"/>
                  <a:pt x="388" y="1"/>
                  <a:pt x="387" y="2"/>
                </a:cubicBezTo>
                <a:cubicBezTo>
                  <a:pt x="332" y="14"/>
                  <a:pt x="281" y="52"/>
                  <a:pt x="255" y="103"/>
                </a:cubicBezTo>
                <a:cubicBezTo>
                  <a:pt x="1" y="519"/>
                  <a:pt x="421" y="1685"/>
                  <a:pt x="421" y="1685"/>
                </a:cubicBezTo>
                <a:cubicBezTo>
                  <a:pt x="561" y="1478"/>
                  <a:pt x="654" y="1240"/>
                  <a:pt x="692" y="990"/>
                </a:cubicBezTo>
                <a:cubicBezTo>
                  <a:pt x="746" y="682"/>
                  <a:pt x="485" y="1"/>
                  <a:pt x="3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36"/>
          <p:cNvSpPr/>
          <p:nvPr/>
        </p:nvSpPr>
        <p:spPr>
          <a:xfrm rot="-9359073">
            <a:off x="-1312894" y="58117"/>
            <a:ext cx="68091" cy="135786"/>
          </a:xfrm>
          <a:custGeom>
            <a:avLst/>
            <a:gdLst/>
            <a:ahLst/>
            <a:cxnLst/>
            <a:rect l="l" t="t" r="r" b="b"/>
            <a:pathLst>
              <a:path w="870" h="1735" extrusionOk="0">
                <a:moveTo>
                  <a:pt x="512" y="0"/>
                </a:moveTo>
                <a:cubicBezTo>
                  <a:pt x="463" y="0"/>
                  <a:pt x="408" y="25"/>
                  <a:pt x="352" y="80"/>
                </a:cubicBezTo>
                <a:cubicBezTo>
                  <a:pt x="0" y="420"/>
                  <a:pt x="225" y="1734"/>
                  <a:pt x="225" y="1734"/>
                </a:cubicBezTo>
                <a:cubicBezTo>
                  <a:pt x="225" y="1734"/>
                  <a:pt x="556" y="1399"/>
                  <a:pt x="666" y="1132"/>
                </a:cubicBezTo>
                <a:cubicBezTo>
                  <a:pt x="870" y="632"/>
                  <a:pt x="636" y="21"/>
                  <a:pt x="543" y="4"/>
                </a:cubicBezTo>
                <a:cubicBezTo>
                  <a:pt x="533" y="2"/>
                  <a:pt x="523" y="0"/>
                  <a:pt x="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7" name="Google Shape;11257;p36"/>
          <p:cNvSpPr/>
          <p:nvPr/>
        </p:nvSpPr>
        <p:spPr>
          <a:xfrm rot="-9359073">
            <a:off x="-1232369" y="52401"/>
            <a:ext cx="62142" cy="114107"/>
          </a:xfrm>
          <a:custGeom>
            <a:avLst/>
            <a:gdLst/>
            <a:ahLst/>
            <a:cxnLst/>
            <a:rect l="l" t="t" r="r" b="b"/>
            <a:pathLst>
              <a:path w="794" h="1458" extrusionOk="0">
                <a:moveTo>
                  <a:pt x="553" y="0"/>
                </a:moveTo>
                <a:cubicBezTo>
                  <a:pt x="497" y="0"/>
                  <a:pt x="420" y="41"/>
                  <a:pt x="353" y="109"/>
                </a:cubicBezTo>
                <a:cubicBezTo>
                  <a:pt x="1" y="448"/>
                  <a:pt x="192" y="1457"/>
                  <a:pt x="192" y="1457"/>
                </a:cubicBezTo>
                <a:cubicBezTo>
                  <a:pt x="192" y="1457"/>
                  <a:pt x="476" y="1097"/>
                  <a:pt x="633" y="851"/>
                </a:cubicBezTo>
                <a:cubicBezTo>
                  <a:pt x="794" y="601"/>
                  <a:pt x="662" y="24"/>
                  <a:pt x="573" y="3"/>
                </a:cubicBezTo>
                <a:cubicBezTo>
                  <a:pt x="567" y="1"/>
                  <a:pt x="560" y="0"/>
                  <a:pt x="5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8" name="Google Shape;11258;p36"/>
          <p:cNvSpPr/>
          <p:nvPr/>
        </p:nvSpPr>
        <p:spPr>
          <a:xfrm rot="-9359073">
            <a:off x="-1160239" y="48345"/>
            <a:ext cx="61125" cy="98220"/>
          </a:xfrm>
          <a:custGeom>
            <a:avLst/>
            <a:gdLst/>
            <a:ahLst/>
            <a:cxnLst/>
            <a:rect l="l" t="t" r="r" b="b"/>
            <a:pathLst>
              <a:path w="781" h="1255" extrusionOk="0">
                <a:moveTo>
                  <a:pt x="576" y="0"/>
                </a:moveTo>
                <a:cubicBezTo>
                  <a:pt x="519" y="0"/>
                  <a:pt x="415" y="45"/>
                  <a:pt x="352" y="93"/>
                </a:cubicBezTo>
                <a:cubicBezTo>
                  <a:pt x="0" y="347"/>
                  <a:pt x="68" y="1255"/>
                  <a:pt x="68" y="1255"/>
                </a:cubicBezTo>
                <a:cubicBezTo>
                  <a:pt x="233" y="1102"/>
                  <a:pt x="386" y="945"/>
                  <a:pt x="530" y="780"/>
                </a:cubicBezTo>
                <a:cubicBezTo>
                  <a:pt x="781" y="470"/>
                  <a:pt x="598" y="4"/>
                  <a:pt x="598" y="4"/>
                </a:cubicBezTo>
                <a:cubicBezTo>
                  <a:pt x="592" y="1"/>
                  <a:pt x="584" y="0"/>
                  <a:pt x="5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9" name="Google Shape;11259;p36"/>
          <p:cNvSpPr/>
          <p:nvPr/>
        </p:nvSpPr>
        <p:spPr>
          <a:xfrm rot="-9359073">
            <a:off x="-1498014" y="59820"/>
            <a:ext cx="119511" cy="39679"/>
          </a:xfrm>
          <a:custGeom>
            <a:avLst/>
            <a:gdLst/>
            <a:ahLst/>
            <a:cxnLst/>
            <a:rect l="l" t="t" r="r" b="b"/>
            <a:pathLst>
              <a:path w="1527" h="507" extrusionOk="0">
                <a:moveTo>
                  <a:pt x="889" y="1"/>
                </a:moveTo>
                <a:cubicBezTo>
                  <a:pt x="827" y="1"/>
                  <a:pt x="768" y="7"/>
                  <a:pt x="717" y="21"/>
                </a:cubicBezTo>
                <a:cubicBezTo>
                  <a:pt x="433" y="94"/>
                  <a:pt x="0" y="259"/>
                  <a:pt x="0" y="259"/>
                </a:cubicBezTo>
                <a:cubicBezTo>
                  <a:pt x="0" y="259"/>
                  <a:pt x="526" y="507"/>
                  <a:pt x="966" y="507"/>
                </a:cubicBezTo>
                <a:cubicBezTo>
                  <a:pt x="1093" y="507"/>
                  <a:pt x="1213" y="486"/>
                  <a:pt x="1311" y="433"/>
                </a:cubicBezTo>
                <a:cubicBezTo>
                  <a:pt x="1408" y="378"/>
                  <a:pt x="1519" y="272"/>
                  <a:pt x="1523" y="221"/>
                </a:cubicBezTo>
                <a:cubicBezTo>
                  <a:pt x="1526" y="134"/>
                  <a:pt x="1175" y="1"/>
                  <a:pt x="88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0" name="Google Shape;11260;p36"/>
          <p:cNvSpPr/>
          <p:nvPr/>
        </p:nvSpPr>
        <p:spPr>
          <a:xfrm rot="-9359073">
            <a:off x="-1409906" y="30144"/>
            <a:ext cx="113171" cy="46801"/>
          </a:xfrm>
          <a:custGeom>
            <a:avLst/>
            <a:gdLst/>
            <a:ahLst/>
            <a:cxnLst/>
            <a:rect l="l" t="t" r="r" b="b"/>
            <a:pathLst>
              <a:path w="1446" h="598" extrusionOk="0">
                <a:moveTo>
                  <a:pt x="801" y="1"/>
                </a:moveTo>
                <a:cubicBezTo>
                  <a:pt x="775" y="1"/>
                  <a:pt x="750" y="3"/>
                  <a:pt x="726" y="8"/>
                </a:cubicBezTo>
                <a:cubicBezTo>
                  <a:pt x="446" y="67"/>
                  <a:pt x="1" y="203"/>
                  <a:pt x="1" y="203"/>
                </a:cubicBezTo>
                <a:cubicBezTo>
                  <a:pt x="1" y="203"/>
                  <a:pt x="519" y="597"/>
                  <a:pt x="951" y="597"/>
                </a:cubicBezTo>
                <a:cubicBezTo>
                  <a:pt x="1031" y="597"/>
                  <a:pt x="1109" y="583"/>
                  <a:pt x="1180" y="550"/>
                </a:cubicBezTo>
                <a:cubicBezTo>
                  <a:pt x="1299" y="500"/>
                  <a:pt x="1422" y="415"/>
                  <a:pt x="1430" y="343"/>
                </a:cubicBezTo>
                <a:cubicBezTo>
                  <a:pt x="1446" y="250"/>
                  <a:pt x="1078" y="1"/>
                  <a:pt x="8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1" name="Google Shape;11261;p36"/>
          <p:cNvSpPr/>
          <p:nvPr/>
        </p:nvSpPr>
        <p:spPr>
          <a:xfrm rot="-9359073">
            <a:off x="-1324891" y="14205"/>
            <a:ext cx="105345" cy="45392"/>
          </a:xfrm>
          <a:custGeom>
            <a:avLst/>
            <a:gdLst/>
            <a:ahLst/>
            <a:cxnLst/>
            <a:rect l="l" t="t" r="r" b="b"/>
            <a:pathLst>
              <a:path w="1346" h="580" extrusionOk="0">
                <a:moveTo>
                  <a:pt x="781" y="0"/>
                </a:moveTo>
                <a:cubicBezTo>
                  <a:pt x="770" y="0"/>
                  <a:pt x="758" y="1"/>
                  <a:pt x="747" y="2"/>
                </a:cubicBezTo>
                <a:cubicBezTo>
                  <a:pt x="459" y="32"/>
                  <a:pt x="1" y="116"/>
                  <a:pt x="1" y="116"/>
                </a:cubicBezTo>
                <a:cubicBezTo>
                  <a:pt x="1" y="116"/>
                  <a:pt x="530" y="580"/>
                  <a:pt x="975" y="580"/>
                </a:cubicBezTo>
                <a:cubicBezTo>
                  <a:pt x="1034" y="580"/>
                  <a:pt x="1091" y="572"/>
                  <a:pt x="1146" y="553"/>
                </a:cubicBezTo>
                <a:cubicBezTo>
                  <a:pt x="1290" y="502"/>
                  <a:pt x="1345" y="392"/>
                  <a:pt x="1337" y="350"/>
                </a:cubicBezTo>
                <a:cubicBezTo>
                  <a:pt x="1316" y="272"/>
                  <a:pt x="1043" y="0"/>
                  <a:pt x="7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2" name="Google Shape;11262;p36"/>
          <p:cNvSpPr/>
          <p:nvPr/>
        </p:nvSpPr>
        <p:spPr>
          <a:xfrm rot="-9359073">
            <a:off x="-1244480" y="2874"/>
            <a:ext cx="108553" cy="45862"/>
          </a:xfrm>
          <a:custGeom>
            <a:avLst/>
            <a:gdLst/>
            <a:ahLst/>
            <a:cxnLst/>
            <a:rect l="l" t="t" r="r" b="b"/>
            <a:pathLst>
              <a:path w="1387" h="586" extrusionOk="0">
                <a:moveTo>
                  <a:pt x="761" y="0"/>
                </a:moveTo>
                <a:cubicBezTo>
                  <a:pt x="757" y="0"/>
                  <a:pt x="754" y="0"/>
                  <a:pt x="751" y="0"/>
                </a:cubicBezTo>
                <a:cubicBezTo>
                  <a:pt x="463" y="9"/>
                  <a:pt x="0" y="64"/>
                  <a:pt x="0" y="64"/>
                </a:cubicBezTo>
                <a:cubicBezTo>
                  <a:pt x="0" y="64"/>
                  <a:pt x="574" y="585"/>
                  <a:pt x="1039" y="585"/>
                </a:cubicBezTo>
                <a:cubicBezTo>
                  <a:pt x="1086" y="585"/>
                  <a:pt x="1131" y="580"/>
                  <a:pt x="1175" y="569"/>
                </a:cubicBezTo>
                <a:cubicBezTo>
                  <a:pt x="1252" y="556"/>
                  <a:pt x="1315" y="509"/>
                  <a:pt x="1358" y="441"/>
                </a:cubicBezTo>
                <a:cubicBezTo>
                  <a:pt x="1387" y="387"/>
                  <a:pt x="1059" y="0"/>
                  <a:pt x="7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36"/>
          <p:cNvSpPr/>
          <p:nvPr/>
        </p:nvSpPr>
        <p:spPr>
          <a:xfrm rot="-9359073">
            <a:off x="-1161938" y="2073"/>
            <a:ext cx="99318" cy="48445"/>
          </a:xfrm>
          <a:custGeom>
            <a:avLst/>
            <a:gdLst/>
            <a:ahLst/>
            <a:cxnLst/>
            <a:rect l="l" t="t" r="r" b="b"/>
            <a:pathLst>
              <a:path w="1269" h="619" extrusionOk="0">
                <a:moveTo>
                  <a:pt x="519" y="1"/>
                </a:moveTo>
                <a:cubicBezTo>
                  <a:pt x="278" y="1"/>
                  <a:pt x="1" y="67"/>
                  <a:pt x="1" y="67"/>
                </a:cubicBezTo>
                <a:cubicBezTo>
                  <a:pt x="1" y="67"/>
                  <a:pt x="499" y="619"/>
                  <a:pt x="909" y="619"/>
                </a:cubicBezTo>
                <a:cubicBezTo>
                  <a:pt x="945" y="619"/>
                  <a:pt x="980" y="615"/>
                  <a:pt x="1014" y="605"/>
                </a:cubicBezTo>
                <a:cubicBezTo>
                  <a:pt x="1104" y="584"/>
                  <a:pt x="1248" y="525"/>
                  <a:pt x="1269" y="474"/>
                </a:cubicBezTo>
                <a:cubicBezTo>
                  <a:pt x="1269" y="474"/>
                  <a:pt x="1065" y="80"/>
                  <a:pt x="667" y="12"/>
                </a:cubicBezTo>
                <a:cubicBezTo>
                  <a:pt x="621" y="4"/>
                  <a:pt x="571" y="1"/>
                  <a:pt x="5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4" name="Google Shape;11264;p36"/>
          <p:cNvSpPr/>
          <p:nvPr/>
        </p:nvSpPr>
        <p:spPr>
          <a:xfrm rot="-9359073">
            <a:off x="-1141361" y="54797"/>
            <a:ext cx="36315" cy="84915"/>
          </a:xfrm>
          <a:custGeom>
            <a:avLst/>
            <a:gdLst/>
            <a:ahLst/>
            <a:cxnLst/>
            <a:rect l="l" t="t" r="r" b="b"/>
            <a:pathLst>
              <a:path w="464" h="1085" extrusionOk="0">
                <a:moveTo>
                  <a:pt x="450" y="0"/>
                </a:moveTo>
                <a:cubicBezTo>
                  <a:pt x="445" y="0"/>
                  <a:pt x="442" y="7"/>
                  <a:pt x="442" y="10"/>
                </a:cubicBezTo>
                <a:cubicBezTo>
                  <a:pt x="378" y="447"/>
                  <a:pt x="5" y="1058"/>
                  <a:pt x="1" y="1066"/>
                </a:cubicBezTo>
                <a:cubicBezTo>
                  <a:pt x="1" y="1066"/>
                  <a:pt x="1" y="1070"/>
                  <a:pt x="1" y="1075"/>
                </a:cubicBezTo>
                <a:cubicBezTo>
                  <a:pt x="1" y="1079"/>
                  <a:pt x="5" y="1079"/>
                  <a:pt x="5" y="1083"/>
                </a:cubicBezTo>
                <a:cubicBezTo>
                  <a:pt x="8" y="1084"/>
                  <a:pt x="10" y="1085"/>
                  <a:pt x="12" y="1085"/>
                </a:cubicBezTo>
                <a:cubicBezTo>
                  <a:pt x="16" y="1085"/>
                  <a:pt x="19" y="1082"/>
                  <a:pt x="22" y="1079"/>
                </a:cubicBezTo>
                <a:cubicBezTo>
                  <a:pt x="26" y="1070"/>
                  <a:pt x="404" y="455"/>
                  <a:pt x="463" y="14"/>
                </a:cubicBezTo>
                <a:cubicBezTo>
                  <a:pt x="463" y="6"/>
                  <a:pt x="459" y="1"/>
                  <a:pt x="455" y="1"/>
                </a:cubicBezTo>
                <a:cubicBezTo>
                  <a:pt x="453" y="1"/>
                  <a:pt x="452" y="0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5" name="Google Shape;11265;p36"/>
          <p:cNvSpPr/>
          <p:nvPr/>
        </p:nvSpPr>
        <p:spPr>
          <a:xfrm rot="-9359073">
            <a:off x="-1208262" y="57256"/>
            <a:ext cx="24653" cy="97437"/>
          </a:xfrm>
          <a:custGeom>
            <a:avLst/>
            <a:gdLst/>
            <a:ahLst/>
            <a:cxnLst/>
            <a:rect l="l" t="t" r="r" b="b"/>
            <a:pathLst>
              <a:path w="315" h="1245" extrusionOk="0">
                <a:moveTo>
                  <a:pt x="302" y="0"/>
                </a:moveTo>
                <a:cubicBezTo>
                  <a:pt x="296" y="0"/>
                  <a:pt x="294" y="7"/>
                  <a:pt x="294" y="10"/>
                </a:cubicBezTo>
                <a:cubicBezTo>
                  <a:pt x="255" y="540"/>
                  <a:pt x="1" y="1223"/>
                  <a:pt x="1" y="1232"/>
                </a:cubicBezTo>
                <a:cubicBezTo>
                  <a:pt x="1" y="1232"/>
                  <a:pt x="1" y="1232"/>
                  <a:pt x="1" y="1236"/>
                </a:cubicBezTo>
                <a:cubicBezTo>
                  <a:pt x="1" y="1240"/>
                  <a:pt x="5" y="1240"/>
                  <a:pt x="9" y="1244"/>
                </a:cubicBezTo>
                <a:cubicBezTo>
                  <a:pt x="14" y="1244"/>
                  <a:pt x="22" y="1244"/>
                  <a:pt x="22" y="1236"/>
                </a:cubicBezTo>
                <a:cubicBezTo>
                  <a:pt x="22" y="1227"/>
                  <a:pt x="281" y="549"/>
                  <a:pt x="315" y="14"/>
                </a:cubicBezTo>
                <a:cubicBezTo>
                  <a:pt x="315" y="6"/>
                  <a:pt x="311" y="2"/>
                  <a:pt x="306" y="2"/>
                </a:cubicBezTo>
                <a:cubicBezTo>
                  <a:pt x="305" y="1"/>
                  <a:pt x="303" y="0"/>
                  <a:pt x="3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6" name="Google Shape;11266;p36"/>
          <p:cNvSpPr/>
          <p:nvPr/>
        </p:nvSpPr>
        <p:spPr>
          <a:xfrm rot="-9359073">
            <a:off x="-1234858" y="17418"/>
            <a:ext cx="87657" cy="26061"/>
          </a:xfrm>
          <a:custGeom>
            <a:avLst/>
            <a:gdLst/>
            <a:ahLst/>
            <a:cxnLst/>
            <a:rect l="l" t="t" r="r" b="b"/>
            <a:pathLst>
              <a:path w="1120" h="333" extrusionOk="0">
                <a:moveTo>
                  <a:pt x="13" y="0"/>
                </a:moveTo>
                <a:cubicBezTo>
                  <a:pt x="4" y="0"/>
                  <a:pt x="0" y="4"/>
                  <a:pt x="0" y="13"/>
                </a:cubicBezTo>
                <a:cubicBezTo>
                  <a:pt x="0" y="13"/>
                  <a:pt x="0" y="13"/>
                  <a:pt x="0" y="17"/>
                </a:cubicBezTo>
                <a:cubicBezTo>
                  <a:pt x="0" y="21"/>
                  <a:pt x="4" y="26"/>
                  <a:pt x="13" y="26"/>
                </a:cubicBezTo>
                <a:cubicBezTo>
                  <a:pt x="479" y="68"/>
                  <a:pt x="1094" y="331"/>
                  <a:pt x="1103" y="331"/>
                </a:cubicBezTo>
                <a:cubicBezTo>
                  <a:pt x="1104" y="332"/>
                  <a:pt x="1106" y="333"/>
                  <a:pt x="1107" y="333"/>
                </a:cubicBezTo>
                <a:cubicBezTo>
                  <a:pt x="1111" y="333"/>
                  <a:pt x="1116" y="330"/>
                  <a:pt x="1116" y="327"/>
                </a:cubicBezTo>
                <a:cubicBezTo>
                  <a:pt x="1120" y="318"/>
                  <a:pt x="1116" y="314"/>
                  <a:pt x="1111" y="310"/>
                </a:cubicBezTo>
                <a:cubicBezTo>
                  <a:pt x="1103" y="310"/>
                  <a:pt x="484" y="43"/>
                  <a:pt x="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7" name="Google Shape;11267;p36"/>
          <p:cNvSpPr/>
          <p:nvPr/>
        </p:nvSpPr>
        <p:spPr>
          <a:xfrm rot="-9359073">
            <a:off x="-1156333" y="14167"/>
            <a:ext cx="87735" cy="32401"/>
          </a:xfrm>
          <a:custGeom>
            <a:avLst/>
            <a:gdLst/>
            <a:ahLst/>
            <a:cxnLst/>
            <a:rect l="l" t="t" r="r" b="b"/>
            <a:pathLst>
              <a:path w="1121" h="414" extrusionOk="0">
                <a:moveTo>
                  <a:pt x="14" y="0"/>
                </a:moveTo>
                <a:cubicBezTo>
                  <a:pt x="9" y="0"/>
                  <a:pt x="1" y="4"/>
                  <a:pt x="1" y="13"/>
                </a:cubicBezTo>
                <a:lnTo>
                  <a:pt x="5" y="13"/>
                </a:lnTo>
                <a:cubicBezTo>
                  <a:pt x="5" y="21"/>
                  <a:pt x="9" y="21"/>
                  <a:pt x="14" y="26"/>
                </a:cubicBezTo>
                <a:cubicBezTo>
                  <a:pt x="395" y="43"/>
                  <a:pt x="1095" y="407"/>
                  <a:pt x="1099" y="412"/>
                </a:cubicBezTo>
                <a:cubicBezTo>
                  <a:pt x="1102" y="413"/>
                  <a:pt x="1104" y="413"/>
                  <a:pt x="1106" y="413"/>
                </a:cubicBezTo>
                <a:cubicBezTo>
                  <a:pt x="1110" y="413"/>
                  <a:pt x="1113" y="410"/>
                  <a:pt x="1116" y="407"/>
                </a:cubicBezTo>
                <a:cubicBezTo>
                  <a:pt x="1121" y="399"/>
                  <a:pt x="1116" y="395"/>
                  <a:pt x="1112" y="390"/>
                </a:cubicBezTo>
                <a:cubicBezTo>
                  <a:pt x="1104" y="386"/>
                  <a:pt x="404" y="17"/>
                  <a:pt x="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8" name="Google Shape;11268;p36"/>
          <p:cNvSpPr/>
          <p:nvPr/>
        </p:nvSpPr>
        <p:spPr>
          <a:xfrm rot="-9359073">
            <a:off x="-1291599" y="61591"/>
            <a:ext cx="31228" cy="113481"/>
          </a:xfrm>
          <a:custGeom>
            <a:avLst/>
            <a:gdLst/>
            <a:ahLst/>
            <a:cxnLst/>
            <a:rect l="l" t="t" r="r" b="b"/>
            <a:pathLst>
              <a:path w="399" h="1450" extrusionOk="0">
                <a:moveTo>
                  <a:pt x="268" y="1"/>
                </a:moveTo>
                <a:cubicBezTo>
                  <a:pt x="261" y="1"/>
                  <a:pt x="255" y="6"/>
                  <a:pt x="255" y="16"/>
                </a:cubicBezTo>
                <a:cubicBezTo>
                  <a:pt x="373" y="703"/>
                  <a:pt x="4" y="1424"/>
                  <a:pt x="0" y="1428"/>
                </a:cubicBezTo>
                <a:cubicBezTo>
                  <a:pt x="0" y="1432"/>
                  <a:pt x="0" y="1437"/>
                  <a:pt x="0" y="1441"/>
                </a:cubicBezTo>
                <a:cubicBezTo>
                  <a:pt x="0" y="1445"/>
                  <a:pt x="4" y="1445"/>
                  <a:pt x="9" y="1449"/>
                </a:cubicBezTo>
                <a:cubicBezTo>
                  <a:pt x="13" y="1449"/>
                  <a:pt x="21" y="1449"/>
                  <a:pt x="21" y="1441"/>
                </a:cubicBezTo>
                <a:cubicBezTo>
                  <a:pt x="25" y="1437"/>
                  <a:pt x="399" y="711"/>
                  <a:pt x="280" y="11"/>
                </a:cubicBezTo>
                <a:cubicBezTo>
                  <a:pt x="278" y="4"/>
                  <a:pt x="273" y="1"/>
                  <a:pt x="2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9" name="Google Shape;11269;p36"/>
          <p:cNvSpPr/>
          <p:nvPr/>
        </p:nvSpPr>
        <p:spPr>
          <a:xfrm rot="-9359073">
            <a:off x="-1319739" y="30171"/>
            <a:ext cx="94701" cy="22305"/>
          </a:xfrm>
          <a:custGeom>
            <a:avLst/>
            <a:gdLst/>
            <a:ahLst/>
            <a:cxnLst/>
            <a:rect l="l" t="t" r="r" b="b"/>
            <a:pathLst>
              <a:path w="1210" h="285" extrusionOk="0">
                <a:moveTo>
                  <a:pt x="24" y="0"/>
                </a:moveTo>
                <a:cubicBezTo>
                  <a:pt x="21" y="0"/>
                  <a:pt x="17" y="0"/>
                  <a:pt x="13" y="0"/>
                </a:cubicBezTo>
                <a:cubicBezTo>
                  <a:pt x="5" y="0"/>
                  <a:pt x="0" y="9"/>
                  <a:pt x="0" y="13"/>
                </a:cubicBezTo>
                <a:cubicBezTo>
                  <a:pt x="0" y="13"/>
                  <a:pt x="0" y="17"/>
                  <a:pt x="0" y="17"/>
                </a:cubicBezTo>
                <a:cubicBezTo>
                  <a:pt x="0" y="21"/>
                  <a:pt x="5" y="26"/>
                  <a:pt x="13" y="26"/>
                </a:cubicBezTo>
                <a:cubicBezTo>
                  <a:pt x="17" y="26"/>
                  <a:pt x="21" y="26"/>
                  <a:pt x="25" y="26"/>
                </a:cubicBezTo>
                <a:cubicBezTo>
                  <a:pt x="491" y="26"/>
                  <a:pt x="1184" y="280"/>
                  <a:pt x="1192" y="284"/>
                </a:cubicBezTo>
                <a:cubicBezTo>
                  <a:pt x="1196" y="284"/>
                  <a:pt x="1205" y="280"/>
                  <a:pt x="1205" y="276"/>
                </a:cubicBezTo>
                <a:cubicBezTo>
                  <a:pt x="1209" y="272"/>
                  <a:pt x="1205" y="263"/>
                  <a:pt x="1196" y="259"/>
                </a:cubicBezTo>
                <a:cubicBezTo>
                  <a:pt x="1192" y="259"/>
                  <a:pt x="495" y="0"/>
                  <a:pt x="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0" name="Google Shape;11270;p36"/>
          <p:cNvSpPr/>
          <p:nvPr/>
        </p:nvSpPr>
        <p:spPr>
          <a:xfrm rot="-9359073">
            <a:off x="-1402261" y="49710"/>
            <a:ext cx="99631" cy="13931"/>
          </a:xfrm>
          <a:custGeom>
            <a:avLst/>
            <a:gdLst/>
            <a:ahLst/>
            <a:cxnLst/>
            <a:rect l="l" t="t" r="r" b="b"/>
            <a:pathLst>
              <a:path w="1273" h="178" extrusionOk="0">
                <a:moveTo>
                  <a:pt x="214" y="1"/>
                </a:moveTo>
                <a:cubicBezTo>
                  <a:pt x="143" y="1"/>
                  <a:pt x="74" y="4"/>
                  <a:pt x="9" y="12"/>
                </a:cubicBezTo>
                <a:cubicBezTo>
                  <a:pt x="4" y="12"/>
                  <a:pt x="0" y="16"/>
                  <a:pt x="0" y="25"/>
                </a:cubicBezTo>
                <a:cubicBezTo>
                  <a:pt x="0" y="29"/>
                  <a:pt x="9" y="33"/>
                  <a:pt x="13" y="33"/>
                </a:cubicBezTo>
                <a:cubicBezTo>
                  <a:pt x="71" y="27"/>
                  <a:pt x="132" y="25"/>
                  <a:pt x="195" y="25"/>
                </a:cubicBezTo>
                <a:cubicBezTo>
                  <a:pt x="669" y="25"/>
                  <a:pt x="1248" y="174"/>
                  <a:pt x="1256" y="177"/>
                </a:cubicBezTo>
                <a:cubicBezTo>
                  <a:pt x="1260" y="177"/>
                  <a:pt x="1268" y="173"/>
                  <a:pt x="1268" y="169"/>
                </a:cubicBezTo>
                <a:cubicBezTo>
                  <a:pt x="1273" y="160"/>
                  <a:pt x="1268" y="156"/>
                  <a:pt x="1264" y="152"/>
                </a:cubicBezTo>
                <a:cubicBezTo>
                  <a:pt x="1257" y="152"/>
                  <a:pt x="690" y="1"/>
                  <a:pt x="2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1" name="Google Shape;11271;p36"/>
          <p:cNvSpPr/>
          <p:nvPr/>
        </p:nvSpPr>
        <p:spPr>
          <a:xfrm rot="-9359073">
            <a:off x="-1358582" y="83014"/>
            <a:ext cx="19331" cy="117629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9" y="0"/>
                </a:moveTo>
                <a:cubicBezTo>
                  <a:pt x="5" y="4"/>
                  <a:pt x="1" y="9"/>
                  <a:pt x="1" y="17"/>
                </a:cubicBezTo>
                <a:cubicBezTo>
                  <a:pt x="221" y="641"/>
                  <a:pt x="52" y="1480"/>
                  <a:pt x="52" y="1489"/>
                </a:cubicBezTo>
                <a:cubicBezTo>
                  <a:pt x="48" y="1489"/>
                  <a:pt x="48" y="1493"/>
                  <a:pt x="52" y="1493"/>
                </a:cubicBezTo>
                <a:cubicBezTo>
                  <a:pt x="52" y="1499"/>
                  <a:pt x="56" y="1503"/>
                  <a:pt x="61" y="1503"/>
                </a:cubicBezTo>
                <a:cubicBezTo>
                  <a:pt x="66" y="1503"/>
                  <a:pt x="71" y="1499"/>
                  <a:pt x="73" y="1493"/>
                </a:cubicBezTo>
                <a:cubicBezTo>
                  <a:pt x="73" y="1485"/>
                  <a:pt x="247" y="636"/>
                  <a:pt x="26" y="9"/>
                </a:cubicBezTo>
                <a:cubicBezTo>
                  <a:pt x="22" y="4"/>
                  <a:pt x="14" y="0"/>
                  <a:pt x="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36"/>
          <p:cNvSpPr/>
          <p:nvPr/>
        </p:nvSpPr>
        <p:spPr>
          <a:xfrm rot="-9359073">
            <a:off x="-1431868" y="102598"/>
            <a:ext cx="16044" cy="114420"/>
          </a:xfrm>
          <a:custGeom>
            <a:avLst/>
            <a:gdLst/>
            <a:ahLst/>
            <a:cxnLst/>
            <a:rect l="l" t="t" r="r" b="b"/>
            <a:pathLst>
              <a:path w="205" h="1462" extrusionOk="0">
                <a:moveTo>
                  <a:pt x="68" y="1"/>
                </a:moveTo>
                <a:cubicBezTo>
                  <a:pt x="67" y="1"/>
                  <a:pt x="65" y="1"/>
                  <a:pt x="64" y="2"/>
                </a:cubicBezTo>
                <a:cubicBezTo>
                  <a:pt x="56" y="2"/>
                  <a:pt x="51" y="11"/>
                  <a:pt x="56" y="15"/>
                </a:cubicBezTo>
                <a:cubicBezTo>
                  <a:pt x="179" y="554"/>
                  <a:pt x="1" y="1440"/>
                  <a:pt x="1" y="1449"/>
                </a:cubicBezTo>
                <a:cubicBezTo>
                  <a:pt x="1" y="1449"/>
                  <a:pt x="1" y="1453"/>
                  <a:pt x="1" y="1453"/>
                </a:cubicBezTo>
                <a:cubicBezTo>
                  <a:pt x="1" y="1457"/>
                  <a:pt x="5" y="1461"/>
                  <a:pt x="9" y="1461"/>
                </a:cubicBezTo>
                <a:cubicBezTo>
                  <a:pt x="17" y="1461"/>
                  <a:pt x="22" y="1457"/>
                  <a:pt x="26" y="1453"/>
                </a:cubicBezTo>
                <a:cubicBezTo>
                  <a:pt x="26" y="1444"/>
                  <a:pt x="204" y="549"/>
                  <a:pt x="77" y="11"/>
                </a:cubicBezTo>
                <a:cubicBezTo>
                  <a:pt x="77" y="5"/>
                  <a:pt x="72" y="1"/>
                  <a:pt x="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3" name="Google Shape;11273;p36"/>
          <p:cNvSpPr/>
          <p:nvPr/>
        </p:nvSpPr>
        <p:spPr>
          <a:xfrm rot="-9359073">
            <a:off x="-1484152" y="79745"/>
            <a:ext cx="97988" cy="6104"/>
          </a:xfrm>
          <a:custGeom>
            <a:avLst/>
            <a:gdLst/>
            <a:ahLst/>
            <a:cxnLst/>
            <a:rect l="l" t="t" r="r" b="b"/>
            <a:pathLst>
              <a:path w="1252" h="78" extrusionOk="0">
                <a:moveTo>
                  <a:pt x="1126" y="1"/>
                </a:moveTo>
                <a:cubicBezTo>
                  <a:pt x="887" y="1"/>
                  <a:pt x="323" y="6"/>
                  <a:pt x="13" y="52"/>
                </a:cubicBezTo>
                <a:cubicBezTo>
                  <a:pt x="8" y="52"/>
                  <a:pt x="0" y="61"/>
                  <a:pt x="4" y="65"/>
                </a:cubicBezTo>
                <a:lnTo>
                  <a:pt x="4" y="69"/>
                </a:lnTo>
                <a:cubicBezTo>
                  <a:pt x="4" y="73"/>
                  <a:pt x="13" y="78"/>
                  <a:pt x="17" y="78"/>
                </a:cubicBezTo>
                <a:cubicBezTo>
                  <a:pt x="332" y="28"/>
                  <a:pt x="906" y="22"/>
                  <a:pt x="1137" y="22"/>
                </a:cubicBezTo>
                <a:cubicBezTo>
                  <a:pt x="1199" y="22"/>
                  <a:pt x="1237" y="23"/>
                  <a:pt x="1239" y="23"/>
                </a:cubicBezTo>
                <a:cubicBezTo>
                  <a:pt x="1243" y="23"/>
                  <a:pt x="1247" y="18"/>
                  <a:pt x="1247" y="10"/>
                </a:cubicBezTo>
                <a:cubicBezTo>
                  <a:pt x="1251" y="6"/>
                  <a:pt x="1243" y="1"/>
                  <a:pt x="1239" y="1"/>
                </a:cubicBezTo>
                <a:cubicBezTo>
                  <a:pt x="1237" y="1"/>
                  <a:pt x="1195" y="1"/>
                  <a:pt x="112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4" name="Google Shape;11274;p36"/>
          <p:cNvSpPr/>
          <p:nvPr/>
        </p:nvSpPr>
        <p:spPr>
          <a:xfrm rot="-9359073">
            <a:off x="-1547344" y="116298"/>
            <a:ext cx="82413" cy="11035"/>
          </a:xfrm>
          <a:custGeom>
            <a:avLst/>
            <a:gdLst/>
            <a:ahLst/>
            <a:cxnLst/>
            <a:rect l="l" t="t" r="r" b="b"/>
            <a:pathLst>
              <a:path w="1053" h="141" extrusionOk="0">
                <a:moveTo>
                  <a:pt x="1039" y="1"/>
                </a:moveTo>
                <a:cubicBezTo>
                  <a:pt x="1031" y="1"/>
                  <a:pt x="289" y="39"/>
                  <a:pt x="13" y="115"/>
                </a:cubicBezTo>
                <a:cubicBezTo>
                  <a:pt x="5" y="119"/>
                  <a:pt x="0" y="124"/>
                  <a:pt x="5" y="132"/>
                </a:cubicBezTo>
                <a:cubicBezTo>
                  <a:pt x="5" y="141"/>
                  <a:pt x="13" y="141"/>
                  <a:pt x="17" y="141"/>
                </a:cubicBezTo>
                <a:cubicBezTo>
                  <a:pt x="293" y="60"/>
                  <a:pt x="1035" y="26"/>
                  <a:pt x="1039" y="26"/>
                </a:cubicBezTo>
                <a:cubicBezTo>
                  <a:pt x="1048" y="22"/>
                  <a:pt x="1052" y="18"/>
                  <a:pt x="1052" y="13"/>
                </a:cubicBezTo>
                <a:cubicBezTo>
                  <a:pt x="1052" y="5"/>
                  <a:pt x="1048" y="1"/>
                  <a:pt x="10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5" name="Google Shape;11275;p36"/>
          <p:cNvSpPr/>
          <p:nvPr/>
        </p:nvSpPr>
        <p:spPr>
          <a:xfrm rot="-9359073">
            <a:off x="-1500579" y="138651"/>
            <a:ext cx="14401" cy="86167"/>
          </a:xfrm>
          <a:custGeom>
            <a:avLst/>
            <a:gdLst/>
            <a:ahLst/>
            <a:cxnLst/>
            <a:rect l="l" t="t" r="r" b="b"/>
            <a:pathLst>
              <a:path w="184" h="1101" extrusionOk="0">
                <a:moveTo>
                  <a:pt x="14" y="1"/>
                </a:moveTo>
                <a:cubicBezTo>
                  <a:pt x="12" y="1"/>
                  <a:pt x="11" y="1"/>
                  <a:pt x="9" y="2"/>
                </a:cubicBezTo>
                <a:cubicBezTo>
                  <a:pt x="1" y="2"/>
                  <a:pt x="1" y="11"/>
                  <a:pt x="1" y="15"/>
                </a:cubicBezTo>
                <a:cubicBezTo>
                  <a:pt x="162" y="473"/>
                  <a:pt x="77" y="1075"/>
                  <a:pt x="77" y="1084"/>
                </a:cubicBezTo>
                <a:cubicBezTo>
                  <a:pt x="77" y="1088"/>
                  <a:pt x="77" y="1088"/>
                  <a:pt x="77" y="1092"/>
                </a:cubicBezTo>
                <a:cubicBezTo>
                  <a:pt x="77" y="1097"/>
                  <a:pt x="81" y="1097"/>
                  <a:pt x="86" y="1101"/>
                </a:cubicBezTo>
                <a:cubicBezTo>
                  <a:pt x="94" y="1101"/>
                  <a:pt x="98" y="1097"/>
                  <a:pt x="103" y="1088"/>
                </a:cubicBezTo>
                <a:cubicBezTo>
                  <a:pt x="103" y="1084"/>
                  <a:pt x="183" y="473"/>
                  <a:pt x="26" y="7"/>
                </a:cubicBezTo>
                <a:cubicBezTo>
                  <a:pt x="23" y="4"/>
                  <a:pt x="18" y="1"/>
                  <a:pt x="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6" name="Google Shape;11276;p36"/>
          <p:cNvSpPr/>
          <p:nvPr/>
        </p:nvSpPr>
        <p:spPr>
          <a:xfrm rot="-9359073">
            <a:off x="-1577622" y="148553"/>
            <a:ext cx="48524" cy="67149"/>
          </a:xfrm>
          <a:custGeom>
            <a:avLst/>
            <a:gdLst/>
            <a:ahLst/>
            <a:cxnLst/>
            <a:rect l="l" t="t" r="r" b="b"/>
            <a:pathLst>
              <a:path w="620" h="858" extrusionOk="0">
                <a:moveTo>
                  <a:pt x="604" y="1"/>
                </a:moveTo>
                <a:cubicBezTo>
                  <a:pt x="600" y="1"/>
                  <a:pt x="597" y="4"/>
                  <a:pt x="594" y="7"/>
                </a:cubicBezTo>
                <a:cubicBezTo>
                  <a:pt x="454" y="346"/>
                  <a:pt x="9" y="834"/>
                  <a:pt x="4" y="838"/>
                </a:cubicBezTo>
                <a:cubicBezTo>
                  <a:pt x="0" y="842"/>
                  <a:pt x="0" y="846"/>
                  <a:pt x="4" y="851"/>
                </a:cubicBezTo>
                <a:cubicBezTo>
                  <a:pt x="4" y="851"/>
                  <a:pt x="4" y="851"/>
                  <a:pt x="4" y="855"/>
                </a:cubicBezTo>
                <a:cubicBezTo>
                  <a:pt x="6" y="857"/>
                  <a:pt x="10" y="858"/>
                  <a:pt x="13" y="858"/>
                </a:cubicBezTo>
                <a:cubicBezTo>
                  <a:pt x="16" y="858"/>
                  <a:pt x="19" y="857"/>
                  <a:pt x="21" y="855"/>
                </a:cubicBezTo>
                <a:cubicBezTo>
                  <a:pt x="26" y="851"/>
                  <a:pt x="475" y="359"/>
                  <a:pt x="615" y="15"/>
                </a:cubicBezTo>
                <a:cubicBezTo>
                  <a:pt x="619" y="11"/>
                  <a:pt x="615" y="2"/>
                  <a:pt x="611" y="2"/>
                </a:cubicBezTo>
                <a:cubicBezTo>
                  <a:pt x="608" y="1"/>
                  <a:pt x="606" y="1"/>
                  <a:pt x="6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7" name="Google Shape;11277;p36"/>
          <p:cNvSpPr/>
          <p:nvPr/>
        </p:nvSpPr>
        <p:spPr>
          <a:xfrm rot="-9359073">
            <a:off x="-382982" y="1404080"/>
            <a:ext cx="235186" cy="191978"/>
          </a:xfrm>
          <a:custGeom>
            <a:avLst/>
            <a:gdLst/>
            <a:ahLst/>
            <a:cxnLst/>
            <a:rect l="l" t="t" r="r" b="b"/>
            <a:pathLst>
              <a:path w="3005" h="2453" extrusionOk="0">
                <a:moveTo>
                  <a:pt x="1654" y="0"/>
                </a:moveTo>
                <a:cubicBezTo>
                  <a:pt x="1221" y="0"/>
                  <a:pt x="1141" y="427"/>
                  <a:pt x="1127" y="614"/>
                </a:cubicBezTo>
                <a:lnTo>
                  <a:pt x="1127" y="614"/>
                </a:lnTo>
                <a:cubicBezTo>
                  <a:pt x="1123" y="442"/>
                  <a:pt x="1064" y="66"/>
                  <a:pt x="628" y="17"/>
                </a:cubicBezTo>
                <a:cubicBezTo>
                  <a:pt x="604" y="15"/>
                  <a:pt x="581" y="13"/>
                  <a:pt x="559" y="13"/>
                </a:cubicBezTo>
                <a:cubicBezTo>
                  <a:pt x="55" y="13"/>
                  <a:pt x="0" y="675"/>
                  <a:pt x="0" y="675"/>
                </a:cubicBezTo>
                <a:lnTo>
                  <a:pt x="1315" y="2452"/>
                </a:lnTo>
                <a:cubicBezTo>
                  <a:pt x="1315" y="2452"/>
                  <a:pt x="2859" y="1489"/>
                  <a:pt x="2952" y="845"/>
                </a:cubicBezTo>
                <a:cubicBezTo>
                  <a:pt x="3005" y="486"/>
                  <a:pt x="2855" y="312"/>
                  <a:pt x="2661" y="312"/>
                </a:cubicBezTo>
                <a:cubicBezTo>
                  <a:pt x="2508" y="312"/>
                  <a:pt x="2328" y="419"/>
                  <a:pt x="2198" y="628"/>
                </a:cubicBezTo>
                <a:cubicBezTo>
                  <a:pt x="2198" y="628"/>
                  <a:pt x="2219" y="9"/>
                  <a:pt x="1659" y="0"/>
                </a:cubicBezTo>
                <a:cubicBezTo>
                  <a:pt x="1657" y="0"/>
                  <a:pt x="1656" y="0"/>
                  <a:pt x="16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8" name="Google Shape;11278;p36"/>
          <p:cNvSpPr/>
          <p:nvPr/>
        </p:nvSpPr>
        <p:spPr>
          <a:xfrm rot="-9359073">
            <a:off x="-368505" y="1474285"/>
            <a:ext cx="46881" cy="75758"/>
          </a:xfrm>
          <a:custGeom>
            <a:avLst/>
            <a:gdLst/>
            <a:ahLst/>
            <a:cxnLst/>
            <a:rect l="l" t="t" r="r" b="b"/>
            <a:pathLst>
              <a:path w="599" h="968" extrusionOk="0">
                <a:moveTo>
                  <a:pt x="581" y="0"/>
                </a:moveTo>
                <a:cubicBezTo>
                  <a:pt x="297" y="174"/>
                  <a:pt x="13" y="920"/>
                  <a:pt x="0" y="954"/>
                </a:cubicBezTo>
                <a:lnTo>
                  <a:pt x="34" y="967"/>
                </a:lnTo>
                <a:cubicBezTo>
                  <a:pt x="34" y="959"/>
                  <a:pt x="323" y="199"/>
                  <a:pt x="598" y="30"/>
                </a:cubicBezTo>
                <a:lnTo>
                  <a:pt x="58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36"/>
          <p:cNvSpPr/>
          <p:nvPr/>
        </p:nvSpPr>
        <p:spPr>
          <a:xfrm rot="-9359073">
            <a:off x="-397639" y="1525808"/>
            <a:ext cx="29584" cy="24809"/>
          </a:xfrm>
          <a:custGeom>
            <a:avLst/>
            <a:gdLst/>
            <a:ahLst/>
            <a:cxnLst/>
            <a:rect l="l" t="t" r="r" b="b"/>
            <a:pathLst>
              <a:path w="378" h="317" extrusionOk="0">
                <a:moveTo>
                  <a:pt x="197" y="0"/>
                </a:moveTo>
                <a:cubicBezTo>
                  <a:pt x="87" y="0"/>
                  <a:pt x="0" y="116"/>
                  <a:pt x="55" y="226"/>
                </a:cubicBezTo>
                <a:cubicBezTo>
                  <a:pt x="84" y="287"/>
                  <a:pt x="141" y="317"/>
                  <a:pt x="199" y="317"/>
                </a:cubicBezTo>
                <a:cubicBezTo>
                  <a:pt x="261" y="317"/>
                  <a:pt x="323" y="282"/>
                  <a:pt x="348" y="213"/>
                </a:cubicBezTo>
                <a:cubicBezTo>
                  <a:pt x="377" y="128"/>
                  <a:pt x="335" y="39"/>
                  <a:pt x="250" y="10"/>
                </a:cubicBezTo>
                <a:cubicBezTo>
                  <a:pt x="232" y="3"/>
                  <a:pt x="214" y="0"/>
                  <a:pt x="19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0" name="Google Shape;11280;p36"/>
          <p:cNvSpPr/>
          <p:nvPr/>
        </p:nvSpPr>
        <p:spPr>
          <a:xfrm rot="-9359073">
            <a:off x="-349081" y="1514937"/>
            <a:ext cx="35924" cy="81080"/>
          </a:xfrm>
          <a:custGeom>
            <a:avLst/>
            <a:gdLst/>
            <a:ahLst/>
            <a:cxnLst/>
            <a:rect l="l" t="t" r="r" b="b"/>
            <a:pathLst>
              <a:path w="459" h="1036" extrusionOk="0">
                <a:moveTo>
                  <a:pt x="437" y="1"/>
                </a:moveTo>
                <a:cubicBezTo>
                  <a:pt x="178" y="213"/>
                  <a:pt x="4" y="993"/>
                  <a:pt x="0" y="1027"/>
                </a:cubicBezTo>
                <a:lnTo>
                  <a:pt x="34" y="1035"/>
                </a:lnTo>
                <a:cubicBezTo>
                  <a:pt x="34" y="1027"/>
                  <a:pt x="212" y="234"/>
                  <a:pt x="458" y="26"/>
                </a:cubicBezTo>
                <a:lnTo>
                  <a:pt x="43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36"/>
          <p:cNvSpPr/>
          <p:nvPr/>
        </p:nvSpPr>
        <p:spPr>
          <a:xfrm rot="-9359073">
            <a:off x="-378980" y="1574372"/>
            <a:ext cx="29819" cy="25122"/>
          </a:xfrm>
          <a:custGeom>
            <a:avLst/>
            <a:gdLst/>
            <a:ahLst/>
            <a:cxnLst/>
            <a:rect l="l" t="t" r="r" b="b"/>
            <a:pathLst>
              <a:path w="381" h="321" extrusionOk="0">
                <a:moveTo>
                  <a:pt x="210" y="1"/>
                </a:moveTo>
                <a:cubicBezTo>
                  <a:pt x="86" y="1"/>
                  <a:pt x="1" y="140"/>
                  <a:pt x="75" y="249"/>
                </a:cubicBezTo>
                <a:cubicBezTo>
                  <a:pt x="107" y="298"/>
                  <a:pt x="156" y="320"/>
                  <a:pt x="205" y="320"/>
                </a:cubicBezTo>
                <a:cubicBezTo>
                  <a:pt x="276" y="320"/>
                  <a:pt x="346" y="274"/>
                  <a:pt x="364" y="194"/>
                </a:cubicBezTo>
                <a:cubicBezTo>
                  <a:pt x="381" y="105"/>
                  <a:pt x="325" y="20"/>
                  <a:pt x="241" y="3"/>
                </a:cubicBezTo>
                <a:cubicBezTo>
                  <a:pt x="230" y="2"/>
                  <a:pt x="220" y="1"/>
                  <a:pt x="2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36"/>
          <p:cNvSpPr/>
          <p:nvPr/>
        </p:nvSpPr>
        <p:spPr>
          <a:xfrm rot="-9359073">
            <a:off x="-307773" y="1539179"/>
            <a:ext cx="15027" cy="87341"/>
          </a:xfrm>
          <a:custGeom>
            <a:avLst/>
            <a:gdLst/>
            <a:ahLst/>
            <a:cxnLst/>
            <a:rect l="l" t="t" r="r" b="b"/>
            <a:pathLst>
              <a:path w="192" h="1116" extrusionOk="0">
                <a:moveTo>
                  <a:pt x="161" y="0"/>
                </a:moveTo>
                <a:cubicBezTo>
                  <a:pt x="0" y="293"/>
                  <a:pt x="123" y="1082"/>
                  <a:pt x="127" y="1116"/>
                </a:cubicBezTo>
                <a:lnTo>
                  <a:pt x="166" y="1111"/>
                </a:lnTo>
                <a:cubicBezTo>
                  <a:pt x="166" y="1103"/>
                  <a:pt x="38" y="297"/>
                  <a:pt x="191" y="17"/>
                </a:cubicBezTo>
                <a:lnTo>
                  <a:pt x="1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3" name="Google Shape;11283;p36"/>
          <p:cNvSpPr/>
          <p:nvPr/>
        </p:nvSpPr>
        <p:spPr>
          <a:xfrm rot="-9359073">
            <a:off x="-338048" y="1609400"/>
            <a:ext cx="25593" cy="25044"/>
          </a:xfrm>
          <a:custGeom>
            <a:avLst/>
            <a:gdLst/>
            <a:ahLst/>
            <a:cxnLst/>
            <a:rect l="l" t="t" r="r" b="b"/>
            <a:pathLst>
              <a:path w="327" h="320" extrusionOk="0">
                <a:moveTo>
                  <a:pt x="159" y="1"/>
                </a:moveTo>
                <a:cubicBezTo>
                  <a:pt x="77" y="1"/>
                  <a:pt x="9" y="66"/>
                  <a:pt x="5" y="150"/>
                </a:cubicBezTo>
                <a:cubicBezTo>
                  <a:pt x="0" y="239"/>
                  <a:pt x="68" y="315"/>
                  <a:pt x="153" y="320"/>
                </a:cubicBezTo>
                <a:cubicBezTo>
                  <a:pt x="156" y="320"/>
                  <a:pt x="158" y="320"/>
                  <a:pt x="161" y="320"/>
                </a:cubicBezTo>
                <a:cubicBezTo>
                  <a:pt x="247" y="320"/>
                  <a:pt x="319" y="253"/>
                  <a:pt x="323" y="167"/>
                </a:cubicBezTo>
                <a:cubicBezTo>
                  <a:pt x="327" y="82"/>
                  <a:pt x="259" y="6"/>
                  <a:pt x="174" y="2"/>
                </a:cubicBezTo>
                <a:cubicBezTo>
                  <a:pt x="169" y="1"/>
                  <a:pt x="164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4" name="Google Shape;11284;p36"/>
          <p:cNvSpPr/>
          <p:nvPr/>
        </p:nvSpPr>
        <p:spPr>
          <a:xfrm rot="-9359073">
            <a:off x="-285459" y="1539856"/>
            <a:ext cx="26297" cy="84758"/>
          </a:xfrm>
          <a:custGeom>
            <a:avLst/>
            <a:gdLst/>
            <a:ahLst/>
            <a:cxnLst/>
            <a:rect l="l" t="t" r="r" b="b"/>
            <a:pathLst>
              <a:path w="336" h="1083" extrusionOk="0">
                <a:moveTo>
                  <a:pt x="26" y="1"/>
                </a:moveTo>
                <a:lnTo>
                  <a:pt x="1" y="26"/>
                </a:lnTo>
                <a:cubicBezTo>
                  <a:pt x="221" y="264"/>
                  <a:pt x="302" y="1074"/>
                  <a:pt x="302" y="1082"/>
                </a:cubicBezTo>
                <a:lnTo>
                  <a:pt x="336" y="1078"/>
                </a:lnTo>
                <a:cubicBezTo>
                  <a:pt x="332" y="1044"/>
                  <a:pt x="255" y="247"/>
                  <a:pt x="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5" name="Google Shape;11285;p36"/>
          <p:cNvSpPr/>
          <p:nvPr/>
        </p:nvSpPr>
        <p:spPr>
          <a:xfrm rot="-9359073">
            <a:off x="-294167" y="1614697"/>
            <a:ext cx="29349" cy="24809"/>
          </a:xfrm>
          <a:custGeom>
            <a:avLst/>
            <a:gdLst/>
            <a:ahLst/>
            <a:cxnLst/>
            <a:rect l="l" t="t" r="r" b="b"/>
            <a:pathLst>
              <a:path w="375" h="317" extrusionOk="0">
                <a:moveTo>
                  <a:pt x="168" y="0"/>
                </a:moveTo>
                <a:cubicBezTo>
                  <a:pt x="163" y="0"/>
                  <a:pt x="158" y="0"/>
                  <a:pt x="153" y="1"/>
                </a:cubicBezTo>
                <a:cubicBezTo>
                  <a:pt x="64" y="5"/>
                  <a:pt x="0" y="81"/>
                  <a:pt x="9" y="170"/>
                </a:cubicBezTo>
                <a:cubicBezTo>
                  <a:pt x="14" y="260"/>
                  <a:pt x="89" y="317"/>
                  <a:pt x="166" y="317"/>
                </a:cubicBezTo>
                <a:cubicBezTo>
                  <a:pt x="209" y="317"/>
                  <a:pt x="252" y="299"/>
                  <a:pt x="284" y="259"/>
                </a:cubicBezTo>
                <a:cubicBezTo>
                  <a:pt x="374" y="157"/>
                  <a:pt x="299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6" name="Google Shape;11286;p36"/>
          <p:cNvSpPr/>
          <p:nvPr/>
        </p:nvSpPr>
        <p:spPr>
          <a:xfrm rot="-9359073">
            <a:off x="-245388" y="1537456"/>
            <a:ext cx="26610" cy="84367"/>
          </a:xfrm>
          <a:custGeom>
            <a:avLst/>
            <a:gdLst/>
            <a:ahLst/>
            <a:cxnLst/>
            <a:rect l="l" t="t" r="r" b="b"/>
            <a:pathLst>
              <a:path w="340" h="1078" extrusionOk="0">
                <a:moveTo>
                  <a:pt x="30" y="1"/>
                </a:moveTo>
                <a:lnTo>
                  <a:pt x="1" y="26"/>
                </a:lnTo>
                <a:cubicBezTo>
                  <a:pt x="221" y="259"/>
                  <a:pt x="302" y="1069"/>
                  <a:pt x="302" y="1078"/>
                </a:cubicBezTo>
                <a:lnTo>
                  <a:pt x="340" y="1074"/>
                </a:lnTo>
                <a:cubicBezTo>
                  <a:pt x="336" y="1040"/>
                  <a:pt x="255" y="242"/>
                  <a:pt x="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7" name="Google Shape;11287;p36"/>
          <p:cNvSpPr/>
          <p:nvPr/>
        </p:nvSpPr>
        <p:spPr>
          <a:xfrm rot="-9359073">
            <a:off x="-253863" y="1612284"/>
            <a:ext cx="29428" cy="24888"/>
          </a:xfrm>
          <a:custGeom>
            <a:avLst/>
            <a:gdLst/>
            <a:ahLst/>
            <a:cxnLst/>
            <a:rect l="l" t="t" r="r" b="b"/>
            <a:pathLst>
              <a:path w="376" h="318" extrusionOk="0">
                <a:moveTo>
                  <a:pt x="169" y="1"/>
                </a:moveTo>
                <a:cubicBezTo>
                  <a:pt x="164" y="1"/>
                  <a:pt x="159" y="1"/>
                  <a:pt x="154" y="1"/>
                </a:cubicBezTo>
                <a:cubicBezTo>
                  <a:pt x="65" y="5"/>
                  <a:pt x="1" y="86"/>
                  <a:pt x="9" y="171"/>
                </a:cubicBezTo>
                <a:cubicBezTo>
                  <a:pt x="15" y="261"/>
                  <a:pt x="90" y="317"/>
                  <a:pt x="167" y="317"/>
                </a:cubicBezTo>
                <a:cubicBezTo>
                  <a:pt x="210" y="317"/>
                  <a:pt x="253" y="300"/>
                  <a:pt x="285" y="260"/>
                </a:cubicBezTo>
                <a:cubicBezTo>
                  <a:pt x="375" y="158"/>
                  <a:pt x="300" y="1"/>
                  <a:pt x="1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8" name="Google Shape;11288;p36"/>
          <p:cNvSpPr/>
          <p:nvPr/>
        </p:nvSpPr>
        <p:spPr>
          <a:xfrm rot="-9359073">
            <a:off x="-403140" y="1335395"/>
            <a:ext cx="308912" cy="241675"/>
          </a:xfrm>
          <a:custGeom>
            <a:avLst/>
            <a:gdLst/>
            <a:ahLst/>
            <a:cxnLst/>
            <a:rect l="l" t="t" r="r" b="b"/>
            <a:pathLst>
              <a:path w="3947" h="3088" extrusionOk="0">
                <a:moveTo>
                  <a:pt x="1960" y="1"/>
                </a:moveTo>
                <a:cubicBezTo>
                  <a:pt x="1686" y="1"/>
                  <a:pt x="1324" y="120"/>
                  <a:pt x="1232" y="754"/>
                </a:cubicBezTo>
                <a:cubicBezTo>
                  <a:pt x="1141" y="371"/>
                  <a:pt x="885" y="203"/>
                  <a:pt x="636" y="203"/>
                </a:cubicBezTo>
                <a:cubicBezTo>
                  <a:pt x="312" y="203"/>
                  <a:pt x="1" y="487"/>
                  <a:pt x="82" y="949"/>
                </a:cubicBezTo>
                <a:cubicBezTo>
                  <a:pt x="226" y="1764"/>
                  <a:pt x="1312" y="2633"/>
                  <a:pt x="1312" y="2633"/>
                </a:cubicBezTo>
                <a:cubicBezTo>
                  <a:pt x="1499" y="2854"/>
                  <a:pt x="1736" y="3087"/>
                  <a:pt x="1736" y="3087"/>
                </a:cubicBezTo>
                <a:cubicBezTo>
                  <a:pt x="1736" y="3087"/>
                  <a:pt x="2250" y="2913"/>
                  <a:pt x="2890" y="2239"/>
                </a:cubicBezTo>
                <a:cubicBezTo>
                  <a:pt x="3535" y="1560"/>
                  <a:pt x="3946" y="606"/>
                  <a:pt x="3641" y="351"/>
                </a:cubicBezTo>
                <a:cubicBezTo>
                  <a:pt x="3537" y="268"/>
                  <a:pt x="3426" y="220"/>
                  <a:pt x="3305" y="220"/>
                </a:cubicBezTo>
                <a:cubicBezTo>
                  <a:pt x="3063" y="220"/>
                  <a:pt x="2779" y="411"/>
                  <a:pt x="2432" y="894"/>
                </a:cubicBezTo>
                <a:cubicBezTo>
                  <a:pt x="2606" y="411"/>
                  <a:pt x="2415" y="67"/>
                  <a:pt x="2165" y="21"/>
                </a:cubicBezTo>
                <a:cubicBezTo>
                  <a:pt x="2109" y="10"/>
                  <a:pt x="2038" y="1"/>
                  <a:pt x="19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9" name="Google Shape;11289;p36"/>
          <p:cNvSpPr/>
          <p:nvPr/>
        </p:nvSpPr>
        <p:spPr>
          <a:xfrm rot="-9359073">
            <a:off x="-346782" y="1335628"/>
            <a:ext cx="269858" cy="184152"/>
          </a:xfrm>
          <a:custGeom>
            <a:avLst/>
            <a:gdLst/>
            <a:ahLst/>
            <a:cxnLst/>
            <a:rect l="l" t="t" r="r" b="b"/>
            <a:pathLst>
              <a:path w="3448" h="2353" extrusionOk="0">
                <a:moveTo>
                  <a:pt x="1462" y="0"/>
                </a:moveTo>
                <a:cubicBezTo>
                  <a:pt x="1025" y="0"/>
                  <a:pt x="1132" y="681"/>
                  <a:pt x="1132" y="681"/>
                </a:cubicBezTo>
                <a:cubicBezTo>
                  <a:pt x="1077" y="533"/>
                  <a:pt x="984" y="397"/>
                  <a:pt x="869" y="291"/>
                </a:cubicBezTo>
                <a:cubicBezTo>
                  <a:pt x="754" y="180"/>
                  <a:pt x="636" y="133"/>
                  <a:pt x="531" y="133"/>
                </a:cubicBezTo>
                <a:cubicBezTo>
                  <a:pt x="212" y="133"/>
                  <a:pt x="0" y="562"/>
                  <a:pt x="284" y="969"/>
                </a:cubicBezTo>
                <a:cubicBezTo>
                  <a:pt x="661" y="1508"/>
                  <a:pt x="1734" y="2352"/>
                  <a:pt x="1734" y="2352"/>
                </a:cubicBezTo>
                <a:cubicBezTo>
                  <a:pt x="2646" y="1826"/>
                  <a:pt x="3448" y="1131"/>
                  <a:pt x="3380" y="834"/>
                </a:cubicBezTo>
                <a:cubicBezTo>
                  <a:pt x="3347" y="689"/>
                  <a:pt x="3266" y="612"/>
                  <a:pt x="3127" y="612"/>
                </a:cubicBezTo>
                <a:cubicBezTo>
                  <a:pt x="2980" y="612"/>
                  <a:pt x="2770" y="698"/>
                  <a:pt x="2485" y="880"/>
                </a:cubicBezTo>
                <a:cubicBezTo>
                  <a:pt x="2651" y="757"/>
                  <a:pt x="2850" y="299"/>
                  <a:pt x="2612" y="193"/>
                </a:cubicBezTo>
                <a:cubicBezTo>
                  <a:pt x="2543" y="163"/>
                  <a:pt x="2471" y="140"/>
                  <a:pt x="2398" y="140"/>
                </a:cubicBezTo>
                <a:cubicBezTo>
                  <a:pt x="2227" y="140"/>
                  <a:pt x="2045" y="266"/>
                  <a:pt x="1849" y="715"/>
                </a:cubicBezTo>
                <a:cubicBezTo>
                  <a:pt x="1849" y="715"/>
                  <a:pt x="1993" y="45"/>
                  <a:pt x="1505" y="2"/>
                </a:cubicBezTo>
                <a:cubicBezTo>
                  <a:pt x="1490" y="1"/>
                  <a:pt x="1476" y="0"/>
                  <a:pt x="14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0" name="Google Shape;11290;p36"/>
          <p:cNvSpPr/>
          <p:nvPr/>
        </p:nvSpPr>
        <p:spPr>
          <a:xfrm rot="-9359073">
            <a:off x="-279828" y="1336090"/>
            <a:ext cx="165061" cy="95011"/>
          </a:xfrm>
          <a:custGeom>
            <a:avLst/>
            <a:gdLst/>
            <a:ahLst/>
            <a:cxnLst/>
            <a:rect l="l" t="t" r="r" b="b"/>
            <a:pathLst>
              <a:path w="2109" h="1214" extrusionOk="0">
                <a:moveTo>
                  <a:pt x="1103" y="0"/>
                </a:moveTo>
                <a:cubicBezTo>
                  <a:pt x="742" y="187"/>
                  <a:pt x="717" y="620"/>
                  <a:pt x="717" y="620"/>
                </a:cubicBezTo>
                <a:cubicBezTo>
                  <a:pt x="717" y="620"/>
                  <a:pt x="454" y="463"/>
                  <a:pt x="0" y="416"/>
                </a:cubicBezTo>
                <a:lnTo>
                  <a:pt x="0" y="416"/>
                </a:lnTo>
                <a:cubicBezTo>
                  <a:pt x="263" y="1124"/>
                  <a:pt x="997" y="1213"/>
                  <a:pt x="997" y="1213"/>
                </a:cubicBezTo>
                <a:cubicBezTo>
                  <a:pt x="997" y="1213"/>
                  <a:pt x="1892" y="1005"/>
                  <a:pt x="2108" y="484"/>
                </a:cubicBezTo>
                <a:cubicBezTo>
                  <a:pt x="2017" y="463"/>
                  <a:pt x="1933" y="454"/>
                  <a:pt x="1858" y="454"/>
                </a:cubicBezTo>
                <a:cubicBezTo>
                  <a:pt x="1521" y="454"/>
                  <a:pt x="1340" y="624"/>
                  <a:pt x="1340" y="624"/>
                </a:cubicBezTo>
                <a:cubicBezTo>
                  <a:pt x="1340" y="624"/>
                  <a:pt x="1438" y="327"/>
                  <a:pt x="1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36"/>
          <p:cNvSpPr/>
          <p:nvPr/>
        </p:nvSpPr>
        <p:spPr>
          <a:xfrm rot="-9359073">
            <a:off x="-7748" y="796908"/>
            <a:ext cx="812390" cy="776679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2" name="Google Shape;11292;p36"/>
          <p:cNvSpPr/>
          <p:nvPr/>
        </p:nvSpPr>
        <p:spPr>
          <a:xfrm rot="-9359073">
            <a:off x="120434" y="764837"/>
            <a:ext cx="533219" cy="713364"/>
          </a:xfrm>
          <a:custGeom>
            <a:avLst/>
            <a:gdLst/>
            <a:ahLst/>
            <a:cxnLst/>
            <a:rect l="l" t="t" r="r" b="b"/>
            <a:pathLst>
              <a:path w="6813" h="9115" extrusionOk="0">
                <a:moveTo>
                  <a:pt x="61" y="0"/>
                </a:moveTo>
                <a:cubicBezTo>
                  <a:pt x="25" y="0"/>
                  <a:pt x="1" y="48"/>
                  <a:pt x="39" y="76"/>
                </a:cubicBezTo>
                <a:cubicBezTo>
                  <a:pt x="2537" y="1815"/>
                  <a:pt x="4225" y="4169"/>
                  <a:pt x="5196" y="5840"/>
                </a:cubicBezTo>
                <a:cubicBezTo>
                  <a:pt x="6253" y="7655"/>
                  <a:pt x="6723" y="9072"/>
                  <a:pt x="6728" y="9085"/>
                </a:cubicBezTo>
                <a:cubicBezTo>
                  <a:pt x="6732" y="9106"/>
                  <a:pt x="6753" y="9114"/>
                  <a:pt x="6774" y="9114"/>
                </a:cubicBezTo>
                <a:lnTo>
                  <a:pt x="6779" y="9114"/>
                </a:lnTo>
                <a:cubicBezTo>
                  <a:pt x="6800" y="9106"/>
                  <a:pt x="6812" y="9080"/>
                  <a:pt x="6804" y="9059"/>
                </a:cubicBezTo>
                <a:cubicBezTo>
                  <a:pt x="6800" y="9046"/>
                  <a:pt x="6329" y="7621"/>
                  <a:pt x="5269" y="5802"/>
                </a:cubicBezTo>
                <a:cubicBezTo>
                  <a:pt x="4289" y="4122"/>
                  <a:pt x="2596" y="1755"/>
                  <a:pt x="86" y="8"/>
                </a:cubicBezTo>
                <a:cubicBezTo>
                  <a:pt x="77" y="3"/>
                  <a:pt x="69" y="0"/>
                  <a:pt x="6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3" name="Google Shape;11293;p36"/>
          <p:cNvSpPr/>
          <p:nvPr/>
        </p:nvSpPr>
        <p:spPr>
          <a:xfrm rot="-9359073">
            <a:off x="288491" y="1248817"/>
            <a:ext cx="87657" cy="278146"/>
          </a:xfrm>
          <a:custGeom>
            <a:avLst/>
            <a:gdLst/>
            <a:ahLst/>
            <a:cxnLst/>
            <a:rect l="l" t="t" r="r" b="b"/>
            <a:pathLst>
              <a:path w="1120" h="3554" extrusionOk="0">
                <a:moveTo>
                  <a:pt x="41" y="1"/>
                </a:moveTo>
                <a:cubicBezTo>
                  <a:pt x="39" y="1"/>
                  <a:pt x="36" y="1"/>
                  <a:pt x="34" y="2"/>
                </a:cubicBezTo>
                <a:cubicBezTo>
                  <a:pt x="13" y="6"/>
                  <a:pt x="0" y="27"/>
                  <a:pt x="4" y="48"/>
                </a:cubicBezTo>
                <a:cubicBezTo>
                  <a:pt x="4" y="74"/>
                  <a:pt x="399" y="2504"/>
                  <a:pt x="1044" y="3539"/>
                </a:cubicBezTo>
                <a:cubicBezTo>
                  <a:pt x="1050" y="3549"/>
                  <a:pt x="1061" y="3553"/>
                  <a:pt x="1072" y="3553"/>
                </a:cubicBezTo>
                <a:cubicBezTo>
                  <a:pt x="1075" y="3553"/>
                  <a:pt x="1079" y="3553"/>
                  <a:pt x="1082" y="3552"/>
                </a:cubicBezTo>
                <a:cubicBezTo>
                  <a:pt x="1086" y="3552"/>
                  <a:pt x="1094" y="3552"/>
                  <a:pt x="1099" y="3547"/>
                </a:cubicBezTo>
                <a:cubicBezTo>
                  <a:pt x="1116" y="3535"/>
                  <a:pt x="1120" y="3514"/>
                  <a:pt x="1111" y="3497"/>
                </a:cubicBezTo>
                <a:cubicBezTo>
                  <a:pt x="475" y="2474"/>
                  <a:pt x="85" y="61"/>
                  <a:pt x="81" y="36"/>
                </a:cubicBezTo>
                <a:cubicBezTo>
                  <a:pt x="77" y="17"/>
                  <a:pt x="60" y="1"/>
                  <a:pt x="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4" name="Google Shape;11294;p36"/>
          <p:cNvSpPr/>
          <p:nvPr/>
        </p:nvSpPr>
        <p:spPr>
          <a:xfrm rot="-9359073">
            <a:off x="385107" y="1420610"/>
            <a:ext cx="259214" cy="29662"/>
          </a:xfrm>
          <a:custGeom>
            <a:avLst/>
            <a:gdLst/>
            <a:ahLst/>
            <a:cxnLst/>
            <a:rect l="l" t="t" r="r" b="b"/>
            <a:pathLst>
              <a:path w="3312" h="379" extrusionOk="0">
                <a:moveTo>
                  <a:pt x="1895" y="0"/>
                </a:moveTo>
                <a:cubicBezTo>
                  <a:pt x="1329" y="0"/>
                  <a:pt x="663" y="67"/>
                  <a:pt x="45" y="298"/>
                </a:cubicBezTo>
                <a:cubicBezTo>
                  <a:pt x="0" y="317"/>
                  <a:pt x="18" y="378"/>
                  <a:pt x="58" y="378"/>
                </a:cubicBezTo>
                <a:cubicBezTo>
                  <a:pt x="63" y="378"/>
                  <a:pt x="69" y="377"/>
                  <a:pt x="75" y="375"/>
                </a:cubicBezTo>
                <a:cubicBezTo>
                  <a:pt x="684" y="146"/>
                  <a:pt x="1344" y="80"/>
                  <a:pt x="1903" y="80"/>
                </a:cubicBezTo>
                <a:cubicBezTo>
                  <a:pt x="2663" y="80"/>
                  <a:pt x="3238" y="203"/>
                  <a:pt x="3247" y="205"/>
                </a:cubicBezTo>
                <a:lnTo>
                  <a:pt x="3264" y="205"/>
                </a:lnTo>
                <a:cubicBezTo>
                  <a:pt x="3311" y="201"/>
                  <a:pt x="3311" y="133"/>
                  <a:pt x="3264" y="129"/>
                </a:cubicBezTo>
                <a:cubicBezTo>
                  <a:pt x="3255" y="126"/>
                  <a:pt x="2669" y="0"/>
                  <a:pt x="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5" name="Google Shape;11295;p36"/>
          <p:cNvSpPr/>
          <p:nvPr/>
        </p:nvSpPr>
        <p:spPr>
          <a:xfrm rot="-9359073">
            <a:off x="235206" y="1066772"/>
            <a:ext cx="75056" cy="345295"/>
          </a:xfrm>
          <a:custGeom>
            <a:avLst/>
            <a:gdLst/>
            <a:ahLst/>
            <a:cxnLst/>
            <a:rect l="l" t="t" r="r" b="b"/>
            <a:pathLst>
              <a:path w="959" h="4412" extrusionOk="0">
                <a:moveTo>
                  <a:pt x="450" y="0"/>
                </a:moveTo>
                <a:cubicBezTo>
                  <a:pt x="424" y="0"/>
                  <a:pt x="403" y="13"/>
                  <a:pt x="403" y="34"/>
                </a:cubicBezTo>
                <a:cubicBezTo>
                  <a:pt x="399" y="60"/>
                  <a:pt x="0" y="2693"/>
                  <a:pt x="878" y="4390"/>
                </a:cubicBezTo>
                <a:cubicBezTo>
                  <a:pt x="887" y="4407"/>
                  <a:pt x="904" y="4411"/>
                  <a:pt x="921" y="4411"/>
                </a:cubicBezTo>
                <a:cubicBezTo>
                  <a:pt x="925" y="4407"/>
                  <a:pt x="929" y="4407"/>
                  <a:pt x="933" y="4407"/>
                </a:cubicBezTo>
                <a:cubicBezTo>
                  <a:pt x="955" y="4394"/>
                  <a:pt x="959" y="4373"/>
                  <a:pt x="950" y="4352"/>
                </a:cubicBezTo>
                <a:cubicBezTo>
                  <a:pt x="85" y="2676"/>
                  <a:pt x="480" y="72"/>
                  <a:pt x="484" y="47"/>
                </a:cubicBezTo>
                <a:cubicBezTo>
                  <a:pt x="484" y="26"/>
                  <a:pt x="471" y="4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36"/>
          <p:cNvSpPr/>
          <p:nvPr/>
        </p:nvSpPr>
        <p:spPr>
          <a:xfrm rot="-9359073">
            <a:off x="270777" y="1079845"/>
            <a:ext cx="341000" cy="70671"/>
          </a:xfrm>
          <a:custGeom>
            <a:avLst/>
            <a:gdLst/>
            <a:ahLst/>
            <a:cxnLst/>
            <a:rect l="l" t="t" r="r" b="b"/>
            <a:pathLst>
              <a:path w="4357" h="903" extrusionOk="0">
                <a:moveTo>
                  <a:pt x="1298" y="1"/>
                </a:moveTo>
                <a:cubicBezTo>
                  <a:pt x="915" y="1"/>
                  <a:pt x="495" y="31"/>
                  <a:pt x="39" y="101"/>
                </a:cubicBezTo>
                <a:cubicBezTo>
                  <a:pt x="13" y="105"/>
                  <a:pt x="0" y="127"/>
                  <a:pt x="5" y="148"/>
                </a:cubicBezTo>
                <a:cubicBezTo>
                  <a:pt x="5" y="167"/>
                  <a:pt x="22" y="182"/>
                  <a:pt x="40" y="182"/>
                </a:cubicBezTo>
                <a:cubicBezTo>
                  <a:pt x="43" y="182"/>
                  <a:pt x="45" y="182"/>
                  <a:pt x="47" y="182"/>
                </a:cubicBezTo>
                <a:cubicBezTo>
                  <a:pt x="502" y="111"/>
                  <a:pt x="920" y="82"/>
                  <a:pt x="1301" y="82"/>
                </a:cubicBezTo>
                <a:cubicBezTo>
                  <a:pt x="3285" y="82"/>
                  <a:pt x="4269" y="884"/>
                  <a:pt x="4280" y="894"/>
                </a:cubicBezTo>
                <a:cubicBezTo>
                  <a:pt x="4289" y="899"/>
                  <a:pt x="4301" y="903"/>
                  <a:pt x="4314" y="903"/>
                </a:cubicBezTo>
                <a:cubicBezTo>
                  <a:pt x="4348" y="894"/>
                  <a:pt x="4356" y="852"/>
                  <a:pt x="4331" y="831"/>
                </a:cubicBezTo>
                <a:cubicBezTo>
                  <a:pt x="4320" y="820"/>
                  <a:pt x="3313" y="1"/>
                  <a:pt x="12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36"/>
          <p:cNvSpPr/>
          <p:nvPr/>
        </p:nvSpPr>
        <p:spPr>
          <a:xfrm rot="-9359073">
            <a:off x="320685" y="1270606"/>
            <a:ext cx="331609" cy="42340"/>
          </a:xfrm>
          <a:custGeom>
            <a:avLst/>
            <a:gdLst/>
            <a:ahLst/>
            <a:cxnLst/>
            <a:rect l="l" t="t" r="r" b="b"/>
            <a:pathLst>
              <a:path w="4237" h="541" extrusionOk="0">
                <a:moveTo>
                  <a:pt x="2248" y="1"/>
                </a:moveTo>
                <a:cubicBezTo>
                  <a:pt x="1597" y="1"/>
                  <a:pt x="834" y="113"/>
                  <a:pt x="38" y="465"/>
                </a:cubicBezTo>
                <a:cubicBezTo>
                  <a:pt x="0" y="488"/>
                  <a:pt x="19" y="540"/>
                  <a:pt x="56" y="540"/>
                </a:cubicBezTo>
                <a:cubicBezTo>
                  <a:pt x="61" y="540"/>
                  <a:pt x="66" y="539"/>
                  <a:pt x="72" y="537"/>
                </a:cubicBezTo>
                <a:cubicBezTo>
                  <a:pt x="856" y="191"/>
                  <a:pt x="1609" y="80"/>
                  <a:pt x="2250" y="80"/>
                </a:cubicBezTo>
                <a:cubicBezTo>
                  <a:pt x="3376" y="80"/>
                  <a:pt x="4160" y="422"/>
                  <a:pt x="4173" y="427"/>
                </a:cubicBezTo>
                <a:cubicBezTo>
                  <a:pt x="4182" y="431"/>
                  <a:pt x="4190" y="431"/>
                  <a:pt x="4199" y="431"/>
                </a:cubicBezTo>
                <a:cubicBezTo>
                  <a:pt x="4211" y="427"/>
                  <a:pt x="4220" y="419"/>
                  <a:pt x="4228" y="406"/>
                </a:cubicBezTo>
                <a:cubicBezTo>
                  <a:pt x="4237" y="385"/>
                  <a:pt x="4224" y="363"/>
                  <a:pt x="4207" y="355"/>
                </a:cubicBezTo>
                <a:cubicBezTo>
                  <a:pt x="4193" y="350"/>
                  <a:pt x="3395" y="1"/>
                  <a:pt x="22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8" name="Google Shape;11298;p36"/>
          <p:cNvSpPr/>
          <p:nvPr/>
        </p:nvSpPr>
        <p:spPr>
          <a:xfrm rot="-9359073">
            <a:off x="196884" y="912721"/>
            <a:ext cx="78813" cy="328155"/>
          </a:xfrm>
          <a:custGeom>
            <a:avLst/>
            <a:gdLst/>
            <a:ahLst/>
            <a:cxnLst/>
            <a:rect l="l" t="t" r="r" b="b"/>
            <a:pathLst>
              <a:path w="1007" h="4193" extrusionOk="0">
                <a:moveTo>
                  <a:pt x="954" y="1"/>
                </a:moveTo>
                <a:cubicBezTo>
                  <a:pt x="941" y="1"/>
                  <a:pt x="928" y="7"/>
                  <a:pt x="921" y="23"/>
                </a:cubicBezTo>
                <a:cubicBezTo>
                  <a:pt x="912" y="44"/>
                  <a:pt x="0" y="1970"/>
                  <a:pt x="594" y="4158"/>
                </a:cubicBezTo>
                <a:cubicBezTo>
                  <a:pt x="598" y="4177"/>
                  <a:pt x="615" y="4193"/>
                  <a:pt x="634" y="4193"/>
                </a:cubicBezTo>
                <a:cubicBezTo>
                  <a:pt x="636" y="4193"/>
                  <a:pt x="639" y="4193"/>
                  <a:pt x="641" y="4192"/>
                </a:cubicBezTo>
                <a:lnTo>
                  <a:pt x="645" y="4192"/>
                </a:lnTo>
                <a:cubicBezTo>
                  <a:pt x="666" y="4184"/>
                  <a:pt x="679" y="4163"/>
                  <a:pt x="675" y="4141"/>
                </a:cubicBezTo>
                <a:cubicBezTo>
                  <a:pt x="85" y="1982"/>
                  <a:pt x="984" y="82"/>
                  <a:pt x="993" y="61"/>
                </a:cubicBezTo>
                <a:cubicBezTo>
                  <a:pt x="1007" y="27"/>
                  <a:pt x="980" y="1"/>
                  <a:pt x="9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36"/>
          <p:cNvSpPr/>
          <p:nvPr/>
        </p:nvSpPr>
        <p:spPr>
          <a:xfrm rot="-9359073">
            <a:off x="172828" y="797966"/>
            <a:ext cx="100257" cy="228684"/>
          </a:xfrm>
          <a:custGeom>
            <a:avLst/>
            <a:gdLst/>
            <a:ahLst/>
            <a:cxnLst/>
            <a:rect l="l" t="t" r="r" b="b"/>
            <a:pathLst>
              <a:path w="1281" h="2922" extrusionOk="0">
                <a:moveTo>
                  <a:pt x="1233" y="1"/>
                </a:moveTo>
                <a:cubicBezTo>
                  <a:pt x="1222" y="1"/>
                  <a:pt x="1211" y="5"/>
                  <a:pt x="1205" y="14"/>
                </a:cubicBezTo>
                <a:cubicBezTo>
                  <a:pt x="1192" y="31"/>
                  <a:pt x="0" y="1460"/>
                  <a:pt x="335" y="2890"/>
                </a:cubicBezTo>
                <a:cubicBezTo>
                  <a:pt x="338" y="2910"/>
                  <a:pt x="355" y="2922"/>
                  <a:pt x="372" y="2922"/>
                </a:cubicBezTo>
                <a:cubicBezTo>
                  <a:pt x="377" y="2922"/>
                  <a:pt x="382" y="2921"/>
                  <a:pt x="386" y="2919"/>
                </a:cubicBezTo>
                <a:cubicBezTo>
                  <a:pt x="407" y="2915"/>
                  <a:pt x="420" y="2894"/>
                  <a:pt x="416" y="2873"/>
                </a:cubicBezTo>
                <a:cubicBezTo>
                  <a:pt x="93" y="1481"/>
                  <a:pt x="1256" y="82"/>
                  <a:pt x="1264" y="69"/>
                </a:cubicBezTo>
                <a:cubicBezTo>
                  <a:pt x="1281" y="52"/>
                  <a:pt x="1277" y="27"/>
                  <a:pt x="1260" y="10"/>
                </a:cubicBezTo>
                <a:cubicBezTo>
                  <a:pt x="1252" y="4"/>
                  <a:pt x="1242" y="1"/>
                  <a:pt x="12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36"/>
          <p:cNvSpPr/>
          <p:nvPr/>
        </p:nvSpPr>
        <p:spPr>
          <a:xfrm rot="-9359073">
            <a:off x="181480" y="728716"/>
            <a:ext cx="82883" cy="150812"/>
          </a:xfrm>
          <a:custGeom>
            <a:avLst/>
            <a:gdLst/>
            <a:ahLst/>
            <a:cxnLst/>
            <a:rect l="l" t="t" r="r" b="b"/>
            <a:pathLst>
              <a:path w="1059" h="1927" extrusionOk="0">
                <a:moveTo>
                  <a:pt x="995" y="1"/>
                </a:moveTo>
                <a:cubicBezTo>
                  <a:pt x="988" y="1"/>
                  <a:pt x="982" y="3"/>
                  <a:pt x="976" y="10"/>
                </a:cubicBezTo>
                <a:cubicBezTo>
                  <a:pt x="938" y="48"/>
                  <a:pt x="30" y="884"/>
                  <a:pt x="0" y="1885"/>
                </a:cubicBezTo>
                <a:cubicBezTo>
                  <a:pt x="0" y="1906"/>
                  <a:pt x="17" y="1927"/>
                  <a:pt x="43" y="1927"/>
                </a:cubicBezTo>
                <a:lnTo>
                  <a:pt x="47" y="1927"/>
                </a:lnTo>
                <a:cubicBezTo>
                  <a:pt x="64" y="1923"/>
                  <a:pt x="81" y="1906"/>
                  <a:pt x="81" y="1889"/>
                </a:cubicBezTo>
                <a:cubicBezTo>
                  <a:pt x="111" y="922"/>
                  <a:pt x="1018" y="82"/>
                  <a:pt x="1031" y="73"/>
                </a:cubicBezTo>
                <a:cubicBezTo>
                  <a:pt x="1059" y="49"/>
                  <a:pt x="1025" y="1"/>
                  <a:pt x="9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36"/>
          <p:cNvSpPr/>
          <p:nvPr/>
        </p:nvSpPr>
        <p:spPr>
          <a:xfrm rot="-9359073">
            <a:off x="281999" y="1003366"/>
            <a:ext cx="294981" cy="41166"/>
          </a:xfrm>
          <a:custGeom>
            <a:avLst/>
            <a:gdLst/>
            <a:ahLst/>
            <a:cxnLst/>
            <a:rect l="l" t="t" r="r" b="b"/>
            <a:pathLst>
              <a:path w="3769" h="526" extrusionOk="0">
                <a:moveTo>
                  <a:pt x="2503" y="0"/>
                </a:moveTo>
                <a:cubicBezTo>
                  <a:pt x="1892" y="0"/>
                  <a:pt x="1065" y="99"/>
                  <a:pt x="45" y="445"/>
                </a:cubicBezTo>
                <a:cubicBezTo>
                  <a:pt x="1" y="465"/>
                  <a:pt x="17" y="526"/>
                  <a:pt x="61" y="526"/>
                </a:cubicBezTo>
                <a:cubicBezTo>
                  <a:pt x="64" y="526"/>
                  <a:pt x="67" y="526"/>
                  <a:pt x="70" y="525"/>
                </a:cubicBezTo>
                <a:cubicBezTo>
                  <a:pt x="1086" y="178"/>
                  <a:pt x="1906" y="81"/>
                  <a:pt x="2508" y="81"/>
                </a:cubicBezTo>
                <a:cubicBezTo>
                  <a:pt x="3283" y="81"/>
                  <a:pt x="3698" y="243"/>
                  <a:pt x="3705" y="245"/>
                </a:cubicBezTo>
                <a:cubicBezTo>
                  <a:pt x="3713" y="249"/>
                  <a:pt x="3722" y="249"/>
                  <a:pt x="3730" y="249"/>
                </a:cubicBezTo>
                <a:cubicBezTo>
                  <a:pt x="3743" y="245"/>
                  <a:pt x="3756" y="237"/>
                  <a:pt x="3760" y="224"/>
                </a:cubicBezTo>
                <a:cubicBezTo>
                  <a:pt x="3768" y="203"/>
                  <a:pt x="3756" y="182"/>
                  <a:pt x="3739" y="173"/>
                </a:cubicBezTo>
                <a:cubicBezTo>
                  <a:pt x="3729" y="168"/>
                  <a:pt x="3301" y="0"/>
                  <a:pt x="25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2" name="Google Shape;11302;p36"/>
          <p:cNvSpPr/>
          <p:nvPr/>
        </p:nvSpPr>
        <p:spPr>
          <a:xfrm rot="-9359073">
            <a:off x="278428" y="890609"/>
            <a:ext cx="197697" cy="23948"/>
          </a:xfrm>
          <a:custGeom>
            <a:avLst/>
            <a:gdLst/>
            <a:ahLst/>
            <a:cxnLst/>
            <a:rect l="l" t="t" r="r" b="b"/>
            <a:pathLst>
              <a:path w="2526" h="306" extrusionOk="0">
                <a:moveTo>
                  <a:pt x="1611" y="1"/>
                </a:moveTo>
                <a:cubicBezTo>
                  <a:pt x="1169" y="1"/>
                  <a:pt x="608" y="49"/>
                  <a:pt x="45" y="229"/>
                </a:cubicBezTo>
                <a:cubicBezTo>
                  <a:pt x="1" y="245"/>
                  <a:pt x="17" y="306"/>
                  <a:pt x="61" y="306"/>
                </a:cubicBezTo>
                <a:cubicBezTo>
                  <a:pt x="64" y="306"/>
                  <a:pt x="67" y="306"/>
                  <a:pt x="70" y="305"/>
                </a:cubicBezTo>
                <a:cubicBezTo>
                  <a:pt x="626" y="129"/>
                  <a:pt x="1180" y="81"/>
                  <a:pt x="1616" y="81"/>
                </a:cubicBezTo>
                <a:cubicBezTo>
                  <a:pt x="2123" y="81"/>
                  <a:pt x="2470" y="146"/>
                  <a:pt x="2475" y="148"/>
                </a:cubicBezTo>
                <a:lnTo>
                  <a:pt x="2492" y="148"/>
                </a:lnTo>
                <a:cubicBezTo>
                  <a:pt x="2509" y="144"/>
                  <a:pt x="2522" y="131"/>
                  <a:pt x="2526" y="114"/>
                </a:cubicBezTo>
                <a:cubicBezTo>
                  <a:pt x="2526" y="93"/>
                  <a:pt x="2513" y="72"/>
                  <a:pt x="2492" y="68"/>
                </a:cubicBezTo>
                <a:cubicBezTo>
                  <a:pt x="2485" y="68"/>
                  <a:pt x="2129" y="1"/>
                  <a:pt x="161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3" name="Google Shape;11303;p36"/>
          <p:cNvSpPr/>
          <p:nvPr/>
        </p:nvSpPr>
        <p:spPr>
          <a:xfrm rot="-9359073">
            <a:off x="275761" y="794522"/>
            <a:ext cx="116380" cy="20035"/>
          </a:xfrm>
          <a:custGeom>
            <a:avLst/>
            <a:gdLst/>
            <a:ahLst/>
            <a:cxnLst/>
            <a:rect l="l" t="t" r="r" b="b"/>
            <a:pathLst>
              <a:path w="1487" h="256" extrusionOk="0">
                <a:moveTo>
                  <a:pt x="366" y="1"/>
                </a:moveTo>
                <a:cubicBezTo>
                  <a:pt x="260" y="1"/>
                  <a:pt x="155" y="7"/>
                  <a:pt x="53" y="23"/>
                </a:cubicBezTo>
                <a:cubicBezTo>
                  <a:pt x="1" y="31"/>
                  <a:pt x="10" y="104"/>
                  <a:pt x="55" y="104"/>
                </a:cubicBezTo>
                <a:cubicBezTo>
                  <a:pt x="57" y="104"/>
                  <a:pt x="59" y="104"/>
                  <a:pt x="62" y="103"/>
                </a:cubicBezTo>
                <a:cubicBezTo>
                  <a:pt x="159" y="88"/>
                  <a:pt x="261" y="82"/>
                  <a:pt x="364" y="82"/>
                </a:cubicBezTo>
                <a:cubicBezTo>
                  <a:pt x="886" y="82"/>
                  <a:pt x="1421" y="248"/>
                  <a:pt x="1428" y="252"/>
                </a:cubicBezTo>
                <a:cubicBezTo>
                  <a:pt x="1432" y="252"/>
                  <a:pt x="1440" y="256"/>
                  <a:pt x="1449" y="256"/>
                </a:cubicBezTo>
                <a:cubicBezTo>
                  <a:pt x="1462" y="252"/>
                  <a:pt x="1474" y="239"/>
                  <a:pt x="1479" y="226"/>
                </a:cubicBezTo>
                <a:cubicBezTo>
                  <a:pt x="1487" y="205"/>
                  <a:pt x="1474" y="180"/>
                  <a:pt x="1453" y="171"/>
                </a:cubicBezTo>
                <a:cubicBezTo>
                  <a:pt x="1425" y="164"/>
                  <a:pt x="895" y="1"/>
                  <a:pt x="36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4" name="Google Shape;11304;p36"/>
          <p:cNvSpPr/>
          <p:nvPr/>
        </p:nvSpPr>
        <p:spPr>
          <a:xfrm rot="-9359073">
            <a:off x="41060" y="1865899"/>
            <a:ext cx="104014" cy="108863"/>
          </a:xfrm>
          <a:custGeom>
            <a:avLst/>
            <a:gdLst/>
            <a:ahLst/>
            <a:cxnLst/>
            <a:rect l="l" t="t" r="r" b="b"/>
            <a:pathLst>
              <a:path w="1329" h="1391" extrusionOk="0">
                <a:moveTo>
                  <a:pt x="176" y="0"/>
                </a:moveTo>
                <a:cubicBezTo>
                  <a:pt x="106" y="0"/>
                  <a:pt x="57" y="10"/>
                  <a:pt x="47" y="25"/>
                </a:cubicBezTo>
                <a:cubicBezTo>
                  <a:pt x="1" y="93"/>
                  <a:pt x="90" y="632"/>
                  <a:pt x="408" y="844"/>
                </a:cubicBezTo>
                <a:cubicBezTo>
                  <a:pt x="751" y="1077"/>
                  <a:pt x="1328" y="1391"/>
                  <a:pt x="1328" y="1391"/>
                </a:cubicBezTo>
                <a:cubicBezTo>
                  <a:pt x="1328" y="1391"/>
                  <a:pt x="1159" y="309"/>
                  <a:pt x="501" y="59"/>
                </a:cubicBezTo>
                <a:cubicBezTo>
                  <a:pt x="387" y="16"/>
                  <a:pt x="265" y="0"/>
                  <a:pt x="1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5" name="Google Shape;11305;p36"/>
          <p:cNvSpPr/>
          <p:nvPr/>
        </p:nvSpPr>
        <p:spPr>
          <a:xfrm rot="-9359073">
            <a:off x="-28003" y="1764173"/>
            <a:ext cx="74430" cy="146429"/>
          </a:xfrm>
          <a:custGeom>
            <a:avLst/>
            <a:gdLst/>
            <a:ahLst/>
            <a:cxnLst/>
            <a:rect l="l" t="t" r="r" b="b"/>
            <a:pathLst>
              <a:path w="951" h="1871" extrusionOk="0">
                <a:moveTo>
                  <a:pt x="419" y="0"/>
                </a:moveTo>
                <a:cubicBezTo>
                  <a:pt x="418" y="0"/>
                  <a:pt x="417" y="0"/>
                  <a:pt x="416" y="0"/>
                </a:cubicBezTo>
                <a:cubicBezTo>
                  <a:pt x="268" y="9"/>
                  <a:pt x="1" y="577"/>
                  <a:pt x="85" y="942"/>
                </a:cubicBezTo>
                <a:cubicBezTo>
                  <a:pt x="166" y="1311"/>
                  <a:pt x="348" y="1871"/>
                  <a:pt x="348" y="1871"/>
                </a:cubicBezTo>
                <a:cubicBezTo>
                  <a:pt x="348" y="1871"/>
                  <a:pt x="951" y="878"/>
                  <a:pt x="671" y="314"/>
                </a:cubicBezTo>
                <a:cubicBezTo>
                  <a:pt x="608" y="176"/>
                  <a:pt x="495" y="0"/>
                  <a:pt x="4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6" name="Google Shape;11306;p36"/>
          <p:cNvSpPr/>
          <p:nvPr/>
        </p:nvSpPr>
        <p:spPr>
          <a:xfrm rot="-9359073">
            <a:off x="35734" y="1812379"/>
            <a:ext cx="160443" cy="47975"/>
          </a:xfrm>
          <a:custGeom>
            <a:avLst/>
            <a:gdLst/>
            <a:ahLst/>
            <a:cxnLst/>
            <a:rect l="l" t="t" r="r" b="b"/>
            <a:pathLst>
              <a:path w="2050" h="613" extrusionOk="0">
                <a:moveTo>
                  <a:pt x="795" y="0"/>
                </a:moveTo>
                <a:cubicBezTo>
                  <a:pt x="504" y="0"/>
                  <a:pt x="195" y="91"/>
                  <a:pt x="69" y="225"/>
                </a:cubicBezTo>
                <a:cubicBezTo>
                  <a:pt x="1" y="301"/>
                  <a:pt x="9" y="331"/>
                  <a:pt x="145" y="429"/>
                </a:cubicBezTo>
                <a:cubicBezTo>
                  <a:pt x="336" y="569"/>
                  <a:pt x="653" y="613"/>
                  <a:pt x="974" y="613"/>
                </a:cubicBezTo>
                <a:cubicBezTo>
                  <a:pt x="1506" y="613"/>
                  <a:pt x="2049" y="492"/>
                  <a:pt x="2049" y="492"/>
                </a:cubicBezTo>
                <a:cubicBezTo>
                  <a:pt x="2049" y="492"/>
                  <a:pt x="1515" y="208"/>
                  <a:pt x="1180" y="68"/>
                </a:cubicBezTo>
                <a:cubicBezTo>
                  <a:pt x="1071" y="21"/>
                  <a:pt x="935" y="0"/>
                  <a:pt x="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7" name="Google Shape;11307;p36"/>
          <p:cNvSpPr/>
          <p:nvPr/>
        </p:nvSpPr>
        <p:spPr>
          <a:xfrm rot="-9359073">
            <a:off x="8754" y="1703434"/>
            <a:ext cx="182983" cy="59088"/>
          </a:xfrm>
          <a:custGeom>
            <a:avLst/>
            <a:gdLst/>
            <a:ahLst/>
            <a:cxnLst/>
            <a:rect l="l" t="t" r="r" b="b"/>
            <a:pathLst>
              <a:path w="2338" h="755" extrusionOk="0">
                <a:moveTo>
                  <a:pt x="652" y="0"/>
                </a:moveTo>
                <a:cubicBezTo>
                  <a:pt x="321" y="0"/>
                  <a:pt x="27" y="72"/>
                  <a:pt x="9" y="219"/>
                </a:cubicBezTo>
                <a:cubicBezTo>
                  <a:pt x="1" y="274"/>
                  <a:pt x="35" y="342"/>
                  <a:pt x="119" y="418"/>
                </a:cubicBezTo>
                <a:cubicBezTo>
                  <a:pt x="424" y="698"/>
                  <a:pt x="1149" y="754"/>
                  <a:pt x="1687" y="754"/>
                </a:cubicBezTo>
                <a:cubicBezTo>
                  <a:pt x="2056" y="754"/>
                  <a:pt x="2338" y="728"/>
                  <a:pt x="2338" y="728"/>
                </a:cubicBezTo>
                <a:cubicBezTo>
                  <a:pt x="2338" y="728"/>
                  <a:pt x="1799" y="359"/>
                  <a:pt x="1443" y="159"/>
                </a:cubicBezTo>
                <a:cubicBezTo>
                  <a:pt x="1257" y="55"/>
                  <a:pt x="940" y="0"/>
                  <a:pt x="6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8" name="Google Shape;11308;p36"/>
          <p:cNvSpPr/>
          <p:nvPr/>
        </p:nvSpPr>
        <p:spPr>
          <a:xfrm rot="-9359073">
            <a:off x="2415" y="1591484"/>
            <a:ext cx="185723" cy="55880"/>
          </a:xfrm>
          <a:custGeom>
            <a:avLst/>
            <a:gdLst/>
            <a:ahLst/>
            <a:cxnLst/>
            <a:rect l="l" t="t" r="r" b="b"/>
            <a:pathLst>
              <a:path w="2373" h="714" extrusionOk="0">
                <a:moveTo>
                  <a:pt x="1020" y="0"/>
                </a:moveTo>
                <a:cubicBezTo>
                  <a:pt x="553" y="0"/>
                  <a:pt x="1" y="124"/>
                  <a:pt x="10" y="222"/>
                </a:cubicBezTo>
                <a:cubicBezTo>
                  <a:pt x="14" y="303"/>
                  <a:pt x="52" y="379"/>
                  <a:pt x="116" y="434"/>
                </a:cubicBezTo>
                <a:cubicBezTo>
                  <a:pt x="356" y="655"/>
                  <a:pt x="867" y="713"/>
                  <a:pt x="1341" y="713"/>
                </a:cubicBezTo>
                <a:cubicBezTo>
                  <a:pt x="1880" y="713"/>
                  <a:pt x="2373" y="638"/>
                  <a:pt x="2373" y="638"/>
                </a:cubicBezTo>
                <a:cubicBezTo>
                  <a:pt x="2373" y="638"/>
                  <a:pt x="2059" y="290"/>
                  <a:pt x="1478" y="61"/>
                </a:cubicBezTo>
                <a:cubicBezTo>
                  <a:pt x="1360" y="18"/>
                  <a:pt x="1196" y="0"/>
                  <a:pt x="102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9" name="Google Shape;11309;p36"/>
          <p:cNvSpPr/>
          <p:nvPr/>
        </p:nvSpPr>
        <p:spPr>
          <a:xfrm rot="-9359073">
            <a:off x="-3501" y="1477652"/>
            <a:ext cx="185018" cy="83037"/>
          </a:xfrm>
          <a:custGeom>
            <a:avLst/>
            <a:gdLst/>
            <a:ahLst/>
            <a:cxnLst/>
            <a:rect l="l" t="t" r="r" b="b"/>
            <a:pathLst>
              <a:path w="2364" h="1061" extrusionOk="0">
                <a:moveTo>
                  <a:pt x="639" y="1"/>
                </a:moveTo>
                <a:cubicBezTo>
                  <a:pt x="314" y="1"/>
                  <a:pt x="63" y="73"/>
                  <a:pt x="35" y="136"/>
                </a:cubicBezTo>
                <a:cubicBezTo>
                  <a:pt x="1" y="212"/>
                  <a:pt x="13" y="306"/>
                  <a:pt x="90" y="424"/>
                </a:cubicBezTo>
                <a:cubicBezTo>
                  <a:pt x="463" y="1014"/>
                  <a:pt x="2363" y="1061"/>
                  <a:pt x="2363" y="1061"/>
                </a:cubicBezTo>
                <a:cubicBezTo>
                  <a:pt x="2363" y="1061"/>
                  <a:pt x="1986" y="505"/>
                  <a:pt x="1646" y="276"/>
                </a:cubicBezTo>
                <a:cubicBezTo>
                  <a:pt x="1332" y="68"/>
                  <a:pt x="952" y="1"/>
                  <a:pt x="6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0" name="Google Shape;11310;p36"/>
          <p:cNvSpPr/>
          <p:nvPr/>
        </p:nvSpPr>
        <p:spPr>
          <a:xfrm rot="-9359073">
            <a:off x="8796" y="1367643"/>
            <a:ext cx="153399" cy="79984"/>
          </a:xfrm>
          <a:custGeom>
            <a:avLst/>
            <a:gdLst/>
            <a:ahLst/>
            <a:cxnLst/>
            <a:rect l="l" t="t" r="r" b="b"/>
            <a:pathLst>
              <a:path w="1960" h="1022" extrusionOk="0">
                <a:moveTo>
                  <a:pt x="421" y="1"/>
                </a:moveTo>
                <a:cubicBezTo>
                  <a:pt x="218" y="1"/>
                  <a:pt x="56" y="34"/>
                  <a:pt x="34" y="84"/>
                </a:cubicBezTo>
                <a:cubicBezTo>
                  <a:pt x="0" y="156"/>
                  <a:pt x="34" y="292"/>
                  <a:pt x="119" y="424"/>
                </a:cubicBezTo>
                <a:cubicBezTo>
                  <a:pt x="492" y="1009"/>
                  <a:pt x="1960" y="1022"/>
                  <a:pt x="1960" y="1022"/>
                </a:cubicBezTo>
                <a:cubicBezTo>
                  <a:pt x="1960" y="1022"/>
                  <a:pt x="1532" y="525"/>
                  <a:pt x="1239" y="237"/>
                </a:cubicBezTo>
                <a:cubicBezTo>
                  <a:pt x="1062" y="65"/>
                  <a:pt x="702" y="1"/>
                  <a:pt x="4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1" name="Google Shape;11311;p36"/>
          <p:cNvSpPr/>
          <p:nvPr/>
        </p:nvSpPr>
        <p:spPr>
          <a:xfrm rot="-9359073">
            <a:off x="-68879" y="1641019"/>
            <a:ext cx="77013" cy="167169"/>
          </a:xfrm>
          <a:custGeom>
            <a:avLst/>
            <a:gdLst/>
            <a:ahLst/>
            <a:cxnLst/>
            <a:rect l="l" t="t" r="r" b="b"/>
            <a:pathLst>
              <a:path w="984" h="2136" extrusionOk="0">
                <a:moveTo>
                  <a:pt x="522" y="1"/>
                </a:moveTo>
                <a:cubicBezTo>
                  <a:pt x="367" y="1"/>
                  <a:pt x="0" y="653"/>
                  <a:pt x="29" y="1075"/>
                </a:cubicBezTo>
                <a:cubicBezTo>
                  <a:pt x="59" y="1486"/>
                  <a:pt x="169" y="2135"/>
                  <a:pt x="169" y="2135"/>
                </a:cubicBezTo>
                <a:cubicBezTo>
                  <a:pt x="169" y="2135"/>
                  <a:pt x="983" y="1024"/>
                  <a:pt x="775" y="354"/>
                </a:cubicBezTo>
                <a:cubicBezTo>
                  <a:pt x="729" y="206"/>
                  <a:pt x="606" y="19"/>
                  <a:pt x="534" y="2"/>
                </a:cubicBezTo>
                <a:cubicBezTo>
                  <a:pt x="530" y="1"/>
                  <a:pt x="526" y="1"/>
                  <a:pt x="5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36"/>
          <p:cNvSpPr/>
          <p:nvPr/>
        </p:nvSpPr>
        <p:spPr>
          <a:xfrm rot="-9359073">
            <a:off x="-84462" y="1521575"/>
            <a:ext cx="82100" cy="154021"/>
          </a:xfrm>
          <a:custGeom>
            <a:avLst/>
            <a:gdLst/>
            <a:ahLst/>
            <a:cxnLst/>
            <a:rect l="l" t="t" r="r" b="b"/>
            <a:pathLst>
              <a:path w="1049" h="1968" extrusionOk="0">
                <a:moveTo>
                  <a:pt x="643" y="1"/>
                </a:moveTo>
                <a:cubicBezTo>
                  <a:pt x="484" y="1"/>
                  <a:pt x="0" y="508"/>
                  <a:pt x="0" y="894"/>
                </a:cubicBezTo>
                <a:cubicBezTo>
                  <a:pt x="5" y="1302"/>
                  <a:pt x="73" y="1968"/>
                  <a:pt x="73" y="1968"/>
                </a:cubicBezTo>
                <a:cubicBezTo>
                  <a:pt x="73" y="1968"/>
                  <a:pt x="1048" y="1098"/>
                  <a:pt x="883" y="411"/>
                </a:cubicBezTo>
                <a:cubicBezTo>
                  <a:pt x="840" y="229"/>
                  <a:pt x="760" y="42"/>
                  <a:pt x="662" y="4"/>
                </a:cubicBezTo>
                <a:cubicBezTo>
                  <a:pt x="657" y="2"/>
                  <a:pt x="650" y="1"/>
                  <a:pt x="6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36"/>
          <p:cNvSpPr/>
          <p:nvPr/>
        </p:nvSpPr>
        <p:spPr>
          <a:xfrm rot="-9359073">
            <a:off x="-81602" y="1412221"/>
            <a:ext cx="79439" cy="140873"/>
          </a:xfrm>
          <a:custGeom>
            <a:avLst/>
            <a:gdLst/>
            <a:ahLst/>
            <a:cxnLst/>
            <a:rect l="l" t="t" r="r" b="b"/>
            <a:pathLst>
              <a:path w="1015" h="1800" extrusionOk="0">
                <a:moveTo>
                  <a:pt x="696" y="1"/>
                </a:moveTo>
                <a:cubicBezTo>
                  <a:pt x="695" y="1"/>
                  <a:pt x="693" y="1"/>
                  <a:pt x="692" y="1"/>
                </a:cubicBezTo>
                <a:cubicBezTo>
                  <a:pt x="578" y="9"/>
                  <a:pt x="86" y="349"/>
                  <a:pt x="47" y="730"/>
                </a:cubicBezTo>
                <a:cubicBezTo>
                  <a:pt x="5" y="1138"/>
                  <a:pt x="1" y="1799"/>
                  <a:pt x="1" y="1799"/>
                </a:cubicBezTo>
                <a:cubicBezTo>
                  <a:pt x="1" y="1799"/>
                  <a:pt x="1014" y="1019"/>
                  <a:pt x="921" y="319"/>
                </a:cubicBezTo>
                <a:cubicBezTo>
                  <a:pt x="896" y="111"/>
                  <a:pt x="761" y="1"/>
                  <a:pt x="6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4" name="Google Shape;11314;p36"/>
          <p:cNvSpPr/>
          <p:nvPr/>
        </p:nvSpPr>
        <p:spPr>
          <a:xfrm rot="-9359073">
            <a:off x="-72530" y="1295515"/>
            <a:ext cx="84057" cy="140325"/>
          </a:xfrm>
          <a:custGeom>
            <a:avLst/>
            <a:gdLst/>
            <a:ahLst/>
            <a:cxnLst/>
            <a:rect l="l" t="t" r="r" b="b"/>
            <a:pathLst>
              <a:path w="1074" h="1793" extrusionOk="0">
                <a:moveTo>
                  <a:pt x="878" y="1"/>
                </a:moveTo>
                <a:cubicBezTo>
                  <a:pt x="748" y="1"/>
                  <a:pt x="182" y="333"/>
                  <a:pt x="119" y="727"/>
                </a:cubicBezTo>
                <a:cubicBezTo>
                  <a:pt x="55" y="1135"/>
                  <a:pt x="0" y="1792"/>
                  <a:pt x="0" y="1792"/>
                </a:cubicBezTo>
                <a:cubicBezTo>
                  <a:pt x="0" y="1792"/>
                  <a:pt x="1073" y="999"/>
                  <a:pt x="1027" y="295"/>
                </a:cubicBezTo>
                <a:cubicBezTo>
                  <a:pt x="1018" y="138"/>
                  <a:pt x="963" y="57"/>
                  <a:pt x="899" y="6"/>
                </a:cubicBezTo>
                <a:cubicBezTo>
                  <a:pt x="895" y="3"/>
                  <a:pt x="888" y="1"/>
                  <a:pt x="8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5" name="Google Shape;11315;p36"/>
          <p:cNvSpPr/>
          <p:nvPr/>
        </p:nvSpPr>
        <p:spPr>
          <a:xfrm rot="-9359073">
            <a:off x="16590" y="1366850"/>
            <a:ext cx="130233" cy="60888"/>
          </a:xfrm>
          <a:custGeom>
            <a:avLst/>
            <a:gdLst/>
            <a:ahLst/>
            <a:cxnLst/>
            <a:rect l="l" t="t" r="r" b="b"/>
            <a:pathLst>
              <a:path w="1664" h="778" extrusionOk="0">
                <a:moveTo>
                  <a:pt x="21" y="0"/>
                </a:moveTo>
                <a:cubicBezTo>
                  <a:pt x="13" y="0"/>
                  <a:pt x="5" y="7"/>
                  <a:pt x="5" y="14"/>
                </a:cubicBezTo>
                <a:cubicBezTo>
                  <a:pt x="0" y="22"/>
                  <a:pt x="5" y="31"/>
                  <a:pt x="17" y="35"/>
                </a:cubicBezTo>
                <a:cubicBezTo>
                  <a:pt x="747" y="230"/>
                  <a:pt x="1629" y="769"/>
                  <a:pt x="1638" y="777"/>
                </a:cubicBezTo>
                <a:lnTo>
                  <a:pt x="1646" y="777"/>
                </a:lnTo>
                <a:cubicBezTo>
                  <a:pt x="1650" y="777"/>
                  <a:pt x="1659" y="777"/>
                  <a:pt x="1659" y="773"/>
                </a:cubicBezTo>
                <a:cubicBezTo>
                  <a:pt x="1663" y="765"/>
                  <a:pt x="1663" y="752"/>
                  <a:pt x="1655" y="748"/>
                </a:cubicBezTo>
                <a:cubicBezTo>
                  <a:pt x="1646" y="743"/>
                  <a:pt x="764" y="196"/>
                  <a:pt x="26" y="1"/>
                </a:cubicBezTo>
                <a:cubicBezTo>
                  <a:pt x="24" y="0"/>
                  <a:pt x="23" y="0"/>
                  <a:pt x="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36"/>
          <p:cNvSpPr/>
          <p:nvPr/>
        </p:nvSpPr>
        <p:spPr>
          <a:xfrm rot="-9359073">
            <a:off x="-53056" y="1311312"/>
            <a:ext cx="60812" cy="115985"/>
          </a:xfrm>
          <a:custGeom>
            <a:avLst/>
            <a:gdLst/>
            <a:ahLst/>
            <a:cxnLst/>
            <a:rect l="l" t="t" r="r" b="b"/>
            <a:pathLst>
              <a:path w="777" h="1482" extrusionOk="0">
                <a:moveTo>
                  <a:pt x="753" y="0"/>
                </a:moveTo>
                <a:cubicBezTo>
                  <a:pt x="747" y="0"/>
                  <a:pt x="742" y="3"/>
                  <a:pt x="738" y="9"/>
                </a:cubicBezTo>
                <a:cubicBezTo>
                  <a:pt x="734" y="18"/>
                  <a:pt x="195" y="811"/>
                  <a:pt x="5" y="1456"/>
                </a:cubicBezTo>
                <a:cubicBezTo>
                  <a:pt x="0" y="1464"/>
                  <a:pt x="5" y="1477"/>
                  <a:pt x="13" y="1477"/>
                </a:cubicBezTo>
                <a:lnTo>
                  <a:pt x="22" y="1481"/>
                </a:lnTo>
                <a:cubicBezTo>
                  <a:pt x="26" y="1477"/>
                  <a:pt x="34" y="1473"/>
                  <a:pt x="34" y="1468"/>
                </a:cubicBezTo>
                <a:cubicBezTo>
                  <a:pt x="225" y="824"/>
                  <a:pt x="760" y="35"/>
                  <a:pt x="768" y="26"/>
                </a:cubicBezTo>
                <a:cubicBezTo>
                  <a:pt x="777" y="14"/>
                  <a:pt x="765" y="0"/>
                  <a:pt x="7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36"/>
          <p:cNvSpPr/>
          <p:nvPr/>
        </p:nvSpPr>
        <p:spPr>
          <a:xfrm rot="-9359073">
            <a:off x="4124" y="1476172"/>
            <a:ext cx="153086" cy="61514"/>
          </a:xfrm>
          <a:custGeom>
            <a:avLst/>
            <a:gdLst/>
            <a:ahLst/>
            <a:cxnLst/>
            <a:rect l="l" t="t" r="r" b="b"/>
            <a:pathLst>
              <a:path w="1956" h="786" extrusionOk="0">
                <a:moveTo>
                  <a:pt x="22" y="1"/>
                </a:moveTo>
                <a:cubicBezTo>
                  <a:pt x="0" y="1"/>
                  <a:pt x="0" y="35"/>
                  <a:pt x="22" y="35"/>
                </a:cubicBezTo>
                <a:cubicBezTo>
                  <a:pt x="1018" y="60"/>
                  <a:pt x="1922" y="773"/>
                  <a:pt x="1930" y="777"/>
                </a:cubicBezTo>
                <a:cubicBezTo>
                  <a:pt x="1934" y="781"/>
                  <a:pt x="1934" y="781"/>
                  <a:pt x="1939" y="785"/>
                </a:cubicBezTo>
                <a:cubicBezTo>
                  <a:pt x="1943" y="785"/>
                  <a:pt x="1947" y="781"/>
                  <a:pt x="1951" y="777"/>
                </a:cubicBezTo>
                <a:cubicBezTo>
                  <a:pt x="1956" y="773"/>
                  <a:pt x="1956" y="760"/>
                  <a:pt x="1951" y="752"/>
                </a:cubicBezTo>
                <a:cubicBezTo>
                  <a:pt x="1943" y="747"/>
                  <a:pt x="1031" y="26"/>
                  <a:pt x="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36"/>
          <p:cNvSpPr/>
          <p:nvPr/>
        </p:nvSpPr>
        <p:spPr>
          <a:xfrm rot="-9359073">
            <a:off x="-58340" y="1422690"/>
            <a:ext cx="56820" cy="126472"/>
          </a:xfrm>
          <a:custGeom>
            <a:avLst/>
            <a:gdLst/>
            <a:ahLst/>
            <a:cxnLst/>
            <a:rect l="l" t="t" r="r" b="b"/>
            <a:pathLst>
              <a:path w="726" h="1616" extrusionOk="0">
                <a:moveTo>
                  <a:pt x="702" y="1"/>
                </a:moveTo>
                <a:cubicBezTo>
                  <a:pt x="697" y="1"/>
                  <a:pt x="692" y="3"/>
                  <a:pt x="687" y="8"/>
                </a:cubicBezTo>
                <a:cubicBezTo>
                  <a:pt x="683" y="16"/>
                  <a:pt x="123" y="932"/>
                  <a:pt x="0" y="1594"/>
                </a:cubicBezTo>
                <a:cubicBezTo>
                  <a:pt x="0" y="1603"/>
                  <a:pt x="4" y="1611"/>
                  <a:pt x="13" y="1615"/>
                </a:cubicBezTo>
                <a:lnTo>
                  <a:pt x="17" y="1615"/>
                </a:lnTo>
                <a:cubicBezTo>
                  <a:pt x="26" y="1615"/>
                  <a:pt x="30" y="1607"/>
                  <a:pt x="34" y="1603"/>
                </a:cubicBezTo>
                <a:cubicBezTo>
                  <a:pt x="157" y="945"/>
                  <a:pt x="713" y="37"/>
                  <a:pt x="717" y="25"/>
                </a:cubicBezTo>
                <a:cubicBezTo>
                  <a:pt x="725" y="16"/>
                  <a:pt x="721" y="8"/>
                  <a:pt x="713" y="4"/>
                </a:cubicBezTo>
                <a:cubicBezTo>
                  <a:pt x="709" y="2"/>
                  <a:pt x="706" y="1"/>
                  <a:pt x="7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9" name="Google Shape;11319;p36"/>
          <p:cNvSpPr/>
          <p:nvPr/>
        </p:nvSpPr>
        <p:spPr>
          <a:xfrm rot="-9359073">
            <a:off x="-53432" y="1533695"/>
            <a:ext cx="45550" cy="136177"/>
          </a:xfrm>
          <a:custGeom>
            <a:avLst/>
            <a:gdLst/>
            <a:ahLst/>
            <a:cxnLst/>
            <a:rect l="l" t="t" r="r" b="b"/>
            <a:pathLst>
              <a:path w="582" h="1740" extrusionOk="0">
                <a:moveTo>
                  <a:pt x="562" y="0"/>
                </a:moveTo>
                <a:cubicBezTo>
                  <a:pt x="556" y="0"/>
                  <a:pt x="550" y="4"/>
                  <a:pt x="548" y="9"/>
                </a:cubicBezTo>
                <a:cubicBezTo>
                  <a:pt x="543" y="18"/>
                  <a:pt x="60" y="1010"/>
                  <a:pt x="5" y="1718"/>
                </a:cubicBezTo>
                <a:cubicBezTo>
                  <a:pt x="0" y="1727"/>
                  <a:pt x="9" y="1735"/>
                  <a:pt x="17" y="1740"/>
                </a:cubicBezTo>
                <a:lnTo>
                  <a:pt x="22" y="1740"/>
                </a:lnTo>
                <a:cubicBezTo>
                  <a:pt x="30" y="1740"/>
                  <a:pt x="34" y="1731"/>
                  <a:pt x="39" y="1723"/>
                </a:cubicBezTo>
                <a:cubicBezTo>
                  <a:pt x="94" y="1023"/>
                  <a:pt x="573" y="35"/>
                  <a:pt x="577" y="26"/>
                </a:cubicBezTo>
                <a:cubicBezTo>
                  <a:pt x="581" y="18"/>
                  <a:pt x="581" y="9"/>
                  <a:pt x="573" y="5"/>
                </a:cubicBezTo>
                <a:cubicBezTo>
                  <a:pt x="570" y="2"/>
                  <a:pt x="566" y="0"/>
                  <a:pt x="5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0" name="Google Shape;11320;p36"/>
          <p:cNvSpPr/>
          <p:nvPr/>
        </p:nvSpPr>
        <p:spPr>
          <a:xfrm rot="-9359073">
            <a:off x="11768" y="1597792"/>
            <a:ext cx="166313" cy="31383"/>
          </a:xfrm>
          <a:custGeom>
            <a:avLst/>
            <a:gdLst/>
            <a:ahLst/>
            <a:cxnLst/>
            <a:rect l="l" t="t" r="r" b="b"/>
            <a:pathLst>
              <a:path w="2125" h="401" extrusionOk="0">
                <a:moveTo>
                  <a:pt x="376" y="0"/>
                </a:moveTo>
                <a:cubicBezTo>
                  <a:pt x="258" y="0"/>
                  <a:pt x="140" y="7"/>
                  <a:pt x="25" y="23"/>
                </a:cubicBezTo>
                <a:cubicBezTo>
                  <a:pt x="1" y="27"/>
                  <a:pt x="3" y="58"/>
                  <a:pt x="25" y="58"/>
                </a:cubicBezTo>
                <a:cubicBezTo>
                  <a:pt x="26" y="58"/>
                  <a:pt x="28" y="58"/>
                  <a:pt x="29" y="57"/>
                </a:cubicBezTo>
                <a:cubicBezTo>
                  <a:pt x="144" y="41"/>
                  <a:pt x="262" y="34"/>
                  <a:pt x="380" y="34"/>
                </a:cubicBezTo>
                <a:cubicBezTo>
                  <a:pt x="1220" y="34"/>
                  <a:pt x="2088" y="393"/>
                  <a:pt x="2099" y="397"/>
                </a:cubicBezTo>
                <a:lnTo>
                  <a:pt x="2107" y="401"/>
                </a:lnTo>
                <a:cubicBezTo>
                  <a:pt x="2112" y="401"/>
                  <a:pt x="2116" y="397"/>
                  <a:pt x="2120" y="388"/>
                </a:cubicBezTo>
                <a:cubicBezTo>
                  <a:pt x="2124" y="380"/>
                  <a:pt x="2120" y="371"/>
                  <a:pt x="2112" y="367"/>
                </a:cubicBezTo>
                <a:cubicBezTo>
                  <a:pt x="2101" y="363"/>
                  <a:pt x="1224" y="0"/>
                  <a:pt x="3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1" name="Google Shape;11321;p36"/>
          <p:cNvSpPr/>
          <p:nvPr/>
        </p:nvSpPr>
        <p:spPr>
          <a:xfrm rot="-9359073">
            <a:off x="18198" y="1704827"/>
            <a:ext cx="159113" cy="39601"/>
          </a:xfrm>
          <a:custGeom>
            <a:avLst/>
            <a:gdLst/>
            <a:ahLst/>
            <a:cxnLst/>
            <a:rect l="l" t="t" r="r" b="b"/>
            <a:pathLst>
              <a:path w="2033" h="506" extrusionOk="0">
                <a:moveTo>
                  <a:pt x="78" y="0"/>
                </a:moveTo>
                <a:cubicBezTo>
                  <a:pt x="58" y="0"/>
                  <a:pt x="37" y="1"/>
                  <a:pt x="17" y="1"/>
                </a:cubicBezTo>
                <a:cubicBezTo>
                  <a:pt x="9" y="1"/>
                  <a:pt x="0" y="10"/>
                  <a:pt x="0" y="18"/>
                </a:cubicBezTo>
                <a:cubicBezTo>
                  <a:pt x="0" y="27"/>
                  <a:pt x="9" y="35"/>
                  <a:pt x="17" y="35"/>
                </a:cubicBezTo>
                <a:cubicBezTo>
                  <a:pt x="37" y="35"/>
                  <a:pt x="57" y="34"/>
                  <a:pt x="77" y="34"/>
                </a:cubicBezTo>
                <a:cubicBezTo>
                  <a:pt x="861" y="34"/>
                  <a:pt x="1990" y="502"/>
                  <a:pt x="2002" y="506"/>
                </a:cubicBezTo>
                <a:lnTo>
                  <a:pt x="2011" y="506"/>
                </a:lnTo>
                <a:cubicBezTo>
                  <a:pt x="2028" y="506"/>
                  <a:pt x="2032" y="481"/>
                  <a:pt x="2015" y="476"/>
                </a:cubicBezTo>
                <a:cubicBezTo>
                  <a:pt x="2007" y="468"/>
                  <a:pt x="870" y="0"/>
                  <a:pt x="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2" name="Google Shape;11322;p36"/>
          <p:cNvSpPr/>
          <p:nvPr/>
        </p:nvSpPr>
        <p:spPr>
          <a:xfrm rot="-9359073">
            <a:off x="-28051" y="1656316"/>
            <a:ext cx="23010" cy="137586"/>
          </a:xfrm>
          <a:custGeom>
            <a:avLst/>
            <a:gdLst/>
            <a:ahLst/>
            <a:cxnLst/>
            <a:rect l="l" t="t" r="r" b="b"/>
            <a:pathLst>
              <a:path w="294" h="1758" extrusionOk="0">
                <a:moveTo>
                  <a:pt x="276" y="0"/>
                </a:moveTo>
                <a:cubicBezTo>
                  <a:pt x="268" y="0"/>
                  <a:pt x="259" y="7"/>
                  <a:pt x="259" y="14"/>
                </a:cubicBezTo>
                <a:cubicBezTo>
                  <a:pt x="259" y="27"/>
                  <a:pt x="26" y="1168"/>
                  <a:pt x="1" y="1740"/>
                </a:cubicBezTo>
                <a:cubicBezTo>
                  <a:pt x="1" y="1749"/>
                  <a:pt x="5" y="1757"/>
                  <a:pt x="18" y="1757"/>
                </a:cubicBezTo>
                <a:cubicBezTo>
                  <a:pt x="26" y="1757"/>
                  <a:pt x="35" y="1749"/>
                  <a:pt x="35" y="1740"/>
                </a:cubicBezTo>
                <a:cubicBezTo>
                  <a:pt x="60" y="1172"/>
                  <a:pt x="289" y="31"/>
                  <a:pt x="293" y="23"/>
                </a:cubicBezTo>
                <a:cubicBezTo>
                  <a:pt x="293" y="14"/>
                  <a:pt x="289" y="1"/>
                  <a:pt x="281" y="1"/>
                </a:cubicBezTo>
                <a:cubicBezTo>
                  <a:pt x="279" y="1"/>
                  <a:pt x="277" y="0"/>
                  <a:pt x="2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3" name="Google Shape;11323;p36"/>
          <p:cNvSpPr/>
          <p:nvPr/>
        </p:nvSpPr>
        <p:spPr>
          <a:xfrm rot="-9359073">
            <a:off x="11879" y="1776737"/>
            <a:ext cx="14949" cy="117316"/>
          </a:xfrm>
          <a:custGeom>
            <a:avLst/>
            <a:gdLst/>
            <a:ahLst/>
            <a:cxnLst/>
            <a:rect l="l" t="t" r="r" b="b"/>
            <a:pathLst>
              <a:path w="191" h="1499" extrusionOk="0">
                <a:moveTo>
                  <a:pt x="169" y="0"/>
                </a:moveTo>
                <a:cubicBezTo>
                  <a:pt x="163" y="0"/>
                  <a:pt x="156" y="7"/>
                  <a:pt x="153" y="14"/>
                </a:cubicBezTo>
                <a:cubicBezTo>
                  <a:pt x="153" y="27"/>
                  <a:pt x="0" y="1074"/>
                  <a:pt x="34" y="1481"/>
                </a:cubicBezTo>
                <a:cubicBezTo>
                  <a:pt x="34" y="1490"/>
                  <a:pt x="43" y="1498"/>
                  <a:pt x="55" y="1498"/>
                </a:cubicBezTo>
                <a:cubicBezTo>
                  <a:pt x="64" y="1498"/>
                  <a:pt x="68" y="1490"/>
                  <a:pt x="68" y="1477"/>
                </a:cubicBezTo>
                <a:cubicBezTo>
                  <a:pt x="34" y="1074"/>
                  <a:pt x="187" y="31"/>
                  <a:pt x="187" y="18"/>
                </a:cubicBezTo>
                <a:cubicBezTo>
                  <a:pt x="191" y="10"/>
                  <a:pt x="182" y="1"/>
                  <a:pt x="174" y="1"/>
                </a:cubicBezTo>
                <a:cubicBezTo>
                  <a:pt x="172" y="0"/>
                  <a:pt x="171" y="0"/>
                  <a:pt x="1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4" name="Google Shape;11324;p36"/>
          <p:cNvSpPr/>
          <p:nvPr/>
        </p:nvSpPr>
        <p:spPr>
          <a:xfrm rot="-9359073">
            <a:off x="46627" y="1821311"/>
            <a:ext cx="122250" cy="18861"/>
          </a:xfrm>
          <a:custGeom>
            <a:avLst/>
            <a:gdLst/>
            <a:ahLst/>
            <a:cxnLst/>
            <a:rect l="l" t="t" r="r" b="b"/>
            <a:pathLst>
              <a:path w="1562" h="241" extrusionOk="0">
                <a:moveTo>
                  <a:pt x="324" y="0"/>
                </a:moveTo>
                <a:cubicBezTo>
                  <a:pt x="221" y="0"/>
                  <a:pt x="118" y="6"/>
                  <a:pt x="18" y="20"/>
                </a:cubicBezTo>
                <a:cubicBezTo>
                  <a:pt x="9" y="20"/>
                  <a:pt x="1" y="29"/>
                  <a:pt x="5" y="37"/>
                </a:cubicBezTo>
                <a:cubicBezTo>
                  <a:pt x="5" y="46"/>
                  <a:pt x="13" y="54"/>
                  <a:pt x="22" y="54"/>
                </a:cubicBezTo>
                <a:cubicBezTo>
                  <a:pt x="122" y="40"/>
                  <a:pt x="225" y="34"/>
                  <a:pt x="328" y="34"/>
                </a:cubicBezTo>
                <a:cubicBezTo>
                  <a:pt x="928" y="34"/>
                  <a:pt x="1529" y="241"/>
                  <a:pt x="1536" y="241"/>
                </a:cubicBezTo>
                <a:lnTo>
                  <a:pt x="1545" y="241"/>
                </a:lnTo>
                <a:cubicBezTo>
                  <a:pt x="1549" y="241"/>
                  <a:pt x="1557" y="237"/>
                  <a:pt x="1557" y="232"/>
                </a:cubicBezTo>
                <a:cubicBezTo>
                  <a:pt x="1562" y="224"/>
                  <a:pt x="1557" y="211"/>
                  <a:pt x="1549" y="211"/>
                </a:cubicBezTo>
                <a:cubicBezTo>
                  <a:pt x="1542" y="211"/>
                  <a:pt x="932" y="0"/>
                  <a:pt x="3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5" name="Google Shape;11325;p36"/>
          <p:cNvSpPr/>
          <p:nvPr/>
        </p:nvSpPr>
        <p:spPr>
          <a:xfrm rot="-9359073">
            <a:off x="48643" y="1874518"/>
            <a:ext cx="82100" cy="85619"/>
          </a:xfrm>
          <a:custGeom>
            <a:avLst/>
            <a:gdLst/>
            <a:ahLst/>
            <a:cxnLst/>
            <a:rect l="l" t="t" r="r" b="b"/>
            <a:pathLst>
              <a:path w="1049" h="1094" extrusionOk="0">
                <a:moveTo>
                  <a:pt x="26" y="0"/>
                </a:moveTo>
                <a:cubicBezTo>
                  <a:pt x="12" y="0"/>
                  <a:pt x="0" y="22"/>
                  <a:pt x="18" y="33"/>
                </a:cubicBezTo>
                <a:cubicBezTo>
                  <a:pt x="450" y="321"/>
                  <a:pt x="1010" y="1076"/>
                  <a:pt x="1014" y="1085"/>
                </a:cubicBezTo>
                <a:cubicBezTo>
                  <a:pt x="1019" y="1089"/>
                  <a:pt x="1023" y="1093"/>
                  <a:pt x="1031" y="1093"/>
                </a:cubicBezTo>
                <a:cubicBezTo>
                  <a:pt x="1036" y="1093"/>
                  <a:pt x="1036" y="1089"/>
                  <a:pt x="1040" y="1089"/>
                </a:cubicBezTo>
                <a:cubicBezTo>
                  <a:pt x="1048" y="1081"/>
                  <a:pt x="1048" y="1072"/>
                  <a:pt x="1044" y="1064"/>
                </a:cubicBezTo>
                <a:cubicBezTo>
                  <a:pt x="1036" y="1055"/>
                  <a:pt x="476" y="296"/>
                  <a:pt x="35" y="3"/>
                </a:cubicBezTo>
                <a:cubicBezTo>
                  <a:pt x="32" y="1"/>
                  <a:pt x="29" y="0"/>
                  <a:pt x="2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36"/>
          <p:cNvSpPr/>
          <p:nvPr/>
        </p:nvSpPr>
        <p:spPr>
          <a:xfrm rot="-9359073">
            <a:off x="-136491" y="184170"/>
            <a:ext cx="432962" cy="1016319"/>
          </a:xfrm>
          <a:custGeom>
            <a:avLst/>
            <a:gdLst/>
            <a:ahLst/>
            <a:cxnLst/>
            <a:rect l="l" t="t" r="r" b="b"/>
            <a:pathLst>
              <a:path w="5532" h="12986" extrusionOk="0">
                <a:moveTo>
                  <a:pt x="61" y="1"/>
                </a:moveTo>
                <a:cubicBezTo>
                  <a:pt x="51" y="1"/>
                  <a:pt x="40" y="4"/>
                  <a:pt x="30" y="11"/>
                </a:cubicBezTo>
                <a:cubicBezTo>
                  <a:pt x="9" y="28"/>
                  <a:pt x="0" y="62"/>
                  <a:pt x="17" y="83"/>
                </a:cubicBezTo>
                <a:cubicBezTo>
                  <a:pt x="2927" y="4015"/>
                  <a:pt x="4225" y="7298"/>
                  <a:pt x="4801" y="9359"/>
                </a:cubicBezTo>
                <a:cubicBezTo>
                  <a:pt x="5425" y="11594"/>
                  <a:pt x="5361" y="12913"/>
                  <a:pt x="5361" y="12930"/>
                </a:cubicBezTo>
                <a:cubicBezTo>
                  <a:pt x="5357" y="12956"/>
                  <a:pt x="5383" y="12981"/>
                  <a:pt x="5408" y="12986"/>
                </a:cubicBezTo>
                <a:lnTo>
                  <a:pt x="5412" y="12986"/>
                </a:lnTo>
                <a:cubicBezTo>
                  <a:pt x="5442" y="12986"/>
                  <a:pt x="5463" y="12960"/>
                  <a:pt x="5467" y="12935"/>
                </a:cubicBezTo>
                <a:cubicBezTo>
                  <a:pt x="5467" y="12922"/>
                  <a:pt x="5531" y="11586"/>
                  <a:pt x="4903" y="9338"/>
                </a:cubicBezTo>
                <a:cubicBezTo>
                  <a:pt x="4326" y="7268"/>
                  <a:pt x="3024" y="3968"/>
                  <a:pt x="102" y="24"/>
                </a:cubicBezTo>
                <a:cubicBezTo>
                  <a:pt x="92" y="9"/>
                  <a:pt x="77" y="1"/>
                  <a:pt x="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7" name="Google Shape;11327;p36"/>
          <p:cNvSpPr/>
          <p:nvPr/>
        </p:nvSpPr>
        <p:spPr>
          <a:xfrm rot="-9359073">
            <a:off x="-947" y="1005664"/>
            <a:ext cx="144242" cy="75758"/>
          </a:xfrm>
          <a:custGeom>
            <a:avLst/>
            <a:gdLst/>
            <a:ahLst/>
            <a:cxnLst/>
            <a:rect l="l" t="t" r="r" b="b"/>
            <a:pathLst>
              <a:path w="1843" h="968" extrusionOk="0">
                <a:moveTo>
                  <a:pt x="78" y="1"/>
                </a:moveTo>
                <a:cubicBezTo>
                  <a:pt x="28" y="1"/>
                  <a:pt x="1" y="77"/>
                  <a:pt x="62" y="102"/>
                </a:cubicBezTo>
                <a:lnTo>
                  <a:pt x="1758" y="963"/>
                </a:lnTo>
                <a:cubicBezTo>
                  <a:pt x="1762" y="963"/>
                  <a:pt x="1771" y="968"/>
                  <a:pt x="1775" y="968"/>
                </a:cubicBezTo>
                <a:cubicBezTo>
                  <a:pt x="1796" y="968"/>
                  <a:pt x="1818" y="955"/>
                  <a:pt x="1830" y="938"/>
                </a:cubicBezTo>
                <a:cubicBezTo>
                  <a:pt x="1843" y="913"/>
                  <a:pt x="1830" y="879"/>
                  <a:pt x="1805" y="866"/>
                </a:cubicBezTo>
                <a:lnTo>
                  <a:pt x="108" y="9"/>
                </a:lnTo>
                <a:cubicBezTo>
                  <a:pt x="98" y="3"/>
                  <a:pt x="88" y="1"/>
                  <a:pt x="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8" name="Google Shape;11328;p36"/>
          <p:cNvSpPr/>
          <p:nvPr/>
        </p:nvSpPr>
        <p:spPr>
          <a:xfrm rot="-9359073">
            <a:off x="4461" y="1051215"/>
            <a:ext cx="9235" cy="132812"/>
          </a:xfrm>
          <a:custGeom>
            <a:avLst/>
            <a:gdLst/>
            <a:ahLst/>
            <a:cxnLst/>
            <a:rect l="l" t="t" r="r" b="b"/>
            <a:pathLst>
              <a:path w="118" h="1697" extrusionOk="0">
                <a:moveTo>
                  <a:pt x="62" y="1"/>
                </a:moveTo>
                <a:cubicBezTo>
                  <a:pt x="36" y="1"/>
                  <a:pt x="11" y="17"/>
                  <a:pt x="9" y="51"/>
                </a:cubicBezTo>
                <a:cubicBezTo>
                  <a:pt x="0" y="170"/>
                  <a:pt x="9" y="1582"/>
                  <a:pt x="9" y="1646"/>
                </a:cubicBezTo>
                <a:cubicBezTo>
                  <a:pt x="9" y="1671"/>
                  <a:pt x="30" y="1697"/>
                  <a:pt x="56" y="1697"/>
                </a:cubicBezTo>
                <a:lnTo>
                  <a:pt x="60" y="1697"/>
                </a:lnTo>
                <a:cubicBezTo>
                  <a:pt x="90" y="1697"/>
                  <a:pt x="115" y="1671"/>
                  <a:pt x="115" y="1642"/>
                </a:cubicBezTo>
                <a:cubicBezTo>
                  <a:pt x="111" y="1137"/>
                  <a:pt x="107" y="149"/>
                  <a:pt x="115" y="55"/>
                </a:cubicBezTo>
                <a:cubicBezTo>
                  <a:pt x="117" y="20"/>
                  <a:pt x="89" y="1"/>
                  <a:pt x="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9" name="Google Shape;11329;p36"/>
          <p:cNvSpPr/>
          <p:nvPr/>
        </p:nvSpPr>
        <p:spPr>
          <a:xfrm rot="-9359073">
            <a:off x="-32504" y="859820"/>
            <a:ext cx="10409" cy="194874"/>
          </a:xfrm>
          <a:custGeom>
            <a:avLst/>
            <a:gdLst/>
            <a:ahLst/>
            <a:cxnLst/>
            <a:rect l="l" t="t" r="r" b="b"/>
            <a:pathLst>
              <a:path w="133" h="2490" extrusionOk="0">
                <a:moveTo>
                  <a:pt x="79" y="0"/>
                </a:moveTo>
                <a:cubicBezTo>
                  <a:pt x="53" y="0"/>
                  <a:pt x="26" y="19"/>
                  <a:pt x="26" y="55"/>
                </a:cubicBezTo>
                <a:lnTo>
                  <a:pt x="1" y="2434"/>
                </a:lnTo>
                <a:cubicBezTo>
                  <a:pt x="1" y="2464"/>
                  <a:pt x="22" y="2485"/>
                  <a:pt x="52" y="2489"/>
                </a:cubicBezTo>
                <a:lnTo>
                  <a:pt x="56" y="2489"/>
                </a:lnTo>
                <a:cubicBezTo>
                  <a:pt x="86" y="2489"/>
                  <a:pt x="107" y="2464"/>
                  <a:pt x="107" y="2434"/>
                </a:cubicBezTo>
                <a:lnTo>
                  <a:pt x="132" y="55"/>
                </a:lnTo>
                <a:cubicBezTo>
                  <a:pt x="132" y="19"/>
                  <a:pt x="106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0" name="Google Shape;11330;p36"/>
          <p:cNvSpPr/>
          <p:nvPr/>
        </p:nvSpPr>
        <p:spPr>
          <a:xfrm rot="-9359073">
            <a:off x="-82996" y="652166"/>
            <a:ext cx="52124" cy="208413"/>
          </a:xfrm>
          <a:custGeom>
            <a:avLst/>
            <a:gdLst/>
            <a:ahLst/>
            <a:cxnLst/>
            <a:rect l="l" t="t" r="r" b="b"/>
            <a:pathLst>
              <a:path w="666" h="2663" extrusionOk="0">
                <a:moveTo>
                  <a:pt x="602" y="0"/>
                </a:moveTo>
                <a:cubicBezTo>
                  <a:pt x="579" y="0"/>
                  <a:pt x="557" y="13"/>
                  <a:pt x="552" y="42"/>
                </a:cubicBezTo>
                <a:lnTo>
                  <a:pt x="5" y="2599"/>
                </a:lnTo>
                <a:cubicBezTo>
                  <a:pt x="1" y="2629"/>
                  <a:pt x="18" y="2654"/>
                  <a:pt x="47" y="2663"/>
                </a:cubicBezTo>
                <a:lnTo>
                  <a:pt x="56" y="2663"/>
                </a:lnTo>
                <a:cubicBezTo>
                  <a:pt x="81" y="2663"/>
                  <a:pt x="107" y="2646"/>
                  <a:pt x="111" y="2620"/>
                </a:cubicBezTo>
                <a:lnTo>
                  <a:pt x="658" y="67"/>
                </a:lnTo>
                <a:cubicBezTo>
                  <a:pt x="666" y="25"/>
                  <a:pt x="633" y="0"/>
                  <a:pt x="6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1" name="Google Shape;11331;p36"/>
          <p:cNvSpPr/>
          <p:nvPr/>
        </p:nvSpPr>
        <p:spPr>
          <a:xfrm rot="-9359073">
            <a:off x="-51854" y="460420"/>
            <a:ext cx="43202" cy="152925"/>
          </a:xfrm>
          <a:custGeom>
            <a:avLst/>
            <a:gdLst/>
            <a:ahLst/>
            <a:cxnLst/>
            <a:rect l="l" t="t" r="r" b="b"/>
            <a:pathLst>
              <a:path w="552" h="1954" extrusionOk="0">
                <a:moveTo>
                  <a:pt x="491" y="0"/>
                </a:moveTo>
                <a:cubicBezTo>
                  <a:pt x="470" y="0"/>
                  <a:pt x="448" y="16"/>
                  <a:pt x="441" y="40"/>
                </a:cubicBezTo>
                <a:lnTo>
                  <a:pt x="9" y="1890"/>
                </a:lnTo>
                <a:cubicBezTo>
                  <a:pt x="0" y="1915"/>
                  <a:pt x="21" y="1945"/>
                  <a:pt x="47" y="1953"/>
                </a:cubicBezTo>
                <a:lnTo>
                  <a:pt x="55" y="1953"/>
                </a:lnTo>
                <a:cubicBezTo>
                  <a:pt x="81" y="1953"/>
                  <a:pt x="106" y="1936"/>
                  <a:pt x="110" y="1911"/>
                </a:cubicBezTo>
                <a:lnTo>
                  <a:pt x="547" y="66"/>
                </a:lnTo>
                <a:cubicBezTo>
                  <a:pt x="552" y="36"/>
                  <a:pt x="535" y="6"/>
                  <a:pt x="505" y="2"/>
                </a:cubicBezTo>
                <a:cubicBezTo>
                  <a:pt x="500" y="1"/>
                  <a:pt x="496" y="0"/>
                  <a:pt x="4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2" name="Google Shape;11332;p36"/>
          <p:cNvSpPr/>
          <p:nvPr/>
        </p:nvSpPr>
        <p:spPr>
          <a:xfrm rot="-9359073">
            <a:off x="-22823" y="802023"/>
            <a:ext cx="218281" cy="76619"/>
          </a:xfrm>
          <a:custGeom>
            <a:avLst/>
            <a:gdLst/>
            <a:ahLst/>
            <a:cxnLst/>
            <a:rect l="l" t="t" r="r" b="b"/>
            <a:pathLst>
              <a:path w="2789" h="979" extrusionOk="0">
                <a:moveTo>
                  <a:pt x="74" y="0"/>
                </a:moveTo>
                <a:cubicBezTo>
                  <a:pt x="22" y="0"/>
                  <a:pt x="0" y="85"/>
                  <a:pt x="62" y="105"/>
                </a:cubicBezTo>
                <a:lnTo>
                  <a:pt x="2713" y="978"/>
                </a:lnTo>
                <a:lnTo>
                  <a:pt x="2725" y="978"/>
                </a:lnTo>
                <a:cubicBezTo>
                  <a:pt x="2747" y="978"/>
                  <a:pt x="2768" y="966"/>
                  <a:pt x="2776" y="945"/>
                </a:cubicBezTo>
                <a:cubicBezTo>
                  <a:pt x="2789" y="915"/>
                  <a:pt x="2772" y="885"/>
                  <a:pt x="2742" y="877"/>
                </a:cubicBezTo>
                <a:lnTo>
                  <a:pt x="91" y="3"/>
                </a:lnTo>
                <a:cubicBezTo>
                  <a:pt x="85" y="1"/>
                  <a:pt x="80" y="0"/>
                  <a:pt x="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3" name="Google Shape;11333;p36"/>
          <p:cNvSpPr/>
          <p:nvPr/>
        </p:nvSpPr>
        <p:spPr>
          <a:xfrm rot="-9359073">
            <a:off x="-24887" y="583755"/>
            <a:ext cx="252248" cy="92741"/>
          </a:xfrm>
          <a:custGeom>
            <a:avLst/>
            <a:gdLst/>
            <a:ahLst/>
            <a:cxnLst/>
            <a:rect l="l" t="t" r="r" b="b"/>
            <a:pathLst>
              <a:path w="3223" h="1185" extrusionOk="0">
                <a:moveTo>
                  <a:pt x="56" y="1"/>
                </a:moveTo>
                <a:cubicBezTo>
                  <a:pt x="34" y="1"/>
                  <a:pt x="15" y="15"/>
                  <a:pt x="9" y="35"/>
                </a:cubicBezTo>
                <a:cubicBezTo>
                  <a:pt x="0" y="65"/>
                  <a:pt x="13" y="94"/>
                  <a:pt x="43" y="103"/>
                </a:cubicBezTo>
                <a:lnTo>
                  <a:pt x="3130" y="1180"/>
                </a:lnTo>
                <a:lnTo>
                  <a:pt x="3143" y="1180"/>
                </a:lnTo>
                <a:lnTo>
                  <a:pt x="3143" y="1184"/>
                </a:lnTo>
                <a:cubicBezTo>
                  <a:pt x="3145" y="1184"/>
                  <a:pt x="3146" y="1185"/>
                  <a:pt x="3147" y="1185"/>
                </a:cubicBezTo>
                <a:cubicBezTo>
                  <a:pt x="3207" y="1185"/>
                  <a:pt x="3222" y="1099"/>
                  <a:pt x="3164" y="1083"/>
                </a:cubicBezTo>
                <a:lnTo>
                  <a:pt x="77" y="5"/>
                </a:lnTo>
                <a:cubicBezTo>
                  <a:pt x="70" y="2"/>
                  <a:pt x="63" y="1"/>
                  <a:pt x="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36"/>
          <p:cNvSpPr/>
          <p:nvPr/>
        </p:nvSpPr>
        <p:spPr>
          <a:xfrm rot="-9359073">
            <a:off x="5225" y="374358"/>
            <a:ext cx="179462" cy="88593"/>
          </a:xfrm>
          <a:custGeom>
            <a:avLst/>
            <a:gdLst/>
            <a:ahLst/>
            <a:cxnLst/>
            <a:rect l="l" t="t" r="r" b="b"/>
            <a:pathLst>
              <a:path w="2293" h="1132" extrusionOk="0">
                <a:moveTo>
                  <a:pt x="79" y="0"/>
                </a:moveTo>
                <a:cubicBezTo>
                  <a:pt x="30" y="0"/>
                  <a:pt x="1" y="75"/>
                  <a:pt x="59" y="101"/>
                </a:cubicBezTo>
                <a:lnTo>
                  <a:pt x="2196" y="1123"/>
                </a:lnTo>
                <a:cubicBezTo>
                  <a:pt x="2201" y="1127"/>
                  <a:pt x="2209" y="1127"/>
                  <a:pt x="2213" y="1131"/>
                </a:cubicBezTo>
                <a:cubicBezTo>
                  <a:pt x="2215" y="1132"/>
                  <a:pt x="2216" y="1132"/>
                  <a:pt x="2218" y="1132"/>
                </a:cubicBezTo>
                <a:cubicBezTo>
                  <a:pt x="2274" y="1132"/>
                  <a:pt x="2293" y="1054"/>
                  <a:pt x="2243" y="1030"/>
                </a:cubicBezTo>
                <a:lnTo>
                  <a:pt x="105" y="8"/>
                </a:lnTo>
                <a:cubicBezTo>
                  <a:pt x="96" y="3"/>
                  <a:pt x="87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36"/>
          <p:cNvSpPr/>
          <p:nvPr/>
        </p:nvSpPr>
        <p:spPr>
          <a:xfrm rot="-9359073">
            <a:off x="-50757" y="508615"/>
            <a:ext cx="1074891" cy="506046"/>
          </a:xfrm>
          <a:custGeom>
            <a:avLst/>
            <a:gdLst/>
            <a:ahLst/>
            <a:cxnLst/>
            <a:rect l="l" t="t" r="r" b="b"/>
            <a:pathLst>
              <a:path w="13734" h="6466" extrusionOk="0">
                <a:moveTo>
                  <a:pt x="4380" y="0"/>
                </a:moveTo>
                <a:cubicBezTo>
                  <a:pt x="3033" y="0"/>
                  <a:pt x="1583" y="299"/>
                  <a:pt x="0" y="802"/>
                </a:cubicBezTo>
                <a:cubicBezTo>
                  <a:pt x="1264" y="1459"/>
                  <a:pt x="1777" y="1370"/>
                  <a:pt x="4950" y="4280"/>
                </a:cubicBezTo>
                <a:cubicBezTo>
                  <a:pt x="6968" y="6128"/>
                  <a:pt x="9966" y="6465"/>
                  <a:pt x="11885" y="6465"/>
                </a:cubicBezTo>
                <a:cubicBezTo>
                  <a:pt x="12988" y="6465"/>
                  <a:pt x="13734" y="6354"/>
                  <a:pt x="13734" y="6354"/>
                </a:cubicBezTo>
                <a:cubicBezTo>
                  <a:pt x="13344" y="5663"/>
                  <a:pt x="11130" y="3092"/>
                  <a:pt x="8661" y="1336"/>
                </a:cubicBezTo>
                <a:cubicBezTo>
                  <a:pt x="7342" y="397"/>
                  <a:pt x="5930" y="0"/>
                  <a:pt x="43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36"/>
          <p:cNvSpPr/>
          <p:nvPr/>
        </p:nvSpPr>
        <p:spPr>
          <a:xfrm rot="-9359073">
            <a:off x="-70848" y="433390"/>
            <a:ext cx="995530" cy="478654"/>
          </a:xfrm>
          <a:custGeom>
            <a:avLst/>
            <a:gdLst/>
            <a:ahLst/>
            <a:cxnLst/>
            <a:rect l="l" t="t" r="r" b="b"/>
            <a:pathLst>
              <a:path w="12720" h="6116" extrusionOk="0">
                <a:moveTo>
                  <a:pt x="74" y="0"/>
                </a:moveTo>
                <a:cubicBezTo>
                  <a:pt x="14" y="0"/>
                  <a:pt x="1" y="92"/>
                  <a:pt x="68" y="108"/>
                </a:cubicBezTo>
                <a:cubicBezTo>
                  <a:pt x="4856" y="1092"/>
                  <a:pt x="8016" y="2665"/>
                  <a:pt x="9823" y="3819"/>
                </a:cubicBezTo>
                <a:cubicBezTo>
                  <a:pt x="11778" y="5062"/>
                  <a:pt x="12614" y="6088"/>
                  <a:pt x="12622" y="6097"/>
                </a:cubicBezTo>
                <a:cubicBezTo>
                  <a:pt x="12632" y="6109"/>
                  <a:pt x="12648" y="6116"/>
                  <a:pt x="12663" y="6116"/>
                </a:cubicBezTo>
                <a:cubicBezTo>
                  <a:pt x="12675" y="6116"/>
                  <a:pt x="12686" y="6112"/>
                  <a:pt x="12695" y="6105"/>
                </a:cubicBezTo>
                <a:cubicBezTo>
                  <a:pt x="12716" y="6088"/>
                  <a:pt x="12720" y="6054"/>
                  <a:pt x="12703" y="6029"/>
                </a:cubicBezTo>
                <a:cubicBezTo>
                  <a:pt x="12695" y="6020"/>
                  <a:pt x="11850" y="4985"/>
                  <a:pt x="9882" y="3730"/>
                </a:cubicBezTo>
                <a:cubicBezTo>
                  <a:pt x="8067" y="2572"/>
                  <a:pt x="4895" y="990"/>
                  <a:pt x="89" y="2"/>
                </a:cubicBezTo>
                <a:cubicBezTo>
                  <a:pt x="84" y="1"/>
                  <a:pt x="79" y="0"/>
                  <a:pt x="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36"/>
          <p:cNvSpPr/>
          <p:nvPr/>
        </p:nvSpPr>
        <p:spPr>
          <a:xfrm rot="-9359073">
            <a:off x="574719" y="917264"/>
            <a:ext cx="154417" cy="47192"/>
          </a:xfrm>
          <a:custGeom>
            <a:avLst/>
            <a:gdLst/>
            <a:ahLst/>
            <a:cxnLst/>
            <a:rect l="l" t="t" r="r" b="b"/>
            <a:pathLst>
              <a:path w="1973" h="603" extrusionOk="0">
                <a:moveTo>
                  <a:pt x="1915" y="0"/>
                </a:moveTo>
                <a:cubicBezTo>
                  <a:pt x="1910" y="0"/>
                  <a:pt x="1905" y="1"/>
                  <a:pt x="1900" y="2"/>
                </a:cubicBezTo>
                <a:lnTo>
                  <a:pt x="64" y="498"/>
                </a:lnTo>
                <a:cubicBezTo>
                  <a:pt x="1" y="514"/>
                  <a:pt x="21" y="602"/>
                  <a:pt x="78" y="602"/>
                </a:cubicBezTo>
                <a:cubicBezTo>
                  <a:pt x="83" y="602"/>
                  <a:pt x="88" y="602"/>
                  <a:pt x="93" y="600"/>
                </a:cubicBezTo>
                <a:lnTo>
                  <a:pt x="1930" y="108"/>
                </a:lnTo>
                <a:cubicBezTo>
                  <a:pt x="1934" y="104"/>
                  <a:pt x="1942" y="104"/>
                  <a:pt x="1947" y="100"/>
                </a:cubicBezTo>
                <a:cubicBezTo>
                  <a:pt x="1964" y="83"/>
                  <a:pt x="1972" y="62"/>
                  <a:pt x="1968" y="40"/>
                </a:cubicBezTo>
                <a:cubicBezTo>
                  <a:pt x="1961" y="16"/>
                  <a:pt x="1939" y="0"/>
                  <a:pt x="19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8" name="Google Shape;11338;p36"/>
          <p:cNvSpPr/>
          <p:nvPr/>
        </p:nvSpPr>
        <p:spPr>
          <a:xfrm rot="-9359073">
            <a:off x="608548" y="986491"/>
            <a:ext cx="94074" cy="101350"/>
          </a:xfrm>
          <a:custGeom>
            <a:avLst/>
            <a:gdLst/>
            <a:ahLst/>
            <a:cxnLst/>
            <a:rect l="l" t="t" r="r" b="b"/>
            <a:pathLst>
              <a:path w="1202" h="1295" extrusionOk="0">
                <a:moveTo>
                  <a:pt x="78" y="1"/>
                </a:moveTo>
                <a:cubicBezTo>
                  <a:pt x="39" y="1"/>
                  <a:pt x="1" y="49"/>
                  <a:pt x="35" y="92"/>
                </a:cubicBezTo>
                <a:cubicBezTo>
                  <a:pt x="107" y="185"/>
                  <a:pt x="1061" y="1233"/>
                  <a:pt x="1100" y="1275"/>
                </a:cubicBezTo>
                <a:cubicBezTo>
                  <a:pt x="1109" y="1287"/>
                  <a:pt x="1125" y="1294"/>
                  <a:pt x="1141" y="1294"/>
                </a:cubicBezTo>
                <a:cubicBezTo>
                  <a:pt x="1152" y="1294"/>
                  <a:pt x="1163" y="1291"/>
                  <a:pt x="1172" y="1284"/>
                </a:cubicBezTo>
                <a:lnTo>
                  <a:pt x="1176" y="1284"/>
                </a:lnTo>
                <a:cubicBezTo>
                  <a:pt x="1197" y="1262"/>
                  <a:pt x="1201" y="1228"/>
                  <a:pt x="1180" y="1207"/>
                </a:cubicBezTo>
                <a:cubicBezTo>
                  <a:pt x="837" y="830"/>
                  <a:pt x="175" y="100"/>
                  <a:pt x="120" y="24"/>
                </a:cubicBezTo>
                <a:cubicBezTo>
                  <a:pt x="108" y="8"/>
                  <a:pt x="93" y="1"/>
                  <a:pt x="7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9" name="Google Shape;11339;p36"/>
          <p:cNvSpPr/>
          <p:nvPr/>
        </p:nvSpPr>
        <p:spPr>
          <a:xfrm rot="-9359073">
            <a:off x="454843" y="867698"/>
            <a:ext cx="133598" cy="148464"/>
          </a:xfrm>
          <a:custGeom>
            <a:avLst/>
            <a:gdLst/>
            <a:ahLst/>
            <a:cxnLst/>
            <a:rect l="l" t="t" r="r" b="b"/>
            <a:pathLst>
              <a:path w="1707" h="1897" extrusionOk="0">
                <a:moveTo>
                  <a:pt x="73" y="0"/>
                </a:moveTo>
                <a:cubicBezTo>
                  <a:pt x="35" y="0"/>
                  <a:pt x="1" y="50"/>
                  <a:pt x="36" y="88"/>
                </a:cubicBezTo>
                <a:lnTo>
                  <a:pt x="1605" y="1878"/>
                </a:lnTo>
                <a:cubicBezTo>
                  <a:pt x="1617" y="1890"/>
                  <a:pt x="1633" y="1897"/>
                  <a:pt x="1647" y="1897"/>
                </a:cubicBezTo>
                <a:cubicBezTo>
                  <a:pt x="1658" y="1897"/>
                  <a:pt x="1668" y="1893"/>
                  <a:pt x="1677" y="1886"/>
                </a:cubicBezTo>
                <a:lnTo>
                  <a:pt x="1681" y="1882"/>
                </a:lnTo>
                <a:cubicBezTo>
                  <a:pt x="1703" y="1861"/>
                  <a:pt x="1707" y="1831"/>
                  <a:pt x="1686" y="1806"/>
                </a:cubicBezTo>
                <a:lnTo>
                  <a:pt x="112" y="20"/>
                </a:lnTo>
                <a:cubicBezTo>
                  <a:pt x="100" y="6"/>
                  <a:pt x="86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36"/>
          <p:cNvSpPr/>
          <p:nvPr/>
        </p:nvSpPr>
        <p:spPr>
          <a:xfrm rot="-9359073">
            <a:off x="309508" y="719205"/>
            <a:ext cx="111293" cy="185796"/>
          </a:xfrm>
          <a:custGeom>
            <a:avLst/>
            <a:gdLst/>
            <a:ahLst/>
            <a:cxnLst/>
            <a:rect l="l" t="t" r="r" b="b"/>
            <a:pathLst>
              <a:path w="1422" h="2374" extrusionOk="0">
                <a:moveTo>
                  <a:pt x="59" y="1"/>
                </a:moveTo>
                <a:cubicBezTo>
                  <a:pt x="51" y="1"/>
                  <a:pt x="42" y="3"/>
                  <a:pt x="34" y="7"/>
                </a:cubicBezTo>
                <a:cubicBezTo>
                  <a:pt x="9" y="24"/>
                  <a:pt x="0" y="53"/>
                  <a:pt x="13" y="79"/>
                </a:cubicBezTo>
                <a:lnTo>
                  <a:pt x="1315" y="2348"/>
                </a:lnTo>
                <a:cubicBezTo>
                  <a:pt x="1326" y="2364"/>
                  <a:pt x="1342" y="2374"/>
                  <a:pt x="1359" y="2374"/>
                </a:cubicBezTo>
                <a:cubicBezTo>
                  <a:pt x="1369" y="2374"/>
                  <a:pt x="1378" y="2371"/>
                  <a:pt x="1387" y="2365"/>
                </a:cubicBezTo>
                <a:lnTo>
                  <a:pt x="1396" y="2361"/>
                </a:lnTo>
                <a:cubicBezTo>
                  <a:pt x="1417" y="2348"/>
                  <a:pt x="1421" y="2318"/>
                  <a:pt x="1408" y="2293"/>
                </a:cubicBezTo>
                <a:lnTo>
                  <a:pt x="106" y="28"/>
                </a:lnTo>
                <a:cubicBezTo>
                  <a:pt x="97" y="10"/>
                  <a:pt x="79" y="1"/>
                  <a:pt x="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1" name="Google Shape;11341;p36"/>
          <p:cNvSpPr/>
          <p:nvPr/>
        </p:nvSpPr>
        <p:spPr>
          <a:xfrm rot="-9359073">
            <a:off x="197516" y="561856"/>
            <a:ext cx="81630" cy="138838"/>
          </a:xfrm>
          <a:custGeom>
            <a:avLst/>
            <a:gdLst/>
            <a:ahLst/>
            <a:cxnLst/>
            <a:rect l="l" t="t" r="r" b="b"/>
            <a:pathLst>
              <a:path w="1043" h="1774" extrusionOk="0">
                <a:moveTo>
                  <a:pt x="73" y="0"/>
                </a:moveTo>
                <a:cubicBezTo>
                  <a:pt x="37" y="0"/>
                  <a:pt x="1" y="39"/>
                  <a:pt x="24" y="80"/>
                </a:cubicBezTo>
                <a:lnTo>
                  <a:pt x="936" y="1746"/>
                </a:lnTo>
                <a:cubicBezTo>
                  <a:pt x="945" y="1764"/>
                  <a:pt x="962" y="1773"/>
                  <a:pt x="981" y="1773"/>
                </a:cubicBezTo>
                <a:cubicBezTo>
                  <a:pt x="990" y="1773"/>
                  <a:pt x="999" y="1772"/>
                  <a:pt x="1008" y="1768"/>
                </a:cubicBezTo>
                <a:cubicBezTo>
                  <a:pt x="1008" y="1768"/>
                  <a:pt x="1012" y="1763"/>
                  <a:pt x="1012" y="1763"/>
                </a:cubicBezTo>
                <a:cubicBezTo>
                  <a:pt x="1034" y="1746"/>
                  <a:pt x="1042" y="1717"/>
                  <a:pt x="1029" y="1691"/>
                </a:cubicBezTo>
                <a:lnTo>
                  <a:pt x="117" y="29"/>
                </a:lnTo>
                <a:cubicBezTo>
                  <a:pt x="107" y="9"/>
                  <a:pt x="90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36"/>
          <p:cNvSpPr/>
          <p:nvPr/>
        </p:nvSpPr>
        <p:spPr>
          <a:xfrm rot="-9359073">
            <a:off x="421496" y="730894"/>
            <a:ext cx="210376" cy="96185"/>
          </a:xfrm>
          <a:custGeom>
            <a:avLst/>
            <a:gdLst/>
            <a:ahLst/>
            <a:cxnLst/>
            <a:rect l="l" t="t" r="r" b="b"/>
            <a:pathLst>
              <a:path w="2688" h="1229" extrusionOk="0">
                <a:moveTo>
                  <a:pt x="2616" y="1"/>
                </a:moveTo>
                <a:cubicBezTo>
                  <a:pt x="2608" y="1"/>
                  <a:pt x="2600" y="3"/>
                  <a:pt x="2592" y="6"/>
                </a:cubicBezTo>
                <a:lnTo>
                  <a:pt x="39" y="1126"/>
                </a:lnTo>
                <a:cubicBezTo>
                  <a:pt x="13" y="1139"/>
                  <a:pt x="1" y="1168"/>
                  <a:pt x="13" y="1198"/>
                </a:cubicBezTo>
                <a:cubicBezTo>
                  <a:pt x="20" y="1217"/>
                  <a:pt x="40" y="1228"/>
                  <a:pt x="60" y="1228"/>
                </a:cubicBezTo>
                <a:cubicBezTo>
                  <a:pt x="67" y="1228"/>
                  <a:pt x="74" y="1227"/>
                  <a:pt x="81" y="1223"/>
                </a:cubicBezTo>
                <a:lnTo>
                  <a:pt x="2635" y="104"/>
                </a:lnTo>
                <a:lnTo>
                  <a:pt x="2647" y="95"/>
                </a:lnTo>
                <a:cubicBezTo>
                  <a:pt x="2688" y="62"/>
                  <a:pt x="2662" y="1"/>
                  <a:pt x="26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3" name="Google Shape;11343;p36"/>
          <p:cNvSpPr/>
          <p:nvPr/>
        </p:nvSpPr>
        <p:spPr>
          <a:xfrm rot="-9359073">
            <a:off x="274770" y="558935"/>
            <a:ext cx="248413" cy="107220"/>
          </a:xfrm>
          <a:custGeom>
            <a:avLst/>
            <a:gdLst/>
            <a:ahLst/>
            <a:cxnLst/>
            <a:rect l="l" t="t" r="r" b="b"/>
            <a:pathLst>
              <a:path w="3174" h="1370" extrusionOk="0">
                <a:moveTo>
                  <a:pt x="3101" y="0"/>
                </a:moveTo>
                <a:cubicBezTo>
                  <a:pt x="3093" y="0"/>
                  <a:pt x="3084" y="2"/>
                  <a:pt x="3075" y="7"/>
                </a:cubicBezTo>
                <a:lnTo>
                  <a:pt x="59" y="1267"/>
                </a:lnTo>
                <a:cubicBezTo>
                  <a:pt x="0" y="1292"/>
                  <a:pt x="25" y="1370"/>
                  <a:pt x="74" y="1370"/>
                </a:cubicBezTo>
                <a:cubicBezTo>
                  <a:pt x="81" y="1370"/>
                  <a:pt x="89" y="1368"/>
                  <a:pt x="98" y="1364"/>
                </a:cubicBezTo>
                <a:lnTo>
                  <a:pt x="3117" y="104"/>
                </a:lnTo>
                <a:cubicBezTo>
                  <a:pt x="3122" y="104"/>
                  <a:pt x="3126" y="100"/>
                  <a:pt x="3130" y="96"/>
                </a:cubicBezTo>
                <a:cubicBezTo>
                  <a:pt x="3173" y="64"/>
                  <a:pt x="3146" y="0"/>
                  <a:pt x="310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4" name="Google Shape;11344;p36"/>
          <p:cNvSpPr/>
          <p:nvPr/>
        </p:nvSpPr>
        <p:spPr>
          <a:xfrm rot="-9359073">
            <a:off x="158490" y="429092"/>
            <a:ext cx="187288" cy="60497"/>
          </a:xfrm>
          <a:custGeom>
            <a:avLst/>
            <a:gdLst/>
            <a:ahLst/>
            <a:cxnLst/>
            <a:rect l="l" t="t" r="r" b="b"/>
            <a:pathLst>
              <a:path w="2393" h="773" extrusionOk="0">
                <a:moveTo>
                  <a:pt x="2336" y="1"/>
                </a:moveTo>
                <a:cubicBezTo>
                  <a:pt x="2331" y="1"/>
                  <a:pt x="2325" y="1"/>
                  <a:pt x="2320" y="3"/>
                </a:cubicBezTo>
                <a:lnTo>
                  <a:pt x="43" y="669"/>
                </a:lnTo>
                <a:cubicBezTo>
                  <a:pt x="17" y="677"/>
                  <a:pt x="0" y="707"/>
                  <a:pt x="9" y="732"/>
                </a:cubicBezTo>
                <a:cubicBezTo>
                  <a:pt x="16" y="757"/>
                  <a:pt x="37" y="773"/>
                  <a:pt x="59" y="773"/>
                </a:cubicBezTo>
                <a:cubicBezTo>
                  <a:pt x="63" y="773"/>
                  <a:pt x="68" y="772"/>
                  <a:pt x="72" y="771"/>
                </a:cubicBezTo>
                <a:lnTo>
                  <a:pt x="2346" y="105"/>
                </a:lnTo>
                <a:cubicBezTo>
                  <a:pt x="2354" y="101"/>
                  <a:pt x="2358" y="101"/>
                  <a:pt x="2367" y="96"/>
                </a:cubicBezTo>
                <a:cubicBezTo>
                  <a:pt x="2384" y="84"/>
                  <a:pt x="2392" y="58"/>
                  <a:pt x="2388" y="37"/>
                </a:cubicBezTo>
                <a:cubicBezTo>
                  <a:pt x="2381" y="16"/>
                  <a:pt x="2360" y="1"/>
                  <a:pt x="23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5" name="Google Shape;11345;p36"/>
          <p:cNvSpPr/>
          <p:nvPr/>
        </p:nvSpPr>
        <p:spPr>
          <a:xfrm rot="-9359073">
            <a:off x="-1173375" y="-50771"/>
            <a:ext cx="1135390" cy="422384"/>
          </a:xfrm>
          <a:custGeom>
            <a:avLst/>
            <a:gdLst/>
            <a:ahLst/>
            <a:cxnLst/>
            <a:rect l="l" t="t" r="r" b="b"/>
            <a:pathLst>
              <a:path w="14507" h="5397" extrusionOk="0">
                <a:moveTo>
                  <a:pt x="8904" y="1"/>
                </a:moveTo>
                <a:cubicBezTo>
                  <a:pt x="7887" y="1"/>
                  <a:pt x="6889" y="214"/>
                  <a:pt x="5888" y="683"/>
                </a:cubicBezTo>
                <a:cubicBezTo>
                  <a:pt x="3144" y="1968"/>
                  <a:pt x="505" y="4093"/>
                  <a:pt x="1" y="4699"/>
                </a:cubicBezTo>
                <a:cubicBezTo>
                  <a:pt x="1" y="4699"/>
                  <a:pt x="2035" y="5396"/>
                  <a:pt x="4449" y="5396"/>
                </a:cubicBezTo>
                <a:cubicBezTo>
                  <a:pt x="5955" y="5396"/>
                  <a:pt x="7609" y="5125"/>
                  <a:pt x="9010" y="4246"/>
                </a:cubicBezTo>
                <a:cubicBezTo>
                  <a:pt x="12653" y="1955"/>
                  <a:pt x="13145" y="2133"/>
                  <a:pt x="14506" y="1713"/>
                </a:cubicBezTo>
                <a:cubicBezTo>
                  <a:pt x="12502" y="647"/>
                  <a:pt x="10674" y="1"/>
                  <a:pt x="8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36"/>
          <p:cNvSpPr/>
          <p:nvPr/>
        </p:nvSpPr>
        <p:spPr>
          <a:xfrm rot="-9359073">
            <a:off x="-1029010" y="3996"/>
            <a:ext cx="1063699" cy="293798"/>
          </a:xfrm>
          <a:custGeom>
            <a:avLst/>
            <a:gdLst/>
            <a:ahLst/>
            <a:cxnLst/>
            <a:rect l="l" t="t" r="r" b="b"/>
            <a:pathLst>
              <a:path w="13591" h="3754" extrusionOk="0">
                <a:moveTo>
                  <a:pt x="13518" y="0"/>
                </a:moveTo>
                <a:cubicBezTo>
                  <a:pt x="8611" y="106"/>
                  <a:pt x="5205" y="1094"/>
                  <a:pt x="3216" y="1904"/>
                </a:cubicBezTo>
                <a:cubicBezTo>
                  <a:pt x="1052" y="2782"/>
                  <a:pt x="34" y="3656"/>
                  <a:pt x="26" y="3660"/>
                </a:cubicBezTo>
                <a:cubicBezTo>
                  <a:pt x="5" y="3682"/>
                  <a:pt x="1" y="3716"/>
                  <a:pt x="22" y="3737"/>
                </a:cubicBezTo>
                <a:lnTo>
                  <a:pt x="17" y="3737"/>
                </a:lnTo>
                <a:cubicBezTo>
                  <a:pt x="29" y="3748"/>
                  <a:pt x="43" y="3753"/>
                  <a:pt x="58" y="3753"/>
                </a:cubicBezTo>
                <a:cubicBezTo>
                  <a:pt x="71" y="3753"/>
                  <a:pt x="84" y="3749"/>
                  <a:pt x="94" y="3741"/>
                </a:cubicBezTo>
                <a:cubicBezTo>
                  <a:pt x="102" y="3733"/>
                  <a:pt x="1108" y="2872"/>
                  <a:pt x="3258" y="2002"/>
                </a:cubicBezTo>
                <a:cubicBezTo>
                  <a:pt x="5243" y="1196"/>
                  <a:pt x="8632" y="212"/>
                  <a:pt x="13518" y="106"/>
                </a:cubicBezTo>
                <a:cubicBezTo>
                  <a:pt x="13590" y="106"/>
                  <a:pt x="13590" y="0"/>
                  <a:pt x="13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36"/>
          <p:cNvSpPr/>
          <p:nvPr/>
        </p:nvSpPr>
        <p:spPr>
          <a:xfrm rot="-9359073">
            <a:off x="-914974" y="63539"/>
            <a:ext cx="143851" cy="72549"/>
          </a:xfrm>
          <a:custGeom>
            <a:avLst/>
            <a:gdLst/>
            <a:ahLst/>
            <a:cxnLst/>
            <a:rect l="l" t="t" r="r" b="b"/>
            <a:pathLst>
              <a:path w="1838" h="927" extrusionOk="0">
                <a:moveTo>
                  <a:pt x="60" y="0"/>
                </a:moveTo>
                <a:cubicBezTo>
                  <a:pt x="40" y="0"/>
                  <a:pt x="20" y="12"/>
                  <a:pt x="14" y="31"/>
                </a:cubicBezTo>
                <a:cubicBezTo>
                  <a:pt x="1" y="52"/>
                  <a:pt x="5" y="73"/>
                  <a:pt x="22" y="90"/>
                </a:cubicBezTo>
                <a:cubicBezTo>
                  <a:pt x="26" y="94"/>
                  <a:pt x="31" y="99"/>
                  <a:pt x="35" y="103"/>
                </a:cubicBezTo>
                <a:lnTo>
                  <a:pt x="1753" y="922"/>
                </a:lnTo>
                <a:cubicBezTo>
                  <a:pt x="1760" y="925"/>
                  <a:pt x="1767" y="927"/>
                  <a:pt x="1774" y="927"/>
                </a:cubicBezTo>
                <a:cubicBezTo>
                  <a:pt x="1795" y="927"/>
                  <a:pt x="1815" y="915"/>
                  <a:pt x="1825" y="896"/>
                </a:cubicBezTo>
                <a:cubicBezTo>
                  <a:pt x="1838" y="871"/>
                  <a:pt x="1825" y="837"/>
                  <a:pt x="1799" y="824"/>
                </a:cubicBezTo>
                <a:lnTo>
                  <a:pt x="82" y="5"/>
                </a:lnTo>
                <a:cubicBezTo>
                  <a:pt x="75" y="2"/>
                  <a:pt x="67" y="0"/>
                  <a:pt x="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8" name="Google Shape;11348;p36"/>
          <p:cNvSpPr/>
          <p:nvPr/>
        </p:nvSpPr>
        <p:spPr>
          <a:xfrm rot="-9359073">
            <a:off x="-981818" y="104661"/>
            <a:ext cx="108475" cy="84367"/>
          </a:xfrm>
          <a:custGeom>
            <a:avLst/>
            <a:gdLst/>
            <a:ahLst/>
            <a:cxnLst/>
            <a:rect l="l" t="t" r="r" b="b"/>
            <a:pathLst>
              <a:path w="1386" h="1078" extrusionOk="0">
                <a:moveTo>
                  <a:pt x="1314" y="0"/>
                </a:moveTo>
                <a:cubicBezTo>
                  <a:pt x="1303" y="0"/>
                  <a:pt x="1292" y="4"/>
                  <a:pt x="1281" y="13"/>
                </a:cubicBezTo>
                <a:cubicBezTo>
                  <a:pt x="1209" y="73"/>
                  <a:pt x="433" y="675"/>
                  <a:pt x="25" y="985"/>
                </a:cubicBezTo>
                <a:cubicBezTo>
                  <a:pt x="4" y="1002"/>
                  <a:pt x="0" y="1035"/>
                  <a:pt x="17" y="1057"/>
                </a:cubicBezTo>
                <a:cubicBezTo>
                  <a:pt x="17" y="1057"/>
                  <a:pt x="17" y="1061"/>
                  <a:pt x="17" y="1061"/>
                </a:cubicBezTo>
                <a:cubicBezTo>
                  <a:pt x="28" y="1072"/>
                  <a:pt x="42" y="1077"/>
                  <a:pt x="55" y="1077"/>
                </a:cubicBezTo>
                <a:cubicBezTo>
                  <a:pt x="67" y="1077"/>
                  <a:pt x="79" y="1073"/>
                  <a:pt x="89" y="1065"/>
                </a:cubicBezTo>
                <a:cubicBezTo>
                  <a:pt x="140" y="1031"/>
                  <a:pt x="1260" y="170"/>
                  <a:pt x="1349" y="90"/>
                </a:cubicBezTo>
                <a:cubicBezTo>
                  <a:pt x="1386" y="53"/>
                  <a:pt x="1354" y="0"/>
                  <a:pt x="13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9" name="Google Shape;11349;p36"/>
          <p:cNvSpPr/>
          <p:nvPr/>
        </p:nvSpPr>
        <p:spPr>
          <a:xfrm rot="-9359073">
            <a:off x="-855151" y="149177"/>
            <a:ext cx="156921" cy="123968"/>
          </a:xfrm>
          <a:custGeom>
            <a:avLst/>
            <a:gdLst/>
            <a:ahLst/>
            <a:cxnLst/>
            <a:rect l="l" t="t" r="r" b="b"/>
            <a:pathLst>
              <a:path w="2005" h="1584" extrusionOk="0">
                <a:moveTo>
                  <a:pt x="1928" y="0"/>
                </a:moveTo>
                <a:cubicBezTo>
                  <a:pt x="1917" y="0"/>
                  <a:pt x="1907" y="4"/>
                  <a:pt x="1896" y="12"/>
                </a:cubicBezTo>
                <a:lnTo>
                  <a:pt x="26" y="1488"/>
                </a:lnTo>
                <a:cubicBezTo>
                  <a:pt x="4" y="1505"/>
                  <a:pt x="0" y="1539"/>
                  <a:pt x="17" y="1564"/>
                </a:cubicBezTo>
                <a:lnTo>
                  <a:pt x="21" y="1564"/>
                </a:lnTo>
                <a:cubicBezTo>
                  <a:pt x="31" y="1576"/>
                  <a:pt x="45" y="1583"/>
                  <a:pt x="61" y="1583"/>
                </a:cubicBezTo>
                <a:cubicBezTo>
                  <a:pt x="71" y="1583"/>
                  <a:pt x="83" y="1580"/>
                  <a:pt x="93" y="1573"/>
                </a:cubicBezTo>
                <a:lnTo>
                  <a:pt x="1960" y="97"/>
                </a:lnTo>
                <a:cubicBezTo>
                  <a:pt x="2004" y="62"/>
                  <a:pt x="1971" y="0"/>
                  <a:pt x="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36"/>
          <p:cNvSpPr/>
          <p:nvPr/>
        </p:nvSpPr>
        <p:spPr>
          <a:xfrm rot="-9359073">
            <a:off x="-654350" y="194049"/>
            <a:ext cx="141190" cy="164508"/>
          </a:xfrm>
          <a:custGeom>
            <a:avLst/>
            <a:gdLst/>
            <a:ahLst/>
            <a:cxnLst/>
            <a:rect l="l" t="t" r="r" b="b"/>
            <a:pathLst>
              <a:path w="1804" h="2102" extrusionOk="0">
                <a:moveTo>
                  <a:pt x="1747" y="0"/>
                </a:moveTo>
                <a:cubicBezTo>
                  <a:pt x="1731" y="0"/>
                  <a:pt x="1715" y="7"/>
                  <a:pt x="1705" y="19"/>
                </a:cubicBezTo>
                <a:lnTo>
                  <a:pt x="17" y="2013"/>
                </a:lnTo>
                <a:cubicBezTo>
                  <a:pt x="0" y="2034"/>
                  <a:pt x="0" y="2064"/>
                  <a:pt x="17" y="2085"/>
                </a:cubicBezTo>
                <a:lnTo>
                  <a:pt x="22" y="2089"/>
                </a:lnTo>
                <a:cubicBezTo>
                  <a:pt x="34" y="2097"/>
                  <a:pt x="48" y="2101"/>
                  <a:pt x="61" y="2101"/>
                </a:cubicBezTo>
                <a:cubicBezTo>
                  <a:pt x="75" y="2101"/>
                  <a:pt x="89" y="2096"/>
                  <a:pt x="98" y="2085"/>
                </a:cubicBezTo>
                <a:lnTo>
                  <a:pt x="1786" y="87"/>
                </a:lnTo>
                <a:cubicBezTo>
                  <a:pt x="1803" y="66"/>
                  <a:pt x="1803" y="32"/>
                  <a:pt x="1778" y="11"/>
                </a:cubicBezTo>
                <a:cubicBezTo>
                  <a:pt x="1769" y="4"/>
                  <a:pt x="1758" y="0"/>
                  <a:pt x="17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1" name="Google Shape;11351;p36"/>
          <p:cNvSpPr/>
          <p:nvPr/>
        </p:nvSpPr>
        <p:spPr>
          <a:xfrm rot="-9359073">
            <a:off x="-415810" y="227467"/>
            <a:ext cx="104249" cy="124046"/>
          </a:xfrm>
          <a:custGeom>
            <a:avLst/>
            <a:gdLst/>
            <a:ahLst/>
            <a:cxnLst/>
            <a:rect l="l" t="t" r="r" b="b"/>
            <a:pathLst>
              <a:path w="1332" h="1585" extrusionOk="0">
                <a:moveTo>
                  <a:pt x="1256" y="1"/>
                </a:moveTo>
                <a:cubicBezTo>
                  <a:pt x="1241" y="1"/>
                  <a:pt x="1226" y="8"/>
                  <a:pt x="1214" y="26"/>
                </a:cubicBezTo>
                <a:lnTo>
                  <a:pt x="18" y="1497"/>
                </a:lnTo>
                <a:cubicBezTo>
                  <a:pt x="1" y="1519"/>
                  <a:pt x="1" y="1548"/>
                  <a:pt x="18" y="1565"/>
                </a:cubicBezTo>
                <a:lnTo>
                  <a:pt x="26" y="1574"/>
                </a:lnTo>
                <a:cubicBezTo>
                  <a:pt x="35" y="1581"/>
                  <a:pt x="46" y="1584"/>
                  <a:pt x="57" y="1584"/>
                </a:cubicBezTo>
                <a:cubicBezTo>
                  <a:pt x="73" y="1584"/>
                  <a:pt x="88" y="1578"/>
                  <a:pt x="98" y="1565"/>
                </a:cubicBezTo>
                <a:lnTo>
                  <a:pt x="1294" y="89"/>
                </a:lnTo>
                <a:cubicBezTo>
                  <a:pt x="1331" y="50"/>
                  <a:pt x="1295" y="1"/>
                  <a:pt x="12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2" name="Google Shape;11352;p36"/>
          <p:cNvSpPr/>
          <p:nvPr/>
        </p:nvSpPr>
        <p:spPr>
          <a:xfrm rot="-9359073">
            <a:off x="-735871" y="55908"/>
            <a:ext cx="191280" cy="130855"/>
          </a:xfrm>
          <a:custGeom>
            <a:avLst/>
            <a:gdLst/>
            <a:ahLst/>
            <a:cxnLst/>
            <a:rect l="l" t="t" r="r" b="b"/>
            <a:pathLst>
              <a:path w="2444" h="1672" extrusionOk="0">
                <a:moveTo>
                  <a:pt x="72" y="1"/>
                </a:moveTo>
                <a:cubicBezTo>
                  <a:pt x="32" y="1"/>
                  <a:pt x="0" y="54"/>
                  <a:pt x="35" y="92"/>
                </a:cubicBezTo>
                <a:lnTo>
                  <a:pt x="43" y="100"/>
                </a:lnTo>
                <a:lnTo>
                  <a:pt x="2355" y="1661"/>
                </a:lnTo>
                <a:cubicBezTo>
                  <a:pt x="2365" y="1668"/>
                  <a:pt x="2376" y="1671"/>
                  <a:pt x="2388" y="1671"/>
                </a:cubicBezTo>
                <a:cubicBezTo>
                  <a:pt x="2404" y="1671"/>
                  <a:pt x="2421" y="1664"/>
                  <a:pt x="2431" y="1648"/>
                </a:cubicBezTo>
                <a:cubicBezTo>
                  <a:pt x="2444" y="1623"/>
                  <a:pt x="2439" y="1593"/>
                  <a:pt x="2414" y="1576"/>
                </a:cubicBezTo>
                <a:lnTo>
                  <a:pt x="102" y="11"/>
                </a:lnTo>
                <a:cubicBezTo>
                  <a:pt x="92" y="4"/>
                  <a:pt x="82" y="1"/>
                  <a:pt x="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3" name="Google Shape;11353;p36"/>
          <p:cNvSpPr/>
          <p:nvPr/>
        </p:nvSpPr>
        <p:spPr>
          <a:xfrm rot="-9359073">
            <a:off x="-543704" y="69030"/>
            <a:ext cx="225247" cy="148073"/>
          </a:xfrm>
          <a:custGeom>
            <a:avLst/>
            <a:gdLst/>
            <a:ahLst/>
            <a:cxnLst/>
            <a:rect l="l" t="t" r="r" b="b"/>
            <a:pathLst>
              <a:path w="2878" h="1892" extrusionOk="0">
                <a:moveTo>
                  <a:pt x="75" y="1"/>
                </a:moveTo>
                <a:cubicBezTo>
                  <a:pt x="32" y="1"/>
                  <a:pt x="0" y="51"/>
                  <a:pt x="32" y="89"/>
                </a:cubicBezTo>
                <a:lnTo>
                  <a:pt x="36" y="89"/>
                </a:lnTo>
                <a:cubicBezTo>
                  <a:pt x="36" y="93"/>
                  <a:pt x="40" y="97"/>
                  <a:pt x="44" y="97"/>
                </a:cubicBezTo>
                <a:lnTo>
                  <a:pt x="2789" y="1883"/>
                </a:lnTo>
                <a:cubicBezTo>
                  <a:pt x="2796" y="1889"/>
                  <a:pt x="2805" y="1892"/>
                  <a:pt x="2815" y="1892"/>
                </a:cubicBezTo>
                <a:cubicBezTo>
                  <a:pt x="2832" y="1892"/>
                  <a:pt x="2850" y="1882"/>
                  <a:pt x="2861" y="1866"/>
                </a:cubicBezTo>
                <a:cubicBezTo>
                  <a:pt x="2878" y="1841"/>
                  <a:pt x="2869" y="1811"/>
                  <a:pt x="2844" y="1794"/>
                </a:cubicBezTo>
                <a:lnTo>
                  <a:pt x="104" y="8"/>
                </a:lnTo>
                <a:cubicBezTo>
                  <a:pt x="94" y="3"/>
                  <a:pt x="84" y="1"/>
                  <a:pt x="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4" name="Google Shape;11354;p36"/>
          <p:cNvSpPr/>
          <p:nvPr/>
        </p:nvSpPr>
        <p:spPr>
          <a:xfrm rot="-9359073">
            <a:off x="-312696" y="141887"/>
            <a:ext cx="175783" cy="91411"/>
          </a:xfrm>
          <a:custGeom>
            <a:avLst/>
            <a:gdLst/>
            <a:ahLst/>
            <a:cxnLst/>
            <a:rect l="l" t="t" r="r" b="b"/>
            <a:pathLst>
              <a:path w="2246" h="1168" extrusionOk="0">
                <a:moveTo>
                  <a:pt x="59" y="0"/>
                </a:moveTo>
                <a:cubicBezTo>
                  <a:pt x="39" y="0"/>
                  <a:pt x="18" y="12"/>
                  <a:pt x="9" y="31"/>
                </a:cubicBezTo>
                <a:cubicBezTo>
                  <a:pt x="1" y="48"/>
                  <a:pt x="1" y="73"/>
                  <a:pt x="18" y="90"/>
                </a:cubicBezTo>
                <a:cubicBezTo>
                  <a:pt x="22" y="94"/>
                  <a:pt x="26" y="99"/>
                  <a:pt x="35" y="103"/>
                </a:cubicBezTo>
                <a:lnTo>
                  <a:pt x="2151" y="1163"/>
                </a:lnTo>
                <a:cubicBezTo>
                  <a:pt x="2159" y="1166"/>
                  <a:pt x="2166" y="1168"/>
                  <a:pt x="2173" y="1168"/>
                </a:cubicBezTo>
                <a:cubicBezTo>
                  <a:pt x="2220" y="1168"/>
                  <a:pt x="2246" y="1099"/>
                  <a:pt x="2198" y="1070"/>
                </a:cubicBezTo>
                <a:lnTo>
                  <a:pt x="81" y="5"/>
                </a:lnTo>
                <a:cubicBezTo>
                  <a:pt x="74" y="2"/>
                  <a:pt x="67" y="0"/>
                  <a:pt x="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5" name="Google Shape;11355;p36"/>
          <p:cNvSpPr/>
          <p:nvPr/>
        </p:nvSpPr>
        <p:spPr>
          <a:xfrm rot="-9359073">
            <a:off x="-890582" y="-1535"/>
            <a:ext cx="994278" cy="1073294"/>
          </a:xfrm>
          <a:custGeom>
            <a:avLst/>
            <a:gdLst/>
            <a:ahLst/>
            <a:cxnLst/>
            <a:rect l="l" t="t" r="r" b="b"/>
            <a:pathLst>
              <a:path w="12704" h="13714" extrusionOk="0">
                <a:moveTo>
                  <a:pt x="11072" y="0"/>
                </a:moveTo>
                <a:cubicBezTo>
                  <a:pt x="9890" y="0"/>
                  <a:pt x="8165" y="2135"/>
                  <a:pt x="8165" y="2135"/>
                </a:cubicBezTo>
                <a:cubicBezTo>
                  <a:pt x="8165" y="2135"/>
                  <a:pt x="7567" y="2779"/>
                  <a:pt x="7202" y="3106"/>
                </a:cubicBezTo>
                <a:cubicBezTo>
                  <a:pt x="7728" y="2050"/>
                  <a:pt x="7826" y="302"/>
                  <a:pt x="6998" y="222"/>
                </a:cubicBezTo>
                <a:cubicBezTo>
                  <a:pt x="6972" y="219"/>
                  <a:pt x="6947" y="218"/>
                  <a:pt x="6923" y="218"/>
                </a:cubicBezTo>
                <a:cubicBezTo>
                  <a:pt x="6162" y="218"/>
                  <a:pt x="6023" y="1394"/>
                  <a:pt x="6040" y="2113"/>
                </a:cubicBezTo>
                <a:cubicBezTo>
                  <a:pt x="6053" y="2860"/>
                  <a:pt x="5743" y="4132"/>
                  <a:pt x="5217" y="4747"/>
                </a:cubicBezTo>
                <a:cubicBezTo>
                  <a:pt x="5573" y="3356"/>
                  <a:pt x="5332" y="1846"/>
                  <a:pt x="4649" y="1723"/>
                </a:cubicBezTo>
                <a:cubicBezTo>
                  <a:pt x="4598" y="1714"/>
                  <a:pt x="4547" y="1710"/>
                  <a:pt x="4497" y="1710"/>
                </a:cubicBezTo>
                <a:cubicBezTo>
                  <a:pt x="3882" y="1710"/>
                  <a:pt x="3402" y="2385"/>
                  <a:pt x="3830" y="3649"/>
                </a:cubicBezTo>
                <a:cubicBezTo>
                  <a:pt x="4292" y="5010"/>
                  <a:pt x="3953" y="6724"/>
                  <a:pt x="3584" y="7368"/>
                </a:cubicBezTo>
                <a:cubicBezTo>
                  <a:pt x="3834" y="5940"/>
                  <a:pt x="3240" y="4022"/>
                  <a:pt x="2447" y="4022"/>
                </a:cubicBezTo>
                <a:cubicBezTo>
                  <a:pt x="2444" y="4022"/>
                  <a:pt x="2442" y="4022"/>
                  <a:pt x="2439" y="4022"/>
                </a:cubicBezTo>
                <a:cubicBezTo>
                  <a:pt x="1637" y="4031"/>
                  <a:pt x="1107" y="4985"/>
                  <a:pt x="1752" y="6041"/>
                </a:cubicBezTo>
                <a:cubicBezTo>
                  <a:pt x="2401" y="7101"/>
                  <a:pt x="2774" y="8213"/>
                  <a:pt x="2435" y="9230"/>
                </a:cubicBezTo>
                <a:cubicBezTo>
                  <a:pt x="2435" y="8984"/>
                  <a:pt x="2061" y="8068"/>
                  <a:pt x="1315" y="7640"/>
                </a:cubicBezTo>
                <a:cubicBezTo>
                  <a:pt x="1153" y="7548"/>
                  <a:pt x="1017" y="7507"/>
                  <a:pt x="906" y="7507"/>
                </a:cubicBezTo>
                <a:cubicBezTo>
                  <a:pt x="503" y="7507"/>
                  <a:pt x="430" y="8048"/>
                  <a:pt x="636" y="8624"/>
                </a:cubicBezTo>
                <a:cubicBezTo>
                  <a:pt x="899" y="9362"/>
                  <a:pt x="1625" y="9862"/>
                  <a:pt x="1489" y="10677"/>
                </a:cubicBezTo>
                <a:cubicBezTo>
                  <a:pt x="1421" y="10349"/>
                  <a:pt x="1105" y="10114"/>
                  <a:pt x="801" y="10114"/>
                </a:cubicBezTo>
                <a:cubicBezTo>
                  <a:pt x="595" y="10114"/>
                  <a:pt x="393" y="10223"/>
                  <a:pt x="280" y="10486"/>
                </a:cubicBezTo>
                <a:cubicBezTo>
                  <a:pt x="0" y="11139"/>
                  <a:pt x="1489" y="12696"/>
                  <a:pt x="2095" y="13714"/>
                </a:cubicBezTo>
                <a:cubicBezTo>
                  <a:pt x="2494" y="13052"/>
                  <a:pt x="4797" y="13056"/>
                  <a:pt x="4763" y="12441"/>
                </a:cubicBezTo>
                <a:cubicBezTo>
                  <a:pt x="4741" y="12046"/>
                  <a:pt x="4572" y="11931"/>
                  <a:pt x="4177" y="11931"/>
                </a:cubicBezTo>
                <a:cubicBezTo>
                  <a:pt x="3957" y="11931"/>
                  <a:pt x="3668" y="11966"/>
                  <a:pt x="3296" y="12009"/>
                </a:cubicBezTo>
                <a:cubicBezTo>
                  <a:pt x="3487" y="11701"/>
                  <a:pt x="4064" y="11565"/>
                  <a:pt x="4580" y="11565"/>
                </a:cubicBezTo>
                <a:cubicBezTo>
                  <a:pt x="4761" y="11565"/>
                  <a:pt x="4935" y="11582"/>
                  <a:pt x="5081" y="11614"/>
                </a:cubicBezTo>
                <a:cubicBezTo>
                  <a:pt x="5284" y="11659"/>
                  <a:pt x="5588" y="11695"/>
                  <a:pt x="5882" y="11695"/>
                </a:cubicBezTo>
                <a:cubicBezTo>
                  <a:pt x="6400" y="11695"/>
                  <a:pt x="6887" y="11583"/>
                  <a:pt x="6744" y="11207"/>
                </a:cubicBezTo>
                <a:cubicBezTo>
                  <a:pt x="6578" y="10766"/>
                  <a:pt x="5904" y="10540"/>
                  <a:pt x="4906" y="10540"/>
                </a:cubicBezTo>
                <a:cubicBezTo>
                  <a:pt x="4579" y="10540"/>
                  <a:pt x="4217" y="10564"/>
                  <a:pt x="3826" y="10613"/>
                </a:cubicBezTo>
                <a:cubicBezTo>
                  <a:pt x="4290" y="10070"/>
                  <a:pt x="4973" y="9894"/>
                  <a:pt x="5662" y="9894"/>
                </a:cubicBezTo>
                <a:cubicBezTo>
                  <a:pt x="6611" y="9894"/>
                  <a:pt x="7571" y="10227"/>
                  <a:pt x="7991" y="10397"/>
                </a:cubicBezTo>
                <a:cubicBezTo>
                  <a:pt x="8171" y="10471"/>
                  <a:pt x="8362" y="10508"/>
                  <a:pt x="8543" y="10508"/>
                </a:cubicBezTo>
                <a:cubicBezTo>
                  <a:pt x="9084" y="10508"/>
                  <a:pt x="9528" y="10178"/>
                  <a:pt x="9276" y="9544"/>
                </a:cubicBezTo>
                <a:cubicBezTo>
                  <a:pt x="9061" y="9005"/>
                  <a:pt x="8142" y="8809"/>
                  <a:pt x="7049" y="8809"/>
                </a:cubicBezTo>
                <a:cubicBezTo>
                  <a:pt x="6438" y="8809"/>
                  <a:pt x="5773" y="8870"/>
                  <a:pt x="5145" y="8968"/>
                </a:cubicBezTo>
                <a:cubicBezTo>
                  <a:pt x="5566" y="8375"/>
                  <a:pt x="6375" y="8223"/>
                  <a:pt x="7192" y="8223"/>
                </a:cubicBezTo>
                <a:cubicBezTo>
                  <a:pt x="7937" y="8223"/>
                  <a:pt x="8690" y="8350"/>
                  <a:pt x="9162" y="8386"/>
                </a:cubicBezTo>
                <a:cubicBezTo>
                  <a:pt x="9195" y="8389"/>
                  <a:pt x="9227" y="8390"/>
                  <a:pt x="9259" y="8390"/>
                </a:cubicBezTo>
                <a:cubicBezTo>
                  <a:pt x="10193" y="8390"/>
                  <a:pt x="10788" y="7405"/>
                  <a:pt x="9844" y="6974"/>
                </a:cubicBezTo>
                <a:cubicBezTo>
                  <a:pt x="9456" y="6797"/>
                  <a:pt x="9026" y="6709"/>
                  <a:pt x="8541" y="6709"/>
                </a:cubicBezTo>
                <a:cubicBezTo>
                  <a:pt x="7808" y="6709"/>
                  <a:pt x="6949" y="6909"/>
                  <a:pt x="5913" y="7305"/>
                </a:cubicBezTo>
                <a:cubicBezTo>
                  <a:pt x="5972" y="6868"/>
                  <a:pt x="6574" y="6575"/>
                  <a:pt x="7711" y="6393"/>
                </a:cubicBezTo>
                <a:cubicBezTo>
                  <a:pt x="8954" y="6194"/>
                  <a:pt x="12398" y="6609"/>
                  <a:pt x="11609" y="5434"/>
                </a:cubicBezTo>
                <a:cubicBezTo>
                  <a:pt x="11185" y="4801"/>
                  <a:pt x="10502" y="4656"/>
                  <a:pt x="9879" y="4656"/>
                </a:cubicBezTo>
                <a:cubicBezTo>
                  <a:pt x="9350" y="4656"/>
                  <a:pt x="8865" y="4760"/>
                  <a:pt x="8615" y="4760"/>
                </a:cubicBezTo>
                <a:cubicBezTo>
                  <a:pt x="8611" y="4760"/>
                  <a:pt x="8606" y="4760"/>
                  <a:pt x="8602" y="4760"/>
                </a:cubicBezTo>
                <a:cubicBezTo>
                  <a:pt x="8072" y="4752"/>
                  <a:pt x="7893" y="4272"/>
                  <a:pt x="8653" y="4124"/>
                </a:cubicBezTo>
                <a:cubicBezTo>
                  <a:pt x="8718" y="4111"/>
                  <a:pt x="8805" y="4106"/>
                  <a:pt x="8909" y="4106"/>
                </a:cubicBezTo>
                <a:cubicBezTo>
                  <a:pt x="9449" y="4106"/>
                  <a:pt x="10444" y="4251"/>
                  <a:pt x="11244" y="4251"/>
                </a:cubicBezTo>
                <a:cubicBezTo>
                  <a:pt x="12064" y="4251"/>
                  <a:pt x="12680" y="4098"/>
                  <a:pt x="12394" y="3479"/>
                </a:cubicBezTo>
                <a:cubicBezTo>
                  <a:pt x="12064" y="2758"/>
                  <a:pt x="11126" y="2591"/>
                  <a:pt x="10328" y="2591"/>
                </a:cubicBezTo>
                <a:cubicBezTo>
                  <a:pt x="9638" y="2591"/>
                  <a:pt x="9051" y="2716"/>
                  <a:pt x="9051" y="2716"/>
                </a:cubicBezTo>
                <a:cubicBezTo>
                  <a:pt x="9051" y="2716"/>
                  <a:pt x="12703" y="1155"/>
                  <a:pt x="11605" y="196"/>
                </a:cubicBezTo>
                <a:cubicBezTo>
                  <a:pt x="11449" y="59"/>
                  <a:pt x="11268" y="0"/>
                  <a:pt x="110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6" name="Google Shape;11356;p36"/>
          <p:cNvSpPr/>
          <p:nvPr/>
        </p:nvSpPr>
        <p:spPr>
          <a:xfrm rot="-9359073">
            <a:off x="-634585" y="-9189"/>
            <a:ext cx="605536" cy="994092"/>
          </a:xfrm>
          <a:custGeom>
            <a:avLst/>
            <a:gdLst/>
            <a:ahLst/>
            <a:cxnLst/>
            <a:rect l="l" t="t" r="r" b="b"/>
            <a:pathLst>
              <a:path w="7737" h="12702" extrusionOk="0">
                <a:moveTo>
                  <a:pt x="7678" y="0"/>
                </a:moveTo>
                <a:cubicBezTo>
                  <a:pt x="7665" y="0"/>
                  <a:pt x="7653" y="5"/>
                  <a:pt x="7644" y="14"/>
                </a:cubicBezTo>
                <a:cubicBezTo>
                  <a:pt x="4586" y="2602"/>
                  <a:pt x="2673" y="5897"/>
                  <a:pt x="1608" y="8205"/>
                </a:cubicBezTo>
                <a:cubicBezTo>
                  <a:pt x="450" y="10707"/>
                  <a:pt x="13" y="12620"/>
                  <a:pt x="9" y="12641"/>
                </a:cubicBezTo>
                <a:cubicBezTo>
                  <a:pt x="1" y="12666"/>
                  <a:pt x="18" y="12696"/>
                  <a:pt x="47" y="12700"/>
                </a:cubicBezTo>
                <a:lnTo>
                  <a:pt x="56" y="12700"/>
                </a:lnTo>
                <a:cubicBezTo>
                  <a:pt x="58" y="12701"/>
                  <a:pt x="61" y="12701"/>
                  <a:pt x="64" y="12701"/>
                </a:cubicBezTo>
                <a:cubicBezTo>
                  <a:pt x="86" y="12701"/>
                  <a:pt x="107" y="12685"/>
                  <a:pt x="111" y="12662"/>
                </a:cubicBezTo>
                <a:cubicBezTo>
                  <a:pt x="115" y="12641"/>
                  <a:pt x="552" y="10737"/>
                  <a:pt x="1701" y="8247"/>
                </a:cubicBezTo>
                <a:cubicBezTo>
                  <a:pt x="2766" y="5948"/>
                  <a:pt x="4670" y="2669"/>
                  <a:pt x="7711" y="95"/>
                </a:cubicBezTo>
                <a:cubicBezTo>
                  <a:pt x="7733" y="74"/>
                  <a:pt x="7737" y="40"/>
                  <a:pt x="7720" y="19"/>
                </a:cubicBezTo>
                <a:cubicBezTo>
                  <a:pt x="7708" y="7"/>
                  <a:pt x="7693" y="0"/>
                  <a:pt x="767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7" name="Google Shape;11357;p36"/>
          <p:cNvSpPr/>
          <p:nvPr/>
        </p:nvSpPr>
        <p:spPr>
          <a:xfrm rot="-9359073">
            <a:off x="-556178" y="606362"/>
            <a:ext cx="81082" cy="372530"/>
          </a:xfrm>
          <a:custGeom>
            <a:avLst/>
            <a:gdLst/>
            <a:ahLst/>
            <a:cxnLst/>
            <a:rect l="l" t="t" r="r" b="b"/>
            <a:pathLst>
              <a:path w="1036" h="4760" extrusionOk="0">
                <a:moveTo>
                  <a:pt x="977" y="0"/>
                </a:moveTo>
                <a:cubicBezTo>
                  <a:pt x="950" y="0"/>
                  <a:pt x="929" y="20"/>
                  <a:pt x="929" y="47"/>
                </a:cubicBezTo>
                <a:cubicBezTo>
                  <a:pt x="925" y="81"/>
                  <a:pt x="713" y="3275"/>
                  <a:pt x="17" y="4683"/>
                </a:cubicBezTo>
                <a:cubicBezTo>
                  <a:pt x="0" y="4709"/>
                  <a:pt x="13" y="4738"/>
                  <a:pt x="38" y="4751"/>
                </a:cubicBezTo>
                <a:cubicBezTo>
                  <a:pt x="47" y="4755"/>
                  <a:pt x="51" y="4760"/>
                  <a:pt x="60" y="4760"/>
                </a:cubicBezTo>
                <a:cubicBezTo>
                  <a:pt x="81" y="4760"/>
                  <a:pt x="98" y="4747"/>
                  <a:pt x="110" y="4730"/>
                </a:cubicBezTo>
                <a:cubicBezTo>
                  <a:pt x="819" y="3305"/>
                  <a:pt x="1035" y="90"/>
                  <a:pt x="1035" y="56"/>
                </a:cubicBezTo>
                <a:cubicBezTo>
                  <a:pt x="1035" y="26"/>
                  <a:pt x="1014" y="1"/>
                  <a:pt x="984" y="1"/>
                </a:cubicBezTo>
                <a:cubicBezTo>
                  <a:pt x="982" y="0"/>
                  <a:pt x="979" y="0"/>
                  <a:pt x="9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36"/>
          <p:cNvSpPr/>
          <p:nvPr/>
        </p:nvSpPr>
        <p:spPr>
          <a:xfrm rot="-9359073">
            <a:off x="-904201" y="659504"/>
            <a:ext cx="340061" cy="37410"/>
          </a:xfrm>
          <a:custGeom>
            <a:avLst/>
            <a:gdLst/>
            <a:ahLst/>
            <a:cxnLst/>
            <a:rect l="l" t="t" r="r" b="b"/>
            <a:pathLst>
              <a:path w="4345" h="478" extrusionOk="0">
                <a:moveTo>
                  <a:pt x="2647" y="0"/>
                </a:moveTo>
                <a:cubicBezTo>
                  <a:pt x="1254" y="0"/>
                  <a:pt x="85" y="368"/>
                  <a:pt x="70" y="371"/>
                </a:cubicBezTo>
                <a:cubicBezTo>
                  <a:pt x="1" y="379"/>
                  <a:pt x="10" y="478"/>
                  <a:pt x="75" y="478"/>
                </a:cubicBezTo>
                <a:cubicBezTo>
                  <a:pt x="77" y="478"/>
                  <a:pt x="80" y="477"/>
                  <a:pt x="83" y="477"/>
                </a:cubicBezTo>
                <a:cubicBezTo>
                  <a:pt x="87" y="477"/>
                  <a:pt x="95" y="477"/>
                  <a:pt x="100" y="473"/>
                </a:cubicBezTo>
                <a:cubicBezTo>
                  <a:pt x="115" y="470"/>
                  <a:pt x="1271" y="106"/>
                  <a:pt x="2645" y="106"/>
                </a:cubicBezTo>
                <a:cubicBezTo>
                  <a:pt x="3168" y="106"/>
                  <a:pt x="3721" y="158"/>
                  <a:pt x="4256" y="303"/>
                </a:cubicBezTo>
                <a:cubicBezTo>
                  <a:pt x="4261" y="304"/>
                  <a:pt x="4266" y="305"/>
                  <a:pt x="4271" y="305"/>
                </a:cubicBezTo>
                <a:cubicBezTo>
                  <a:pt x="4328" y="305"/>
                  <a:pt x="4345" y="217"/>
                  <a:pt x="4286" y="201"/>
                </a:cubicBezTo>
                <a:cubicBezTo>
                  <a:pt x="3741" y="54"/>
                  <a:pt x="3178" y="0"/>
                  <a:pt x="264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36"/>
          <p:cNvSpPr/>
          <p:nvPr/>
        </p:nvSpPr>
        <p:spPr>
          <a:xfrm rot="-9359073">
            <a:off x="-378477" y="468588"/>
            <a:ext cx="81709" cy="454393"/>
          </a:xfrm>
          <a:custGeom>
            <a:avLst/>
            <a:gdLst/>
            <a:ahLst/>
            <a:cxnLst/>
            <a:rect l="l" t="t" r="r" b="b"/>
            <a:pathLst>
              <a:path w="1044" h="5806" extrusionOk="0">
                <a:moveTo>
                  <a:pt x="145" y="1"/>
                </a:moveTo>
                <a:cubicBezTo>
                  <a:pt x="141" y="1"/>
                  <a:pt x="136" y="2"/>
                  <a:pt x="132" y="3"/>
                </a:cubicBezTo>
                <a:cubicBezTo>
                  <a:pt x="102" y="7"/>
                  <a:pt x="85" y="37"/>
                  <a:pt x="94" y="67"/>
                </a:cubicBezTo>
                <a:cubicBezTo>
                  <a:pt x="102" y="101"/>
                  <a:pt x="933" y="3443"/>
                  <a:pt x="13" y="5733"/>
                </a:cubicBezTo>
                <a:cubicBezTo>
                  <a:pt x="0" y="5759"/>
                  <a:pt x="13" y="5793"/>
                  <a:pt x="43" y="5801"/>
                </a:cubicBezTo>
                <a:cubicBezTo>
                  <a:pt x="47" y="5805"/>
                  <a:pt x="51" y="5805"/>
                  <a:pt x="55" y="5805"/>
                </a:cubicBezTo>
                <a:cubicBezTo>
                  <a:pt x="81" y="5805"/>
                  <a:pt x="102" y="5793"/>
                  <a:pt x="111" y="5771"/>
                </a:cubicBezTo>
                <a:cubicBezTo>
                  <a:pt x="1044" y="3451"/>
                  <a:pt x="204" y="75"/>
                  <a:pt x="195" y="41"/>
                </a:cubicBezTo>
                <a:cubicBezTo>
                  <a:pt x="188" y="17"/>
                  <a:pt x="167" y="1"/>
                  <a:pt x="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0" name="Google Shape;11360;p36"/>
          <p:cNvSpPr/>
          <p:nvPr/>
        </p:nvSpPr>
        <p:spPr>
          <a:xfrm rot="-9359073">
            <a:off x="-597905" y="366317"/>
            <a:ext cx="438127" cy="124751"/>
          </a:xfrm>
          <a:custGeom>
            <a:avLst/>
            <a:gdLst/>
            <a:ahLst/>
            <a:cxnLst/>
            <a:rect l="l" t="t" r="r" b="b"/>
            <a:pathLst>
              <a:path w="5598" h="1594" extrusionOk="0">
                <a:moveTo>
                  <a:pt x="4858" y="0"/>
                </a:moveTo>
                <a:cubicBezTo>
                  <a:pt x="1548" y="0"/>
                  <a:pt x="37" y="1485"/>
                  <a:pt x="21" y="1500"/>
                </a:cubicBezTo>
                <a:cubicBezTo>
                  <a:pt x="0" y="1522"/>
                  <a:pt x="0" y="1556"/>
                  <a:pt x="21" y="1577"/>
                </a:cubicBezTo>
                <a:cubicBezTo>
                  <a:pt x="30" y="1585"/>
                  <a:pt x="43" y="1590"/>
                  <a:pt x="55" y="1594"/>
                </a:cubicBezTo>
                <a:cubicBezTo>
                  <a:pt x="68" y="1594"/>
                  <a:pt x="85" y="1590"/>
                  <a:pt x="98" y="1577"/>
                </a:cubicBezTo>
                <a:cubicBezTo>
                  <a:pt x="114" y="1557"/>
                  <a:pt x="1594" y="107"/>
                  <a:pt x="4856" y="107"/>
                </a:cubicBezTo>
                <a:cubicBezTo>
                  <a:pt x="5071" y="107"/>
                  <a:pt x="5293" y="113"/>
                  <a:pt x="5523" y="126"/>
                </a:cubicBezTo>
                <a:cubicBezTo>
                  <a:pt x="5524" y="126"/>
                  <a:pt x="5525" y="126"/>
                  <a:pt x="5527" y="126"/>
                </a:cubicBezTo>
                <a:cubicBezTo>
                  <a:pt x="5595" y="126"/>
                  <a:pt x="5598" y="24"/>
                  <a:pt x="5531" y="20"/>
                </a:cubicBezTo>
                <a:cubicBezTo>
                  <a:pt x="5299" y="7"/>
                  <a:pt x="5074" y="0"/>
                  <a:pt x="48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1" name="Google Shape;11361;p36"/>
          <p:cNvSpPr/>
          <p:nvPr/>
        </p:nvSpPr>
        <p:spPr>
          <a:xfrm rot="-9359073">
            <a:off x="-796599" y="526583"/>
            <a:ext cx="434527" cy="65349"/>
          </a:xfrm>
          <a:custGeom>
            <a:avLst/>
            <a:gdLst/>
            <a:ahLst/>
            <a:cxnLst/>
            <a:rect l="l" t="t" r="r" b="b"/>
            <a:pathLst>
              <a:path w="5552" h="835" extrusionOk="0">
                <a:moveTo>
                  <a:pt x="3236" y="0"/>
                </a:moveTo>
                <a:cubicBezTo>
                  <a:pt x="1368" y="0"/>
                  <a:pt x="61" y="726"/>
                  <a:pt x="42" y="735"/>
                </a:cubicBezTo>
                <a:cubicBezTo>
                  <a:pt x="0" y="761"/>
                  <a:pt x="13" y="829"/>
                  <a:pt x="64" y="833"/>
                </a:cubicBezTo>
                <a:cubicBezTo>
                  <a:pt x="67" y="834"/>
                  <a:pt x="71" y="835"/>
                  <a:pt x="74" y="835"/>
                </a:cubicBezTo>
                <a:cubicBezTo>
                  <a:pt x="81" y="835"/>
                  <a:pt x="87" y="832"/>
                  <a:pt x="93" y="829"/>
                </a:cubicBezTo>
                <a:cubicBezTo>
                  <a:pt x="112" y="819"/>
                  <a:pt x="1399" y="104"/>
                  <a:pt x="3239" y="104"/>
                </a:cubicBezTo>
                <a:cubicBezTo>
                  <a:pt x="3915" y="104"/>
                  <a:pt x="4665" y="201"/>
                  <a:pt x="5454" y="464"/>
                </a:cubicBezTo>
                <a:cubicBezTo>
                  <a:pt x="5463" y="468"/>
                  <a:pt x="5471" y="470"/>
                  <a:pt x="5479" y="470"/>
                </a:cubicBezTo>
                <a:cubicBezTo>
                  <a:pt x="5530" y="470"/>
                  <a:pt x="5551" y="381"/>
                  <a:pt x="5488" y="366"/>
                </a:cubicBezTo>
                <a:cubicBezTo>
                  <a:pt x="4686" y="98"/>
                  <a:pt x="3923" y="0"/>
                  <a:pt x="32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2" name="Google Shape;11362;p36"/>
          <p:cNvSpPr/>
          <p:nvPr/>
        </p:nvSpPr>
        <p:spPr>
          <a:xfrm rot="-9359073">
            <a:off x="-197293" y="367667"/>
            <a:ext cx="120841" cy="423949"/>
          </a:xfrm>
          <a:custGeom>
            <a:avLst/>
            <a:gdLst/>
            <a:ahLst/>
            <a:cxnLst/>
            <a:rect l="l" t="t" r="r" b="b"/>
            <a:pathLst>
              <a:path w="1544" h="5417" extrusionOk="0">
                <a:moveTo>
                  <a:pt x="63" y="0"/>
                </a:moveTo>
                <a:cubicBezTo>
                  <a:pt x="53" y="0"/>
                  <a:pt x="43" y="3"/>
                  <a:pt x="34" y="9"/>
                </a:cubicBezTo>
                <a:cubicBezTo>
                  <a:pt x="9" y="22"/>
                  <a:pt x="0" y="56"/>
                  <a:pt x="17" y="81"/>
                </a:cubicBezTo>
                <a:cubicBezTo>
                  <a:pt x="30" y="102"/>
                  <a:pt x="1434" y="2469"/>
                  <a:pt x="937" y="5358"/>
                </a:cubicBezTo>
                <a:cubicBezTo>
                  <a:pt x="933" y="5383"/>
                  <a:pt x="950" y="5413"/>
                  <a:pt x="980" y="5417"/>
                </a:cubicBezTo>
                <a:lnTo>
                  <a:pt x="984" y="5417"/>
                </a:lnTo>
                <a:cubicBezTo>
                  <a:pt x="1010" y="5417"/>
                  <a:pt x="1035" y="5400"/>
                  <a:pt x="1039" y="5374"/>
                </a:cubicBezTo>
                <a:cubicBezTo>
                  <a:pt x="1544" y="2448"/>
                  <a:pt x="119" y="47"/>
                  <a:pt x="106" y="26"/>
                </a:cubicBezTo>
                <a:cubicBezTo>
                  <a:pt x="98" y="10"/>
                  <a:pt x="81" y="0"/>
                  <a:pt x="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3" name="Google Shape;11363;p36"/>
          <p:cNvSpPr/>
          <p:nvPr/>
        </p:nvSpPr>
        <p:spPr>
          <a:xfrm rot="-9359073">
            <a:off x="-54234" y="288104"/>
            <a:ext cx="145651" cy="290041"/>
          </a:xfrm>
          <a:custGeom>
            <a:avLst/>
            <a:gdLst/>
            <a:ahLst/>
            <a:cxnLst/>
            <a:rect l="l" t="t" r="r" b="b"/>
            <a:pathLst>
              <a:path w="1861" h="3706" extrusionOk="0">
                <a:moveTo>
                  <a:pt x="77" y="1"/>
                </a:moveTo>
                <a:cubicBezTo>
                  <a:pt x="36" y="1"/>
                  <a:pt x="1" y="55"/>
                  <a:pt x="40" y="92"/>
                </a:cubicBezTo>
                <a:cubicBezTo>
                  <a:pt x="57" y="113"/>
                  <a:pt x="1746" y="1788"/>
                  <a:pt x="1495" y="3646"/>
                </a:cubicBezTo>
                <a:cubicBezTo>
                  <a:pt x="1491" y="3676"/>
                  <a:pt x="1512" y="3701"/>
                  <a:pt x="1542" y="3706"/>
                </a:cubicBezTo>
                <a:lnTo>
                  <a:pt x="1546" y="3706"/>
                </a:lnTo>
                <a:cubicBezTo>
                  <a:pt x="1572" y="3706"/>
                  <a:pt x="1597" y="3684"/>
                  <a:pt x="1597" y="3659"/>
                </a:cubicBezTo>
                <a:cubicBezTo>
                  <a:pt x="1860" y="1750"/>
                  <a:pt x="134" y="32"/>
                  <a:pt x="113" y="15"/>
                </a:cubicBezTo>
                <a:cubicBezTo>
                  <a:pt x="101" y="5"/>
                  <a:pt x="89" y="1"/>
                  <a:pt x="7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4" name="Google Shape;11364;p36"/>
          <p:cNvSpPr/>
          <p:nvPr/>
        </p:nvSpPr>
        <p:spPr>
          <a:xfrm rot="-9359073">
            <a:off x="43666" y="233556"/>
            <a:ext cx="126398" cy="187517"/>
          </a:xfrm>
          <a:custGeom>
            <a:avLst/>
            <a:gdLst/>
            <a:ahLst/>
            <a:cxnLst/>
            <a:rect l="l" t="t" r="r" b="b"/>
            <a:pathLst>
              <a:path w="1615" h="2396" extrusionOk="0">
                <a:moveTo>
                  <a:pt x="77" y="0"/>
                </a:moveTo>
                <a:cubicBezTo>
                  <a:pt x="34" y="0"/>
                  <a:pt x="1" y="63"/>
                  <a:pt x="45" y="97"/>
                </a:cubicBezTo>
                <a:cubicBezTo>
                  <a:pt x="62" y="110"/>
                  <a:pt x="1348" y="1089"/>
                  <a:pt x="1509" y="2349"/>
                </a:cubicBezTo>
                <a:cubicBezTo>
                  <a:pt x="1509" y="2374"/>
                  <a:pt x="1530" y="2391"/>
                  <a:pt x="1555" y="2396"/>
                </a:cubicBezTo>
                <a:lnTo>
                  <a:pt x="1568" y="2391"/>
                </a:lnTo>
                <a:cubicBezTo>
                  <a:pt x="1598" y="2391"/>
                  <a:pt x="1615" y="2362"/>
                  <a:pt x="1611" y="2336"/>
                </a:cubicBezTo>
                <a:cubicBezTo>
                  <a:pt x="1449" y="1030"/>
                  <a:pt x="164" y="54"/>
                  <a:pt x="109" y="12"/>
                </a:cubicBezTo>
                <a:cubicBezTo>
                  <a:pt x="99" y="4"/>
                  <a:pt x="88" y="0"/>
                  <a:pt x="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5" name="Google Shape;11365;p36"/>
          <p:cNvSpPr/>
          <p:nvPr/>
        </p:nvSpPr>
        <p:spPr>
          <a:xfrm rot="-9359073">
            <a:off x="-483123" y="338916"/>
            <a:ext cx="387411" cy="40070"/>
          </a:xfrm>
          <a:custGeom>
            <a:avLst/>
            <a:gdLst/>
            <a:ahLst/>
            <a:cxnLst/>
            <a:rect l="l" t="t" r="r" b="b"/>
            <a:pathLst>
              <a:path w="4950" h="512" extrusionOk="0">
                <a:moveTo>
                  <a:pt x="2385" y="1"/>
                </a:moveTo>
                <a:cubicBezTo>
                  <a:pt x="846" y="1"/>
                  <a:pt x="48" y="404"/>
                  <a:pt x="39" y="410"/>
                </a:cubicBezTo>
                <a:cubicBezTo>
                  <a:pt x="9" y="423"/>
                  <a:pt x="1" y="457"/>
                  <a:pt x="14" y="482"/>
                </a:cubicBezTo>
                <a:cubicBezTo>
                  <a:pt x="22" y="499"/>
                  <a:pt x="39" y="508"/>
                  <a:pt x="56" y="512"/>
                </a:cubicBezTo>
                <a:cubicBezTo>
                  <a:pt x="69" y="512"/>
                  <a:pt x="77" y="512"/>
                  <a:pt x="90" y="508"/>
                </a:cubicBezTo>
                <a:cubicBezTo>
                  <a:pt x="99" y="502"/>
                  <a:pt x="876" y="108"/>
                  <a:pt x="2385" y="108"/>
                </a:cubicBezTo>
                <a:cubicBezTo>
                  <a:pt x="3063" y="108"/>
                  <a:pt x="3890" y="188"/>
                  <a:pt x="4862" y="418"/>
                </a:cubicBezTo>
                <a:cubicBezTo>
                  <a:pt x="4867" y="420"/>
                  <a:pt x="4871" y="420"/>
                  <a:pt x="4876" y="420"/>
                </a:cubicBezTo>
                <a:cubicBezTo>
                  <a:pt x="4933" y="420"/>
                  <a:pt x="4950" y="328"/>
                  <a:pt x="4883" y="312"/>
                </a:cubicBezTo>
                <a:cubicBezTo>
                  <a:pt x="3906" y="81"/>
                  <a:pt x="3072" y="1"/>
                  <a:pt x="23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6" name="Google Shape;11366;p36"/>
          <p:cNvSpPr/>
          <p:nvPr/>
        </p:nvSpPr>
        <p:spPr>
          <a:xfrm rot="-9359073">
            <a:off x="-260163" y="273681"/>
            <a:ext cx="259996" cy="26453"/>
          </a:xfrm>
          <a:custGeom>
            <a:avLst/>
            <a:gdLst/>
            <a:ahLst/>
            <a:cxnLst/>
            <a:rect l="l" t="t" r="r" b="b"/>
            <a:pathLst>
              <a:path w="3322" h="338" extrusionOk="0">
                <a:moveTo>
                  <a:pt x="1904" y="0"/>
                </a:moveTo>
                <a:cubicBezTo>
                  <a:pt x="852" y="0"/>
                  <a:pt x="56" y="229"/>
                  <a:pt x="47" y="232"/>
                </a:cubicBezTo>
                <a:cubicBezTo>
                  <a:pt x="18" y="240"/>
                  <a:pt x="1" y="270"/>
                  <a:pt x="9" y="300"/>
                </a:cubicBezTo>
                <a:cubicBezTo>
                  <a:pt x="18" y="321"/>
                  <a:pt x="35" y="338"/>
                  <a:pt x="56" y="338"/>
                </a:cubicBezTo>
                <a:lnTo>
                  <a:pt x="77" y="338"/>
                </a:lnTo>
                <a:cubicBezTo>
                  <a:pt x="86" y="335"/>
                  <a:pt x="871" y="110"/>
                  <a:pt x="1909" y="110"/>
                </a:cubicBezTo>
                <a:cubicBezTo>
                  <a:pt x="2321" y="110"/>
                  <a:pt x="2773" y="146"/>
                  <a:pt x="3233" y="244"/>
                </a:cubicBezTo>
                <a:cubicBezTo>
                  <a:pt x="3237" y="245"/>
                  <a:pt x="3240" y="246"/>
                  <a:pt x="3244" y="246"/>
                </a:cubicBezTo>
                <a:cubicBezTo>
                  <a:pt x="3303" y="246"/>
                  <a:pt x="3322" y="150"/>
                  <a:pt x="3254" y="138"/>
                </a:cubicBezTo>
                <a:cubicBezTo>
                  <a:pt x="2786" y="37"/>
                  <a:pt x="2324" y="0"/>
                  <a:pt x="19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7" name="Google Shape;11367;p36"/>
          <p:cNvSpPr/>
          <p:nvPr/>
        </p:nvSpPr>
        <p:spPr>
          <a:xfrm rot="-9359073">
            <a:off x="-73723" y="209894"/>
            <a:ext cx="148469" cy="37253"/>
          </a:xfrm>
          <a:custGeom>
            <a:avLst/>
            <a:gdLst/>
            <a:ahLst/>
            <a:cxnLst/>
            <a:rect l="l" t="t" r="r" b="b"/>
            <a:pathLst>
              <a:path w="1897" h="476" extrusionOk="0">
                <a:moveTo>
                  <a:pt x="1710" y="1"/>
                </a:moveTo>
                <a:cubicBezTo>
                  <a:pt x="933" y="1"/>
                  <a:pt x="75" y="357"/>
                  <a:pt x="39" y="373"/>
                </a:cubicBezTo>
                <a:cubicBezTo>
                  <a:pt x="13" y="386"/>
                  <a:pt x="1" y="416"/>
                  <a:pt x="9" y="441"/>
                </a:cubicBezTo>
                <a:cubicBezTo>
                  <a:pt x="18" y="462"/>
                  <a:pt x="35" y="475"/>
                  <a:pt x="56" y="475"/>
                </a:cubicBezTo>
                <a:cubicBezTo>
                  <a:pt x="64" y="475"/>
                  <a:pt x="73" y="475"/>
                  <a:pt x="81" y="471"/>
                </a:cubicBezTo>
                <a:cubicBezTo>
                  <a:pt x="89" y="467"/>
                  <a:pt x="950" y="107"/>
                  <a:pt x="1707" y="107"/>
                </a:cubicBezTo>
                <a:cubicBezTo>
                  <a:pt x="1751" y="107"/>
                  <a:pt x="1794" y="108"/>
                  <a:pt x="1837" y="110"/>
                </a:cubicBezTo>
                <a:cubicBezTo>
                  <a:pt x="1840" y="111"/>
                  <a:pt x="1842" y="111"/>
                  <a:pt x="1844" y="111"/>
                </a:cubicBezTo>
                <a:cubicBezTo>
                  <a:pt x="1871" y="111"/>
                  <a:pt x="1893" y="87"/>
                  <a:pt x="1897" y="64"/>
                </a:cubicBezTo>
                <a:cubicBezTo>
                  <a:pt x="1897" y="34"/>
                  <a:pt x="1875" y="9"/>
                  <a:pt x="1846" y="4"/>
                </a:cubicBezTo>
                <a:cubicBezTo>
                  <a:pt x="1801" y="2"/>
                  <a:pt x="1756" y="1"/>
                  <a:pt x="17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36"/>
          <p:cNvSpPr/>
          <p:nvPr/>
        </p:nvSpPr>
        <p:spPr>
          <a:xfrm rot="-9359073">
            <a:off x="359194" y="529622"/>
            <a:ext cx="515453" cy="475211"/>
          </a:xfrm>
          <a:custGeom>
            <a:avLst/>
            <a:gdLst/>
            <a:ahLst/>
            <a:cxnLst/>
            <a:rect l="l" t="t" r="r" b="b"/>
            <a:pathLst>
              <a:path w="6586" h="6072" extrusionOk="0">
                <a:moveTo>
                  <a:pt x="3291" y="1"/>
                </a:moveTo>
                <a:cubicBezTo>
                  <a:pt x="3104" y="1"/>
                  <a:pt x="2911" y="150"/>
                  <a:pt x="2798" y="498"/>
                </a:cubicBezTo>
                <a:cubicBezTo>
                  <a:pt x="2539" y="1287"/>
                  <a:pt x="3264" y="2792"/>
                  <a:pt x="3264" y="2792"/>
                </a:cubicBezTo>
                <a:cubicBezTo>
                  <a:pt x="2844" y="2322"/>
                  <a:pt x="2454" y="1830"/>
                  <a:pt x="2093" y="1316"/>
                </a:cubicBezTo>
                <a:cubicBezTo>
                  <a:pt x="1864" y="980"/>
                  <a:pt x="1571" y="815"/>
                  <a:pt x="1340" y="815"/>
                </a:cubicBezTo>
                <a:cubicBezTo>
                  <a:pt x="1066" y="815"/>
                  <a:pt x="880" y="1046"/>
                  <a:pt x="991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73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9" y="3573"/>
                  <a:pt x="1213" y="3607"/>
                  <a:pt x="1485" y="3607"/>
                </a:cubicBezTo>
                <a:cubicBezTo>
                  <a:pt x="1897" y="3607"/>
                  <a:pt x="2325" y="3529"/>
                  <a:pt x="2633" y="3456"/>
                </a:cubicBezTo>
                <a:lnTo>
                  <a:pt x="2633" y="3456"/>
                </a:lnTo>
                <a:cubicBezTo>
                  <a:pt x="2138" y="3603"/>
                  <a:pt x="1364" y="3869"/>
                  <a:pt x="1080" y="4171"/>
                </a:cubicBezTo>
                <a:cubicBezTo>
                  <a:pt x="726" y="4545"/>
                  <a:pt x="840" y="5056"/>
                  <a:pt x="1306" y="5056"/>
                </a:cubicBezTo>
                <a:cubicBezTo>
                  <a:pt x="1410" y="5056"/>
                  <a:pt x="1532" y="5030"/>
                  <a:pt x="1669" y="4972"/>
                </a:cubicBezTo>
                <a:cubicBezTo>
                  <a:pt x="2428" y="4654"/>
                  <a:pt x="3154" y="3649"/>
                  <a:pt x="3154" y="3649"/>
                </a:cubicBezTo>
                <a:lnTo>
                  <a:pt x="3154" y="3649"/>
                </a:lnTo>
                <a:cubicBezTo>
                  <a:pt x="3154" y="3649"/>
                  <a:pt x="2509" y="4650"/>
                  <a:pt x="2297" y="5138"/>
                </a:cubicBezTo>
                <a:cubicBezTo>
                  <a:pt x="2135" y="5521"/>
                  <a:pt x="2177" y="6072"/>
                  <a:pt x="2490" y="6072"/>
                </a:cubicBezTo>
                <a:cubicBezTo>
                  <a:pt x="2578" y="6072"/>
                  <a:pt x="2689" y="6027"/>
                  <a:pt x="2823" y="5923"/>
                </a:cubicBezTo>
                <a:cubicBezTo>
                  <a:pt x="3429" y="5452"/>
                  <a:pt x="3502" y="3662"/>
                  <a:pt x="3502" y="3662"/>
                </a:cubicBezTo>
                <a:lnTo>
                  <a:pt x="3502" y="3662"/>
                </a:lnTo>
                <a:cubicBezTo>
                  <a:pt x="3502" y="3662"/>
                  <a:pt x="3493" y="4498"/>
                  <a:pt x="3714" y="5274"/>
                </a:cubicBezTo>
                <a:cubicBezTo>
                  <a:pt x="3822" y="5652"/>
                  <a:pt x="4048" y="5833"/>
                  <a:pt x="4256" y="5833"/>
                </a:cubicBezTo>
                <a:cubicBezTo>
                  <a:pt x="4472" y="5833"/>
                  <a:pt x="4670" y="5639"/>
                  <a:pt x="4698" y="5269"/>
                </a:cubicBezTo>
                <a:cubicBezTo>
                  <a:pt x="4753" y="4540"/>
                  <a:pt x="3863" y="3624"/>
                  <a:pt x="3862" y="3624"/>
                </a:cubicBezTo>
                <a:lnTo>
                  <a:pt x="3862" y="3624"/>
                </a:lnTo>
                <a:cubicBezTo>
                  <a:pt x="3862" y="3624"/>
                  <a:pt x="4579" y="4353"/>
                  <a:pt x="5037" y="4642"/>
                </a:cubicBezTo>
                <a:cubicBezTo>
                  <a:pt x="5166" y="4724"/>
                  <a:pt x="5321" y="4762"/>
                  <a:pt x="5471" y="4762"/>
                </a:cubicBezTo>
                <a:cubicBezTo>
                  <a:pt x="5849" y="4762"/>
                  <a:pt x="6193" y="4517"/>
                  <a:pt x="5996" y="4107"/>
                </a:cubicBezTo>
                <a:cubicBezTo>
                  <a:pt x="5720" y="3530"/>
                  <a:pt x="4049" y="3310"/>
                  <a:pt x="4049" y="3310"/>
                </a:cubicBezTo>
                <a:cubicBezTo>
                  <a:pt x="4049" y="3310"/>
                  <a:pt x="4978" y="3280"/>
                  <a:pt x="5682" y="3153"/>
                </a:cubicBezTo>
                <a:cubicBezTo>
                  <a:pt x="6382" y="3021"/>
                  <a:pt x="6585" y="2288"/>
                  <a:pt x="5822" y="2165"/>
                </a:cubicBezTo>
                <a:cubicBezTo>
                  <a:pt x="5772" y="2157"/>
                  <a:pt x="5721" y="2153"/>
                  <a:pt x="5669" y="2153"/>
                </a:cubicBezTo>
                <a:cubicBezTo>
                  <a:pt x="4921" y="2153"/>
                  <a:pt x="3968" y="2928"/>
                  <a:pt x="3968" y="2928"/>
                </a:cubicBezTo>
                <a:cubicBezTo>
                  <a:pt x="3968" y="2928"/>
                  <a:pt x="4944" y="2003"/>
                  <a:pt x="5249" y="1673"/>
                </a:cubicBezTo>
                <a:cubicBezTo>
                  <a:pt x="5539" y="1354"/>
                  <a:pt x="5695" y="579"/>
                  <a:pt x="5047" y="579"/>
                </a:cubicBezTo>
                <a:cubicBezTo>
                  <a:pt x="5022" y="579"/>
                  <a:pt x="4996" y="580"/>
                  <a:pt x="4969" y="583"/>
                </a:cubicBezTo>
                <a:cubicBezTo>
                  <a:pt x="4235" y="646"/>
                  <a:pt x="3637" y="2733"/>
                  <a:pt x="3637" y="2733"/>
                </a:cubicBezTo>
                <a:cubicBezTo>
                  <a:pt x="3637" y="2733"/>
                  <a:pt x="3862" y="1333"/>
                  <a:pt x="3798" y="638"/>
                </a:cubicBezTo>
                <a:cubicBezTo>
                  <a:pt x="3760" y="247"/>
                  <a:pt x="3531" y="1"/>
                  <a:pt x="32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9" name="Google Shape;11369;p36"/>
          <p:cNvSpPr/>
          <p:nvPr/>
        </p:nvSpPr>
        <p:spPr>
          <a:xfrm rot="-9359073">
            <a:off x="476207" y="730721"/>
            <a:ext cx="96970" cy="132968"/>
          </a:xfrm>
          <a:custGeom>
            <a:avLst/>
            <a:gdLst/>
            <a:ahLst/>
            <a:cxnLst/>
            <a:rect l="l" t="t" r="r" b="b"/>
            <a:pathLst>
              <a:path w="1239" h="1699" extrusionOk="0">
                <a:moveTo>
                  <a:pt x="1201" y="0"/>
                </a:moveTo>
                <a:cubicBezTo>
                  <a:pt x="1196" y="0"/>
                  <a:pt x="1190" y="2"/>
                  <a:pt x="1184" y="6"/>
                </a:cubicBezTo>
                <a:cubicBezTo>
                  <a:pt x="574" y="502"/>
                  <a:pt x="14" y="1652"/>
                  <a:pt x="5" y="1664"/>
                </a:cubicBezTo>
                <a:cubicBezTo>
                  <a:pt x="1" y="1677"/>
                  <a:pt x="5" y="1694"/>
                  <a:pt x="18" y="1698"/>
                </a:cubicBezTo>
                <a:lnTo>
                  <a:pt x="31" y="1698"/>
                </a:lnTo>
                <a:cubicBezTo>
                  <a:pt x="39" y="1698"/>
                  <a:pt x="48" y="1694"/>
                  <a:pt x="56" y="1686"/>
                </a:cubicBezTo>
                <a:cubicBezTo>
                  <a:pt x="60" y="1677"/>
                  <a:pt x="616" y="536"/>
                  <a:pt x="1218" y="48"/>
                </a:cubicBezTo>
                <a:cubicBezTo>
                  <a:pt x="1239" y="31"/>
                  <a:pt x="1223" y="0"/>
                  <a:pt x="12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0" name="Google Shape;11370;p36"/>
          <p:cNvSpPr/>
          <p:nvPr/>
        </p:nvSpPr>
        <p:spPr>
          <a:xfrm rot="-9359073">
            <a:off x="433599" y="708786"/>
            <a:ext cx="161226" cy="45236"/>
          </a:xfrm>
          <a:custGeom>
            <a:avLst/>
            <a:gdLst/>
            <a:ahLst/>
            <a:cxnLst/>
            <a:rect l="l" t="t" r="r" b="b"/>
            <a:pathLst>
              <a:path w="2060" h="578" extrusionOk="0">
                <a:moveTo>
                  <a:pt x="2016" y="0"/>
                </a:moveTo>
                <a:cubicBezTo>
                  <a:pt x="1252" y="0"/>
                  <a:pt x="44" y="522"/>
                  <a:pt x="32" y="526"/>
                </a:cubicBezTo>
                <a:cubicBezTo>
                  <a:pt x="0" y="530"/>
                  <a:pt x="5" y="578"/>
                  <a:pt x="33" y="578"/>
                </a:cubicBezTo>
                <a:cubicBezTo>
                  <a:pt x="36" y="578"/>
                  <a:pt x="38" y="578"/>
                  <a:pt x="40" y="577"/>
                </a:cubicBezTo>
                <a:cubicBezTo>
                  <a:pt x="44" y="577"/>
                  <a:pt x="49" y="577"/>
                  <a:pt x="53" y="573"/>
                </a:cubicBezTo>
                <a:cubicBezTo>
                  <a:pt x="66" y="569"/>
                  <a:pt x="1265" y="55"/>
                  <a:pt x="2016" y="55"/>
                </a:cubicBezTo>
                <a:cubicBezTo>
                  <a:pt x="2019" y="55"/>
                  <a:pt x="2022" y="55"/>
                  <a:pt x="2025" y="55"/>
                </a:cubicBezTo>
                <a:cubicBezTo>
                  <a:pt x="2059" y="55"/>
                  <a:pt x="2059" y="0"/>
                  <a:pt x="2025" y="0"/>
                </a:cubicBezTo>
                <a:cubicBezTo>
                  <a:pt x="2022" y="0"/>
                  <a:pt x="2019" y="0"/>
                  <a:pt x="20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1" name="Google Shape;11371;p36"/>
          <p:cNvSpPr/>
          <p:nvPr/>
        </p:nvSpPr>
        <p:spPr>
          <a:xfrm rot="-9359073">
            <a:off x="480304" y="637806"/>
            <a:ext cx="149095" cy="74584"/>
          </a:xfrm>
          <a:custGeom>
            <a:avLst/>
            <a:gdLst/>
            <a:ahLst/>
            <a:cxnLst/>
            <a:rect l="l" t="t" r="r" b="b"/>
            <a:pathLst>
              <a:path w="1905" h="953" extrusionOk="0">
                <a:moveTo>
                  <a:pt x="27" y="1"/>
                </a:moveTo>
                <a:cubicBezTo>
                  <a:pt x="17" y="1"/>
                  <a:pt x="8" y="9"/>
                  <a:pt x="4" y="23"/>
                </a:cubicBezTo>
                <a:cubicBezTo>
                  <a:pt x="0" y="36"/>
                  <a:pt x="8" y="49"/>
                  <a:pt x="21" y="53"/>
                </a:cubicBezTo>
                <a:cubicBezTo>
                  <a:pt x="34" y="57"/>
                  <a:pt x="1306" y="358"/>
                  <a:pt x="1849" y="944"/>
                </a:cubicBezTo>
                <a:cubicBezTo>
                  <a:pt x="1854" y="948"/>
                  <a:pt x="1858" y="952"/>
                  <a:pt x="1866" y="952"/>
                </a:cubicBezTo>
                <a:lnTo>
                  <a:pt x="1870" y="952"/>
                </a:lnTo>
                <a:cubicBezTo>
                  <a:pt x="1892" y="952"/>
                  <a:pt x="1904" y="927"/>
                  <a:pt x="1892" y="905"/>
                </a:cubicBezTo>
                <a:cubicBezTo>
                  <a:pt x="1336" y="316"/>
                  <a:pt x="89" y="15"/>
                  <a:pt x="34" y="2"/>
                </a:cubicBezTo>
                <a:cubicBezTo>
                  <a:pt x="32" y="1"/>
                  <a:pt x="30" y="1"/>
                  <a:pt x="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36"/>
          <p:cNvSpPr/>
          <p:nvPr/>
        </p:nvSpPr>
        <p:spPr>
          <a:xfrm rot="-9359073">
            <a:off x="587650" y="571557"/>
            <a:ext cx="58855" cy="154490"/>
          </a:xfrm>
          <a:custGeom>
            <a:avLst/>
            <a:gdLst/>
            <a:ahLst/>
            <a:cxnLst/>
            <a:rect l="l" t="t" r="r" b="b"/>
            <a:pathLst>
              <a:path w="752" h="1974" extrusionOk="0">
                <a:moveTo>
                  <a:pt x="34" y="0"/>
                </a:moveTo>
                <a:cubicBezTo>
                  <a:pt x="17" y="0"/>
                  <a:pt x="0" y="19"/>
                  <a:pt x="9" y="39"/>
                </a:cubicBezTo>
                <a:cubicBezTo>
                  <a:pt x="17" y="52"/>
                  <a:pt x="641" y="1167"/>
                  <a:pt x="700" y="1948"/>
                </a:cubicBezTo>
                <a:cubicBezTo>
                  <a:pt x="700" y="1960"/>
                  <a:pt x="709" y="1973"/>
                  <a:pt x="721" y="1973"/>
                </a:cubicBezTo>
                <a:lnTo>
                  <a:pt x="726" y="1973"/>
                </a:lnTo>
                <a:cubicBezTo>
                  <a:pt x="743" y="1973"/>
                  <a:pt x="751" y="1960"/>
                  <a:pt x="751" y="1943"/>
                </a:cubicBezTo>
                <a:cubicBezTo>
                  <a:pt x="692" y="1154"/>
                  <a:pt x="64" y="26"/>
                  <a:pt x="55" y="14"/>
                </a:cubicBezTo>
                <a:cubicBezTo>
                  <a:pt x="50" y="4"/>
                  <a:pt x="42" y="0"/>
                  <a:pt x="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3" name="Google Shape;11373;p36"/>
          <p:cNvSpPr/>
          <p:nvPr/>
        </p:nvSpPr>
        <p:spPr>
          <a:xfrm rot="-9359073">
            <a:off x="651583" y="594636"/>
            <a:ext cx="61595" cy="157699"/>
          </a:xfrm>
          <a:custGeom>
            <a:avLst/>
            <a:gdLst/>
            <a:ahLst/>
            <a:cxnLst/>
            <a:rect l="l" t="t" r="r" b="b"/>
            <a:pathLst>
              <a:path w="787" h="2015" extrusionOk="0">
                <a:moveTo>
                  <a:pt x="752" y="1"/>
                </a:moveTo>
                <a:cubicBezTo>
                  <a:pt x="741" y="1"/>
                  <a:pt x="729" y="7"/>
                  <a:pt x="726" y="21"/>
                </a:cubicBezTo>
                <a:cubicBezTo>
                  <a:pt x="722" y="33"/>
                  <a:pt x="382" y="1357"/>
                  <a:pt x="9" y="1976"/>
                </a:cubicBezTo>
                <a:cubicBezTo>
                  <a:pt x="1" y="1984"/>
                  <a:pt x="5" y="2001"/>
                  <a:pt x="18" y="2010"/>
                </a:cubicBezTo>
                <a:cubicBezTo>
                  <a:pt x="22" y="2014"/>
                  <a:pt x="26" y="2014"/>
                  <a:pt x="30" y="2014"/>
                </a:cubicBezTo>
                <a:cubicBezTo>
                  <a:pt x="39" y="2014"/>
                  <a:pt x="52" y="2010"/>
                  <a:pt x="56" y="2001"/>
                </a:cubicBezTo>
                <a:cubicBezTo>
                  <a:pt x="433" y="1378"/>
                  <a:pt x="777" y="50"/>
                  <a:pt x="781" y="33"/>
                </a:cubicBezTo>
                <a:cubicBezTo>
                  <a:pt x="786" y="13"/>
                  <a:pt x="769" y="1"/>
                  <a:pt x="7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4" name="Google Shape;11374;p36"/>
          <p:cNvSpPr/>
          <p:nvPr/>
        </p:nvSpPr>
        <p:spPr>
          <a:xfrm rot="-9359073">
            <a:off x="639977" y="687100"/>
            <a:ext cx="146121" cy="93993"/>
          </a:xfrm>
          <a:custGeom>
            <a:avLst/>
            <a:gdLst/>
            <a:ahLst/>
            <a:cxnLst/>
            <a:rect l="l" t="t" r="r" b="b"/>
            <a:pathLst>
              <a:path w="1867" h="1201" extrusionOk="0">
                <a:moveTo>
                  <a:pt x="1839" y="0"/>
                </a:moveTo>
                <a:cubicBezTo>
                  <a:pt x="1834" y="0"/>
                  <a:pt x="1829" y="2"/>
                  <a:pt x="1824" y="5"/>
                </a:cubicBezTo>
                <a:cubicBezTo>
                  <a:pt x="1816" y="9"/>
                  <a:pt x="527" y="692"/>
                  <a:pt x="13" y="1154"/>
                </a:cubicBezTo>
                <a:cubicBezTo>
                  <a:pt x="1" y="1163"/>
                  <a:pt x="1" y="1180"/>
                  <a:pt x="13" y="1192"/>
                </a:cubicBezTo>
                <a:cubicBezTo>
                  <a:pt x="13" y="1197"/>
                  <a:pt x="22" y="1197"/>
                  <a:pt x="26" y="1201"/>
                </a:cubicBezTo>
                <a:cubicBezTo>
                  <a:pt x="34" y="1201"/>
                  <a:pt x="43" y="1197"/>
                  <a:pt x="47" y="1192"/>
                </a:cubicBezTo>
                <a:cubicBezTo>
                  <a:pt x="560" y="734"/>
                  <a:pt x="1837" y="56"/>
                  <a:pt x="1850" y="51"/>
                </a:cubicBezTo>
                <a:cubicBezTo>
                  <a:pt x="1863" y="43"/>
                  <a:pt x="1867" y="26"/>
                  <a:pt x="1863" y="13"/>
                </a:cubicBezTo>
                <a:cubicBezTo>
                  <a:pt x="1857" y="5"/>
                  <a:pt x="1848" y="0"/>
                  <a:pt x="183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5" name="Google Shape;11375;p36"/>
          <p:cNvSpPr/>
          <p:nvPr/>
        </p:nvSpPr>
        <p:spPr>
          <a:xfrm rot="-9359073">
            <a:off x="613737" y="791018"/>
            <a:ext cx="203958" cy="14322"/>
          </a:xfrm>
          <a:custGeom>
            <a:avLst/>
            <a:gdLst/>
            <a:ahLst/>
            <a:cxnLst/>
            <a:rect l="l" t="t" r="r" b="b"/>
            <a:pathLst>
              <a:path w="2606" h="183" extrusionOk="0">
                <a:moveTo>
                  <a:pt x="30" y="1"/>
                </a:moveTo>
                <a:cubicBezTo>
                  <a:pt x="14" y="1"/>
                  <a:pt x="1" y="9"/>
                  <a:pt x="1" y="22"/>
                </a:cubicBezTo>
                <a:cubicBezTo>
                  <a:pt x="1" y="39"/>
                  <a:pt x="9" y="52"/>
                  <a:pt x="26" y="52"/>
                </a:cubicBezTo>
                <a:cubicBezTo>
                  <a:pt x="56" y="56"/>
                  <a:pt x="383" y="86"/>
                  <a:pt x="798" y="120"/>
                </a:cubicBezTo>
                <a:cubicBezTo>
                  <a:pt x="1223" y="151"/>
                  <a:pt x="1740" y="183"/>
                  <a:pt x="2131" y="183"/>
                </a:cubicBezTo>
                <a:cubicBezTo>
                  <a:pt x="2318" y="183"/>
                  <a:pt x="2477" y="175"/>
                  <a:pt x="2584" y="158"/>
                </a:cubicBezTo>
                <a:cubicBezTo>
                  <a:pt x="2597" y="153"/>
                  <a:pt x="2605" y="141"/>
                  <a:pt x="2605" y="128"/>
                </a:cubicBezTo>
                <a:cubicBezTo>
                  <a:pt x="2602" y="114"/>
                  <a:pt x="2592" y="106"/>
                  <a:pt x="2582" y="106"/>
                </a:cubicBezTo>
                <a:cubicBezTo>
                  <a:pt x="2580" y="106"/>
                  <a:pt x="2578" y="106"/>
                  <a:pt x="2575" y="107"/>
                </a:cubicBezTo>
                <a:cubicBezTo>
                  <a:pt x="2474" y="123"/>
                  <a:pt x="2324" y="130"/>
                  <a:pt x="2145" y="130"/>
                </a:cubicBezTo>
                <a:cubicBezTo>
                  <a:pt x="1363" y="130"/>
                  <a:pt x="44" y="1"/>
                  <a:pt x="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36"/>
          <p:cNvSpPr/>
          <p:nvPr/>
        </p:nvSpPr>
        <p:spPr>
          <a:xfrm rot="-9359073">
            <a:off x="574888" y="785135"/>
            <a:ext cx="158017" cy="144160"/>
          </a:xfrm>
          <a:custGeom>
            <a:avLst/>
            <a:gdLst/>
            <a:ahLst/>
            <a:cxnLst/>
            <a:rect l="l" t="t" r="r" b="b"/>
            <a:pathLst>
              <a:path w="2019" h="1842" extrusionOk="0">
                <a:moveTo>
                  <a:pt x="42" y="0"/>
                </a:moveTo>
                <a:cubicBezTo>
                  <a:pt x="20" y="0"/>
                  <a:pt x="1" y="28"/>
                  <a:pt x="22" y="47"/>
                </a:cubicBezTo>
                <a:cubicBezTo>
                  <a:pt x="35" y="59"/>
                  <a:pt x="1155" y="1383"/>
                  <a:pt x="1969" y="1837"/>
                </a:cubicBezTo>
                <a:lnTo>
                  <a:pt x="1978" y="1841"/>
                </a:lnTo>
                <a:cubicBezTo>
                  <a:pt x="1979" y="1841"/>
                  <a:pt x="1980" y="1841"/>
                  <a:pt x="1982" y="1841"/>
                </a:cubicBezTo>
                <a:cubicBezTo>
                  <a:pt x="2008" y="1841"/>
                  <a:pt x="2019" y="1802"/>
                  <a:pt x="1995" y="1790"/>
                </a:cubicBezTo>
                <a:cubicBezTo>
                  <a:pt x="1189" y="1340"/>
                  <a:pt x="73" y="25"/>
                  <a:pt x="65" y="13"/>
                </a:cubicBezTo>
                <a:cubicBezTo>
                  <a:pt x="58" y="4"/>
                  <a:pt x="50" y="0"/>
                  <a:pt x="4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36"/>
          <p:cNvSpPr/>
          <p:nvPr/>
        </p:nvSpPr>
        <p:spPr>
          <a:xfrm rot="-9359073">
            <a:off x="564920" y="749051"/>
            <a:ext cx="22384" cy="197222"/>
          </a:xfrm>
          <a:custGeom>
            <a:avLst/>
            <a:gdLst/>
            <a:ahLst/>
            <a:cxnLst/>
            <a:rect l="l" t="t" r="r" b="b"/>
            <a:pathLst>
              <a:path w="286" h="2520" extrusionOk="0">
                <a:moveTo>
                  <a:pt x="33" y="1"/>
                </a:moveTo>
                <a:cubicBezTo>
                  <a:pt x="30" y="1"/>
                  <a:pt x="26" y="2"/>
                  <a:pt x="22" y="4"/>
                </a:cubicBezTo>
                <a:cubicBezTo>
                  <a:pt x="5" y="8"/>
                  <a:pt x="1" y="25"/>
                  <a:pt x="9" y="38"/>
                </a:cubicBezTo>
                <a:cubicBezTo>
                  <a:pt x="22" y="93"/>
                  <a:pt x="209" y="1777"/>
                  <a:pt x="234" y="2494"/>
                </a:cubicBezTo>
                <a:cubicBezTo>
                  <a:pt x="234" y="2507"/>
                  <a:pt x="243" y="2519"/>
                  <a:pt x="260" y="2519"/>
                </a:cubicBezTo>
                <a:cubicBezTo>
                  <a:pt x="277" y="2519"/>
                  <a:pt x="285" y="2507"/>
                  <a:pt x="285" y="2490"/>
                </a:cubicBezTo>
                <a:cubicBezTo>
                  <a:pt x="264" y="1803"/>
                  <a:pt x="77" y="59"/>
                  <a:pt x="56" y="17"/>
                </a:cubicBezTo>
                <a:cubicBezTo>
                  <a:pt x="53" y="8"/>
                  <a:pt x="43" y="1"/>
                  <a:pt x="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36"/>
          <p:cNvSpPr/>
          <p:nvPr/>
        </p:nvSpPr>
        <p:spPr>
          <a:xfrm rot="-9359073">
            <a:off x="579420" y="714733"/>
            <a:ext cx="64803" cy="64801"/>
          </a:xfrm>
          <a:custGeom>
            <a:avLst/>
            <a:gdLst/>
            <a:ahLst/>
            <a:cxnLst/>
            <a:rect l="l" t="t" r="r" b="b"/>
            <a:pathLst>
              <a:path w="828" h="828" extrusionOk="0">
                <a:moveTo>
                  <a:pt x="416" y="1"/>
                </a:moveTo>
                <a:cubicBezTo>
                  <a:pt x="187" y="1"/>
                  <a:pt x="1" y="183"/>
                  <a:pt x="1" y="412"/>
                </a:cubicBezTo>
                <a:cubicBezTo>
                  <a:pt x="1" y="641"/>
                  <a:pt x="187" y="828"/>
                  <a:pt x="416" y="828"/>
                </a:cubicBezTo>
                <a:cubicBezTo>
                  <a:pt x="645" y="828"/>
                  <a:pt x="828" y="641"/>
                  <a:pt x="828" y="412"/>
                </a:cubicBezTo>
                <a:cubicBezTo>
                  <a:pt x="828" y="183"/>
                  <a:pt x="645" y="1"/>
                  <a:pt x="4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36"/>
          <p:cNvSpPr/>
          <p:nvPr/>
        </p:nvSpPr>
        <p:spPr>
          <a:xfrm rot="-9359073">
            <a:off x="-976953" y="346649"/>
            <a:ext cx="178288" cy="188378"/>
          </a:xfrm>
          <a:custGeom>
            <a:avLst/>
            <a:gdLst/>
            <a:ahLst/>
            <a:cxnLst/>
            <a:rect l="l" t="t" r="r" b="b"/>
            <a:pathLst>
              <a:path w="2278" h="2407" extrusionOk="0">
                <a:moveTo>
                  <a:pt x="2193" y="0"/>
                </a:moveTo>
                <a:lnTo>
                  <a:pt x="2193" y="0"/>
                </a:lnTo>
                <a:cubicBezTo>
                  <a:pt x="1955" y="369"/>
                  <a:pt x="1315" y="60"/>
                  <a:pt x="658" y="683"/>
                </a:cubicBezTo>
                <a:cubicBezTo>
                  <a:pt x="0" y="1307"/>
                  <a:pt x="526" y="2401"/>
                  <a:pt x="526" y="2401"/>
                </a:cubicBezTo>
                <a:cubicBezTo>
                  <a:pt x="526" y="2401"/>
                  <a:pt x="578" y="2407"/>
                  <a:pt x="662" y="2407"/>
                </a:cubicBezTo>
                <a:cubicBezTo>
                  <a:pt x="904" y="2407"/>
                  <a:pt x="1416" y="2360"/>
                  <a:pt x="1777" y="2002"/>
                </a:cubicBezTo>
                <a:cubicBezTo>
                  <a:pt x="2265" y="1519"/>
                  <a:pt x="2278" y="980"/>
                  <a:pt x="21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0" name="Google Shape;11380;p36"/>
          <p:cNvSpPr/>
          <p:nvPr/>
        </p:nvSpPr>
        <p:spPr>
          <a:xfrm rot="-9359073">
            <a:off x="-938046" y="351665"/>
            <a:ext cx="130937" cy="140168"/>
          </a:xfrm>
          <a:custGeom>
            <a:avLst/>
            <a:gdLst/>
            <a:ahLst/>
            <a:cxnLst/>
            <a:rect l="l" t="t" r="r" b="b"/>
            <a:pathLst>
              <a:path w="1673" h="1791" extrusionOk="0">
                <a:moveTo>
                  <a:pt x="1625" y="1"/>
                </a:moveTo>
                <a:lnTo>
                  <a:pt x="1625" y="1"/>
                </a:lnTo>
                <a:cubicBezTo>
                  <a:pt x="1218" y="429"/>
                  <a:pt x="739" y="480"/>
                  <a:pt x="459" y="1036"/>
                </a:cubicBezTo>
                <a:cubicBezTo>
                  <a:pt x="442" y="892"/>
                  <a:pt x="493" y="442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1"/>
                  <a:pt x="302" y="1791"/>
                </a:cubicBezTo>
                <a:cubicBezTo>
                  <a:pt x="680" y="1782"/>
                  <a:pt x="1312" y="1507"/>
                  <a:pt x="1672" y="981"/>
                </a:cubicBezTo>
                <a:lnTo>
                  <a:pt x="1672" y="981"/>
                </a:lnTo>
                <a:cubicBezTo>
                  <a:pt x="1545" y="1146"/>
                  <a:pt x="1142" y="1367"/>
                  <a:pt x="866" y="1367"/>
                </a:cubicBezTo>
                <a:cubicBezTo>
                  <a:pt x="1032" y="1116"/>
                  <a:pt x="1231" y="892"/>
                  <a:pt x="1452" y="692"/>
                </a:cubicBezTo>
                <a:lnTo>
                  <a:pt x="1452" y="692"/>
                </a:lnTo>
                <a:cubicBezTo>
                  <a:pt x="1413" y="697"/>
                  <a:pt x="900" y="955"/>
                  <a:pt x="603" y="1354"/>
                </a:cubicBezTo>
                <a:cubicBezTo>
                  <a:pt x="697" y="1146"/>
                  <a:pt x="824" y="955"/>
                  <a:pt x="977" y="790"/>
                </a:cubicBezTo>
                <a:cubicBezTo>
                  <a:pt x="1210" y="557"/>
                  <a:pt x="1312" y="484"/>
                  <a:pt x="16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1" name="Google Shape;11381;p36"/>
          <p:cNvSpPr/>
          <p:nvPr/>
        </p:nvSpPr>
        <p:spPr>
          <a:xfrm rot="-9359073">
            <a:off x="-1014043" y="236329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6" y="1"/>
                </a:moveTo>
                <a:cubicBezTo>
                  <a:pt x="557" y="1"/>
                  <a:pt x="1" y="666"/>
                  <a:pt x="1" y="666"/>
                </a:cubicBezTo>
                <a:cubicBezTo>
                  <a:pt x="1" y="666"/>
                  <a:pt x="242" y="1400"/>
                  <a:pt x="883" y="1642"/>
                </a:cubicBezTo>
                <a:cubicBezTo>
                  <a:pt x="1068" y="1713"/>
                  <a:pt x="1241" y="1746"/>
                  <a:pt x="1413" y="1746"/>
                </a:cubicBezTo>
                <a:cubicBezTo>
                  <a:pt x="1842" y="1746"/>
                  <a:pt x="2269" y="1541"/>
                  <a:pt x="2876" y="1197"/>
                </a:cubicBezTo>
                <a:cubicBezTo>
                  <a:pt x="2444" y="1129"/>
                  <a:pt x="2461" y="416"/>
                  <a:pt x="1621" y="77"/>
                </a:cubicBezTo>
                <a:cubicBezTo>
                  <a:pt x="1490" y="23"/>
                  <a:pt x="1361" y="1"/>
                  <a:pt x="12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2" name="Google Shape;11382;p36"/>
          <p:cNvSpPr/>
          <p:nvPr/>
        </p:nvSpPr>
        <p:spPr>
          <a:xfrm rot="-9359073">
            <a:off x="-961103" y="260659"/>
            <a:ext cx="170383" cy="107924"/>
          </a:xfrm>
          <a:custGeom>
            <a:avLst/>
            <a:gdLst/>
            <a:ahLst/>
            <a:cxnLst/>
            <a:rect l="l" t="t" r="r" b="b"/>
            <a:pathLst>
              <a:path w="2177" h="1379" extrusionOk="0">
                <a:moveTo>
                  <a:pt x="1140" y="1"/>
                </a:moveTo>
                <a:cubicBezTo>
                  <a:pt x="583" y="1"/>
                  <a:pt x="1" y="466"/>
                  <a:pt x="1" y="466"/>
                </a:cubicBezTo>
                <a:cubicBezTo>
                  <a:pt x="162" y="810"/>
                  <a:pt x="675" y="1272"/>
                  <a:pt x="1303" y="1378"/>
                </a:cubicBezTo>
                <a:cubicBezTo>
                  <a:pt x="1099" y="1332"/>
                  <a:pt x="734" y="1060"/>
                  <a:pt x="620" y="806"/>
                </a:cubicBezTo>
                <a:lnTo>
                  <a:pt x="620" y="806"/>
                </a:lnTo>
                <a:cubicBezTo>
                  <a:pt x="912" y="857"/>
                  <a:pt x="1201" y="941"/>
                  <a:pt x="1477" y="1064"/>
                </a:cubicBezTo>
                <a:cubicBezTo>
                  <a:pt x="1455" y="1026"/>
                  <a:pt x="1006" y="670"/>
                  <a:pt x="522" y="564"/>
                </a:cubicBezTo>
                <a:cubicBezTo>
                  <a:pt x="534" y="564"/>
                  <a:pt x="545" y="564"/>
                  <a:pt x="557" y="564"/>
                </a:cubicBezTo>
                <a:cubicBezTo>
                  <a:pt x="774" y="564"/>
                  <a:pt x="987" y="601"/>
                  <a:pt x="1188" y="670"/>
                </a:cubicBezTo>
                <a:cubicBezTo>
                  <a:pt x="1498" y="780"/>
                  <a:pt x="1608" y="844"/>
                  <a:pt x="2176" y="933"/>
                </a:cubicBezTo>
                <a:cubicBezTo>
                  <a:pt x="1617" y="738"/>
                  <a:pt x="1375" y="326"/>
                  <a:pt x="751" y="297"/>
                </a:cubicBezTo>
                <a:cubicBezTo>
                  <a:pt x="860" y="235"/>
                  <a:pt x="1189" y="121"/>
                  <a:pt x="1460" y="121"/>
                </a:cubicBezTo>
                <a:cubicBezTo>
                  <a:pt x="1506" y="121"/>
                  <a:pt x="1550" y="124"/>
                  <a:pt x="1591" y="131"/>
                </a:cubicBezTo>
                <a:cubicBezTo>
                  <a:pt x="1452" y="37"/>
                  <a:pt x="1297" y="1"/>
                  <a:pt x="11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3" name="Google Shape;11383;p36"/>
          <p:cNvSpPr/>
          <p:nvPr/>
        </p:nvSpPr>
        <p:spPr>
          <a:xfrm rot="-9359073">
            <a:off x="-843962" y="139921"/>
            <a:ext cx="148077" cy="228449"/>
          </a:xfrm>
          <a:custGeom>
            <a:avLst/>
            <a:gdLst/>
            <a:ahLst/>
            <a:cxnLst/>
            <a:rect l="l" t="t" r="r" b="b"/>
            <a:pathLst>
              <a:path w="1892" h="2919" extrusionOk="0">
                <a:moveTo>
                  <a:pt x="793" y="1"/>
                </a:moveTo>
                <a:cubicBezTo>
                  <a:pt x="793" y="1"/>
                  <a:pt x="149" y="420"/>
                  <a:pt x="72" y="1103"/>
                </a:cubicBezTo>
                <a:cubicBezTo>
                  <a:pt x="0" y="1786"/>
                  <a:pt x="327" y="2215"/>
                  <a:pt x="1010" y="2919"/>
                </a:cubicBezTo>
                <a:cubicBezTo>
                  <a:pt x="967" y="2478"/>
                  <a:pt x="1659" y="2316"/>
                  <a:pt x="1777" y="1417"/>
                </a:cubicBezTo>
                <a:cubicBezTo>
                  <a:pt x="1892" y="518"/>
                  <a:pt x="793" y="1"/>
                  <a:pt x="79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4" name="Google Shape;11384;p36"/>
          <p:cNvSpPr/>
          <p:nvPr/>
        </p:nvSpPr>
        <p:spPr>
          <a:xfrm rot="-9359073">
            <a:off x="-845865" y="190812"/>
            <a:ext cx="124598" cy="174056"/>
          </a:xfrm>
          <a:custGeom>
            <a:avLst/>
            <a:gdLst/>
            <a:ahLst/>
            <a:cxnLst/>
            <a:rect l="l" t="t" r="r" b="b"/>
            <a:pathLst>
              <a:path w="1592" h="2224" extrusionOk="0">
                <a:moveTo>
                  <a:pt x="607" y="1"/>
                </a:moveTo>
                <a:cubicBezTo>
                  <a:pt x="319" y="247"/>
                  <a:pt x="1" y="862"/>
                  <a:pt x="52" y="1489"/>
                </a:cubicBezTo>
                <a:cubicBezTo>
                  <a:pt x="47" y="1286"/>
                  <a:pt x="221" y="857"/>
                  <a:pt x="433" y="688"/>
                </a:cubicBezTo>
                <a:lnTo>
                  <a:pt x="433" y="688"/>
                </a:lnTo>
                <a:cubicBezTo>
                  <a:pt x="463" y="985"/>
                  <a:pt x="450" y="1281"/>
                  <a:pt x="404" y="1578"/>
                </a:cubicBezTo>
                <a:cubicBezTo>
                  <a:pt x="433" y="1549"/>
                  <a:pt x="667" y="1027"/>
                  <a:pt x="645" y="531"/>
                </a:cubicBezTo>
                <a:lnTo>
                  <a:pt x="645" y="531"/>
                </a:lnTo>
                <a:cubicBezTo>
                  <a:pt x="705" y="751"/>
                  <a:pt x="726" y="976"/>
                  <a:pt x="713" y="1201"/>
                </a:cubicBezTo>
                <a:cubicBezTo>
                  <a:pt x="679" y="1532"/>
                  <a:pt x="650" y="1650"/>
                  <a:pt x="705" y="2223"/>
                </a:cubicBezTo>
                <a:cubicBezTo>
                  <a:pt x="756" y="1633"/>
                  <a:pt x="1095" y="1294"/>
                  <a:pt x="959" y="688"/>
                </a:cubicBezTo>
                <a:lnTo>
                  <a:pt x="959" y="688"/>
                </a:lnTo>
                <a:cubicBezTo>
                  <a:pt x="1065" y="789"/>
                  <a:pt x="1311" y="1167"/>
                  <a:pt x="1337" y="1455"/>
                </a:cubicBezTo>
                <a:cubicBezTo>
                  <a:pt x="1591" y="734"/>
                  <a:pt x="607" y="1"/>
                  <a:pt x="6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36"/>
          <p:cNvSpPr/>
          <p:nvPr/>
        </p:nvSpPr>
        <p:spPr>
          <a:xfrm rot="-9359073">
            <a:off x="-868526" y="387617"/>
            <a:ext cx="186584" cy="168030"/>
          </a:xfrm>
          <a:custGeom>
            <a:avLst/>
            <a:gdLst/>
            <a:ahLst/>
            <a:cxnLst/>
            <a:rect l="l" t="t" r="r" b="b"/>
            <a:pathLst>
              <a:path w="2384" h="2147" extrusionOk="0">
                <a:moveTo>
                  <a:pt x="0" y="0"/>
                </a:moveTo>
                <a:lnTo>
                  <a:pt x="0" y="0"/>
                </a:lnTo>
                <a:cubicBezTo>
                  <a:pt x="77" y="980"/>
                  <a:pt x="178" y="1506"/>
                  <a:pt x="743" y="1905"/>
                </a:cubicBezTo>
                <a:cubicBezTo>
                  <a:pt x="1015" y="2097"/>
                  <a:pt x="1331" y="2146"/>
                  <a:pt x="1583" y="2146"/>
                </a:cubicBezTo>
                <a:cubicBezTo>
                  <a:pt x="1849" y="2146"/>
                  <a:pt x="2045" y="2091"/>
                  <a:pt x="2045" y="2091"/>
                </a:cubicBezTo>
                <a:cubicBezTo>
                  <a:pt x="2045" y="2091"/>
                  <a:pt x="2384" y="925"/>
                  <a:pt x="1629" y="416"/>
                </a:cubicBezTo>
                <a:cubicBezTo>
                  <a:pt x="1249" y="161"/>
                  <a:pt x="912" y="140"/>
                  <a:pt x="634" y="140"/>
                </a:cubicBezTo>
                <a:cubicBezTo>
                  <a:pt x="580" y="140"/>
                  <a:pt x="528" y="141"/>
                  <a:pt x="479" y="141"/>
                </a:cubicBezTo>
                <a:cubicBezTo>
                  <a:pt x="280" y="141"/>
                  <a:pt x="118" y="12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6" name="Google Shape;11386;p36"/>
          <p:cNvSpPr/>
          <p:nvPr/>
        </p:nvSpPr>
        <p:spPr>
          <a:xfrm rot="-9359073">
            <a:off x="-841275" y="389516"/>
            <a:ext cx="133520" cy="121777"/>
          </a:xfrm>
          <a:custGeom>
            <a:avLst/>
            <a:gdLst/>
            <a:ahLst/>
            <a:cxnLst/>
            <a:rect l="l" t="t" r="r" b="b"/>
            <a:pathLst>
              <a:path w="1706" h="1556" extrusionOk="0">
                <a:moveTo>
                  <a:pt x="0" y="1"/>
                </a:moveTo>
                <a:lnTo>
                  <a:pt x="0" y="1"/>
                </a:lnTo>
                <a:cubicBezTo>
                  <a:pt x="391" y="425"/>
                  <a:pt x="501" y="480"/>
                  <a:pt x="772" y="671"/>
                </a:cubicBezTo>
                <a:cubicBezTo>
                  <a:pt x="950" y="806"/>
                  <a:pt x="1103" y="976"/>
                  <a:pt x="1230" y="1163"/>
                </a:cubicBezTo>
                <a:cubicBezTo>
                  <a:pt x="874" y="827"/>
                  <a:pt x="336" y="654"/>
                  <a:pt x="286" y="654"/>
                </a:cubicBezTo>
                <a:cubicBezTo>
                  <a:pt x="286" y="654"/>
                  <a:pt x="285" y="654"/>
                  <a:pt x="285" y="654"/>
                </a:cubicBezTo>
                <a:cubicBezTo>
                  <a:pt x="535" y="815"/>
                  <a:pt x="768" y="1002"/>
                  <a:pt x="972" y="1222"/>
                </a:cubicBezTo>
                <a:cubicBezTo>
                  <a:pt x="938" y="1228"/>
                  <a:pt x="901" y="1231"/>
                  <a:pt x="863" y="1231"/>
                </a:cubicBezTo>
                <a:cubicBezTo>
                  <a:pt x="596" y="1231"/>
                  <a:pt x="248" y="1099"/>
                  <a:pt x="115" y="976"/>
                </a:cubicBezTo>
                <a:lnTo>
                  <a:pt x="115" y="976"/>
                </a:lnTo>
                <a:cubicBezTo>
                  <a:pt x="503" y="1376"/>
                  <a:pt x="1063" y="1556"/>
                  <a:pt x="1447" y="1556"/>
                </a:cubicBezTo>
                <a:cubicBezTo>
                  <a:pt x="1504" y="1556"/>
                  <a:pt x="1556" y="1552"/>
                  <a:pt x="1604" y="1544"/>
                </a:cubicBezTo>
                <a:cubicBezTo>
                  <a:pt x="1604" y="1544"/>
                  <a:pt x="1705" y="323"/>
                  <a:pt x="993" y="35"/>
                </a:cubicBezTo>
                <a:lnTo>
                  <a:pt x="993" y="35"/>
                </a:lnTo>
                <a:cubicBezTo>
                  <a:pt x="1192" y="247"/>
                  <a:pt x="1311" y="679"/>
                  <a:pt x="1324" y="828"/>
                </a:cubicBezTo>
                <a:cubicBezTo>
                  <a:pt x="955" y="323"/>
                  <a:pt x="475" y="353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36"/>
          <p:cNvSpPr/>
          <p:nvPr/>
        </p:nvSpPr>
        <p:spPr>
          <a:xfrm rot="-9359073">
            <a:off x="-791030" y="294222"/>
            <a:ext cx="199889" cy="145177"/>
          </a:xfrm>
          <a:custGeom>
            <a:avLst/>
            <a:gdLst/>
            <a:ahLst/>
            <a:cxnLst/>
            <a:rect l="l" t="t" r="r" b="b"/>
            <a:pathLst>
              <a:path w="2554" h="1855" extrusionOk="0">
                <a:moveTo>
                  <a:pt x="1550" y="1"/>
                </a:moveTo>
                <a:cubicBezTo>
                  <a:pt x="1300" y="1"/>
                  <a:pt x="1040" y="67"/>
                  <a:pt x="819" y="263"/>
                </a:cubicBezTo>
                <a:cubicBezTo>
                  <a:pt x="136" y="861"/>
                  <a:pt x="387" y="1527"/>
                  <a:pt x="1" y="1735"/>
                </a:cubicBezTo>
                <a:cubicBezTo>
                  <a:pt x="401" y="1807"/>
                  <a:pt x="727" y="1855"/>
                  <a:pt x="1009" y="1855"/>
                </a:cubicBezTo>
                <a:cubicBezTo>
                  <a:pt x="1408" y="1855"/>
                  <a:pt x="1720" y="1759"/>
                  <a:pt x="2028" y="1498"/>
                </a:cubicBezTo>
                <a:cubicBezTo>
                  <a:pt x="2554" y="1056"/>
                  <a:pt x="2541" y="284"/>
                  <a:pt x="2541" y="284"/>
                </a:cubicBezTo>
                <a:cubicBezTo>
                  <a:pt x="2541" y="284"/>
                  <a:pt x="2067" y="1"/>
                  <a:pt x="155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8" name="Google Shape;11388;p36"/>
          <p:cNvSpPr/>
          <p:nvPr/>
        </p:nvSpPr>
        <p:spPr>
          <a:xfrm rot="-9359073">
            <a:off x="-789920" y="305472"/>
            <a:ext cx="149173" cy="111524"/>
          </a:xfrm>
          <a:custGeom>
            <a:avLst/>
            <a:gdLst/>
            <a:ahLst/>
            <a:cxnLst/>
            <a:rect l="l" t="t" r="r" b="b"/>
            <a:pathLst>
              <a:path w="1906" h="1425" extrusionOk="0">
                <a:moveTo>
                  <a:pt x="1125" y="0"/>
                </a:moveTo>
                <a:cubicBezTo>
                  <a:pt x="816" y="0"/>
                  <a:pt x="489" y="75"/>
                  <a:pt x="289" y="338"/>
                </a:cubicBezTo>
                <a:cubicBezTo>
                  <a:pt x="471" y="238"/>
                  <a:pt x="753" y="207"/>
                  <a:pt x="952" y="207"/>
                </a:cubicBezTo>
                <a:cubicBezTo>
                  <a:pt x="1031" y="207"/>
                  <a:pt x="1097" y="212"/>
                  <a:pt x="1138" y="220"/>
                </a:cubicBezTo>
                <a:cubicBezTo>
                  <a:pt x="561" y="453"/>
                  <a:pt x="467" y="919"/>
                  <a:pt x="1" y="1293"/>
                </a:cubicBezTo>
                <a:cubicBezTo>
                  <a:pt x="510" y="1021"/>
                  <a:pt x="590" y="924"/>
                  <a:pt x="845" y="716"/>
                </a:cubicBezTo>
                <a:cubicBezTo>
                  <a:pt x="1027" y="576"/>
                  <a:pt x="1227" y="470"/>
                  <a:pt x="1443" y="398"/>
                </a:cubicBezTo>
                <a:lnTo>
                  <a:pt x="1443" y="398"/>
                </a:lnTo>
                <a:cubicBezTo>
                  <a:pt x="1019" y="656"/>
                  <a:pt x="713" y="1140"/>
                  <a:pt x="709" y="1182"/>
                </a:cubicBezTo>
                <a:cubicBezTo>
                  <a:pt x="925" y="979"/>
                  <a:pt x="1167" y="801"/>
                  <a:pt x="1430" y="656"/>
                </a:cubicBezTo>
                <a:lnTo>
                  <a:pt x="1430" y="656"/>
                </a:lnTo>
                <a:cubicBezTo>
                  <a:pt x="1409" y="932"/>
                  <a:pt x="1150" y="1314"/>
                  <a:pt x="976" y="1424"/>
                </a:cubicBezTo>
                <a:cubicBezTo>
                  <a:pt x="1532" y="1114"/>
                  <a:pt x="1867" y="508"/>
                  <a:pt x="1905" y="130"/>
                </a:cubicBezTo>
                <a:cubicBezTo>
                  <a:pt x="1905" y="130"/>
                  <a:pt x="1532" y="0"/>
                  <a:pt x="112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9" name="Google Shape;11389;p36"/>
          <p:cNvSpPr/>
          <p:nvPr/>
        </p:nvSpPr>
        <p:spPr>
          <a:xfrm rot="-9359073">
            <a:off x="-856363" y="329561"/>
            <a:ext cx="101275" cy="77558"/>
          </a:xfrm>
          <a:custGeom>
            <a:avLst/>
            <a:gdLst/>
            <a:ahLst/>
            <a:cxnLst/>
            <a:rect l="l" t="t" r="r" b="b"/>
            <a:pathLst>
              <a:path w="1294" h="991" extrusionOk="0">
                <a:moveTo>
                  <a:pt x="644" y="1"/>
                </a:moveTo>
                <a:cubicBezTo>
                  <a:pt x="491" y="1"/>
                  <a:pt x="341" y="71"/>
                  <a:pt x="246" y="204"/>
                </a:cubicBezTo>
                <a:cubicBezTo>
                  <a:pt x="1" y="536"/>
                  <a:pt x="247" y="991"/>
                  <a:pt x="636" y="991"/>
                </a:cubicBezTo>
                <a:cubicBezTo>
                  <a:pt x="664" y="991"/>
                  <a:pt x="692" y="989"/>
                  <a:pt x="721" y="984"/>
                </a:cubicBezTo>
                <a:cubicBezTo>
                  <a:pt x="1158" y="916"/>
                  <a:pt x="1294" y="352"/>
                  <a:pt x="933" y="93"/>
                </a:cubicBezTo>
                <a:cubicBezTo>
                  <a:pt x="846" y="31"/>
                  <a:pt x="744" y="1"/>
                  <a:pt x="6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0" name="Google Shape;11390;p36"/>
          <p:cNvSpPr/>
          <p:nvPr/>
        </p:nvSpPr>
        <p:spPr>
          <a:xfrm rot="-9359073">
            <a:off x="-847002" y="385315"/>
            <a:ext cx="18940" cy="61514"/>
          </a:xfrm>
          <a:custGeom>
            <a:avLst/>
            <a:gdLst/>
            <a:ahLst/>
            <a:cxnLst/>
            <a:rect l="l" t="t" r="r" b="b"/>
            <a:pathLst>
              <a:path w="242" h="786" extrusionOk="0">
                <a:moveTo>
                  <a:pt x="225" y="1"/>
                </a:moveTo>
                <a:cubicBezTo>
                  <a:pt x="59" y="179"/>
                  <a:pt x="0" y="760"/>
                  <a:pt x="0" y="785"/>
                </a:cubicBezTo>
                <a:lnTo>
                  <a:pt x="30" y="785"/>
                </a:lnTo>
                <a:cubicBezTo>
                  <a:pt x="30" y="777"/>
                  <a:pt x="85" y="187"/>
                  <a:pt x="242" y="18"/>
                </a:cubicBezTo>
                <a:lnTo>
                  <a:pt x="22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1" name="Google Shape;11391;p36"/>
          <p:cNvSpPr/>
          <p:nvPr/>
        </p:nvSpPr>
        <p:spPr>
          <a:xfrm rot="-9359073">
            <a:off x="-874250" y="375725"/>
            <a:ext cx="41872" cy="38270"/>
          </a:xfrm>
          <a:custGeom>
            <a:avLst/>
            <a:gdLst/>
            <a:ahLst/>
            <a:cxnLst/>
            <a:rect l="l" t="t" r="r" b="b"/>
            <a:pathLst>
              <a:path w="535" h="489" extrusionOk="0">
                <a:moveTo>
                  <a:pt x="526" y="1"/>
                </a:moveTo>
                <a:cubicBezTo>
                  <a:pt x="280" y="56"/>
                  <a:pt x="13" y="454"/>
                  <a:pt x="1" y="471"/>
                </a:cubicBezTo>
                <a:lnTo>
                  <a:pt x="22" y="488"/>
                </a:lnTo>
                <a:cubicBezTo>
                  <a:pt x="26" y="484"/>
                  <a:pt x="297" y="77"/>
                  <a:pt x="535" y="26"/>
                </a:cubicBezTo>
                <a:lnTo>
                  <a:pt x="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2" name="Google Shape;11392;p36"/>
          <p:cNvSpPr/>
          <p:nvPr/>
        </p:nvSpPr>
        <p:spPr>
          <a:xfrm rot="-9359073">
            <a:off x="-879930" y="361230"/>
            <a:ext cx="47585" cy="12052"/>
          </a:xfrm>
          <a:custGeom>
            <a:avLst/>
            <a:gdLst/>
            <a:ahLst/>
            <a:cxnLst/>
            <a:rect l="l" t="t" r="r" b="b"/>
            <a:pathLst>
              <a:path w="608" h="154" extrusionOk="0">
                <a:moveTo>
                  <a:pt x="511" y="0"/>
                </a:moveTo>
                <a:cubicBezTo>
                  <a:pt x="310" y="0"/>
                  <a:pt x="15" y="121"/>
                  <a:pt x="0" y="128"/>
                </a:cubicBezTo>
                <a:lnTo>
                  <a:pt x="9" y="153"/>
                </a:lnTo>
                <a:cubicBezTo>
                  <a:pt x="13" y="150"/>
                  <a:pt x="323" y="29"/>
                  <a:pt x="517" y="29"/>
                </a:cubicBezTo>
                <a:cubicBezTo>
                  <a:pt x="548" y="29"/>
                  <a:pt x="575" y="32"/>
                  <a:pt x="599" y="39"/>
                </a:cubicBezTo>
                <a:lnTo>
                  <a:pt x="607" y="13"/>
                </a:lnTo>
                <a:cubicBezTo>
                  <a:pt x="579" y="4"/>
                  <a:pt x="547" y="0"/>
                  <a:pt x="5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3" name="Google Shape;11393;p36"/>
          <p:cNvSpPr/>
          <p:nvPr/>
        </p:nvSpPr>
        <p:spPr>
          <a:xfrm rot="-9359073">
            <a:off x="-857845" y="335302"/>
            <a:ext cx="34984" cy="14400"/>
          </a:xfrm>
          <a:custGeom>
            <a:avLst/>
            <a:gdLst/>
            <a:ahLst/>
            <a:cxnLst/>
            <a:rect l="l" t="t" r="r" b="b"/>
            <a:pathLst>
              <a:path w="447" h="184" extrusionOk="0">
                <a:moveTo>
                  <a:pt x="1" y="1"/>
                </a:moveTo>
                <a:lnTo>
                  <a:pt x="1" y="31"/>
                </a:lnTo>
                <a:cubicBezTo>
                  <a:pt x="5" y="31"/>
                  <a:pt x="315" y="43"/>
                  <a:pt x="429" y="183"/>
                </a:cubicBezTo>
                <a:lnTo>
                  <a:pt x="446" y="162"/>
                </a:lnTo>
                <a:cubicBezTo>
                  <a:pt x="328" y="18"/>
                  <a:pt x="14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4" name="Google Shape;11394;p36"/>
          <p:cNvSpPr/>
          <p:nvPr/>
        </p:nvSpPr>
        <p:spPr>
          <a:xfrm rot="-9359073">
            <a:off x="-825317" y="309605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2" y="0"/>
                </a:moveTo>
                <a:lnTo>
                  <a:pt x="0" y="17"/>
                </a:lnTo>
                <a:cubicBezTo>
                  <a:pt x="5" y="17"/>
                  <a:pt x="225" y="268"/>
                  <a:pt x="229" y="437"/>
                </a:cubicBezTo>
                <a:lnTo>
                  <a:pt x="255" y="437"/>
                </a:lnTo>
                <a:cubicBezTo>
                  <a:pt x="251" y="259"/>
                  <a:pt x="30" y="9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5" name="Google Shape;11395;p36"/>
          <p:cNvSpPr/>
          <p:nvPr/>
        </p:nvSpPr>
        <p:spPr>
          <a:xfrm rot="-9359073">
            <a:off x="-790998" y="306624"/>
            <a:ext cx="12992" cy="41244"/>
          </a:xfrm>
          <a:custGeom>
            <a:avLst/>
            <a:gdLst/>
            <a:ahLst/>
            <a:cxnLst/>
            <a:rect l="l" t="t" r="r" b="b"/>
            <a:pathLst>
              <a:path w="166" h="527" extrusionOk="0">
                <a:moveTo>
                  <a:pt x="119" y="1"/>
                </a:moveTo>
                <a:lnTo>
                  <a:pt x="94" y="5"/>
                </a:lnTo>
                <a:cubicBezTo>
                  <a:pt x="94" y="9"/>
                  <a:pt x="136" y="200"/>
                  <a:pt x="0" y="514"/>
                </a:cubicBezTo>
                <a:lnTo>
                  <a:pt x="22" y="527"/>
                </a:lnTo>
                <a:cubicBezTo>
                  <a:pt x="166" y="204"/>
                  <a:pt x="123" y="9"/>
                  <a:pt x="1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6" name="Google Shape;11396;p36"/>
          <p:cNvSpPr/>
          <p:nvPr/>
        </p:nvSpPr>
        <p:spPr>
          <a:xfrm rot="-9359073">
            <a:off x="-781535" y="333321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1"/>
                </a:moveTo>
                <a:cubicBezTo>
                  <a:pt x="429" y="5"/>
                  <a:pt x="340" y="268"/>
                  <a:pt x="1" y="404"/>
                </a:cubicBezTo>
                <a:lnTo>
                  <a:pt x="13" y="425"/>
                </a:lnTo>
                <a:cubicBezTo>
                  <a:pt x="361" y="289"/>
                  <a:pt x="450" y="22"/>
                  <a:pt x="454" y="9"/>
                </a:cubicBezTo>
                <a:lnTo>
                  <a:pt x="42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7" name="Google Shape;11397;p36"/>
          <p:cNvSpPr/>
          <p:nvPr/>
        </p:nvSpPr>
        <p:spPr>
          <a:xfrm rot="-9359073">
            <a:off x="-812291" y="400044"/>
            <a:ext cx="15653" cy="45158"/>
          </a:xfrm>
          <a:custGeom>
            <a:avLst/>
            <a:gdLst/>
            <a:ahLst/>
            <a:cxnLst/>
            <a:rect l="l" t="t" r="r" b="b"/>
            <a:pathLst>
              <a:path w="200" h="577" extrusionOk="0">
                <a:moveTo>
                  <a:pt x="60" y="0"/>
                </a:moveTo>
                <a:lnTo>
                  <a:pt x="60" y="0"/>
                </a:lnTo>
                <a:cubicBezTo>
                  <a:pt x="0" y="390"/>
                  <a:pt x="170" y="568"/>
                  <a:pt x="179" y="577"/>
                </a:cubicBezTo>
                <a:lnTo>
                  <a:pt x="200" y="556"/>
                </a:lnTo>
                <a:cubicBezTo>
                  <a:pt x="195" y="556"/>
                  <a:pt x="26" y="378"/>
                  <a:pt x="85" y="4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36"/>
          <p:cNvSpPr/>
          <p:nvPr/>
        </p:nvSpPr>
        <p:spPr>
          <a:xfrm rot="-9359073">
            <a:off x="-796762" y="394531"/>
            <a:ext cx="50168" cy="34592"/>
          </a:xfrm>
          <a:custGeom>
            <a:avLst/>
            <a:gdLst/>
            <a:ahLst/>
            <a:cxnLst/>
            <a:rect l="l" t="t" r="r" b="b"/>
            <a:pathLst>
              <a:path w="641" h="442" extrusionOk="0">
                <a:moveTo>
                  <a:pt x="21" y="1"/>
                </a:moveTo>
                <a:lnTo>
                  <a:pt x="0" y="14"/>
                </a:lnTo>
                <a:cubicBezTo>
                  <a:pt x="200" y="374"/>
                  <a:pt x="632" y="442"/>
                  <a:pt x="636" y="442"/>
                </a:cubicBezTo>
                <a:lnTo>
                  <a:pt x="641" y="412"/>
                </a:lnTo>
                <a:cubicBezTo>
                  <a:pt x="636" y="412"/>
                  <a:pt x="217" y="349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9" name="Google Shape;11399;p36"/>
          <p:cNvSpPr/>
          <p:nvPr/>
        </p:nvSpPr>
        <p:spPr>
          <a:xfrm rot="-9359073">
            <a:off x="-785488" y="365654"/>
            <a:ext cx="54159" cy="16435"/>
          </a:xfrm>
          <a:custGeom>
            <a:avLst/>
            <a:gdLst/>
            <a:ahLst/>
            <a:cxnLst/>
            <a:rect l="l" t="t" r="r" b="b"/>
            <a:pathLst>
              <a:path w="692" h="210" extrusionOk="0">
                <a:moveTo>
                  <a:pt x="679" y="1"/>
                </a:moveTo>
                <a:cubicBezTo>
                  <a:pt x="675" y="1"/>
                  <a:pt x="422" y="181"/>
                  <a:pt x="130" y="181"/>
                </a:cubicBezTo>
                <a:cubicBezTo>
                  <a:pt x="90" y="181"/>
                  <a:pt x="49" y="178"/>
                  <a:pt x="9" y="170"/>
                </a:cubicBezTo>
                <a:lnTo>
                  <a:pt x="0" y="196"/>
                </a:lnTo>
                <a:cubicBezTo>
                  <a:pt x="26" y="200"/>
                  <a:pt x="47" y="208"/>
                  <a:pt x="68" y="208"/>
                </a:cubicBezTo>
                <a:cubicBezTo>
                  <a:pt x="84" y="209"/>
                  <a:pt x="100" y="210"/>
                  <a:pt x="115" y="210"/>
                </a:cubicBezTo>
                <a:cubicBezTo>
                  <a:pt x="423" y="210"/>
                  <a:pt x="692" y="22"/>
                  <a:pt x="692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0" name="Google Shape;11400;p36"/>
          <p:cNvSpPr/>
          <p:nvPr/>
        </p:nvSpPr>
        <p:spPr>
          <a:xfrm rot="-9359073">
            <a:off x="-869027" y="432960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8" y="1"/>
                  <a:pt x="0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1" name="Google Shape;11401;p36"/>
          <p:cNvSpPr/>
          <p:nvPr/>
        </p:nvSpPr>
        <p:spPr>
          <a:xfrm rot="-9359073">
            <a:off x="-890295" y="395883"/>
            <a:ext cx="21758" cy="18392"/>
          </a:xfrm>
          <a:custGeom>
            <a:avLst/>
            <a:gdLst/>
            <a:ahLst/>
            <a:cxnLst/>
            <a:rect l="l" t="t" r="r" b="b"/>
            <a:pathLst>
              <a:path w="278" h="235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3" y="234"/>
                  <a:pt x="155" y="234"/>
                </a:cubicBezTo>
                <a:cubicBezTo>
                  <a:pt x="212" y="234"/>
                  <a:pt x="268" y="192"/>
                  <a:pt x="274" y="124"/>
                </a:cubicBezTo>
                <a:cubicBezTo>
                  <a:pt x="278" y="61"/>
                  <a:pt x="231" y="6"/>
                  <a:pt x="168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2" name="Google Shape;11402;p36"/>
          <p:cNvSpPr/>
          <p:nvPr/>
        </p:nvSpPr>
        <p:spPr>
          <a:xfrm rot="-9359073">
            <a:off x="-891397" y="351009"/>
            <a:ext cx="21366" cy="18392"/>
          </a:xfrm>
          <a:custGeom>
            <a:avLst/>
            <a:gdLst/>
            <a:ahLst/>
            <a:cxnLst/>
            <a:rect l="l" t="t" r="r" b="b"/>
            <a:pathLst>
              <a:path w="273" h="235" extrusionOk="0">
                <a:moveTo>
                  <a:pt x="148" y="1"/>
                </a:moveTo>
                <a:cubicBezTo>
                  <a:pt x="51" y="1"/>
                  <a:pt x="1" y="116"/>
                  <a:pt x="65" y="193"/>
                </a:cubicBezTo>
                <a:cubicBezTo>
                  <a:pt x="88" y="222"/>
                  <a:pt x="119" y="235"/>
                  <a:pt x="151" y="235"/>
                </a:cubicBezTo>
                <a:cubicBezTo>
                  <a:pt x="207" y="235"/>
                  <a:pt x="263" y="193"/>
                  <a:pt x="269" y="125"/>
                </a:cubicBezTo>
                <a:cubicBezTo>
                  <a:pt x="273" y="61"/>
                  <a:pt x="226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3" name="Google Shape;11403;p36"/>
          <p:cNvSpPr/>
          <p:nvPr/>
        </p:nvSpPr>
        <p:spPr>
          <a:xfrm rot="-9359073">
            <a:off x="-864369" y="315659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0"/>
                </a:moveTo>
                <a:cubicBezTo>
                  <a:pt x="51" y="0"/>
                  <a:pt x="0" y="116"/>
                  <a:pt x="65" y="192"/>
                </a:cubicBezTo>
                <a:cubicBezTo>
                  <a:pt x="87" y="219"/>
                  <a:pt x="118" y="231"/>
                  <a:pt x="149" y="231"/>
                </a:cubicBezTo>
                <a:cubicBezTo>
                  <a:pt x="206" y="231"/>
                  <a:pt x="263" y="190"/>
                  <a:pt x="268" y="124"/>
                </a:cubicBezTo>
                <a:cubicBezTo>
                  <a:pt x="272" y="61"/>
                  <a:pt x="226" y="6"/>
                  <a:pt x="162" y="1"/>
                </a:cubicBezTo>
                <a:cubicBezTo>
                  <a:pt x="157" y="1"/>
                  <a:pt x="152" y="0"/>
                  <a:pt x="1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36"/>
          <p:cNvSpPr/>
          <p:nvPr/>
        </p:nvSpPr>
        <p:spPr>
          <a:xfrm rot="-9359073">
            <a:off x="-825301" y="294857"/>
            <a:ext cx="21366" cy="18235"/>
          </a:xfrm>
          <a:custGeom>
            <a:avLst/>
            <a:gdLst/>
            <a:ahLst/>
            <a:cxnLst/>
            <a:rect l="l" t="t" r="r" b="b"/>
            <a:pathLst>
              <a:path w="273" h="233" extrusionOk="0">
                <a:moveTo>
                  <a:pt x="148" y="1"/>
                </a:moveTo>
                <a:cubicBezTo>
                  <a:pt x="55" y="1"/>
                  <a:pt x="0" y="116"/>
                  <a:pt x="65" y="193"/>
                </a:cubicBezTo>
                <a:cubicBezTo>
                  <a:pt x="89" y="220"/>
                  <a:pt x="121" y="233"/>
                  <a:pt x="153" y="233"/>
                </a:cubicBezTo>
                <a:cubicBezTo>
                  <a:pt x="209" y="233"/>
                  <a:pt x="263" y="193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5" name="Google Shape;11405;p36"/>
          <p:cNvSpPr/>
          <p:nvPr/>
        </p:nvSpPr>
        <p:spPr>
          <a:xfrm rot="-9359073">
            <a:off x="-778066" y="299734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0" y="118"/>
                  <a:pt x="62" y="192"/>
                </a:cubicBezTo>
                <a:cubicBezTo>
                  <a:pt x="86" y="221"/>
                  <a:pt x="119" y="234"/>
                  <a:pt x="151" y="234"/>
                </a:cubicBezTo>
                <a:cubicBezTo>
                  <a:pt x="209" y="234"/>
                  <a:pt x="264" y="194"/>
                  <a:pt x="270" y="129"/>
                </a:cubicBezTo>
                <a:cubicBezTo>
                  <a:pt x="274" y="65"/>
                  <a:pt x="227" y="10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6" name="Google Shape;11406;p36"/>
          <p:cNvSpPr/>
          <p:nvPr/>
        </p:nvSpPr>
        <p:spPr>
          <a:xfrm rot="-9359073">
            <a:off x="-746771" y="332955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48" y="1"/>
                </a:moveTo>
                <a:cubicBezTo>
                  <a:pt x="55" y="1"/>
                  <a:pt x="1" y="116"/>
                  <a:pt x="65" y="192"/>
                </a:cubicBezTo>
                <a:cubicBezTo>
                  <a:pt x="90" y="221"/>
                  <a:pt x="122" y="234"/>
                  <a:pt x="153" y="234"/>
                </a:cubicBezTo>
                <a:cubicBezTo>
                  <a:pt x="209" y="234"/>
                  <a:pt x="263" y="193"/>
                  <a:pt x="269" y="125"/>
                </a:cubicBezTo>
                <a:cubicBezTo>
                  <a:pt x="273" y="61"/>
                  <a:pt x="227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7" name="Google Shape;11407;p36"/>
          <p:cNvSpPr/>
          <p:nvPr/>
        </p:nvSpPr>
        <p:spPr>
          <a:xfrm rot="-9359073">
            <a:off x="-738112" y="372358"/>
            <a:ext cx="21758" cy="18470"/>
          </a:xfrm>
          <a:custGeom>
            <a:avLst/>
            <a:gdLst/>
            <a:ahLst/>
            <a:cxnLst/>
            <a:rect l="l" t="t" r="r" b="b"/>
            <a:pathLst>
              <a:path w="278" h="236" extrusionOk="0">
                <a:moveTo>
                  <a:pt x="157" y="0"/>
                </a:moveTo>
                <a:cubicBezTo>
                  <a:pt x="57" y="0"/>
                  <a:pt x="0" y="118"/>
                  <a:pt x="66" y="196"/>
                </a:cubicBezTo>
                <a:cubicBezTo>
                  <a:pt x="90" y="223"/>
                  <a:pt x="121" y="235"/>
                  <a:pt x="153" y="235"/>
                </a:cubicBezTo>
                <a:cubicBezTo>
                  <a:pt x="211" y="235"/>
                  <a:pt x="268" y="194"/>
                  <a:pt x="274" y="128"/>
                </a:cubicBezTo>
                <a:cubicBezTo>
                  <a:pt x="278" y="65"/>
                  <a:pt x="231" y="9"/>
                  <a:pt x="167" y="1"/>
                </a:cubicBezTo>
                <a:cubicBezTo>
                  <a:pt x="164" y="1"/>
                  <a:pt x="161" y="0"/>
                  <a:pt x="1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36"/>
          <p:cNvSpPr/>
          <p:nvPr/>
        </p:nvSpPr>
        <p:spPr>
          <a:xfrm rot="-9359073">
            <a:off x="-763490" y="431676"/>
            <a:ext cx="21523" cy="18313"/>
          </a:xfrm>
          <a:custGeom>
            <a:avLst/>
            <a:gdLst/>
            <a:ahLst/>
            <a:cxnLst/>
            <a:rect l="l" t="t" r="r" b="b"/>
            <a:pathLst>
              <a:path w="275" h="234" extrusionOk="0">
                <a:moveTo>
                  <a:pt x="154" y="1"/>
                </a:moveTo>
                <a:cubicBezTo>
                  <a:pt x="58" y="1"/>
                  <a:pt x="1" y="114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2" y="234"/>
                  <a:pt x="267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9" name="Google Shape;11409;p36"/>
          <p:cNvSpPr/>
          <p:nvPr/>
        </p:nvSpPr>
        <p:spPr>
          <a:xfrm rot="-9359073">
            <a:off x="-822909" y="437143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0"/>
                  <a:pt x="1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0" name="Google Shape;11410;p36"/>
          <p:cNvSpPr/>
          <p:nvPr/>
        </p:nvSpPr>
        <p:spPr>
          <a:xfrm rot="-9359073">
            <a:off x="110462" y="829951"/>
            <a:ext cx="99944" cy="160752"/>
          </a:xfrm>
          <a:custGeom>
            <a:avLst/>
            <a:gdLst/>
            <a:ahLst/>
            <a:cxnLst/>
            <a:rect l="l" t="t" r="r" b="b"/>
            <a:pathLst>
              <a:path w="1277" h="2054" extrusionOk="0">
                <a:moveTo>
                  <a:pt x="399" y="1"/>
                </a:moveTo>
                <a:lnTo>
                  <a:pt x="399" y="1"/>
                </a:lnTo>
                <a:cubicBezTo>
                  <a:pt x="475" y="306"/>
                  <a:pt x="0" y="501"/>
                  <a:pt x="9" y="1150"/>
                </a:cubicBezTo>
                <a:cubicBezTo>
                  <a:pt x="22" y="1799"/>
                  <a:pt x="857" y="2053"/>
                  <a:pt x="857" y="2053"/>
                </a:cubicBezTo>
                <a:cubicBezTo>
                  <a:pt x="857" y="2053"/>
                  <a:pt x="1277" y="1689"/>
                  <a:pt x="1256" y="1192"/>
                </a:cubicBezTo>
                <a:cubicBezTo>
                  <a:pt x="1235" y="700"/>
                  <a:pt x="959" y="429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1" name="Google Shape;11411;p36"/>
          <p:cNvSpPr/>
          <p:nvPr/>
        </p:nvSpPr>
        <p:spPr>
          <a:xfrm rot="-9359073">
            <a:off x="124053" y="831510"/>
            <a:ext cx="87735" cy="123264"/>
          </a:xfrm>
          <a:custGeom>
            <a:avLst/>
            <a:gdLst/>
            <a:ahLst/>
            <a:cxnLst/>
            <a:rect l="l" t="t" r="r" b="b"/>
            <a:pathLst>
              <a:path w="1121" h="1575" extrusionOk="0">
                <a:moveTo>
                  <a:pt x="472" y="1"/>
                </a:moveTo>
                <a:lnTo>
                  <a:pt x="472" y="1"/>
                </a:lnTo>
                <a:cubicBezTo>
                  <a:pt x="501" y="425"/>
                  <a:pt x="298" y="705"/>
                  <a:pt x="455" y="1125"/>
                </a:cubicBezTo>
                <a:cubicBezTo>
                  <a:pt x="370" y="1061"/>
                  <a:pt x="154" y="820"/>
                  <a:pt x="107" y="616"/>
                </a:cubicBezTo>
                <a:lnTo>
                  <a:pt x="107" y="616"/>
                </a:lnTo>
                <a:cubicBezTo>
                  <a:pt x="1" y="1155"/>
                  <a:pt x="777" y="1574"/>
                  <a:pt x="777" y="1574"/>
                </a:cubicBezTo>
                <a:cubicBezTo>
                  <a:pt x="959" y="1367"/>
                  <a:pt x="1121" y="900"/>
                  <a:pt x="1015" y="455"/>
                </a:cubicBezTo>
                <a:lnTo>
                  <a:pt x="1015" y="455"/>
                </a:lnTo>
                <a:cubicBezTo>
                  <a:pt x="1040" y="599"/>
                  <a:pt x="964" y="921"/>
                  <a:pt x="828" y="1066"/>
                </a:cubicBezTo>
                <a:cubicBezTo>
                  <a:pt x="777" y="858"/>
                  <a:pt x="756" y="641"/>
                  <a:pt x="756" y="429"/>
                </a:cubicBezTo>
                <a:cubicBezTo>
                  <a:pt x="675" y="675"/>
                  <a:pt x="654" y="943"/>
                  <a:pt x="696" y="1197"/>
                </a:cubicBezTo>
                <a:cubicBezTo>
                  <a:pt x="629" y="1049"/>
                  <a:pt x="590" y="892"/>
                  <a:pt x="578" y="730"/>
                </a:cubicBezTo>
                <a:cubicBezTo>
                  <a:pt x="578" y="480"/>
                  <a:pt x="540" y="238"/>
                  <a:pt x="4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2" name="Google Shape;11412;p36"/>
          <p:cNvSpPr/>
          <p:nvPr/>
        </p:nvSpPr>
        <p:spPr>
          <a:xfrm rot="-9359073">
            <a:off x="27604" y="788308"/>
            <a:ext cx="140486" cy="107298"/>
          </a:xfrm>
          <a:custGeom>
            <a:avLst/>
            <a:gdLst/>
            <a:ahLst/>
            <a:cxnLst/>
            <a:rect l="l" t="t" r="r" b="b"/>
            <a:pathLst>
              <a:path w="1795" h="1371" extrusionOk="0">
                <a:moveTo>
                  <a:pt x="1795" y="1"/>
                </a:moveTo>
                <a:lnTo>
                  <a:pt x="1795" y="1"/>
                </a:lnTo>
                <a:cubicBezTo>
                  <a:pt x="1736" y="47"/>
                  <a:pt x="1670" y="63"/>
                  <a:pt x="1596" y="63"/>
                </a:cubicBezTo>
                <a:cubicBezTo>
                  <a:pt x="1457" y="63"/>
                  <a:pt x="1289" y="9"/>
                  <a:pt x="1082" y="9"/>
                </a:cubicBezTo>
                <a:cubicBezTo>
                  <a:pt x="937" y="9"/>
                  <a:pt x="774" y="35"/>
                  <a:pt x="590" y="124"/>
                </a:cubicBezTo>
                <a:cubicBezTo>
                  <a:pt x="0" y="404"/>
                  <a:pt x="115" y="1269"/>
                  <a:pt x="115" y="1269"/>
                </a:cubicBezTo>
                <a:cubicBezTo>
                  <a:pt x="115" y="1269"/>
                  <a:pt x="342" y="1370"/>
                  <a:pt x="626" y="1370"/>
                </a:cubicBezTo>
                <a:cubicBezTo>
                  <a:pt x="765" y="1370"/>
                  <a:pt x="918" y="1346"/>
                  <a:pt x="1065" y="1273"/>
                </a:cubicBezTo>
                <a:cubicBezTo>
                  <a:pt x="1506" y="1053"/>
                  <a:pt x="1638" y="688"/>
                  <a:pt x="179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3" name="Google Shape;11413;p36"/>
          <p:cNvSpPr/>
          <p:nvPr/>
        </p:nvSpPr>
        <p:spPr>
          <a:xfrm rot="-9359073">
            <a:off x="59057" y="798265"/>
            <a:ext cx="102371" cy="81550"/>
          </a:xfrm>
          <a:custGeom>
            <a:avLst/>
            <a:gdLst/>
            <a:ahLst/>
            <a:cxnLst/>
            <a:rect l="l" t="t" r="r" b="b"/>
            <a:pathLst>
              <a:path w="1308" h="1042" extrusionOk="0">
                <a:moveTo>
                  <a:pt x="595" y="1"/>
                </a:moveTo>
                <a:lnTo>
                  <a:pt x="595" y="1"/>
                </a:lnTo>
                <a:cubicBezTo>
                  <a:pt x="60" y="128"/>
                  <a:pt x="1" y="1006"/>
                  <a:pt x="1" y="1006"/>
                </a:cubicBezTo>
                <a:cubicBezTo>
                  <a:pt x="75" y="1029"/>
                  <a:pt x="168" y="1042"/>
                  <a:pt x="271" y="1042"/>
                </a:cubicBezTo>
                <a:cubicBezTo>
                  <a:pt x="532" y="1042"/>
                  <a:pt x="859" y="961"/>
                  <a:pt x="1121" y="760"/>
                </a:cubicBezTo>
                <a:lnTo>
                  <a:pt x="1121" y="760"/>
                </a:lnTo>
                <a:cubicBezTo>
                  <a:pt x="1032" y="821"/>
                  <a:pt x="841" y="869"/>
                  <a:pt x="669" y="869"/>
                </a:cubicBezTo>
                <a:cubicBezTo>
                  <a:pt x="602" y="869"/>
                  <a:pt x="538" y="862"/>
                  <a:pt x="484" y="845"/>
                </a:cubicBezTo>
                <a:cubicBezTo>
                  <a:pt x="654" y="709"/>
                  <a:pt x="841" y="599"/>
                  <a:pt x="1036" y="514"/>
                </a:cubicBezTo>
                <a:lnTo>
                  <a:pt x="1036" y="514"/>
                </a:lnTo>
                <a:cubicBezTo>
                  <a:pt x="777" y="544"/>
                  <a:pt x="527" y="633"/>
                  <a:pt x="311" y="781"/>
                </a:cubicBezTo>
                <a:cubicBezTo>
                  <a:pt x="417" y="658"/>
                  <a:pt x="548" y="557"/>
                  <a:pt x="688" y="476"/>
                </a:cubicBezTo>
                <a:cubicBezTo>
                  <a:pt x="913" y="374"/>
                  <a:pt x="1121" y="243"/>
                  <a:pt x="1307" y="82"/>
                </a:cubicBezTo>
                <a:lnTo>
                  <a:pt x="1307" y="82"/>
                </a:lnTo>
                <a:cubicBezTo>
                  <a:pt x="934" y="281"/>
                  <a:pt x="595" y="213"/>
                  <a:pt x="277" y="531"/>
                </a:cubicBezTo>
                <a:cubicBezTo>
                  <a:pt x="302" y="425"/>
                  <a:pt x="434" y="128"/>
                  <a:pt x="5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4" name="Google Shape;11414;p36"/>
          <p:cNvSpPr/>
          <p:nvPr/>
        </p:nvSpPr>
        <p:spPr>
          <a:xfrm rot="-9359073">
            <a:off x="65871" y="701050"/>
            <a:ext cx="136885" cy="110820"/>
          </a:xfrm>
          <a:custGeom>
            <a:avLst/>
            <a:gdLst/>
            <a:ahLst/>
            <a:cxnLst/>
            <a:rect l="l" t="t" r="r" b="b"/>
            <a:pathLst>
              <a:path w="1749" h="1416" extrusionOk="0">
                <a:moveTo>
                  <a:pt x="662" y="0"/>
                </a:moveTo>
                <a:cubicBezTo>
                  <a:pt x="357" y="0"/>
                  <a:pt x="94" y="108"/>
                  <a:pt x="94" y="108"/>
                </a:cubicBezTo>
                <a:cubicBezTo>
                  <a:pt x="94" y="108"/>
                  <a:pt x="1" y="656"/>
                  <a:pt x="327" y="1029"/>
                </a:cubicBezTo>
                <a:cubicBezTo>
                  <a:pt x="608" y="1346"/>
                  <a:pt x="932" y="1415"/>
                  <a:pt x="1466" y="1415"/>
                </a:cubicBezTo>
                <a:cubicBezTo>
                  <a:pt x="1554" y="1415"/>
                  <a:pt x="1648" y="1414"/>
                  <a:pt x="1748" y="1411"/>
                </a:cubicBezTo>
                <a:cubicBezTo>
                  <a:pt x="1494" y="1224"/>
                  <a:pt x="1744" y="774"/>
                  <a:pt x="1324" y="274"/>
                </a:cubicBezTo>
                <a:cubicBezTo>
                  <a:pt x="1142" y="61"/>
                  <a:pt x="890" y="0"/>
                  <a:pt x="6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5" name="Google Shape;11415;p36"/>
          <p:cNvSpPr/>
          <p:nvPr/>
        </p:nvSpPr>
        <p:spPr>
          <a:xfrm rot="-9359073">
            <a:off x="95082" y="727907"/>
            <a:ext cx="96970" cy="82489"/>
          </a:xfrm>
          <a:custGeom>
            <a:avLst/>
            <a:gdLst/>
            <a:ahLst/>
            <a:cxnLst/>
            <a:rect l="l" t="t" r="r" b="b"/>
            <a:pathLst>
              <a:path w="1239" h="1054" extrusionOk="0">
                <a:moveTo>
                  <a:pt x="343" y="0"/>
                </a:moveTo>
                <a:cubicBezTo>
                  <a:pt x="156" y="0"/>
                  <a:pt x="13" y="27"/>
                  <a:pt x="13" y="27"/>
                </a:cubicBezTo>
                <a:cubicBezTo>
                  <a:pt x="0" y="299"/>
                  <a:pt x="174" y="765"/>
                  <a:pt x="535" y="1045"/>
                </a:cubicBezTo>
                <a:cubicBezTo>
                  <a:pt x="420" y="948"/>
                  <a:pt x="280" y="651"/>
                  <a:pt x="293" y="452"/>
                </a:cubicBezTo>
                <a:lnTo>
                  <a:pt x="293" y="452"/>
                </a:lnTo>
                <a:cubicBezTo>
                  <a:pt x="463" y="583"/>
                  <a:pt x="615" y="731"/>
                  <a:pt x="751" y="901"/>
                </a:cubicBezTo>
                <a:cubicBezTo>
                  <a:pt x="658" y="659"/>
                  <a:pt x="505" y="439"/>
                  <a:pt x="310" y="265"/>
                </a:cubicBezTo>
                <a:lnTo>
                  <a:pt x="310" y="265"/>
                </a:lnTo>
                <a:cubicBezTo>
                  <a:pt x="458" y="341"/>
                  <a:pt x="590" y="439"/>
                  <a:pt x="700" y="558"/>
                </a:cubicBezTo>
                <a:cubicBezTo>
                  <a:pt x="857" y="748"/>
                  <a:pt x="1040" y="914"/>
                  <a:pt x="1239" y="1054"/>
                </a:cubicBezTo>
                <a:cubicBezTo>
                  <a:pt x="950" y="744"/>
                  <a:pt x="934" y="396"/>
                  <a:pt x="548" y="172"/>
                </a:cubicBezTo>
                <a:cubicBezTo>
                  <a:pt x="551" y="171"/>
                  <a:pt x="555" y="171"/>
                  <a:pt x="560" y="171"/>
                </a:cubicBezTo>
                <a:cubicBezTo>
                  <a:pt x="676" y="171"/>
                  <a:pt x="978" y="227"/>
                  <a:pt x="1137" y="346"/>
                </a:cubicBezTo>
                <a:cubicBezTo>
                  <a:pt x="983" y="58"/>
                  <a:pt x="616" y="0"/>
                  <a:pt x="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36"/>
          <p:cNvSpPr/>
          <p:nvPr/>
        </p:nvSpPr>
        <p:spPr>
          <a:xfrm rot="-9359073">
            <a:off x="169572" y="811604"/>
            <a:ext cx="164748" cy="97437"/>
          </a:xfrm>
          <a:custGeom>
            <a:avLst/>
            <a:gdLst/>
            <a:ahLst/>
            <a:cxnLst/>
            <a:rect l="l" t="t" r="r" b="b"/>
            <a:pathLst>
              <a:path w="2105" h="1245" extrusionOk="0">
                <a:moveTo>
                  <a:pt x="1186" y="1"/>
                </a:moveTo>
                <a:cubicBezTo>
                  <a:pt x="1130" y="1"/>
                  <a:pt x="1073" y="7"/>
                  <a:pt x="1014" y="21"/>
                </a:cubicBezTo>
                <a:cubicBezTo>
                  <a:pt x="378" y="174"/>
                  <a:pt x="319" y="683"/>
                  <a:pt x="1" y="687"/>
                </a:cubicBezTo>
                <a:cubicBezTo>
                  <a:pt x="459" y="1044"/>
                  <a:pt x="764" y="1245"/>
                  <a:pt x="1129" y="1245"/>
                </a:cubicBezTo>
                <a:cubicBezTo>
                  <a:pt x="1206" y="1245"/>
                  <a:pt x="1286" y="1236"/>
                  <a:pt x="1371" y="1217"/>
                </a:cubicBezTo>
                <a:cubicBezTo>
                  <a:pt x="1854" y="1111"/>
                  <a:pt x="2105" y="615"/>
                  <a:pt x="2105" y="615"/>
                </a:cubicBezTo>
                <a:cubicBezTo>
                  <a:pt x="2105" y="615"/>
                  <a:pt x="1728" y="1"/>
                  <a:pt x="11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7" name="Google Shape;11417;p36"/>
          <p:cNvSpPr/>
          <p:nvPr/>
        </p:nvSpPr>
        <p:spPr>
          <a:xfrm rot="-9359073">
            <a:off x="171793" y="813139"/>
            <a:ext cx="125224" cy="75993"/>
          </a:xfrm>
          <a:custGeom>
            <a:avLst/>
            <a:gdLst/>
            <a:ahLst/>
            <a:cxnLst/>
            <a:rect l="l" t="t" r="r" b="b"/>
            <a:pathLst>
              <a:path w="1600" h="971" extrusionOk="0">
                <a:moveTo>
                  <a:pt x="740" y="1"/>
                </a:moveTo>
                <a:cubicBezTo>
                  <a:pt x="659" y="1"/>
                  <a:pt x="579" y="17"/>
                  <a:pt x="501" y="55"/>
                </a:cubicBezTo>
                <a:cubicBezTo>
                  <a:pt x="504" y="55"/>
                  <a:pt x="507" y="55"/>
                  <a:pt x="510" y="55"/>
                </a:cubicBezTo>
                <a:cubicBezTo>
                  <a:pt x="717" y="55"/>
                  <a:pt x="998" y="196"/>
                  <a:pt x="1082" y="267"/>
                </a:cubicBezTo>
                <a:cubicBezTo>
                  <a:pt x="1044" y="263"/>
                  <a:pt x="1008" y="261"/>
                  <a:pt x="974" y="261"/>
                </a:cubicBezTo>
                <a:cubicBezTo>
                  <a:pt x="599" y="261"/>
                  <a:pt x="385" y="494"/>
                  <a:pt x="1" y="568"/>
                </a:cubicBezTo>
                <a:cubicBezTo>
                  <a:pt x="16" y="568"/>
                  <a:pt x="31" y="568"/>
                  <a:pt x="47" y="568"/>
                </a:cubicBezTo>
                <a:cubicBezTo>
                  <a:pt x="277" y="568"/>
                  <a:pt x="508" y="539"/>
                  <a:pt x="734" y="479"/>
                </a:cubicBezTo>
                <a:cubicBezTo>
                  <a:pt x="816" y="463"/>
                  <a:pt x="900" y="456"/>
                  <a:pt x="984" y="456"/>
                </a:cubicBezTo>
                <a:cubicBezTo>
                  <a:pt x="1062" y="456"/>
                  <a:pt x="1140" y="462"/>
                  <a:pt x="1218" y="475"/>
                </a:cubicBezTo>
                <a:cubicBezTo>
                  <a:pt x="959" y="500"/>
                  <a:pt x="709" y="585"/>
                  <a:pt x="488" y="729"/>
                </a:cubicBezTo>
                <a:cubicBezTo>
                  <a:pt x="696" y="670"/>
                  <a:pt x="908" y="640"/>
                  <a:pt x="1124" y="636"/>
                </a:cubicBezTo>
                <a:lnTo>
                  <a:pt x="1124" y="636"/>
                </a:lnTo>
                <a:cubicBezTo>
                  <a:pt x="1018" y="805"/>
                  <a:pt x="726" y="958"/>
                  <a:pt x="577" y="971"/>
                </a:cubicBezTo>
                <a:cubicBezTo>
                  <a:pt x="1031" y="962"/>
                  <a:pt x="1447" y="691"/>
                  <a:pt x="1600" y="462"/>
                </a:cubicBezTo>
                <a:cubicBezTo>
                  <a:pt x="1600" y="462"/>
                  <a:pt x="1172" y="1"/>
                  <a:pt x="74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8" name="Google Shape;11418;p36"/>
          <p:cNvSpPr/>
          <p:nvPr/>
        </p:nvSpPr>
        <p:spPr>
          <a:xfrm rot="-9359073">
            <a:off x="176183" y="680149"/>
            <a:ext cx="100336" cy="160438"/>
          </a:xfrm>
          <a:custGeom>
            <a:avLst/>
            <a:gdLst/>
            <a:ahLst/>
            <a:cxnLst/>
            <a:rect l="l" t="t" r="r" b="b"/>
            <a:pathLst>
              <a:path w="1282" h="2050" extrusionOk="0">
                <a:moveTo>
                  <a:pt x="862" y="1"/>
                </a:moveTo>
                <a:cubicBezTo>
                  <a:pt x="862" y="1"/>
                  <a:pt x="26" y="251"/>
                  <a:pt x="14" y="900"/>
                </a:cubicBezTo>
                <a:cubicBezTo>
                  <a:pt x="1" y="1549"/>
                  <a:pt x="480" y="1744"/>
                  <a:pt x="399" y="2050"/>
                </a:cubicBezTo>
                <a:cubicBezTo>
                  <a:pt x="959" y="1621"/>
                  <a:pt x="1239" y="1354"/>
                  <a:pt x="1260" y="858"/>
                </a:cubicBezTo>
                <a:cubicBezTo>
                  <a:pt x="1282" y="361"/>
                  <a:pt x="862" y="1"/>
                  <a:pt x="8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36"/>
          <p:cNvSpPr/>
          <p:nvPr/>
        </p:nvSpPr>
        <p:spPr>
          <a:xfrm rot="-9359073">
            <a:off x="174753" y="716309"/>
            <a:ext cx="87422" cy="122559"/>
          </a:xfrm>
          <a:custGeom>
            <a:avLst/>
            <a:gdLst/>
            <a:ahLst/>
            <a:cxnLst/>
            <a:rect l="l" t="t" r="r" b="b"/>
            <a:pathLst>
              <a:path w="1117" h="1566" extrusionOk="0">
                <a:moveTo>
                  <a:pt x="777" y="1"/>
                </a:moveTo>
                <a:cubicBezTo>
                  <a:pt x="777" y="1"/>
                  <a:pt x="1" y="412"/>
                  <a:pt x="102" y="955"/>
                </a:cubicBezTo>
                <a:cubicBezTo>
                  <a:pt x="153" y="752"/>
                  <a:pt x="370" y="506"/>
                  <a:pt x="454" y="446"/>
                </a:cubicBezTo>
                <a:lnTo>
                  <a:pt x="454" y="446"/>
                </a:lnTo>
                <a:cubicBezTo>
                  <a:pt x="293" y="866"/>
                  <a:pt x="497" y="1142"/>
                  <a:pt x="471" y="1566"/>
                </a:cubicBezTo>
                <a:cubicBezTo>
                  <a:pt x="539" y="1333"/>
                  <a:pt x="573" y="1087"/>
                  <a:pt x="573" y="841"/>
                </a:cubicBezTo>
                <a:cubicBezTo>
                  <a:pt x="586" y="680"/>
                  <a:pt x="628" y="518"/>
                  <a:pt x="692" y="370"/>
                </a:cubicBezTo>
                <a:lnTo>
                  <a:pt x="692" y="370"/>
                </a:lnTo>
                <a:cubicBezTo>
                  <a:pt x="654" y="629"/>
                  <a:pt x="675" y="892"/>
                  <a:pt x="756" y="1142"/>
                </a:cubicBezTo>
                <a:cubicBezTo>
                  <a:pt x="751" y="926"/>
                  <a:pt x="777" y="713"/>
                  <a:pt x="828" y="506"/>
                </a:cubicBezTo>
                <a:cubicBezTo>
                  <a:pt x="963" y="650"/>
                  <a:pt x="1040" y="972"/>
                  <a:pt x="1014" y="1121"/>
                </a:cubicBezTo>
                <a:cubicBezTo>
                  <a:pt x="1116" y="671"/>
                  <a:pt x="959" y="200"/>
                  <a:pt x="7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0" name="Google Shape;11420;p36"/>
          <p:cNvSpPr/>
          <p:nvPr/>
        </p:nvSpPr>
        <p:spPr>
          <a:xfrm rot="-9359073">
            <a:off x="138326" y="797773"/>
            <a:ext cx="66290" cy="55958"/>
          </a:xfrm>
          <a:custGeom>
            <a:avLst/>
            <a:gdLst/>
            <a:ahLst/>
            <a:cxnLst/>
            <a:rect l="l" t="t" r="r" b="b"/>
            <a:pathLst>
              <a:path w="847" h="715" extrusionOk="0">
                <a:moveTo>
                  <a:pt x="393" y="1"/>
                </a:moveTo>
                <a:cubicBezTo>
                  <a:pt x="369" y="1"/>
                  <a:pt x="344" y="3"/>
                  <a:pt x="318" y="9"/>
                </a:cubicBezTo>
                <a:cubicBezTo>
                  <a:pt x="123" y="47"/>
                  <a:pt x="0" y="238"/>
                  <a:pt x="38" y="429"/>
                </a:cubicBezTo>
                <a:cubicBezTo>
                  <a:pt x="76" y="612"/>
                  <a:pt x="230" y="714"/>
                  <a:pt x="388" y="714"/>
                </a:cubicBezTo>
                <a:cubicBezTo>
                  <a:pt x="500" y="714"/>
                  <a:pt x="613" y="663"/>
                  <a:pt x="687" y="552"/>
                </a:cubicBezTo>
                <a:cubicBezTo>
                  <a:pt x="847" y="310"/>
                  <a:pt x="664" y="1"/>
                  <a:pt x="3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1" name="Google Shape;11421;p36"/>
          <p:cNvSpPr/>
          <p:nvPr/>
        </p:nvSpPr>
        <p:spPr>
          <a:xfrm rot="-9359073">
            <a:off x="170768" y="846856"/>
            <a:ext cx="25671" cy="39288"/>
          </a:xfrm>
          <a:custGeom>
            <a:avLst/>
            <a:gdLst/>
            <a:ahLst/>
            <a:cxnLst/>
            <a:rect l="l" t="t" r="r" b="b"/>
            <a:pathLst>
              <a:path w="328" h="502" extrusionOk="0">
                <a:moveTo>
                  <a:pt x="1" y="1"/>
                </a:moveTo>
                <a:cubicBezTo>
                  <a:pt x="18" y="175"/>
                  <a:pt x="298" y="484"/>
                  <a:pt x="311" y="501"/>
                </a:cubicBezTo>
                <a:lnTo>
                  <a:pt x="328" y="489"/>
                </a:lnTo>
                <a:cubicBezTo>
                  <a:pt x="319" y="484"/>
                  <a:pt x="35" y="166"/>
                  <a:pt x="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2" name="Google Shape;11422;p36"/>
          <p:cNvSpPr/>
          <p:nvPr/>
        </p:nvSpPr>
        <p:spPr>
          <a:xfrm rot="-9359073">
            <a:off x="163129" y="846313"/>
            <a:ext cx="8766" cy="39914"/>
          </a:xfrm>
          <a:custGeom>
            <a:avLst/>
            <a:gdLst/>
            <a:ahLst/>
            <a:cxnLst/>
            <a:rect l="l" t="t" r="r" b="b"/>
            <a:pathLst>
              <a:path w="112" h="510" extrusionOk="0">
                <a:moveTo>
                  <a:pt x="94" y="1"/>
                </a:moveTo>
                <a:cubicBezTo>
                  <a:pt x="1" y="158"/>
                  <a:pt x="81" y="497"/>
                  <a:pt x="86" y="510"/>
                </a:cubicBezTo>
                <a:lnTo>
                  <a:pt x="107" y="506"/>
                </a:lnTo>
                <a:cubicBezTo>
                  <a:pt x="103" y="501"/>
                  <a:pt x="22" y="162"/>
                  <a:pt x="111" y="9"/>
                </a:cubicBezTo>
                <a:lnTo>
                  <a:pt x="9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3" name="Google Shape;11423;p36"/>
          <p:cNvSpPr/>
          <p:nvPr/>
        </p:nvSpPr>
        <p:spPr>
          <a:xfrm rot="-9359073">
            <a:off x="139053" y="837827"/>
            <a:ext cx="19331" cy="30288"/>
          </a:xfrm>
          <a:custGeom>
            <a:avLst/>
            <a:gdLst/>
            <a:ahLst/>
            <a:cxnLst/>
            <a:rect l="l" t="t" r="r" b="b"/>
            <a:pathLst>
              <a:path w="247" h="387" extrusionOk="0">
                <a:moveTo>
                  <a:pt x="238" y="1"/>
                </a:moveTo>
                <a:cubicBezTo>
                  <a:pt x="119" y="69"/>
                  <a:pt x="5" y="365"/>
                  <a:pt x="0" y="378"/>
                </a:cubicBezTo>
                <a:lnTo>
                  <a:pt x="22" y="387"/>
                </a:lnTo>
                <a:cubicBezTo>
                  <a:pt x="22" y="382"/>
                  <a:pt x="132" y="81"/>
                  <a:pt x="246" y="18"/>
                </a:cubicBezTo>
                <a:lnTo>
                  <a:pt x="2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4" name="Google Shape;11424;p36"/>
          <p:cNvSpPr/>
          <p:nvPr/>
        </p:nvSpPr>
        <p:spPr>
          <a:xfrm rot="-9359073">
            <a:off x="131538" y="825982"/>
            <a:ext cx="23949" cy="13696"/>
          </a:xfrm>
          <a:custGeom>
            <a:avLst/>
            <a:gdLst/>
            <a:ahLst/>
            <a:cxnLst/>
            <a:rect l="l" t="t" r="r" b="b"/>
            <a:pathLst>
              <a:path w="306" h="175" extrusionOk="0">
                <a:moveTo>
                  <a:pt x="300" y="1"/>
                </a:moveTo>
                <a:cubicBezTo>
                  <a:pt x="166" y="1"/>
                  <a:pt x="8" y="153"/>
                  <a:pt x="0" y="162"/>
                </a:cubicBezTo>
                <a:lnTo>
                  <a:pt x="17" y="174"/>
                </a:lnTo>
                <a:cubicBezTo>
                  <a:pt x="17" y="170"/>
                  <a:pt x="170" y="21"/>
                  <a:pt x="295" y="21"/>
                </a:cubicBezTo>
                <a:cubicBezTo>
                  <a:pt x="299" y="21"/>
                  <a:pt x="302" y="22"/>
                  <a:pt x="305" y="22"/>
                </a:cubicBezTo>
                <a:lnTo>
                  <a:pt x="305" y="1"/>
                </a:lnTo>
                <a:cubicBezTo>
                  <a:pt x="304" y="1"/>
                  <a:pt x="302" y="1"/>
                  <a:pt x="3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36"/>
          <p:cNvSpPr/>
          <p:nvPr/>
        </p:nvSpPr>
        <p:spPr>
          <a:xfrm rot="-9359073">
            <a:off x="133202" y="807498"/>
            <a:ext cx="26923" cy="8061"/>
          </a:xfrm>
          <a:custGeom>
            <a:avLst/>
            <a:gdLst/>
            <a:ahLst/>
            <a:cxnLst/>
            <a:rect l="l" t="t" r="r" b="b"/>
            <a:pathLst>
              <a:path w="344" h="103" extrusionOk="0">
                <a:moveTo>
                  <a:pt x="0" y="1"/>
                </a:moveTo>
                <a:lnTo>
                  <a:pt x="0" y="18"/>
                </a:lnTo>
                <a:cubicBezTo>
                  <a:pt x="0" y="18"/>
                  <a:pt x="242" y="26"/>
                  <a:pt x="331" y="103"/>
                </a:cubicBezTo>
                <a:lnTo>
                  <a:pt x="344" y="90"/>
                </a:lnTo>
                <a:cubicBezTo>
                  <a:pt x="250" y="5"/>
                  <a:pt x="9" y="1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6" name="Google Shape;11426;p36"/>
          <p:cNvSpPr/>
          <p:nvPr/>
        </p:nvSpPr>
        <p:spPr>
          <a:xfrm rot="-9359073">
            <a:off x="153845" y="782991"/>
            <a:ext cx="19018" cy="24653"/>
          </a:xfrm>
          <a:custGeom>
            <a:avLst/>
            <a:gdLst/>
            <a:ahLst/>
            <a:cxnLst/>
            <a:rect l="l" t="t" r="r" b="b"/>
            <a:pathLst>
              <a:path w="243" h="315" extrusionOk="0">
                <a:moveTo>
                  <a:pt x="9" y="0"/>
                </a:moveTo>
                <a:lnTo>
                  <a:pt x="1" y="17"/>
                </a:lnTo>
                <a:cubicBezTo>
                  <a:pt x="5" y="17"/>
                  <a:pt x="124" y="89"/>
                  <a:pt x="226" y="314"/>
                </a:cubicBezTo>
                <a:lnTo>
                  <a:pt x="243" y="310"/>
                </a:lnTo>
                <a:cubicBezTo>
                  <a:pt x="141" y="81"/>
                  <a:pt x="18" y="5"/>
                  <a:pt x="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36"/>
          <p:cNvSpPr/>
          <p:nvPr/>
        </p:nvSpPr>
        <p:spPr>
          <a:xfrm rot="-9359073">
            <a:off x="178970" y="777439"/>
            <a:ext cx="6731" cy="34592"/>
          </a:xfrm>
          <a:custGeom>
            <a:avLst/>
            <a:gdLst/>
            <a:ahLst/>
            <a:cxnLst/>
            <a:rect l="l" t="t" r="r" b="b"/>
            <a:pathLst>
              <a:path w="86" h="442" extrusionOk="0">
                <a:moveTo>
                  <a:pt x="18" y="1"/>
                </a:moveTo>
                <a:lnTo>
                  <a:pt x="1" y="9"/>
                </a:lnTo>
                <a:cubicBezTo>
                  <a:pt x="60" y="145"/>
                  <a:pt x="65" y="298"/>
                  <a:pt x="5" y="433"/>
                </a:cubicBezTo>
                <a:lnTo>
                  <a:pt x="22" y="442"/>
                </a:lnTo>
                <a:cubicBezTo>
                  <a:pt x="86" y="298"/>
                  <a:pt x="81" y="141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8" name="Google Shape;11428;p36"/>
          <p:cNvSpPr/>
          <p:nvPr/>
        </p:nvSpPr>
        <p:spPr>
          <a:xfrm rot="-9359073">
            <a:off x="187618" y="844578"/>
            <a:ext cx="28645" cy="17687"/>
          </a:xfrm>
          <a:custGeom>
            <a:avLst/>
            <a:gdLst/>
            <a:ahLst/>
            <a:cxnLst/>
            <a:rect l="l" t="t" r="r" b="b"/>
            <a:pathLst>
              <a:path w="366" h="226" extrusionOk="0">
                <a:moveTo>
                  <a:pt x="17" y="1"/>
                </a:moveTo>
                <a:lnTo>
                  <a:pt x="1" y="13"/>
                </a:lnTo>
                <a:cubicBezTo>
                  <a:pt x="166" y="218"/>
                  <a:pt x="331" y="226"/>
                  <a:pt x="361" y="226"/>
                </a:cubicBezTo>
                <a:cubicBezTo>
                  <a:pt x="363" y="226"/>
                  <a:pt x="365" y="226"/>
                  <a:pt x="365" y="226"/>
                </a:cubicBezTo>
                <a:lnTo>
                  <a:pt x="365" y="209"/>
                </a:lnTo>
                <a:cubicBezTo>
                  <a:pt x="365" y="209"/>
                  <a:pt x="365" y="209"/>
                  <a:pt x="364" y="209"/>
                </a:cubicBezTo>
                <a:cubicBezTo>
                  <a:pt x="348" y="209"/>
                  <a:pt x="181" y="205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9" name="Google Shape;11429;p36"/>
          <p:cNvSpPr/>
          <p:nvPr/>
        </p:nvSpPr>
        <p:spPr>
          <a:xfrm rot="-9359073">
            <a:off x="192441" y="823209"/>
            <a:ext cx="42263" cy="12444"/>
          </a:xfrm>
          <a:custGeom>
            <a:avLst/>
            <a:gdLst/>
            <a:ahLst/>
            <a:cxnLst/>
            <a:rect l="l" t="t" r="r" b="b"/>
            <a:pathLst>
              <a:path w="540" h="159" extrusionOk="0">
                <a:moveTo>
                  <a:pt x="527" y="0"/>
                </a:moveTo>
                <a:cubicBezTo>
                  <a:pt x="527" y="0"/>
                  <a:pt x="356" y="138"/>
                  <a:pt x="130" y="138"/>
                </a:cubicBezTo>
                <a:cubicBezTo>
                  <a:pt x="90" y="138"/>
                  <a:pt x="48" y="133"/>
                  <a:pt x="5" y="123"/>
                </a:cubicBezTo>
                <a:lnTo>
                  <a:pt x="1" y="144"/>
                </a:lnTo>
                <a:cubicBezTo>
                  <a:pt x="44" y="154"/>
                  <a:pt x="85" y="158"/>
                  <a:pt x="125" y="158"/>
                </a:cubicBezTo>
                <a:cubicBezTo>
                  <a:pt x="360" y="158"/>
                  <a:pt x="540" y="13"/>
                  <a:pt x="540" y="13"/>
                </a:cubicBezTo>
                <a:lnTo>
                  <a:pt x="5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0" name="Google Shape;11430;p36"/>
          <p:cNvSpPr/>
          <p:nvPr/>
        </p:nvSpPr>
        <p:spPr>
          <a:xfrm rot="-9359073">
            <a:off x="189743" y="786704"/>
            <a:ext cx="20036" cy="35531"/>
          </a:xfrm>
          <a:custGeom>
            <a:avLst/>
            <a:gdLst/>
            <a:ahLst/>
            <a:cxnLst/>
            <a:rect l="l" t="t" r="r" b="b"/>
            <a:pathLst>
              <a:path w="256" h="454" extrusionOk="0">
                <a:moveTo>
                  <a:pt x="234" y="0"/>
                </a:moveTo>
                <a:cubicBezTo>
                  <a:pt x="234" y="4"/>
                  <a:pt x="200" y="289"/>
                  <a:pt x="1" y="441"/>
                </a:cubicBezTo>
                <a:lnTo>
                  <a:pt x="13" y="454"/>
                </a:lnTo>
                <a:cubicBezTo>
                  <a:pt x="26" y="445"/>
                  <a:pt x="39" y="437"/>
                  <a:pt x="51" y="424"/>
                </a:cubicBezTo>
                <a:cubicBezTo>
                  <a:pt x="221" y="263"/>
                  <a:pt x="255" y="0"/>
                  <a:pt x="2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36"/>
          <p:cNvSpPr/>
          <p:nvPr/>
        </p:nvSpPr>
        <p:spPr>
          <a:xfrm rot="-9359073">
            <a:off x="177728" y="884368"/>
            <a:ext cx="17610" cy="13226"/>
          </a:xfrm>
          <a:custGeom>
            <a:avLst/>
            <a:gdLst/>
            <a:ahLst/>
            <a:cxnLst/>
            <a:rect l="l" t="t" r="r" b="b"/>
            <a:pathLst>
              <a:path w="225" h="169" extrusionOk="0">
                <a:moveTo>
                  <a:pt x="111" y="1"/>
                </a:moveTo>
                <a:cubicBezTo>
                  <a:pt x="91" y="1"/>
                  <a:pt x="72" y="8"/>
                  <a:pt x="56" y="24"/>
                </a:cubicBezTo>
                <a:cubicBezTo>
                  <a:pt x="1" y="75"/>
                  <a:pt x="35" y="164"/>
                  <a:pt x="111" y="168"/>
                </a:cubicBezTo>
                <a:cubicBezTo>
                  <a:pt x="113" y="169"/>
                  <a:pt x="114" y="169"/>
                  <a:pt x="116" y="169"/>
                </a:cubicBezTo>
                <a:cubicBezTo>
                  <a:pt x="185" y="169"/>
                  <a:pt x="224" y="82"/>
                  <a:pt x="175" y="28"/>
                </a:cubicBezTo>
                <a:cubicBezTo>
                  <a:pt x="157" y="10"/>
                  <a:pt x="134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36"/>
          <p:cNvSpPr/>
          <p:nvPr/>
        </p:nvSpPr>
        <p:spPr>
          <a:xfrm rot="-9359073">
            <a:off x="147937" y="877554"/>
            <a:ext cx="17375" cy="13226"/>
          </a:xfrm>
          <a:custGeom>
            <a:avLst/>
            <a:gdLst/>
            <a:ahLst/>
            <a:cxnLst/>
            <a:rect l="l" t="t" r="r" b="b"/>
            <a:pathLst>
              <a:path w="222" h="169" extrusionOk="0">
                <a:moveTo>
                  <a:pt x="109" y="0"/>
                </a:moveTo>
                <a:cubicBezTo>
                  <a:pt x="89" y="0"/>
                  <a:pt x="70" y="8"/>
                  <a:pt x="56" y="24"/>
                </a:cubicBezTo>
                <a:cubicBezTo>
                  <a:pt x="1" y="75"/>
                  <a:pt x="35" y="164"/>
                  <a:pt x="107" y="168"/>
                </a:cubicBezTo>
                <a:cubicBezTo>
                  <a:pt x="183" y="168"/>
                  <a:pt x="221" y="79"/>
                  <a:pt x="170" y="28"/>
                </a:cubicBezTo>
                <a:cubicBezTo>
                  <a:pt x="155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3" name="Google Shape;11433;p36"/>
          <p:cNvSpPr/>
          <p:nvPr/>
        </p:nvSpPr>
        <p:spPr>
          <a:xfrm rot="-9359073">
            <a:off x="123639" y="856576"/>
            <a:ext cx="17218" cy="13070"/>
          </a:xfrm>
          <a:custGeom>
            <a:avLst/>
            <a:gdLst/>
            <a:ahLst/>
            <a:cxnLst/>
            <a:rect l="l" t="t" r="r" b="b"/>
            <a:pathLst>
              <a:path w="220" h="167" extrusionOk="0">
                <a:moveTo>
                  <a:pt x="110" y="1"/>
                </a:moveTo>
                <a:cubicBezTo>
                  <a:pt x="90" y="1"/>
                  <a:pt x="70" y="8"/>
                  <a:pt x="55" y="23"/>
                </a:cubicBezTo>
                <a:cubicBezTo>
                  <a:pt x="0" y="74"/>
                  <a:pt x="34" y="167"/>
                  <a:pt x="106" y="167"/>
                </a:cubicBezTo>
                <a:cubicBezTo>
                  <a:pt x="108" y="167"/>
                  <a:pt x="110" y="167"/>
                  <a:pt x="111" y="167"/>
                </a:cubicBezTo>
                <a:cubicBezTo>
                  <a:pt x="184" y="167"/>
                  <a:pt x="219" y="81"/>
                  <a:pt x="170" y="27"/>
                </a:cubicBezTo>
                <a:cubicBezTo>
                  <a:pt x="154" y="9"/>
                  <a:pt x="132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4" name="Google Shape;11434;p36"/>
          <p:cNvSpPr/>
          <p:nvPr/>
        </p:nvSpPr>
        <p:spPr>
          <a:xfrm rot="-9359073">
            <a:off x="117798" y="824912"/>
            <a:ext cx="17531" cy="13070"/>
          </a:xfrm>
          <a:custGeom>
            <a:avLst/>
            <a:gdLst/>
            <a:ahLst/>
            <a:cxnLst/>
            <a:rect l="l" t="t" r="r" b="b"/>
            <a:pathLst>
              <a:path w="224" h="167" extrusionOk="0">
                <a:moveTo>
                  <a:pt x="113" y="0"/>
                </a:moveTo>
                <a:cubicBezTo>
                  <a:pt x="92" y="0"/>
                  <a:pt x="72" y="8"/>
                  <a:pt x="55" y="22"/>
                </a:cubicBezTo>
                <a:cubicBezTo>
                  <a:pt x="0" y="73"/>
                  <a:pt x="34" y="166"/>
                  <a:pt x="110" y="166"/>
                </a:cubicBezTo>
                <a:cubicBezTo>
                  <a:pt x="112" y="166"/>
                  <a:pt x="114" y="166"/>
                  <a:pt x="115" y="166"/>
                </a:cubicBezTo>
                <a:cubicBezTo>
                  <a:pt x="184" y="166"/>
                  <a:pt x="224" y="80"/>
                  <a:pt x="174" y="26"/>
                </a:cubicBezTo>
                <a:cubicBezTo>
                  <a:pt x="156" y="9"/>
                  <a:pt x="134" y="0"/>
                  <a:pt x="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5" name="Google Shape;11435;p36"/>
          <p:cNvSpPr/>
          <p:nvPr/>
        </p:nvSpPr>
        <p:spPr>
          <a:xfrm rot="-9359073">
            <a:off x="125611" y="794310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3" y="1"/>
                </a:moveTo>
                <a:cubicBezTo>
                  <a:pt x="93" y="1"/>
                  <a:pt x="73" y="8"/>
                  <a:pt x="56" y="23"/>
                </a:cubicBezTo>
                <a:cubicBezTo>
                  <a:pt x="1" y="74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5" y="167"/>
                  <a:pt x="225" y="81"/>
                  <a:pt x="175" y="27"/>
                </a:cubicBezTo>
                <a:cubicBezTo>
                  <a:pt x="157" y="9"/>
                  <a:pt x="135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6" name="Google Shape;11436;p36"/>
          <p:cNvSpPr/>
          <p:nvPr/>
        </p:nvSpPr>
        <p:spPr>
          <a:xfrm rot="-9359073">
            <a:off x="151050" y="771144"/>
            <a:ext cx="17688" cy="13305"/>
          </a:xfrm>
          <a:custGeom>
            <a:avLst/>
            <a:gdLst/>
            <a:ahLst/>
            <a:cxnLst/>
            <a:rect l="l" t="t" r="r" b="b"/>
            <a:pathLst>
              <a:path w="226" h="170" extrusionOk="0">
                <a:moveTo>
                  <a:pt x="115" y="0"/>
                </a:moveTo>
                <a:cubicBezTo>
                  <a:pt x="94" y="0"/>
                  <a:pt x="73" y="9"/>
                  <a:pt x="56" y="26"/>
                </a:cubicBezTo>
                <a:cubicBezTo>
                  <a:pt x="1" y="76"/>
                  <a:pt x="35" y="166"/>
                  <a:pt x="111" y="170"/>
                </a:cubicBezTo>
                <a:cubicBezTo>
                  <a:pt x="183" y="170"/>
                  <a:pt x="226" y="81"/>
                  <a:pt x="175" y="26"/>
                </a:cubicBezTo>
                <a:cubicBezTo>
                  <a:pt x="158" y="9"/>
                  <a:pt x="137" y="0"/>
                  <a:pt x="1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7" name="Google Shape;11437;p36"/>
          <p:cNvSpPr/>
          <p:nvPr/>
        </p:nvSpPr>
        <p:spPr>
          <a:xfrm rot="-9359073">
            <a:off x="183936" y="770864"/>
            <a:ext cx="17610" cy="13148"/>
          </a:xfrm>
          <a:custGeom>
            <a:avLst/>
            <a:gdLst/>
            <a:ahLst/>
            <a:cxnLst/>
            <a:rect l="l" t="t" r="r" b="b"/>
            <a:pathLst>
              <a:path w="225" h="168" extrusionOk="0">
                <a:moveTo>
                  <a:pt x="109" y="0"/>
                </a:moveTo>
                <a:cubicBezTo>
                  <a:pt x="89" y="0"/>
                  <a:pt x="69" y="8"/>
                  <a:pt x="55" y="23"/>
                </a:cubicBezTo>
                <a:cubicBezTo>
                  <a:pt x="0" y="74"/>
                  <a:pt x="34" y="163"/>
                  <a:pt x="110" y="168"/>
                </a:cubicBezTo>
                <a:cubicBezTo>
                  <a:pt x="182" y="168"/>
                  <a:pt x="225" y="79"/>
                  <a:pt x="174" y="28"/>
                </a:cubicBezTo>
                <a:cubicBezTo>
                  <a:pt x="156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8" name="Google Shape;11438;p36"/>
          <p:cNvSpPr/>
          <p:nvPr/>
        </p:nvSpPr>
        <p:spPr>
          <a:xfrm rot="-9359073">
            <a:off x="209165" y="785346"/>
            <a:ext cx="17531" cy="13226"/>
          </a:xfrm>
          <a:custGeom>
            <a:avLst/>
            <a:gdLst/>
            <a:ahLst/>
            <a:cxnLst/>
            <a:rect l="l" t="t" r="r" b="b"/>
            <a:pathLst>
              <a:path w="224" h="169" extrusionOk="0">
                <a:moveTo>
                  <a:pt x="111" y="1"/>
                </a:moveTo>
                <a:cubicBezTo>
                  <a:pt x="91" y="1"/>
                  <a:pt x="71" y="8"/>
                  <a:pt x="55" y="24"/>
                </a:cubicBezTo>
                <a:cubicBezTo>
                  <a:pt x="0" y="75"/>
                  <a:pt x="34" y="164"/>
                  <a:pt x="110" y="168"/>
                </a:cubicBezTo>
                <a:cubicBezTo>
                  <a:pt x="112" y="169"/>
                  <a:pt x="114" y="169"/>
                  <a:pt x="115" y="169"/>
                </a:cubicBezTo>
                <a:cubicBezTo>
                  <a:pt x="184" y="169"/>
                  <a:pt x="224" y="82"/>
                  <a:pt x="174" y="29"/>
                </a:cubicBezTo>
                <a:cubicBezTo>
                  <a:pt x="156" y="11"/>
                  <a:pt x="133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9" name="Google Shape;11439;p36"/>
          <p:cNvSpPr/>
          <p:nvPr/>
        </p:nvSpPr>
        <p:spPr>
          <a:xfrm rot="-9359073">
            <a:off x="228297" y="828067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5" y="1"/>
                </a:moveTo>
                <a:cubicBezTo>
                  <a:pt x="94" y="1"/>
                  <a:pt x="72" y="8"/>
                  <a:pt x="56" y="23"/>
                </a:cubicBezTo>
                <a:cubicBezTo>
                  <a:pt x="1" y="73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9" y="167"/>
                  <a:pt x="224" y="81"/>
                  <a:pt x="175" y="27"/>
                </a:cubicBezTo>
                <a:cubicBezTo>
                  <a:pt x="159" y="9"/>
                  <a:pt x="137" y="1"/>
                  <a:pt x="1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0" name="Google Shape;11440;p36"/>
          <p:cNvSpPr/>
          <p:nvPr/>
        </p:nvSpPr>
        <p:spPr>
          <a:xfrm rot="-9359073">
            <a:off x="202636" y="861974"/>
            <a:ext cx="17297" cy="13070"/>
          </a:xfrm>
          <a:custGeom>
            <a:avLst/>
            <a:gdLst/>
            <a:ahLst/>
            <a:cxnLst/>
            <a:rect l="l" t="t" r="r" b="b"/>
            <a:pathLst>
              <a:path w="221" h="167" extrusionOk="0">
                <a:moveTo>
                  <a:pt x="112" y="1"/>
                </a:moveTo>
                <a:cubicBezTo>
                  <a:pt x="91" y="1"/>
                  <a:pt x="70" y="8"/>
                  <a:pt x="56" y="22"/>
                </a:cubicBezTo>
                <a:cubicBezTo>
                  <a:pt x="1" y="73"/>
                  <a:pt x="35" y="167"/>
                  <a:pt x="107" y="167"/>
                </a:cubicBezTo>
                <a:cubicBezTo>
                  <a:pt x="109" y="167"/>
                  <a:pt x="111" y="167"/>
                  <a:pt x="112" y="167"/>
                </a:cubicBezTo>
                <a:cubicBezTo>
                  <a:pt x="185" y="167"/>
                  <a:pt x="220" y="81"/>
                  <a:pt x="175" y="27"/>
                </a:cubicBezTo>
                <a:cubicBezTo>
                  <a:pt x="157" y="9"/>
                  <a:pt x="134" y="1"/>
                  <a:pt x="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36"/>
          <p:cNvSpPr/>
          <p:nvPr/>
        </p:nvSpPr>
        <p:spPr>
          <a:xfrm rot="-9359073">
            <a:off x="-422394" y="56317"/>
            <a:ext cx="463955" cy="428566"/>
          </a:xfrm>
          <a:custGeom>
            <a:avLst/>
            <a:gdLst/>
            <a:ahLst/>
            <a:cxnLst/>
            <a:rect l="l" t="t" r="r" b="b"/>
            <a:pathLst>
              <a:path w="5928" h="5476" extrusionOk="0">
                <a:moveTo>
                  <a:pt x="3004" y="0"/>
                </a:moveTo>
                <a:cubicBezTo>
                  <a:pt x="2968" y="0"/>
                  <a:pt x="2930" y="2"/>
                  <a:pt x="2891" y="6"/>
                </a:cubicBezTo>
                <a:cubicBezTo>
                  <a:pt x="1924" y="99"/>
                  <a:pt x="2204" y="1384"/>
                  <a:pt x="2204" y="1384"/>
                </a:cubicBezTo>
                <a:cubicBezTo>
                  <a:pt x="1902" y="957"/>
                  <a:pt x="1585" y="672"/>
                  <a:pt x="1207" y="672"/>
                </a:cubicBezTo>
                <a:cubicBezTo>
                  <a:pt x="1070" y="672"/>
                  <a:pt x="925" y="709"/>
                  <a:pt x="770" y="790"/>
                </a:cubicBezTo>
                <a:cubicBezTo>
                  <a:pt x="189" y="1096"/>
                  <a:pt x="282" y="2012"/>
                  <a:pt x="1419" y="2453"/>
                </a:cubicBezTo>
                <a:cubicBezTo>
                  <a:pt x="1283" y="2407"/>
                  <a:pt x="1153" y="2386"/>
                  <a:pt x="1032" y="2386"/>
                </a:cubicBezTo>
                <a:cubicBezTo>
                  <a:pt x="399" y="2386"/>
                  <a:pt x="0" y="2947"/>
                  <a:pt x="121" y="3335"/>
                </a:cubicBezTo>
                <a:cubicBezTo>
                  <a:pt x="219" y="3648"/>
                  <a:pt x="470" y="3920"/>
                  <a:pt x="954" y="3920"/>
                </a:cubicBezTo>
                <a:cubicBezTo>
                  <a:pt x="1186" y="3920"/>
                  <a:pt x="1471" y="3858"/>
                  <a:pt x="1818" y="3708"/>
                </a:cubicBezTo>
                <a:lnTo>
                  <a:pt x="1818" y="3708"/>
                </a:lnTo>
                <a:cubicBezTo>
                  <a:pt x="1182" y="4133"/>
                  <a:pt x="995" y="4981"/>
                  <a:pt x="1525" y="5337"/>
                </a:cubicBezTo>
                <a:cubicBezTo>
                  <a:pt x="1662" y="5429"/>
                  <a:pt x="1812" y="5476"/>
                  <a:pt x="1960" y="5476"/>
                </a:cubicBezTo>
                <a:cubicBezTo>
                  <a:pt x="2387" y="5476"/>
                  <a:pt x="2799" y="5086"/>
                  <a:pt x="2840" y="4251"/>
                </a:cubicBezTo>
                <a:lnTo>
                  <a:pt x="2840" y="4251"/>
                </a:lnTo>
                <a:cubicBezTo>
                  <a:pt x="2813" y="4834"/>
                  <a:pt x="3124" y="5228"/>
                  <a:pt x="3473" y="5228"/>
                </a:cubicBezTo>
                <a:cubicBezTo>
                  <a:pt x="3505" y="5228"/>
                  <a:pt x="3537" y="5225"/>
                  <a:pt x="3570" y="5218"/>
                </a:cubicBezTo>
                <a:cubicBezTo>
                  <a:pt x="3951" y="5138"/>
                  <a:pt x="4774" y="4752"/>
                  <a:pt x="4006" y="3615"/>
                </a:cubicBezTo>
                <a:lnTo>
                  <a:pt x="4006" y="3615"/>
                </a:lnTo>
                <a:cubicBezTo>
                  <a:pt x="4162" y="3796"/>
                  <a:pt x="4500" y="3907"/>
                  <a:pt x="4807" y="3907"/>
                </a:cubicBezTo>
                <a:cubicBezTo>
                  <a:pt x="5019" y="3907"/>
                  <a:pt x="5217" y="3854"/>
                  <a:pt x="5330" y="3734"/>
                </a:cubicBezTo>
                <a:cubicBezTo>
                  <a:pt x="5610" y="3441"/>
                  <a:pt x="5928" y="2461"/>
                  <a:pt x="4388" y="2394"/>
                </a:cubicBezTo>
                <a:cubicBezTo>
                  <a:pt x="5198" y="2118"/>
                  <a:pt x="5597" y="1626"/>
                  <a:pt x="5385" y="1164"/>
                </a:cubicBezTo>
                <a:cubicBezTo>
                  <a:pt x="5269" y="909"/>
                  <a:pt x="4984" y="680"/>
                  <a:pt x="4630" y="680"/>
                </a:cubicBezTo>
                <a:cubicBezTo>
                  <a:pt x="4334" y="680"/>
                  <a:pt x="3991" y="840"/>
                  <a:pt x="3659" y="1278"/>
                </a:cubicBezTo>
                <a:cubicBezTo>
                  <a:pt x="3801" y="1022"/>
                  <a:pt x="3854" y="0"/>
                  <a:pt x="30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2" name="Google Shape;11442;p36"/>
          <p:cNvSpPr/>
          <p:nvPr/>
        </p:nvSpPr>
        <p:spPr>
          <a:xfrm rot="-9359073">
            <a:off x="-332826" y="140156"/>
            <a:ext cx="294041" cy="264997"/>
          </a:xfrm>
          <a:custGeom>
            <a:avLst/>
            <a:gdLst/>
            <a:ahLst/>
            <a:cxnLst/>
            <a:rect l="l" t="t" r="r" b="b"/>
            <a:pathLst>
              <a:path w="3757" h="3386" extrusionOk="0">
                <a:moveTo>
                  <a:pt x="1121" y="0"/>
                </a:moveTo>
                <a:cubicBezTo>
                  <a:pt x="1096" y="0"/>
                  <a:pt x="1070" y="1"/>
                  <a:pt x="1043" y="4"/>
                </a:cubicBezTo>
                <a:cubicBezTo>
                  <a:pt x="614" y="46"/>
                  <a:pt x="445" y="623"/>
                  <a:pt x="1026" y="1170"/>
                </a:cubicBezTo>
                <a:cubicBezTo>
                  <a:pt x="874" y="1039"/>
                  <a:pt x="711" y="986"/>
                  <a:pt x="562" y="986"/>
                </a:cubicBezTo>
                <a:cubicBezTo>
                  <a:pt x="277" y="986"/>
                  <a:pt x="42" y="1178"/>
                  <a:pt x="25" y="1387"/>
                </a:cubicBezTo>
                <a:cubicBezTo>
                  <a:pt x="0" y="1697"/>
                  <a:pt x="185" y="2028"/>
                  <a:pt x="904" y="2028"/>
                </a:cubicBezTo>
                <a:cubicBezTo>
                  <a:pt x="922" y="2028"/>
                  <a:pt x="940" y="2028"/>
                  <a:pt x="958" y="2027"/>
                </a:cubicBezTo>
                <a:lnTo>
                  <a:pt x="958" y="2027"/>
                </a:lnTo>
                <a:cubicBezTo>
                  <a:pt x="470" y="2129"/>
                  <a:pt x="152" y="2596"/>
                  <a:pt x="381" y="2943"/>
                </a:cubicBezTo>
                <a:cubicBezTo>
                  <a:pt x="477" y="3087"/>
                  <a:pt x="622" y="3169"/>
                  <a:pt x="780" y="3169"/>
                </a:cubicBezTo>
                <a:cubicBezTo>
                  <a:pt x="1006" y="3169"/>
                  <a:pt x="1260" y="3002"/>
                  <a:pt x="1442" y="2608"/>
                </a:cubicBezTo>
                <a:lnTo>
                  <a:pt x="1442" y="2608"/>
                </a:lnTo>
                <a:cubicBezTo>
                  <a:pt x="1272" y="2986"/>
                  <a:pt x="1395" y="3325"/>
                  <a:pt x="1645" y="3372"/>
                </a:cubicBezTo>
                <a:cubicBezTo>
                  <a:pt x="1687" y="3379"/>
                  <a:pt x="1739" y="3385"/>
                  <a:pt x="1795" y="3385"/>
                </a:cubicBezTo>
                <a:cubicBezTo>
                  <a:pt x="2074" y="3385"/>
                  <a:pt x="2459" y="3243"/>
                  <a:pt x="2307" y="2511"/>
                </a:cubicBezTo>
                <a:lnTo>
                  <a:pt x="2307" y="2511"/>
                </a:lnTo>
                <a:cubicBezTo>
                  <a:pt x="2374" y="2721"/>
                  <a:pt x="2703" y="2934"/>
                  <a:pt x="2949" y="2934"/>
                </a:cubicBezTo>
                <a:cubicBezTo>
                  <a:pt x="2996" y="2934"/>
                  <a:pt x="3040" y="2926"/>
                  <a:pt x="3079" y="2909"/>
                </a:cubicBezTo>
                <a:cubicBezTo>
                  <a:pt x="3316" y="2799"/>
                  <a:pt x="3753" y="2286"/>
                  <a:pt x="2837" y="1866"/>
                </a:cubicBezTo>
                <a:lnTo>
                  <a:pt x="2837" y="1866"/>
                </a:lnTo>
                <a:cubicBezTo>
                  <a:pt x="2874" y="1868"/>
                  <a:pt x="2911" y="1869"/>
                  <a:pt x="2947" y="1869"/>
                </a:cubicBezTo>
                <a:cubicBezTo>
                  <a:pt x="3443" y="1869"/>
                  <a:pt x="3757" y="1678"/>
                  <a:pt x="3745" y="1366"/>
                </a:cubicBezTo>
                <a:cubicBezTo>
                  <a:pt x="3733" y="1131"/>
                  <a:pt x="3539" y="847"/>
                  <a:pt x="3186" y="847"/>
                </a:cubicBezTo>
                <a:cubicBezTo>
                  <a:pt x="3041" y="847"/>
                  <a:pt x="2869" y="895"/>
                  <a:pt x="2672" y="1014"/>
                </a:cubicBezTo>
                <a:cubicBezTo>
                  <a:pt x="2824" y="886"/>
                  <a:pt x="3125" y="237"/>
                  <a:pt x="2519" y="55"/>
                </a:cubicBezTo>
                <a:cubicBezTo>
                  <a:pt x="2460" y="37"/>
                  <a:pt x="2405" y="29"/>
                  <a:pt x="2354" y="29"/>
                </a:cubicBezTo>
                <a:cubicBezTo>
                  <a:pt x="1881" y="29"/>
                  <a:pt x="1764" y="721"/>
                  <a:pt x="1764" y="721"/>
                </a:cubicBezTo>
                <a:cubicBezTo>
                  <a:pt x="1665" y="292"/>
                  <a:pt x="1494" y="0"/>
                  <a:pt x="1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3" name="Google Shape;11443;p36"/>
          <p:cNvSpPr/>
          <p:nvPr/>
        </p:nvSpPr>
        <p:spPr>
          <a:xfrm rot="-9359073">
            <a:off x="-227969" y="229304"/>
            <a:ext cx="88752" cy="69654"/>
          </a:xfrm>
          <a:custGeom>
            <a:avLst/>
            <a:gdLst/>
            <a:ahLst/>
            <a:cxnLst/>
            <a:rect l="l" t="t" r="r" b="b"/>
            <a:pathLst>
              <a:path w="1134" h="890" extrusionOk="0">
                <a:moveTo>
                  <a:pt x="564" y="0"/>
                </a:moveTo>
                <a:cubicBezTo>
                  <a:pt x="415" y="0"/>
                  <a:pt x="271" y="75"/>
                  <a:pt x="188" y="210"/>
                </a:cubicBezTo>
                <a:cubicBezTo>
                  <a:pt x="0" y="517"/>
                  <a:pt x="228" y="889"/>
                  <a:pt x="558" y="889"/>
                </a:cubicBezTo>
                <a:cubicBezTo>
                  <a:pt x="594" y="889"/>
                  <a:pt x="630" y="885"/>
                  <a:pt x="667" y="876"/>
                </a:cubicBezTo>
                <a:cubicBezTo>
                  <a:pt x="1053" y="787"/>
                  <a:pt x="1134" y="274"/>
                  <a:pt x="799" y="66"/>
                </a:cubicBezTo>
                <a:cubicBezTo>
                  <a:pt x="725" y="22"/>
                  <a:pt x="644" y="0"/>
                  <a:pt x="5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4" name="Google Shape;11444;p36"/>
          <p:cNvSpPr/>
          <p:nvPr/>
        </p:nvSpPr>
        <p:spPr>
          <a:xfrm rot="-9359073">
            <a:off x="-215591" y="280963"/>
            <a:ext cx="12992" cy="56193"/>
          </a:xfrm>
          <a:custGeom>
            <a:avLst/>
            <a:gdLst/>
            <a:ahLst/>
            <a:cxnLst/>
            <a:rect l="l" t="t" r="r" b="b"/>
            <a:pathLst>
              <a:path w="166" h="718" extrusionOk="0">
                <a:moveTo>
                  <a:pt x="149" y="1"/>
                </a:moveTo>
                <a:cubicBezTo>
                  <a:pt x="13" y="175"/>
                  <a:pt x="0" y="696"/>
                  <a:pt x="0" y="718"/>
                </a:cubicBezTo>
                <a:lnTo>
                  <a:pt x="26" y="718"/>
                </a:lnTo>
                <a:cubicBezTo>
                  <a:pt x="26" y="713"/>
                  <a:pt x="34" y="179"/>
                  <a:pt x="166" y="18"/>
                </a:cubicBezTo>
                <a:lnTo>
                  <a:pt x="14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5" name="Google Shape;11445;p36"/>
          <p:cNvSpPr/>
          <p:nvPr/>
        </p:nvSpPr>
        <p:spPr>
          <a:xfrm rot="-9359073">
            <a:off x="-242154" y="272736"/>
            <a:ext cx="34906" cy="36549"/>
          </a:xfrm>
          <a:custGeom>
            <a:avLst/>
            <a:gdLst/>
            <a:ahLst/>
            <a:cxnLst/>
            <a:rect l="l" t="t" r="r" b="b"/>
            <a:pathLst>
              <a:path w="446" h="467" extrusionOk="0">
                <a:moveTo>
                  <a:pt x="437" y="0"/>
                </a:moveTo>
                <a:cubicBezTo>
                  <a:pt x="221" y="64"/>
                  <a:pt x="9" y="441"/>
                  <a:pt x="0" y="458"/>
                </a:cubicBezTo>
                <a:lnTo>
                  <a:pt x="17" y="467"/>
                </a:lnTo>
                <a:cubicBezTo>
                  <a:pt x="21" y="467"/>
                  <a:pt x="233" y="85"/>
                  <a:pt x="445" y="21"/>
                </a:cubicBezTo>
                <a:lnTo>
                  <a:pt x="4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6" name="Google Shape;11446;p36"/>
          <p:cNvSpPr/>
          <p:nvPr/>
        </p:nvSpPr>
        <p:spPr>
          <a:xfrm rot="-9359073">
            <a:off x="-249770" y="259623"/>
            <a:ext cx="41950" cy="13461"/>
          </a:xfrm>
          <a:custGeom>
            <a:avLst/>
            <a:gdLst/>
            <a:ahLst/>
            <a:cxnLst/>
            <a:rect l="l" t="t" r="r" b="b"/>
            <a:pathLst>
              <a:path w="536" h="172" extrusionOk="0">
                <a:moveTo>
                  <a:pt x="481" y="1"/>
                </a:moveTo>
                <a:cubicBezTo>
                  <a:pt x="303" y="1"/>
                  <a:pt x="12" y="143"/>
                  <a:pt x="1" y="150"/>
                </a:cubicBezTo>
                <a:lnTo>
                  <a:pt x="9" y="172"/>
                </a:lnTo>
                <a:cubicBezTo>
                  <a:pt x="13" y="168"/>
                  <a:pt x="313" y="23"/>
                  <a:pt x="485" y="23"/>
                </a:cubicBezTo>
                <a:cubicBezTo>
                  <a:pt x="501" y="23"/>
                  <a:pt x="517" y="24"/>
                  <a:pt x="531" y="27"/>
                </a:cubicBezTo>
                <a:lnTo>
                  <a:pt x="535" y="6"/>
                </a:lnTo>
                <a:cubicBezTo>
                  <a:pt x="519" y="2"/>
                  <a:pt x="501" y="1"/>
                  <a:pt x="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36"/>
          <p:cNvSpPr/>
          <p:nvPr/>
        </p:nvSpPr>
        <p:spPr>
          <a:xfrm rot="-9359073">
            <a:off x="-232953" y="237992"/>
            <a:ext cx="32636" cy="10409"/>
          </a:xfrm>
          <a:custGeom>
            <a:avLst/>
            <a:gdLst/>
            <a:ahLst/>
            <a:cxnLst/>
            <a:rect l="l" t="t" r="r" b="b"/>
            <a:pathLst>
              <a:path w="417" h="133" extrusionOk="0">
                <a:moveTo>
                  <a:pt x="7" y="1"/>
                </a:moveTo>
                <a:cubicBezTo>
                  <a:pt x="4" y="1"/>
                  <a:pt x="2" y="1"/>
                  <a:pt x="1" y="1"/>
                </a:cubicBezTo>
                <a:lnTo>
                  <a:pt x="1" y="26"/>
                </a:lnTo>
                <a:cubicBezTo>
                  <a:pt x="1" y="26"/>
                  <a:pt x="6" y="26"/>
                  <a:pt x="15" y="26"/>
                </a:cubicBezTo>
                <a:cubicBezTo>
                  <a:pt x="74" y="26"/>
                  <a:pt x="299" y="33"/>
                  <a:pt x="395" y="132"/>
                </a:cubicBezTo>
                <a:lnTo>
                  <a:pt x="416" y="115"/>
                </a:lnTo>
                <a:cubicBezTo>
                  <a:pt x="306" y="5"/>
                  <a:pt x="51" y="1"/>
                  <a:pt x="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8" name="Google Shape;11448;p36"/>
          <p:cNvSpPr/>
          <p:nvPr/>
        </p:nvSpPr>
        <p:spPr>
          <a:xfrm rot="-9359073">
            <a:off x="-205425" y="212392"/>
            <a:ext cx="20036" cy="29975"/>
          </a:xfrm>
          <a:custGeom>
            <a:avLst/>
            <a:gdLst/>
            <a:ahLst/>
            <a:cxnLst/>
            <a:rect l="l" t="t" r="r" b="b"/>
            <a:pathLst>
              <a:path w="256" h="383" extrusionOk="0">
                <a:moveTo>
                  <a:pt x="18" y="1"/>
                </a:moveTo>
                <a:lnTo>
                  <a:pt x="1" y="18"/>
                </a:lnTo>
                <a:cubicBezTo>
                  <a:pt x="1" y="22"/>
                  <a:pt x="217" y="230"/>
                  <a:pt x="230" y="382"/>
                </a:cubicBezTo>
                <a:lnTo>
                  <a:pt x="255" y="378"/>
                </a:lnTo>
                <a:cubicBezTo>
                  <a:pt x="238" y="221"/>
                  <a:pt x="26" y="9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9" name="Google Shape;11449;p36"/>
          <p:cNvSpPr/>
          <p:nvPr/>
        </p:nvSpPr>
        <p:spPr>
          <a:xfrm rot="-9359073">
            <a:off x="-172760" y="206910"/>
            <a:ext cx="10018" cy="37566"/>
          </a:xfrm>
          <a:custGeom>
            <a:avLst/>
            <a:gdLst/>
            <a:ahLst/>
            <a:cxnLst/>
            <a:rect l="l" t="t" r="r" b="b"/>
            <a:pathLst>
              <a:path w="128" h="480" extrusionOk="0">
                <a:moveTo>
                  <a:pt x="77" y="0"/>
                </a:moveTo>
                <a:lnTo>
                  <a:pt x="56" y="9"/>
                </a:lnTo>
                <a:cubicBezTo>
                  <a:pt x="56" y="13"/>
                  <a:pt x="103" y="182"/>
                  <a:pt x="1" y="471"/>
                </a:cubicBezTo>
                <a:lnTo>
                  <a:pt x="26" y="479"/>
                </a:lnTo>
                <a:cubicBezTo>
                  <a:pt x="128" y="182"/>
                  <a:pt x="77" y="9"/>
                  <a:pt x="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0" name="Google Shape;11450;p36"/>
          <p:cNvSpPr/>
          <p:nvPr/>
        </p:nvSpPr>
        <p:spPr>
          <a:xfrm rot="-9359073">
            <a:off x="-162488" y="228447"/>
            <a:ext cx="29975" cy="32244"/>
          </a:xfrm>
          <a:custGeom>
            <a:avLst/>
            <a:gdLst/>
            <a:ahLst/>
            <a:cxnLst/>
            <a:rect l="l" t="t" r="r" b="b"/>
            <a:pathLst>
              <a:path w="383" h="412" extrusionOk="0">
                <a:moveTo>
                  <a:pt x="357" y="0"/>
                </a:moveTo>
                <a:cubicBezTo>
                  <a:pt x="297" y="174"/>
                  <a:pt x="170" y="314"/>
                  <a:pt x="0" y="391"/>
                </a:cubicBezTo>
                <a:lnTo>
                  <a:pt x="9" y="412"/>
                </a:lnTo>
                <a:cubicBezTo>
                  <a:pt x="314" y="263"/>
                  <a:pt x="378" y="17"/>
                  <a:pt x="382" y="5"/>
                </a:cubicBezTo>
                <a:lnTo>
                  <a:pt x="3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1" name="Google Shape;11451;p36"/>
          <p:cNvSpPr/>
          <p:nvPr/>
        </p:nvSpPr>
        <p:spPr>
          <a:xfrm rot="-9359073">
            <a:off x="-187225" y="292580"/>
            <a:ext cx="15027" cy="39523"/>
          </a:xfrm>
          <a:custGeom>
            <a:avLst/>
            <a:gdLst/>
            <a:ahLst/>
            <a:cxnLst/>
            <a:rect l="l" t="t" r="r" b="b"/>
            <a:pathLst>
              <a:path w="192" h="505" extrusionOk="0">
                <a:moveTo>
                  <a:pt x="30" y="0"/>
                </a:moveTo>
                <a:cubicBezTo>
                  <a:pt x="0" y="352"/>
                  <a:pt x="170" y="501"/>
                  <a:pt x="178" y="505"/>
                </a:cubicBezTo>
                <a:lnTo>
                  <a:pt x="191" y="484"/>
                </a:lnTo>
                <a:cubicBezTo>
                  <a:pt x="191" y="484"/>
                  <a:pt x="26" y="340"/>
                  <a:pt x="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2" name="Google Shape;11452;p36"/>
          <p:cNvSpPr/>
          <p:nvPr/>
        </p:nvSpPr>
        <p:spPr>
          <a:xfrm rot="-9359073">
            <a:off x="-173607" y="286930"/>
            <a:ext cx="46881" cy="27627"/>
          </a:xfrm>
          <a:custGeom>
            <a:avLst/>
            <a:gdLst/>
            <a:ahLst/>
            <a:cxnLst/>
            <a:rect l="l" t="t" r="r" b="b"/>
            <a:pathLst>
              <a:path w="599" h="353" extrusionOk="0">
                <a:moveTo>
                  <a:pt x="22" y="0"/>
                </a:moveTo>
                <a:lnTo>
                  <a:pt x="0" y="13"/>
                </a:lnTo>
                <a:cubicBezTo>
                  <a:pt x="204" y="322"/>
                  <a:pt x="594" y="352"/>
                  <a:pt x="598" y="352"/>
                </a:cubicBezTo>
                <a:lnTo>
                  <a:pt x="598" y="327"/>
                </a:lnTo>
                <a:cubicBezTo>
                  <a:pt x="594" y="327"/>
                  <a:pt x="217" y="301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3" name="Google Shape;11453;p36"/>
          <p:cNvSpPr/>
          <p:nvPr/>
        </p:nvSpPr>
        <p:spPr>
          <a:xfrm rot="-9359073">
            <a:off x="-164984" y="257043"/>
            <a:ext cx="47585" cy="17687"/>
          </a:xfrm>
          <a:custGeom>
            <a:avLst/>
            <a:gdLst/>
            <a:ahLst/>
            <a:cxnLst/>
            <a:rect l="l" t="t" r="r" b="b"/>
            <a:pathLst>
              <a:path w="608" h="226" extrusionOk="0">
                <a:moveTo>
                  <a:pt x="594" y="0"/>
                </a:moveTo>
                <a:cubicBezTo>
                  <a:pt x="590" y="0"/>
                  <a:pt x="347" y="202"/>
                  <a:pt x="61" y="202"/>
                </a:cubicBezTo>
                <a:cubicBezTo>
                  <a:pt x="42" y="202"/>
                  <a:pt x="24" y="202"/>
                  <a:pt x="5" y="200"/>
                </a:cubicBezTo>
                <a:lnTo>
                  <a:pt x="1" y="221"/>
                </a:lnTo>
                <a:cubicBezTo>
                  <a:pt x="22" y="225"/>
                  <a:pt x="39" y="225"/>
                  <a:pt x="60" y="225"/>
                </a:cubicBezTo>
                <a:cubicBezTo>
                  <a:pt x="357" y="225"/>
                  <a:pt x="607" y="17"/>
                  <a:pt x="607" y="17"/>
                </a:cubicBezTo>
                <a:lnTo>
                  <a:pt x="59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4" name="Google Shape;11454;p36"/>
          <p:cNvSpPr/>
          <p:nvPr/>
        </p:nvSpPr>
        <p:spPr>
          <a:xfrm rot="-9359073">
            <a:off x="-235417" y="325545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5" y="1"/>
                </a:moveTo>
                <a:cubicBezTo>
                  <a:pt x="47" y="1"/>
                  <a:pt x="1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8" y="212"/>
                  <a:pt x="251" y="170"/>
                  <a:pt x="251" y="107"/>
                </a:cubicBezTo>
                <a:cubicBezTo>
                  <a:pt x="251" y="47"/>
                  <a:pt x="200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5" name="Google Shape;11455;p36"/>
          <p:cNvSpPr/>
          <p:nvPr/>
        </p:nvSpPr>
        <p:spPr>
          <a:xfrm rot="-9359073">
            <a:off x="-256907" y="293780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0"/>
                </a:moveTo>
                <a:cubicBezTo>
                  <a:pt x="47" y="0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0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6" name="Google Shape;11456;p36"/>
          <p:cNvSpPr/>
          <p:nvPr/>
        </p:nvSpPr>
        <p:spPr>
          <a:xfrm rot="-9359073">
            <a:off x="-260919" y="253637"/>
            <a:ext cx="19723" cy="16905"/>
          </a:xfrm>
          <a:custGeom>
            <a:avLst/>
            <a:gdLst/>
            <a:ahLst/>
            <a:cxnLst/>
            <a:rect l="l" t="t" r="r" b="b"/>
            <a:pathLst>
              <a:path w="252" h="216" extrusionOk="0">
                <a:moveTo>
                  <a:pt x="145" y="1"/>
                </a:moveTo>
                <a:cubicBezTo>
                  <a:pt x="52" y="1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3"/>
                  <a:pt x="251" y="107"/>
                </a:cubicBezTo>
                <a:cubicBezTo>
                  <a:pt x="251" y="47"/>
                  <a:pt x="204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7" name="Google Shape;11457;p36"/>
          <p:cNvSpPr/>
          <p:nvPr/>
        </p:nvSpPr>
        <p:spPr>
          <a:xfrm rot="-9359073">
            <a:off x="-239055" y="220174"/>
            <a:ext cx="19645" cy="16826"/>
          </a:xfrm>
          <a:custGeom>
            <a:avLst/>
            <a:gdLst/>
            <a:ahLst/>
            <a:cxnLst/>
            <a:rect l="l" t="t" r="r" b="b"/>
            <a:pathLst>
              <a:path w="251" h="215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5"/>
                  <a:pt x="117" y="215"/>
                  <a:pt x="144" y="215"/>
                </a:cubicBezTo>
                <a:cubicBezTo>
                  <a:pt x="198" y="215"/>
                  <a:pt x="250" y="172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36"/>
          <p:cNvSpPr/>
          <p:nvPr/>
        </p:nvSpPr>
        <p:spPr>
          <a:xfrm rot="-9359073">
            <a:off x="-205564" y="198932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0" y="170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36"/>
          <p:cNvSpPr/>
          <p:nvPr/>
        </p:nvSpPr>
        <p:spPr>
          <a:xfrm rot="-9359073">
            <a:off x="-163165" y="199855"/>
            <a:ext cx="19723" cy="16826"/>
          </a:xfrm>
          <a:custGeom>
            <a:avLst/>
            <a:gdLst/>
            <a:ahLst/>
            <a:cxnLst/>
            <a:rect l="l" t="t" r="r" b="b"/>
            <a:pathLst>
              <a:path w="252" h="215" extrusionOk="0">
                <a:moveTo>
                  <a:pt x="145" y="0"/>
                </a:moveTo>
                <a:cubicBezTo>
                  <a:pt x="47" y="0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2"/>
                  <a:pt x="251" y="107"/>
                </a:cubicBezTo>
                <a:cubicBezTo>
                  <a:pt x="251" y="47"/>
                  <a:pt x="200" y="0"/>
                  <a:pt x="1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36"/>
          <p:cNvSpPr/>
          <p:nvPr/>
        </p:nvSpPr>
        <p:spPr>
          <a:xfrm rot="-9359073">
            <a:off x="-132649" y="227817"/>
            <a:ext cx="19645" cy="16592"/>
          </a:xfrm>
          <a:custGeom>
            <a:avLst/>
            <a:gdLst/>
            <a:ahLst/>
            <a:cxnLst/>
            <a:rect l="l" t="t" r="r" b="b"/>
            <a:pathLst>
              <a:path w="251" h="212" extrusionOk="0">
                <a:moveTo>
                  <a:pt x="144" y="0"/>
                </a:moveTo>
                <a:cubicBezTo>
                  <a:pt x="51" y="0"/>
                  <a:pt x="0" y="115"/>
                  <a:pt x="68" y="182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4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1" name="Google Shape;11461;p36"/>
          <p:cNvSpPr/>
          <p:nvPr/>
        </p:nvSpPr>
        <p:spPr>
          <a:xfrm rot="-9359073">
            <a:off x="-121932" y="262421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0" y="111"/>
                  <a:pt x="68" y="178"/>
                </a:cubicBezTo>
                <a:cubicBezTo>
                  <a:pt x="89" y="201"/>
                  <a:pt x="115" y="211"/>
                  <a:pt x="141" y="211"/>
                </a:cubicBezTo>
                <a:cubicBezTo>
                  <a:pt x="194" y="211"/>
                  <a:pt x="246" y="169"/>
                  <a:pt x="246" y="106"/>
                </a:cubicBezTo>
                <a:cubicBezTo>
                  <a:pt x="246" y="47"/>
                  <a:pt x="199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2" name="Google Shape;11462;p36"/>
          <p:cNvSpPr/>
          <p:nvPr/>
        </p:nvSpPr>
        <p:spPr>
          <a:xfrm rot="-9359073">
            <a:off x="-140863" y="317218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1" y="111"/>
                  <a:pt x="64" y="178"/>
                </a:cubicBezTo>
                <a:cubicBezTo>
                  <a:pt x="86" y="201"/>
                  <a:pt x="114" y="211"/>
                  <a:pt x="140" y="211"/>
                </a:cubicBezTo>
                <a:cubicBezTo>
                  <a:pt x="195" y="211"/>
                  <a:pt x="247" y="169"/>
                  <a:pt x="247" y="106"/>
                </a:cubicBezTo>
                <a:cubicBezTo>
                  <a:pt x="247" y="47"/>
                  <a:pt x="200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36"/>
          <p:cNvSpPr/>
          <p:nvPr/>
        </p:nvSpPr>
        <p:spPr>
          <a:xfrm rot="-9359073">
            <a:off x="-193574" y="326134"/>
            <a:ext cx="19331" cy="16826"/>
          </a:xfrm>
          <a:custGeom>
            <a:avLst/>
            <a:gdLst/>
            <a:ahLst/>
            <a:cxnLst/>
            <a:rect l="l" t="t" r="r" b="b"/>
            <a:pathLst>
              <a:path w="247" h="215" extrusionOk="0">
                <a:moveTo>
                  <a:pt x="141" y="1"/>
                </a:moveTo>
                <a:cubicBezTo>
                  <a:pt x="48" y="1"/>
                  <a:pt x="1" y="115"/>
                  <a:pt x="69" y="183"/>
                </a:cubicBezTo>
                <a:cubicBezTo>
                  <a:pt x="89" y="205"/>
                  <a:pt x="116" y="215"/>
                  <a:pt x="141" y="215"/>
                </a:cubicBezTo>
                <a:cubicBezTo>
                  <a:pt x="195" y="215"/>
                  <a:pt x="247" y="172"/>
                  <a:pt x="247" y="107"/>
                </a:cubicBezTo>
                <a:cubicBezTo>
                  <a:pt x="247" y="47"/>
                  <a:pt x="200" y="1"/>
                  <a:pt x="1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36"/>
          <p:cNvSpPr/>
          <p:nvPr/>
        </p:nvSpPr>
        <p:spPr>
          <a:xfrm rot="-9359073">
            <a:off x="-513015" y="800411"/>
            <a:ext cx="514749" cy="475211"/>
          </a:xfrm>
          <a:custGeom>
            <a:avLst/>
            <a:gdLst/>
            <a:ahLst/>
            <a:cxnLst/>
            <a:rect l="l" t="t" r="r" b="b"/>
            <a:pathLst>
              <a:path w="6577" h="6072" extrusionOk="0">
                <a:moveTo>
                  <a:pt x="3286" y="0"/>
                </a:moveTo>
                <a:cubicBezTo>
                  <a:pt x="3100" y="0"/>
                  <a:pt x="2906" y="150"/>
                  <a:pt x="2793" y="498"/>
                </a:cubicBezTo>
                <a:cubicBezTo>
                  <a:pt x="2534" y="1291"/>
                  <a:pt x="3255" y="2796"/>
                  <a:pt x="3255" y="2796"/>
                </a:cubicBezTo>
                <a:cubicBezTo>
                  <a:pt x="2844" y="2321"/>
                  <a:pt x="2454" y="1829"/>
                  <a:pt x="2093" y="1316"/>
                </a:cubicBezTo>
                <a:cubicBezTo>
                  <a:pt x="1862" y="980"/>
                  <a:pt x="1568" y="815"/>
                  <a:pt x="1338" y="815"/>
                </a:cubicBezTo>
                <a:cubicBezTo>
                  <a:pt x="1065" y="815"/>
                  <a:pt x="880" y="1046"/>
                  <a:pt x="990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69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6" y="3572"/>
                  <a:pt x="1208" y="3607"/>
                  <a:pt x="1478" y="3607"/>
                </a:cubicBezTo>
                <a:cubicBezTo>
                  <a:pt x="1892" y="3607"/>
                  <a:pt x="2324" y="3526"/>
                  <a:pt x="2634" y="3451"/>
                </a:cubicBezTo>
                <a:lnTo>
                  <a:pt x="2634" y="3451"/>
                </a:lnTo>
                <a:cubicBezTo>
                  <a:pt x="2140" y="3599"/>
                  <a:pt x="1365" y="3868"/>
                  <a:pt x="1080" y="4171"/>
                </a:cubicBezTo>
                <a:cubicBezTo>
                  <a:pt x="725" y="4546"/>
                  <a:pt x="837" y="5060"/>
                  <a:pt x="1303" y="5060"/>
                </a:cubicBezTo>
                <a:cubicBezTo>
                  <a:pt x="1407" y="5060"/>
                  <a:pt x="1528" y="5034"/>
                  <a:pt x="1665" y="4977"/>
                </a:cubicBezTo>
                <a:cubicBezTo>
                  <a:pt x="2424" y="4658"/>
                  <a:pt x="3149" y="3649"/>
                  <a:pt x="3149" y="3649"/>
                </a:cubicBezTo>
                <a:lnTo>
                  <a:pt x="3149" y="3649"/>
                </a:lnTo>
                <a:cubicBezTo>
                  <a:pt x="3149" y="3649"/>
                  <a:pt x="2505" y="4650"/>
                  <a:pt x="2293" y="5142"/>
                </a:cubicBezTo>
                <a:cubicBezTo>
                  <a:pt x="2131" y="5522"/>
                  <a:pt x="2172" y="6072"/>
                  <a:pt x="2485" y="6072"/>
                </a:cubicBezTo>
                <a:cubicBezTo>
                  <a:pt x="2574" y="6072"/>
                  <a:pt x="2684" y="6027"/>
                  <a:pt x="2819" y="5922"/>
                </a:cubicBezTo>
                <a:cubicBezTo>
                  <a:pt x="3425" y="5452"/>
                  <a:pt x="3493" y="3662"/>
                  <a:pt x="3493" y="3662"/>
                </a:cubicBezTo>
                <a:lnTo>
                  <a:pt x="3493" y="3662"/>
                </a:lnTo>
                <a:cubicBezTo>
                  <a:pt x="3493" y="3662"/>
                  <a:pt x="3484" y="4497"/>
                  <a:pt x="3705" y="5273"/>
                </a:cubicBezTo>
                <a:cubicBezTo>
                  <a:pt x="3813" y="5654"/>
                  <a:pt x="4038" y="5835"/>
                  <a:pt x="4246" y="5835"/>
                </a:cubicBezTo>
                <a:cubicBezTo>
                  <a:pt x="4463" y="5835"/>
                  <a:pt x="4661" y="5639"/>
                  <a:pt x="4689" y="5269"/>
                </a:cubicBezTo>
                <a:cubicBezTo>
                  <a:pt x="4744" y="4540"/>
                  <a:pt x="3858" y="3624"/>
                  <a:pt x="3858" y="3624"/>
                </a:cubicBezTo>
                <a:lnTo>
                  <a:pt x="3858" y="3624"/>
                </a:lnTo>
                <a:cubicBezTo>
                  <a:pt x="3858" y="3624"/>
                  <a:pt x="4575" y="4353"/>
                  <a:pt x="5033" y="4641"/>
                </a:cubicBezTo>
                <a:cubicBezTo>
                  <a:pt x="5162" y="4724"/>
                  <a:pt x="5318" y="4763"/>
                  <a:pt x="5468" y="4763"/>
                </a:cubicBezTo>
                <a:cubicBezTo>
                  <a:pt x="5844" y="4763"/>
                  <a:pt x="6184" y="4519"/>
                  <a:pt x="5987" y="4107"/>
                </a:cubicBezTo>
                <a:cubicBezTo>
                  <a:pt x="5711" y="3530"/>
                  <a:pt x="4040" y="3310"/>
                  <a:pt x="4040" y="3310"/>
                </a:cubicBezTo>
                <a:cubicBezTo>
                  <a:pt x="4040" y="3310"/>
                  <a:pt x="4973" y="3280"/>
                  <a:pt x="5673" y="3153"/>
                </a:cubicBezTo>
                <a:cubicBezTo>
                  <a:pt x="6377" y="3021"/>
                  <a:pt x="6576" y="2287"/>
                  <a:pt x="5817" y="2164"/>
                </a:cubicBezTo>
                <a:cubicBezTo>
                  <a:pt x="5768" y="2157"/>
                  <a:pt x="5717" y="2153"/>
                  <a:pt x="5665" y="2153"/>
                </a:cubicBezTo>
                <a:cubicBezTo>
                  <a:pt x="4917" y="2153"/>
                  <a:pt x="3964" y="2928"/>
                  <a:pt x="3964" y="2928"/>
                </a:cubicBezTo>
                <a:cubicBezTo>
                  <a:pt x="3964" y="2928"/>
                  <a:pt x="4939" y="2003"/>
                  <a:pt x="5240" y="1672"/>
                </a:cubicBezTo>
                <a:cubicBezTo>
                  <a:pt x="5534" y="1354"/>
                  <a:pt x="5691" y="579"/>
                  <a:pt x="5043" y="579"/>
                </a:cubicBezTo>
                <a:cubicBezTo>
                  <a:pt x="5018" y="579"/>
                  <a:pt x="4992" y="580"/>
                  <a:pt x="4965" y="582"/>
                </a:cubicBezTo>
                <a:cubicBezTo>
                  <a:pt x="4231" y="646"/>
                  <a:pt x="3633" y="2733"/>
                  <a:pt x="3633" y="2733"/>
                </a:cubicBezTo>
                <a:cubicBezTo>
                  <a:pt x="3633" y="2733"/>
                  <a:pt x="3858" y="1337"/>
                  <a:pt x="3794" y="638"/>
                </a:cubicBezTo>
                <a:cubicBezTo>
                  <a:pt x="3756" y="247"/>
                  <a:pt x="3526" y="0"/>
                  <a:pt x="3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5" name="Google Shape;11465;p36"/>
          <p:cNvSpPr/>
          <p:nvPr/>
        </p:nvSpPr>
        <p:spPr>
          <a:xfrm rot="-9359073">
            <a:off x="-396312" y="1001499"/>
            <a:ext cx="97205" cy="133047"/>
          </a:xfrm>
          <a:custGeom>
            <a:avLst/>
            <a:gdLst/>
            <a:ahLst/>
            <a:cxnLst/>
            <a:rect l="l" t="t" r="r" b="b"/>
            <a:pathLst>
              <a:path w="1242" h="1700" extrusionOk="0">
                <a:moveTo>
                  <a:pt x="1201" y="0"/>
                </a:moveTo>
                <a:cubicBezTo>
                  <a:pt x="1195" y="0"/>
                  <a:pt x="1189" y="2"/>
                  <a:pt x="1184" y="6"/>
                </a:cubicBezTo>
                <a:cubicBezTo>
                  <a:pt x="573" y="498"/>
                  <a:pt x="13" y="1652"/>
                  <a:pt x="9" y="1660"/>
                </a:cubicBezTo>
                <a:cubicBezTo>
                  <a:pt x="0" y="1677"/>
                  <a:pt x="9" y="1690"/>
                  <a:pt x="21" y="1698"/>
                </a:cubicBezTo>
                <a:lnTo>
                  <a:pt x="30" y="1698"/>
                </a:lnTo>
                <a:cubicBezTo>
                  <a:pt x="32" y="1699"/>
                  <a:pt x="34" y="1699"/>
                  <a:pt x="36" y="1699"/>
                </a:cubicBezTo>
                <a:cubicBezTo>
                  <a:pt x="46" y="1699"/>
                  <a:pt x="52" y="1692"/>
                  <a:pt x="55" y="1685"/>
                </a:cubicBezTo>
                <a:cubicBezTo>
                  <a:pt x="60" y="1673"/>
                  <a:pt x="615" y="532"/>
                  <a:pt x="1217" y="48"/>
                </a:cubicBezTo>
                <a:cubicBezTo>
                  <a:pt x="1242" y="31"/>
                  <a:pt x="1224" y="0"/>
                  <a:pt x="12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6" name="Google Shape;11466;p36"/>
          <p:cNvSpPr/>
          <p:nvPr/>
        </p:nvSpPr>
        <p:spPr>
          <a:xfrm rot="-9359073">
            <a:off x="-438762" y="979130"/>
            <a:ext cx="160365" cy="45236"/>
          </a:xfrm>
          <a:custGeom>
            <a:avLst/>
            <a:gdLst/>
            <a:ahLst/>
            <a:cxnLst/>
            <a:rect l="l" t="t" r="r" b="b"/>
            <a:pathLst>
              <a:path w="2049" h="578" extrusionOk="0">
                <a:moveTo>
                  <a:pt x="2001" y="0"/>
                </a:moveTo>
                <a:cubicBezTo>
                  <a:pt x="1241" y="0"/>
                  <a:pt x="34" y="518"/>
                  <a:pt x="21" y="526"/>
                </a:cubicBezTo>
                <a:cubicBezTo>
                  <a:pt x="9" y="530"/>
                  <a:pt x="0" y="547"/>
                  <a:pt x="9" y="560"/>
                </a:cubicBezTo>
                <a:cubicBezTo>
                  <a:pt x="13" y="569"/>
                  <a:pt x="21" y="573"/>
                  <a:pt x="30" y="577"/>
                </a:cubicBezTo>
                <a:cubicBezTo>
                  <a:pt x="34" y="577"/>
                  <a:pt x="38" y="573"/>
                  <a:pt x="42" y="573"/>
                </a:cubicBezTo>
                <a:cubicBezTo>
                  <a:pt x="55" y="569"/>
                  <a:pt x="1254" y="55"/>
                  <a:pt x="2001" y="55"/>
                </a:cubicBezTo>
                <a:cubicBezTo>
                  <a:pt x="2004" y="55"/>
                  <a:pt x="2007" y="55"/>
                  <a:pt x="2011" y="55"/>
                </a:cubicBezTo>
                <a:cubicBezTo>
                  <a:pt x="2049" y="55"/>
                  <a:pt x="2049" y="0"/>
                  <a:pt x="2011" y="0"/>
                </a:cubicBezTo>
                <a:cubicBezTo>
                  <a:pt x="2007" y="0"/>
                  <a:pt x="2004" y="0"/>
                  <a:pt x="20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7" name="Google Shape;11467;p36"/>
          <p:cNvSpPr/>
          <p:nvPr/>
        </p:nvSpPr>
        <p:spPr>
          <a:xfrm rot="-9359073">
            <a:off x="-391622" y="908817"/>
            <a:ext cx="148469" cy="74428"/>
          </a:xfrm>
          <a:custGeom>
            <a:avLst/>
            <a:gdLst/>
            <a:ahLst/>
            <a:cxnLst/>
            <a:rect l="l" t="t" r="r" b="b"/>
            <a:pathLst>
              <a:path w="1897" h="951" extrusionOk="0">
                <a:moveTo>
                  <a:pt x="34" y="1"/>
                </a:moveTo>
                <a:cubicBezTo>
                  <a:pt x="22" y="1"/>
                  <a:pt x="5" y="9"/>
                  <a:pt x="5" y="22"/>
                </a:cubicBezTo>
                <a:cubicBezTo>
                  <a:pt x="1" y="35"/>
                  <a:pt x="9" y="52"/>
                  <a:pt x="22" y="56"/>
                </a:cubicBezTo>
                <a:cubicBezTo>
                  <a:pt x="34" y="56"/>
                  <a:pt x="1307" y="361"/>
                  <a:pt x="1850" y="943"/>
                </a:cubicBezTo>
                <a:cubicBezTo>
                  <a:pt x="1854" y="947"/>
                  <a:pt x="1858" y="951"/>
                  <a:pt x="1867" y="951"/>
                </a:cubicBezTo>
                <a:cubicBezTo>
                  <a:pt x="1875" y="951"/>
                  <a:pt x="1884" y="951"/>
                  <a:pt x="1888" y="947"/>
                </a:cubicBezTo>
                <a:cubicBezTo>
                  <a:pt x="1896" y="934"/>
                  <a:pt x="1896" y="917"/>
                  <a:pt x="1888" y="909"/>
                </a:cubicBezTo>
                <a:cubicBezTo>
                  <a:pt x="1337" y="315"/>
                  <a:pt x="90" y="14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8" name="Google Shape;11468;p36"/>
          <p:cNvSpPr/>
          <p:nvPr/>
        </p:nvSpPr>
        <p:spPr>
          <a:xfrm rot="-9359073">
            <a:off x="-284812" y="842063"/>
            <a:ext cx="58855" cy="154804"/>
          </a:xfrm>
          <a:custGeom>
            <a:avLst/>
            <a:gdLst/>
            <a:ahLst/>
            <a:cxnLst/>
            <a:rect l="l" t="t" r="r" b="b"/>
            <a:pathLst>
              <a:path w="752" h="1978" extrusionOk="0">
                <a:moveTo>
                  <a:pt x="31" y="1"/>
                </a:moveTo>
                <a:cubicBezTo>
                  <a:pt x="27" y="1"/>
                  <a:pt x="22" y="2"/>
                  <a:pt x="18" y="5"/>
                </a:cubicBezTo>
                <a:cubicBezTo>
                  <a:pt x="5" y="13"/>
                  <a:pt x="1" y="30"/>
                  <a:pt x="9" y="43"/>
                </a:cubicBezTo>
                <a:cubicBezTo>
                  <a:pt x="18" y="52"/>
                  <a:pt x="641" y="1171"/>
                  <a:pt x="696" y="1952"/>
                </a:cubicBezTo>
                <a:cubicBezTo>
                  <a:pt x="701" y="1964"/>
                  <a:pt x="709" y="1973"/>
                  <a:pt x="722" y="1973"/>
                </a:cubicBezTo>
                <a:lnTo>
                  <a:pt x="726" y="1977"/>
                </a:lnTo>
                <a:cubicBezTo>
                  <a:pt x="739" y="1973"/>
                  <a:pt x="752" y="1960"/>
                  <a:pt x="752" y="1947"/>
                </a:cubicBezTo>
                <a:cubicBezTo>
                  <a:pt x="692" y="1154"/>
                  <a:pt x="60" y="26"/>
                  <a:pt x="56" y="18"/>
                </a:cubicBezTo>
                <a:cubicBezTo>
                  <a:pt x="50" y="6"/>
                  <a:pt x="41" y="1"/>
                  <a:pt x="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9" name="Google Shape;11469;p36"/>
          <p:cNvSpPr/>
          <p:nvPr/>
        </p:nvSpPr>
        <p:spPr>
          <a:xfrm rot="-9359073">
            <a:off x="-220533" y="865511"/>
            <a:ext cx="61125" cy="157543"/>
          </a:xfrm>
          <a:custGeom>
            <a:avLst/>
            <a:gdLst/>
            <a:ahLst/>
            <a:cxnLst/>
            <a:rect l="l" t="t" r="r" b="b"/>
            <a:pathLst>
              <a:path w="781" h="2013" extrusionOk="0">
                <a:moveTo>
                  <a:pt x="751" y="0"/>
                </a:moveTo>
                <a:cubicBezTo>
                  <a:pt x="738" y="0"/>
                  <a:pt x="729" y="8"/>
                  <a:pt x="725" y="19"/>
                </a:cubicBezTo>
                <a:cubicBezTo>
                  <a:pt x="721" y="31"/>
                  <a:pt x="378" y="1355"/>
                  <a:pt x="9" y="1974"/>
                </a:cubicBezTo>
                <a:cubicBezTo>
                  <a:pt x="0" y="1982"/>
                  <a:pt x="4" y="1999"/>
                  <a:pt x="17" y="2008"/>
                </a:cubicBezTo>
                <a:cubicBezTo>
                  <a:pt x="21" y="2012"/>
                  <a:pt x="26" y="2012"/>
                  <a:pt x="30" y="2012"/>
                </a:cubicBezTo>
                <a:cubicBezTo>
                  <a:pt x="38" y="2012"/>
                  <a:pt x="47" y="2008"/>
                  <a:pt x="55" y="1999"/>
                </a:cubicBezTo>
                <a:cubicBezTo>
                  <a:pt x="433" y="1372"/>
                  <a:pt x="772" y="48"/>
                  <a:pt x="776" y="31"/>
                </a:cubicBezTo>
                <a:cubicBezTo>
                  <a:pt x="781" y="19"/>
                  <a:pt x="772" y="6"/>
                  <a:pt x="759" y="2"/>
                </a:cubicBezTo>
                <a:cubicBezTo>
                  <a:pt x="756" y="1"/>
                  <a:pt x="753" y="0"/>
                  <a:pt x="7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36"/>
          <p:cNvSpPr/>
          <p:nvPr/>
        </p:nvSpPr>
        <p:spPr>
          <a:xfrm rot="-9359073">
            <a:off x="-232979" y="957881"/>
            <a:ext cx="146903" cy="93837"/>
          </a:xfrm>
          <a:custGeom>
            <a:avLst/>
            <a:gdLst/>
            <a:ahLst/>
            <a:cxnLst/>
            <a:rect l="l" t="t" r="r" b="b"/>
            <a:pathLst>
              <a:path w="1877" h="1199" extrusionOk="0">
                <a:moveTo>
                  <a:pt x="1836" y="0"/>
                </a:moveTo>
                <a:cubicBezTo>
                  <a:pt x="1832" y="0"/>
                  <a:pt x="1828" y="1"/>
                  <a:pt x="1825" y="3"/>
                </a:cubicBezTo>
                <a:cubicBezTo>
                  <a:pt x="1816" y="11"/>
                  <a:pt x="531" y="690"/>
                  <a:pt x="14" y="1152"/>
                </a:cubicBezTo>
                <a:cubicBezTo>
                  <a:pt x="1" y="1165"/>
                  <a:pt x="1" y="1182"/>
                  <a:pt x="14" y="1190"/>
                </a:cubicBezTo>
                <a:cubicBezTo>
                  <a:pt x="18" y="1194"/>
                  <a:pt x="22" y="1199"/>
                  <a:pt x="31" y="1199"/>
                </a:cubicBezTo>
                <a:cubicBezTo>
                  <a:pt x="35" y="1199"/>
                  <a:pt x="43" y="1199"/>
                  <a:pt x="48" y="1194"/>
                </a:cubicBezTo>
                <a:cubicBezTo>
                  <a:pt x="561" y="732"/>
                  <a:pt x="1837" y="58"/>
                  <a:pt x="1850" y="49"/>
                </a:cubicBezTo>
                <a:cubicBezTo>
                  <a:pt x="1876" y="34"/>
                  <a:pt x="1860" y="0"/>
                  <a:pt x="18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1" name="Google Shape;11471;p36"/>
          <p:cNvSpPr/>
          <p:nvPr/>
        </p:nvSpPr>
        <p:spPr>
          <a:xfrm rot="-9359073">
            <a:off x="-258799" y="1061871"/>
            <a:ext cx="204193" cy="14322"/>
          </a:xfrm>
          <a:custGeom>
            <a:avLst/>
            <a:gdLst/>
            <a:ahLst/>
            <a:cxnLst/>
            <a:rect l="l" t="t" r="r" b="b"/>
            <a:pathLst>
              <a:path w="2609" h="183" extrusionOk="0">
                <a:moveTo>
                  <a:pt x="34" y="1"/>
                </a:moveTo>
                <a:cubicBezTo>
                  <a:pt x="17" y="1"/>
                  <a:pt x="4" y="9"/>
                  <a:pt x="4" y="26"/>
                </a:cubicBezTo>
                <a:cubicBezTo>
                  <a:pt x="0" y="39"/>
                  <a:pt x="13" y="51"/>
                  <a:pt x="26" y="51"/>
                </a:cubicBezTo>
                <a:cubicBezTo>
                  <a:pt x="59" y="56"/>
                  <a:pt x="386" y="90"/>
                  <a:pt x="802" y="119"/>
                </a:cubicBezTo>
                <a:cubicBezTo>
                  <a:pt x="1227" y="151"/>
                  <a:pt x="1745" y="183"/>
                  <a:pt x="2137" y="183"/>
                </a:cubicBezTo>
                <a:cubicBezTo>
                  <a:pt x="2324" y="183"/>
                  <a:pt x="2482" y="175"/>
                  <a:pt x="2587" y="158"/>
                </a:cubicBezTo>
                <a:cubicBezTo>
                  <a:pt x="2600" y="158"/>
                  <a:pt x="2609" y="141"/>
                  <a:pt x="2609" y="128"/>
                </a:cubicBezTo>
                <a:cubicBezTo>
                  <a:pt x="2605" y="117"/>
                  <a:pt x="2595" y="106"/>
                  <a:pt x="2584" y="106"/>
                </a:cubicBezTo>
                <a:cubicBezTo>
                  <a:pt x="2582" y="106"/>
                  <a:pt x="2581" y="106"/>
                  <a:pt x="2579" y="107"/>
                </a:cubicBezTo>
                <a:cubicBezTo>
                  <a:pt x="2478" y="123"/>
                  <a:pt x="2327" y="130"/>
                  <a:pt x="2149" y="130"/>
                </a:cubicBezTo>
                <a:cubicBezTo>
                  <a:pt x="1366" y="130"/>
                  <a:pt x="48" y="1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2" name="Google Shape;11472;p36"/>
          <p:cNvSpPr/>
          <p:nvPr/>
        </p:nvSpPr>
        <p:spPr>
          <a:xfrm rot="-9359073">
            <a:off x="-297059" y="1055975"/>
            <a:ext cx="156765" cy="143534"/>
          </a:xfrm>
          <a:custGeom>
            <a:avLst/>
            <a:gdLst/>
            <a:ahLst/>
            <a:cxnLst/>
            <a:rect l="l" t="t" r="r" b="b"/>
            <a:pathLst>
              <a:path w="2003" h="1834" extrusionOk="0">
                <a:moveTo>
                  <a:pt x="33" y="0"/>
                </a:moveTo>
                <a:cubicBezTo>
                  <a:pt x="15" y="0"/>
                  <a:pt x="0" y="22"/>
                  <a:pt x="13" y="44"/>
                </a:cubicBezTo>
                <a:cubicBezTo>
                  <a:pt x="21" y="56"/>
                  <a:pt x="1141" y="1376"/>
                  <a:pt x="1960" y="1829"/>
                </a:cubicBezTo>
                <a:cubicBezTo>
                  <a:pt x="1960" y="1834"/>
                  <a:pt x="1964" y="1834"/>
                  <a:pt x="1968" y="1834"/>
                </a:cubicBezTo>
                <a:cubicBezTo>
                  <a:pt x="1981" y="1834"/>
                  <a:pt x="1989" y="1829"/>
                  <a:pt x="1994" y="1821"/>
                </a:cubicBezTo>
                <a:cubicBezTo>
                  <a:pt x="2002" y="1808"/>
                  <a:pt x="1998" y="1791"/>
                  <a:pt x="1985" y="1787"/>
                </a:cubicBezTo>
                <a:cubicBezTo>
                  <a:pt x="1179" y="1333"/>
                  <a:pt x="64" y="23"/>
                  <a:pt x="51" y="10"/>
                </a:cubicBezTo>
                <a:cubicBezTo>
                  <a:pt x="45" y="3"/>
                  <a:pt x="39" y="0"/>
                  <a:pt x="3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3" name="Google Shape;11473;p36"/>
          <p:cNvSpPr/>
          <p:nvPr/>
        </p:nvSpPr>
        <p:spPr>
          <a:xfrm rot="-9359073">
            <a:off x="-307570" y="1019847"/>
            <a:ext cx="22306" cy="197065"/>
          </a:xfrm>
          <a:custGeom>
            <a:avLst/>
            <a:gdLst/>
            <a:ahLst/>
            <a:cxnLst/>
            <a:rect l="l" t="t" r="r" b="b"/>
            <a:pathLst>
              <a:path w="285" h="2518" extrusionOk="0">
                <a:moveTo>
                  <a:pt x="28" y="1"/>
                </a:moveTo>
                <a:cubicBezTo>
                  <a:pt x="24" y="1"/>
                  <a:pt x="21" y="1"/>
                  <a:pt x="17" y="2"/>
                </a:cubicBezTo>
                <a:cubicBezTo>
                  <a:pt x="5" y="6"/>
                  <a:pt x="0" y="23"/>
                  <a:pt x="5" y="36"/>
                </a:cubicBezTo>
                <a:cubicBezTo>
                  <a:pt x="22" y="95"/>
                  <a:pt x="208" y="1775"/>
                  <a:pt x="234" y="2492"/>
                </a:cubicBezTo>
                <a:cubicBezTo>
                  <a:pt x="234" y="2505"/>
                  <a:pt x="242" y="2517"/>
                  <a:pt x="255" y="2517"/>
                </a:cubicBezTo>
                <a:lnTo>
                  <a:pt x="259" y="2517"/>
                </a:lnTo>
                <a:cubicBezTo>
                  <a:pt x="272" y="2517"/>
                  <a:pt x="285" y="2505"/>
                  <a:pt x="285" y="2492"/>
                </a:cubicBezTo>
                <a:cubicBezTo>
                  <a:pt x="263" y="1800"/>
                  <a:pt x="77" y="57"/>
                  <a:pt x="56" y="15"/>
                </a:cubicBezTo>
                <a:cubicBezTo>
                  <a:pt x="49" y="5"/>
                  <a:pt x="38" y="1"/>
                  <a:pt x="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4" name="Google Shape;11474;p36"/>
          <p:cNvSpPr/>
          <p:nvPr/>
        </p:nvSpPr>
        <p:spPr>
          <a:xfrm rot="-9359073">
            <a:off x="-294916" y="987350"/>
            <a:ext cx="76543" cy="64880"/>
          </a:xfrm>
          <a:custGeom>
            <a:avLst/>
            <a:gdLst/>
            <a:ahLst/>
            <a:cxnLst/>
            <a:rect l="l" t="t" r="r" b="b"/>
            <a:pathLst>
              <a:path w="978" h="829" extrusionOk="0">
                <a:moveTo>
                  <a:pt x="547" y="0"/>
                </a:moveTo>
                <a:cubicBezTo>
                  <a:pt x="201" y="0"/>
                  <a:pt x="0" y="412"/>
                  <a:pt x="235" y="684"/>
                </a:cubicBezTo>
                <a:cubicBezTo>
                  <a:pt x="319" y="784"/>
                  <a:pt x="432" y="829"/>
                  <a:pt x="543" y="829"/>
                </a:cubicBezTo>
                <a:cubicBezTo>
                  <a:pt x="744" y="829"/>
                  <a:pt x="941" y="682"/>
                  <a:pt x="960" y="447"/>
                </a:cubicBezTo>
                <a:cubicBezTo>
                  <a:pt x="977" y="218"/>
                  <a:pt x="807" y="18"/>
                  <a:pt x="578" y="1"/>
                </a:cubicBezTo>
                <a:cubicBezTo>
                  <a:pt x="568" y="1"/>
                  <a:pt x="558" y="0"/>
                  <a:pt x="5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5" name="Google Shape;11475;p36"/>
          <p:cNvGrpSpPr/>
          <p:nvPr/>
        </p:nvGrpSpPr>
        <p:grpSpPr>
          <a:xfrm rot="7496443">
            <a:off x="7762722" y="288655"/>
            <a:ext cx="453992" cy="937936"/>
            <a:chOff x="4190300" y="-189891"/>
            <a:chExt cx="763400" cy="1577166"/>
          </a:xfrm>
        </p:grpSpPr>
        <p:sp>
          <p:nvSpPr>
            <p:cNvPr id="11476" name="Google Shape;11476;p36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6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6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6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6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6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6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6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6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6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6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6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6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6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6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6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2" name="Google Shape;11492;p36"/>
          <p:cNvSpPr/>
          <p:nvPr/>
        </p:nvSpPr>
        <p:spPr>
          <a:xfrm>
            <a:off x="-29112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36"/>
          <p:cNvSpPr/>
          <p:nvPr/>
        </p:nvSpPr>
        <p:spPr>
          <a:xfrm>
            <a:off x="19783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4" name="Google Shape;11494;p36"/>
          <p:cNvSpPr/>
          <p:nvPr/>
        </p:nvSpPr>
        <p:spPr>
          <a:xfrm flipH="1">
            <a:off x="6868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811281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6319431" y="2724150"/>
            <a:ext cx="4145394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2832925" y="2724150"/>
            <a:ext cx="3486528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7" name="Google Shape;11967;p38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8" name="Google Shape;11968;p38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533718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428487" y="3166476"/>
            <a:ext cx="7332685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4" name="Google Shape;12264;p39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519109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94501" y="3180150"/>
            <a:ext cx="6778243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9"/>
          <p:cNvSpPr/>
          <p:nvPr/>
        </p:nvSpPr>
        <p:spPr>
          <a:xfrm flipH="1">
            <a:off x="-351891" y="4090950"/>
            <a:ext cx="6039168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4571143" y="1604451"/>
            <a:ext cx="3778800" cy="11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4571093" y="2683963"/>
            <a:ext cx="3778800" cy="85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2378704" y="1604481"/>
            <a:ext cx="1584187" cy="3619012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6618975" y="-374550"/>
            <a:ext cx="3456771" cy="2755402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410650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2" name="Google Shape;3222;p9"/>
          <p:cNvSpPr/>
          <p:nvPr/>
        </p:nvSpPr>
        <p:spPr>
          <a:xfrm>
            <a:off x="8214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3" name="Google Shape;3223;p9"/>
          <p:cNvSpPr/>
          <p:nvPr/>
        </p:nvSpPr>
        <p:spPr>
          <a:xfrm>
            <a:off x="56872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774139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EA1A1C-B9D9-4C9E-AA56-4E31BF36081B}" type="datetimeFigureOut">
              <a:rPr lang="en-US" smtClean="0"/>
              <a:t>10/9/2023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8E31A8-7E35-4B64-BF80-F38E27BE05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5830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3D296014-DB96-0B1A-8986-6D50EF94F2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34D511-7637-4B8F-8EDB-CD89C6DC8786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6333E1C0-2DFA-9B8F-87E8-9FDB922F1B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FA2E3824-048B-A332-3E57-7436C9A0DA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72EE2D-4AAC-4A62-9AFB-C04AA28E72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580377"/>
      </p:ext>
    </p:extLst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1932A7E2-D55A-F6AE-B3A6-A83D5B9F63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E11F42-E390-47D6-ADD2-4DE069A7A34D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881C01BA-CC0F-B26F-E75E-7D1EACEF03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BEC9384-BB92-3419-2CA9-B3EE2DB1D3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F91599-A039-443A-846E-6708C29E89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69229"/>
      </p:ext>
    </p:extLst>
  </p:cSld>
  <p:clrMapOvr>
    <a:masterClrMapping/>
  </p:clrMapOvr>
  <p:hf sldNum="0"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6F482D2-D16C-665A-99CC-649F5E5014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3B51A8-3CB2-48E2-A344-40D77B624EDF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A26B99B-92BB-E376-2B11-3B442A910D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A9E12D2-C207-A2C3-5469-BBB909A839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C75725-42AC-4ACC-BAD5-F0DADC5467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231767"/>
      </p:ext>
    </p:extLst>
  </p:cSld>
  <p:clrMapOvr>
    <a:masterClrMapping/>
  </p:clrMapOvr>
  <p:hf sldNum="0"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399EEF3-A512-68E5-D389-402491BB6A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A34652-1948-4F5E-8998-A16F87335E4F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5E9264C-D7BD-4D19-EDAB-243756F1E1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7D51E44-0955-4000-396E-51B904109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14FBEC-BED1-42AB-A85D-32C2BB6DFC1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1060908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7AB735-CF1E-3C81-6F27-155FC8F9B8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FD6CFC-6E1E-4917-AE81-6D4812CEB68D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F177613-E6F8-E655-438E-623C90A8C6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0847CF-D7C6-CEC7-3818-DB5AEA255D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8CAC1A-5B74-4F2A-B976-68FA46E67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470194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458743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35481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311231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69208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13"/>
          <p:cNvSpPr/>
          <p:nvPr/>
        </p:nvSpPr>
        <p:spPr>
          <a:xfrm rot="10800000" flipH="1">
            <a:off x="0" y="-1"/>
            <a:ext cx="9144085" cy="1485901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" hasCustomPrompt="1"/>
          </p:nvPr>
        </p:nvSpPr>
        <p:spPr>
          <a:xfrm>
            <a:off x="959332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7" name="Google Shape;507;p13"/>
          <p:cNvSpPr txBox="1">
            <a:spLocks noGrp="1"/>
          </p:cNvSpPr>
          <p:nvPr>
            <p:ph type="subTitle" idx="1"/>
          </p:nvPr>
        </p:nvSpPr>
        <p:spPr>
          <a:xfrm>
            <a:off x="2102900" y="2249059"/>
            <a:ext cx="2480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08" name="Google Shape;508;p13"/>
          <p:cNvSpPr txBox="1">
            <a:spLocks noGrp="1"/>
          </p:cNvSpPr>
          <p:nvPr>
            <p:ph type="title" idx="3" hasCustomPrompt="1"/>
          </p:nvPr>
        </p:nvSpPr>
        <p:spPr>
          <a:xfrm>
            <a:off x="4796056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9" name="Google Shape;509;p13"/>
          <p:cNvSpPr txBox="1">
            <a:spLocks noGrp="1"/>
          </p:cNvSpPr>
          <p:nvPr>
            <p:ph type="title" idx="4" hasCustomPrompt="1"/>
          </p:nvPr>
        </p:nvSpPr>
        <p:spPr>
          <a:xfrm>
            <a:off x="959332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0" name="Google Shape;510;p13"/>
          <p:cNvSpPr txBox="1">
            <a:spLocks noGrp="1"/>
          </p:cNvSpPr>
          <p:nvPr>
            <p:ph type="title" idx="5" hasCustomPrompt="1"/>
          </p:nvPr>
        </p:nvSpPr>
        <p:spPr>
          <a:xfrm>
            <a:off x="4796056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1" name="Google Shape;511;p13"/>
          <p:cNvSpPr txBox="1">
            <a:spLocks noGrp="1"/>
          </p:cNvSpPr>
          <p:nvPr>
            <p:ph type="subTitle" idx="6"/>
          </p:nvPr>
        </p:nvSpPr>
        <p:spPr>
          <a:xfrm>
            <a:off x="5948004" y="2249059"/>
            <a:ext cx="24654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3"/>
          <p:cNvSpPr txBox="1">
            <a:spLocks noGrp="1"/>
          </p:cNvSpPr>
          <p:nvPr>
            <p:ph type="subTitle" idx="7"/>
          </p:nvPr>
        </p:nvSpPr>
        <p:spPr>
          <a:xfrm>
            <a:off x="2102900" y="3773851"/>
            <a:ext cx="2480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3" name="Google Shape;513;p13"/>
          <p:cNvSpPr txBox="1">
            <a:spLocks noGrp="1"/>
          </p:cNvSpPr>
          <p:nvPr>
            <p:ph type="subTitle" idx="8"/>
          </p:nvPr>
        </p:nvSpPr>
        <p:spPr>
          <a:xfrm>
            <a:off x="5948004" y="3773851"/>
            <a:ext cx="24654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4" name="Google Shape;514;p13"/>
          <p:cNvSpPr txBox="1">
            <a:spLocks noGrp="1"/>
          </p:cNvSpPr>
          <p:nvPr>
            <p:ph type="title" idx="9"/>
          </p:nvPr>
        </p:nvSpPr>
        <p:spPr>
          <a:xfrm>
            <a:off x="2105600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 idx="13"/>
          </p:nvPr>
        </p:nvSpPr>
        <p:spPr>
          <a:xfrm>
            <a:off x="5935404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title" idx="14"/>
          </p:nvPr>
        </p:nvSpPr>
        <p:spPr>
          <a:xfrm>
            <a:off x="2105600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title" idx="15"/>
          </p:nvPr>
        </p:nvSpPr>
        <p:spPr>
          <a:xfrm>
            <a:off x="5935404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8" name="Google Shape;518;p13"/>
          <p:cNvGrpSpPr/>
          <p:nvPr/>
        </p:nvGrpSpPr>
        <p:grpSpPr>
          <a:xfrm rot="1357337">
            <a:off x="8327544" y="4145117"/>
            <a:ext cx="714840" cy="1448757"/>
            <a:chOff x="1803775" y="5029925"/>
            <a:chExt cx="655775" cy="1329050"/>
          </a:xfrm>
        </p:grpSpPr>
        <p:sp>
          <p:nvSpPr>
            <p:cNvPr id="519" name="Google Shape;519;p13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13"/>
          <p:cNvSpPr/>
          <p:nvPr/>
        </p:nvSpPr>
        <p:spPr>
          <a:xfrm rot="-2161609">
            <a:off x="384399" y="3203005"/>
            <a:ext cx="148961" cy="301771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3"/>
          <p:cNvSpPr/>
          <p:nvPr/>
        </p:nvSpPr>
        <p:spPr>
          <a:xfrm rot="2699045">
            <a:off x="8758241" y="2420853"/>
            <a:ext cx="148958" cy="3017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27597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48938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8003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9187537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78853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30371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1520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95528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768464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71491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_1_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23"/>
          <p:cNvGrpSpPr/>
          <p:nvPr/>
        </p:nvGrpSpPr>
        <p:grpSpPr>
          <a:xfrm flipH="1">
            <a:off x="-297723" y="-391764"/>
            <a:ext cx="9946946" cy="5614267"/>
            <a:chOff x="-539780" y="-391764"/>
            <a:chExt cx="9946946" cy="5614267"/>
          </a:xfrm>
        </p:grpSpPr>
        <p:sp>
          <p:nvSpPr>
            <p:cNvPr id="830" name="Google Shape;830;p23"/>
            <p:cNvSpPr/>
            <p:nvPr/>
          </p:nvSpPr>
          <p:spPr>
            <a:xfrm rot="10800000">
              <a:off x="6306883" y="100"/>
              <a:ext cx="2837116" cy="1382800"/>
            </a:xfrm>
            <a:custGeom>
              <a:avLst/>
              <a:gdLst/>
              <a:ahLst/>
              <a:cxnLst/>
              <a:rect l="l" t="t" r="r" b="b"/>
              <a:pathLst>
                <a:path w="47781" h="38911" extrusionOk="0">
                  <a:moveTo>
                    <a:pt x="1" y="1"/>
                  </a:moveTo>
                  <a:lnTo>
                    <a:pt x="1" y="38910"/>
                  </a:lnTo>
                  <a:lnTo>
                    <a:pt x="47781" y="38910"/>
                  </a:lnTo>
                  <a:cubicBezTo>
                    <a:pt x="47495" y="37696"/>
                    <a:pt x="47030" y="36529"/>
                    <a:pt x="46376" y="35469"/>
                  </a:cubicBezTo>
                  <a:cubicBezTo>
                    <a:pt x="44161" y="31826"/>
                    <a:pt x="40220" y="29409"/>
                    <a:pt x="36041" y="28516"/>
                  </a:cubicBezTo>
                  <a:cubicBezTo>
                    <a:pt x="30814" y="27385"/>
                    <a:pt x="24873" y="28290"/>
                    <a:pt x="20515" y="25194"/>
                  </a:cubicBezTo>
                  <a:cubicBezTo>
                    <a:pt x="17598" y="23134"/>
                    <a:pt x="16039" y="19622"/>
                    <a:pt x="15229" y="16133"/>
                  </a:cubicBezTo>
                  <a:cubicBezTo>
                    <a:pt x="14443" y="12693"/>
                    <a:pt x="14217" y="8990"/>
                    <a:pt x="12348" y="6001"/>
                  </a:cubicBezTo>
                  <a:cubicBezTo>
                    <a:pt x="10740" y="3441"/>
                    <a:pt x="8038" y="1667"/>
                    <a:pt x="5132" y="786"/>
                  </a:cubicBezTo>
                  <a:cubicBezTo>
                    <a:pt x="3466" y="286"/>
                    <a:pt x="173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1" name="Google Shape;831;p23"/>
            <p:cNvGrpSpPr/>
            <p:nvPr/>
          </p:nvGrpSpPr>
          <p:grpSpPr>
            <a:xfrm rot="10380338" flipH="1">
              <a:off x="8281697" y="841273"/>
              <a:ext cx="298372" cy="866322"/>
              <a:chOff x="1460575" y="5630575"/>
              <a:chExt cx="645350" cy="1873775"/>
            </a:xfrm>
          </p:grpSpPr>
          <p:sp>
            <p:nvSpPr>
              <p:cNvPr id="832" name="Google Shape;832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23"/>
            <p:cNvSpPr/>
            <p:nvPr/>
          </p:nvSpPr>
          <p:spPr>
            <a:xfrm rot="-9019529" flipH="1">
              <a:off x="8349447" y="1480618"/>
              <a:ext cx="121194" cy="85584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3"/>
            <p:cNvSpPr/>
            <p:nvPr/>
          </p:nvSpPr>
          <p:spPr>
            <a:xfrm rot="-1866940">
              <a:off x="6657505" y="-262757"/>
              <a:ext cx="179690" cy="117011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3"/>
            <p:cNvSpPr/>
            <p:nvPr/>
          </p:nvSpPr>
          <p:spPr>
            <a:xfrm rot="-1866940">
              <a:off x="6870167" y="-235692"/>
              <a:ext cx="400620" cy="1131205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3"/>
            <p:cNvSpPr/>
            <p:nvPr/>
          </p:nvSpPr>
          <p:spPr>
            <a:xfrm rot="1865792">
              <a:off x="83352" y="3799273"/>
              <a:ext cx="202861" cy="726207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3"/>
            <p:cNvSpPr/>
            <p:nvPr/>
          </p:nvSpPr>
          <p:spPr>
            <a:xfrm rot="1865792">
              <a:off x="133591" y="4102064"/>
              <a:ext cx="254713" cy="645879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3"/>
            <p:cNvSpPr/>
            <p:nvPr/>
          </p:nvSpPr>
          <p:spPr>
            <a:xfrm rot="1865792">
              <a:off x="30265" y="4350154"/>
              <a:ext cx="264223" cy="615694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3"/>
            <p:cNvSpPr/>
            <p:nvPr/>
          </p:nvSpPr>
          <p:spPr>
            <a:xfrm rot="1865792">
              <a:off x="-47046" y="4585932"/>
              <a:ext cx="300004" cy="602379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3"/>
            <p:cNvSpPr/>
            <p:nvPr/>
          </p:nvSpPr>
          <p:spPr>
            <a:xfrm rot="1865792">
              <a:off x="-210435" y="4171368"/>
              <a:ext cx="303616" cy="641027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3"/>
            <p:cNvSpPr/>
            <p:nvPr/>
          </p:nvSpPr>
          <p:spPr>
            <a:xfrm rot="1865792">
              <a:off x="-446738" y="4508734"/>
              <a:ext cx="436237" cy="481666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3"/>
            <p:cNvSpPr/>
            <p:nvPr/>
          </p:nvSpPr>
          <p:spPr>
            <a:xfrm rot="1865792">
              <a:off x="-62853" y="3785949"/>
              <a:ext cx="249778" cy="1465481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3"/>
            <p:cNvSpPr/>
            <p:nvPr/>
          </p:nvSpPr>
          <p:spPr>
            <a:xfrm rot="1865792">
              <a:off x="142149" y="4097871"/>
              <a:ext cx="226816" cy="630828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3"/>
            <p:cNvSpPr/>
            <p:nvPr/>
          </p:nvSpPr>
          <p:spPr>
            <a:xfrm rot="1865792">
              <a:off x="42855" y="4350098"/>
              <a:ext cx="247821" cy="579637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3"/>
            <p:cNvSpPr/>
            <p:nvPr/>
          </p:nvSpPr>
          <p:spPr>
            <a:xfrm rot="1865792">
              <a:off x="-421050" y="4475648"/>
              <a:ext cx="688607" cy="610484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3"/>
            <p:cNvSpPr/>
            <p:nvPr/>
          </p:nvSpPr>
          <p:spPr>
            <a:xfrm rot="1865792">
              <a:off x="-184266" y="4178291"/>
              <a:ext cx="290494" cy="628237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3"/>
            <p:cNvSpPr/>
            <p:nvPr/>
          </p:nvSpPr>
          <p:spPr>
            <a:xfrm rot="3492532">
              <a:off x="6233657" y="-64667"/>
              <a:ext cx="210056" cy="540624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3"/>
            <p:cNvSpPr/>
            <p:nvPr/>
          </p:nvSpPr>
          <p:spPr>
            <a:xfrm rot="3492532">
              <a:off x="6095836" y="336713"/>
              <a:ext cx="193063" cy="35270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3"/>
            <p:cNvSpPr/>
            <p:nvPr/>
          </p:nvSpPr>
          <p:spPr>
            <a:xfrm rot="3492532">
              <a:off x="5883564" y="164879"/>
              <a:ext cx="252040" cy="283898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3"/>
            <p:cNvSpPr/>
            <p:nvPr/>
          </p:nvSpPr>
          <p:spPr>
            <a:xfrm rot="3492532">
              <a:off x="6120466" y="-64129"/>
              <a:ext cx="236663" cy="900682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3"/>
            <p:cNvSpPr/>
            <p:nvPr/>
          </p:nvSpPr>
          <p:spPr>
            <a:xfrm rot="3492532">
              <a:off x="5836154" y="187942"/>
              <a:ext cx="485471" cy="426494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3"/>
            <p:cNvSpPr/>
            <p:nvPr/>
          </p:nvSpPr>
          <p:spPr>
            <a:xfrm rot="3492532">
              <a:off x="6370591" y="95465"/>
              <a:ext cx="96222" cy="10422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3"/>
            <p:cNvSpPr/>
            <p:nvPr/>
          </p:nvSpPr>
          <p:spPr>
            <a:xfrm rot="3492532">
              <a:off x="6247431" y="137660"/>
              <a:ext cx="148816" cy="143673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3"/>
            <p:cNvSpPr/>
            <p:nvPr/>
          </p:nvSpPr>
          <p:spPr>
            <a:xfrm rot="3492532">
              <a:off x="6168474" y="210915"/>
              <a:ext cx="146877" cy="119624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3"/>
            <p:cNvSpPr/>
            <p:nvPr/>
          </p:nvSpPr>
          <p:spPr>
            <a:xfrm rot="3492532">
              <a:off x="6210662" y="491695"/>
              <a:ext cx="65737" cy="83053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3"/>
            <p:cNvSpPr/>
            <p:nvPr/>
          </p:nvSpPr>
          <p:spPr>
            <a:xfrm rot="3492532">
              <a:off x="6120561" y="484652"/>
              <a:ext cx="89489" cy="105836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3"/>
            <p:cNvSpPr/>
            <p:nvPr/>
          </p:nvSpPr>
          <p:spPr>
            <a:xfrm rot="3492532">
              <a:off x="5962324" y="210914"/>
              <a:ext cx="69615" cy="86931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3"/>
            <p:cNvSpPr/>
            <p:nvPr/>
          </p:nvSpPr>
          <p:spPr>
            <a:xfrm rot="3492532">
              <a:off x="5935368" y="287068"/>
              <a:ext cx="83699" cy="100396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3"/>
            <p:cNvSpPr/>
            <p:nvPr/>
          </p:nvSpPr>
          <p:spPr>
            <a:xfrm rot="2131633">
              <a:off x="7884376" y="330587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3"/>
            <p:cNvSpPr/>
            <p:nvPr/>
          </p:nvSpPr>
          <p:spPr>
            <a:xfrm rot="-2281775">
              <a:off x="689767" y="4755524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3"/>
            <p:cNvSpPr/>
            <p:nvPr/>
          </p:nvSpPr>
          <p:spPr>
            <a:xfrm rot="2422028" flipH="1">
              <a:off x="317710" y="2839431"/>
              <a:ext cx="158193" cy="103013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3"/>
            <p:cNvSpPr/>
            <p:nvPr/>
          </p:nvSpPr>
          <p:spPr>
            <a:xfrm rot="2422028" flipH="1">
              <a:off x="-135914" y="2811407"/>
              <a:ext cx="352694" cy="995878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3"/>
            <p:cNvSpPr/>
            <p:nvPr/>
          </p:nvSpPr>
          <p:spPr>
            <a:xfrm rot="-7738681" flipH="1">
              <a:off x="8719071" y="1884738"/>
              <a:ext cx="131163" cy="213849"/>
            </a:xfrm>
            <a:custGeom>
              <a:avLst/>
              <a:gdLst/>
              <a:ahLst/>
              <a:cxnLst/>
              <a:rect l="l" t="t" r="r" b="b"/>
              <a:pathLst>
                <a:path w="5942" h="9688" extrusionOk="0">
                  <a:moveTo>
                    <a:pt x="2057" y="0"/>
                  </a:moveTo>
                  <a:cubicBezTo>
                    <a:pt x="1465" y="0"/>
                    <a:pt x="885" y="319"/>
                    <a:pt x="465" y="1058"/>
                  </a:cubicBezTo>
                  <a:cubicBezTo>
                    <a:pt x="131" y="1642"/>
                    <a:pt x="24" y="2332"/>
                    <a:pt x="12" y="2999"/>
                  </a:cubicBezTo>
                  <a:cubicBezTo>
                    <a:pt x="0" y="5737"/>
                    <a:pt x="1715" y="8416"/>
                    <a:pt x="4191" y="9547"/>
                  </a:cubicBezTo>
                  <a:cubicBezTo>
                    <a:pt x="4357" y="9620"/>
                    <a:pt x="4540" y="9687"/>
                    <a:pt x="4712" y="9687"/>
                  </a:cubicBezTo>
                  <a:cubicBezTo>
                    <a:pt x="4824" y="9687"/>
                    <a:pt x="4931" y="9658"/>
                    <a:pt x="5025" y="9583"/>
                  </a:cubicBezTo>
                  <a:cubicBezTo>
                    <a:pt x="5132" y="9512"/>
                    <a:pt x="5203" y="9393"/>
                    <a:pt x="5263" y="9262"/>
                  </a:cubicBezTo>
                  <a:cubicBezTo>
                    <a:pt x="5941" y="7845"/>
                    <a:pt x="5656" y="6178"/>
                    <a:pt x="5299" y="4642"/>
                  </a:cubicBezTo>
                  <a:cubicBezTo>
                    <a:pt x="5013" y="3440"/>
                    <a:pt x="4668" y="2237"/>
                    <a:pt x="3989" y="1213"/>
                  </a:cubicBezTo>
                  <a:cubicBezTo>
                    <a:pt x="3501" y="464"/>
                    <a:pt x="2770" y="0"/>
                    <a:pt x="2057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3"/>
            <p:cNvSpPr/>
            <p:nvPr/>
          </p:nvSpPr>
          <p:spPr>
            <a:xfrm rot="-7738681" flipH="1">
              <a:off x="8839235" y="2011455"/>
              <a:ext cx="201072" cy="167803"/>
            </a:xfrm>
            <a:custGeom>
              <a:avLst/>
              <a:gdLst/>
              <a:ahLst/>
              <a:cxnLst/>
              <a:rect l="l" t="t" r="r" b="b"/>
              <a:pathLst>
                <a:path w="9109" h="7602" extrusionOk="0">
                  <a:moveTo>
                    <a:pt x="7160" y="0"/>
                  </a:moveTo>
                  <a:cubicBezTo>
                    <a:pt x="5976" y="0"/>
                    <a:pt x="4647" y="949"/>
                    <a:pt x="3858" y="1555"/>
                  </a:cubicBezTo>
                  <a:cubicBezTo>
                    <a:pt x="2334" y="2746"/>
                    <a:pt x="1084" y="4270"/>
                    <a:pt x="238" y="6008"/>
                  </a:cubicBezTo>
                  <a:cubicBezTo>
                    <a:pt x="119" y="6246"/>
                    <a:pt x="0" y="6497"/>
                    <a:pt x="60" y="6770"/>
                  </a:cubicBezTo>
                  <a:cubicBezTo>
                    <a:pt x="119" y="7032"/>
                    <a:pt x="345" y="7247"/>
                    <a:pt x="584" y="7378"/>
                  </a:cubicBezTo>
                  <a:cubicBezTo>
                    <a:pt x="882" y="7539"/>
                    <a:pt x="1202" y="7602"/>
                    <a:pt x="1530" y="7602"/>
                  </a:cubicBezTo>
                  <a:cubicBezTo>
                    <a:pt x="2000" y="7602"/>
                    <a:pt x="2485" y="7472"/>
                    <a:pt x="2941" y="7318"/>
                  </a:cubicBezTo>
                  <a:cubicBezTo>
                    <a:pt x="4429" y="6818"/>
                    <a:pt x="5822" y="6044"/>
                    <a:pt x="7037" y="5044"/>
                  </a:cubicBezTo>
                  <a:cubicBezTo>
                    <a:pt x="8108" y="4163"/>
                    <a:pt x="9108" y="2913"/>
                    <a:pt x="8930" y="1544"/>
                  </a:cubicBezTo>
                  <a:cubicBezTo>
                    <a:pt x="8894" y="1222"/>
                    <a:pt x="8775" y="889"/>
                    <a:pt x="8561" y="639"/>
                  </a:cubicBezTo>
                  <a:cubicBezTo>
                    <a:pt x="8158" y="178"/>
                    <a:pt x="7672" y="0"/>
                    <a:pt x="7160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3"/>
            <p:cNvSpPr/>
            <p:nvPr/>
          </p:nvSpPr>
          <p:spPr>
            <a:xfrm rot="-7738681" flipH="1">
              <a:off x="8748559" y="1914412"/>
              <a:ext cx="119067" cy="251109"/>
            </a:xfrm>
            <a:custGeom>
              <a:avLst/>
              <a:gdLst/>
              <a:ahLst/>
              <a:cxnLst/>
              <a:rect l="l" t="t" r="r" b="b"/>
              <a:pathLst>
                <a:path w="5394" h="11376" extrusionOk="0">
                  <a:moveTo>
                    <a:pt x="2755" y="0"/>
                  </a:moveTo>
                  <a:cubicBezTo>
                    <a:pt x="2745" y="0"/>
                    <a:pt x="2736" y="1"/>
                    <a:pt x="2727" y="1"/>
                  </a:cubicBezTo>
                  <a:cubicBezTo>
                    <a:pt x="2132" y="13"/>
                    <a:pt x="1584" y="358"/>
                    <a:pt x="1215" y="810"/>
                  </a:cubicBezTo>
                  <a:cubicBezTo>
                    <a:pt x="834" y="1263"/>
                    <a:pt x="631" y="1834"/>
                    <a:pt x="477" y="2406"/>
                  </a:cubicBezTo>
                  <a:cubicBezTo>
                    <a:pt x="0" y="4275"/>
                    <a:pt x="203" y="6263"/>
                    <a:pt x="810" y="8085"/>
                  </a:cubicBezTo>
                  <a:cubicBezTo>
                    <a:pt x="1167" y="9168"/>
                    <a:pt x="1703" y="10240"/>
                    <a:pt x="2548" y="11014"/>
                  </a:cubicBezTo>
                  <a:cubicBezTo>
                    <a:pt x="2757" y="11189"/>
                    <a:pt x="2986" y="11375"/>
                    <a:pt x="3253" y="11375"/>
                  </a:cubicBezTo>
                  <a:cubicBezTo>
                    <a:pt x="3276" y="11375"/>
                    <a:pt x="3299" y="11374"/>
                    <a:pt x="3322" y="11371"/>
                  </a:cubicBezTo>
                  <a:cubicBezTo>
                    <a:pt x="3787" y="11323"/>
                    <a:pt x="4013" y="10788"/>
                    <a:pt x="4132" y="10347"/>
                  </a:cubicBezTo>
                  <a:cubicBezTo>
                    <a:pt x="4703" y="8156"/>
                    <a:pt x="4977" y="5942"/>
                    <a:pt x="5227" y="3703"/>
                  </a:cubicBezTo>
                  <a:cubicBezTo>
                    <a:pt x="5393" y="2258"/>
                    <a:pt x="4510" y="0"/>
                    <a:pt x="275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3"/>
            <p:cNvSpPr/>
            <p:nvPr/>
          </p:nvSpPr>
          <p:spPr>
            <a:xfrm rot="-7738681" flipH="1">
              <a:off x="8762456" y="1956668"/>
              <a:ext cx="202661" cy="257025"/>
            </a:xfrm>
            <a:custGeom>
              <a:avLst/>
              <a:gdLst/>
              <a:ahLst/>
              <a:cxnLst/>
              <a:rect l="l" t="t" r="r" b="b"/>
              <a:pathLst>
                <a:path w="9181" h="11644" extrusionOk="0">
                  <a:moveTo>
                    <a:pt x="6145" y="0"/>
                  </a:moveTo>
                  <a:cubicBezTo>
                    <a:pt x="5827" y="0"/>
                    <a:pt x="5508" y="43"/>
                    <a:pt x="5203" y="128"/>
                  </a:cubicBezTo>
                  <a:cubicBezTo>
                    <a:pt x="3929" y="474"/>
                    <a:pt x="2905" y="1414"/>
                    <a:pt x="2084" y="2438"/>
                  </a:cubicBezTo>
                  <a:cubicBezTo>
                    <a:pt x="977" y="3819"/>
                    <a:pt x="143" y="5462"/>
                    <a:pt x="60" y="7213"/>
                  </a:cubicBezTo>
                  <a:cubicBezTo>
                    <a:pt x="0" y="8665"/>
                    <a:pt x="500" y="10368"/>
                    <a:pt x="1667" y="11296"/>
                  </a:cubicBezTo>
                  <a:cubicBezTo>
                    <a:pt x="1986" y="11544"/>
                    <a:pt x="2376" y="11644"/>
                    <a:pt x="2789" y="11644"/>
                  </a:cubicBezTo>
                  <a:cubicBezTo>
                    <a:pt x="3686" y="11644"/>
                    <a:pt x="4691" y="11173"/>
                    <a:pt x="5311" y="10725"/>
                  </a:cubicBezTo>
                  <a:cubicBezTo>
                    <a:pt x="6096" y="10165"/>
                    <a:pt x="6715" y="9380"/>
                    <a:pt x="7251" y="8570"/>
                  </a:cubicBezTo>
                  <a:cubicBezTo>
                    <a:pt x="8323" y="6951"/>
                    <a:pt x="9180" y="5105"/>
                    <a:pt x="9168" y="3164"/>
                  </a:cubicBezTo>
                  <a:cubicBezTo>
                    <a:pt x="9168" y="2510"/>
                    <a:pt x="9049" y="1831"/>
                    <a:pt x="8704" y="1283"/>
                  </a:cubicBezTo>
                  <a:cubicBezTo>
                    <a:pt x="8169" y="432"/>
                    <a:pt x="7159" y="0"/>
                    <a:pt x="614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3"/>
            <p:cNvSpPr/>
            <p:nvPr/>
          </p:nvSpPr>
          <p:spPr>
            <a:xfrm rot="-7738681" flipH="1">
              <a:off x="8806495" y="1901317"/>
              <a:ext cx="142995" cy="55603"/>
            </a:xfrm>
            <a:custGeom>
              <a:avLst/>
              <a:gdLst/>
              <a:ahLst/>
              <a:cxnLst/>
              <a:rect l="l" t="t" r="r" b="b"/>
              <a:pathLst>
                <a:path w="6478" h="2519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977"/>
                    <a:pt x="870" y="1965"/>
                    <a:pt x="1822" y="2334"/>
                  </a:cubicBezTo>
                  <a:cubicBezTo>
                    <a:pt x="2180" y="2469"/>
                    <a:pt x="2556" y="2518"/>
                    <a:pt x="2940" y="2518"/>
                  </a:cubicBezTo>
                  <a:cubicBezTo>
                    <a:pt x="3603" y="2518"/>
                    <a:pt x="4290" y="2373"/>
                    <a:pt x="4954" y="2275"/>
                  </a:cubicBezTo>
                  <a:cubicBezTo>
                    <a:pt x="5192" y="2239"/>
                    <a:pt x="5487" y="2182"/>
                    <a:pt x="5765" y="2182"/>
                  </a:cubicBezTo>
                  <a:cubicBezTo>
                    <a:pt x="6043" y="2182"/>
                    <a:pt x="6305" y="2239"/>
                    <a:pt x="6478" y="2429"/>
                  </a:cubicBezTo>
                  <a:cubicBezTo>
                    <a:pt x="6204" y="1572"/>
                    <a:pt x="5430" y="917"/>
                    <a:pt x="4573" y="798"/>
                  </a:cubicBezTo>
                  <a:cubicBezTo>
                    <a:pt x="4458" y="784"/>
                    <a:pt x="4342" y="778"/>
                    <a:pt x="4227" y="778"/>
                  </a:cubicBezTo>
                  <a:cubicBezTo>
                    <a:pt x="3582" y="778"/>
                    <a:pt x="2931" y="965"/>
                    <a:pt x="2289" y="965"/>
                  </a:cubicBezTo>
                  <a:cubicBezTo>
                    <a:pt x="2272" y="965"/>
                    <a:pt x="2256" y="965"/>
                    <a:pt x="2239" y="965"/>
                  </a:cubicBezTo>
                  <a:cubicBezTo>
                    <a:pt x="1406" y="953"/>
                    <a:pt x="584" y="59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3"/>
            <p:cNvSpPr/>
            <p:nvPr/>
          </p:nvSpPr>
          <p:spPr>
            <a:xfrm rot="-7738681" flipH="1">
              <a:off x="8923866" y="1964602"/>
              <a:ext cx="146924" cy="75668"/>
            </a:xfrm>
            <a:custGeom>
              <a:avLst/>
              <a:gdLst/>
              <a:ahLst/>
              <a:cxnLst/>
              <a:rect l="l" t="t" r="r" b="b"/>
              <a:pathLst>
                <a:path w="6656" h="3428" extrusionOk="0">
                  <a:moveTo>
                    <a:pt x="1594" y="0"/>
                  </a:moveTo>
                  <a:cubicBezTo>
                    <a:pt x="1021" y="0"/>
                    <a:pt x="449" y="179"/>
                    <a:pt x="0" y="532"/>
                  </a:cubicBezTo>
                  <a:cubicBezTo>
                    <a:pt x="143" y="501"/>
                    <a:pt x="288" y="486"/>
                    <a:pt x="433" y="486"/>
                  </a:cubicBezTo>
                  <a:cubicBezTo>
                    <a:pt x="1326" y="486"/>
                    <a:pt x="2213" y="1061"/>
                    <a:pt x="2572" y="1901"/>
                  </a:cubicBezTo>
                  <a:cubicBezTo>
                    <a:pt x="2715" y="2163"/>
                    <a:pt x="2775" y="2449"/>
                    <a:pt x="2929" y="2699"/>
                  </a:cubicBezTo>
                  <a:cubicBezTo>
                    <a:pt x="3249" y="3189"/>
                    <a:pt x="3847" y="3427"/>
                    <a:pt x="4432" y="3427"/>
                  </a:cubicBezTo>
                  <a:cubicBezTo>
                    <a:pt x="4544" y="3427"/>
                    <a:pt x="4654" y="3419"/>
                    <a:pt x="4763" y="3402"/>
                  </a:cubicBezTo>
                  <a:cubicBezTo>
                    <a:pt x="5453" y="3306"/>
                    <a:pt x="6061" y="2925"/>
                    <a:pt x="6656" y="2580"/>
                  </a:cubicBezTo>
                  <a:lnTo>
                    <a:pt x="6656" y="2580"/>
                  </a:lnTo>
                  <a:cubicBezTo>
                    <a:pt x="6512" y="2627"/>
                    <a:pt x="6365" y="2649"/>
                    <a:pt x="6218" y="2649"/>
                  </a:cubicBezTo>
                  <a:cubicBezTo>
                    <a:pt x="5619" y="2649"/>
                    <a:pt x="5009" y="2296"/>
                    <a:pt x="4560" y="1866"/>
                  </a:cubicBezTo>
                  <a:cubicBezTo>
                    <a:pt x="3989" y="1330"/>
                    <a:pt x="3513" y="675"/>
                    <a:pt x="2834" y="306"/>
                  </a:cubicBezTo>
                  <a:cubicBezTo>
                    <a:pt x="2456" y="101"/>
                    <a:pt x="2025" y="0"/>
                    <a:pt x="1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3"/>
            <p:cNvSpPr/>
            <p:nvPr/>
          </p:nvSpPr>
          <p:spPr>
            <a:xfrm rot="-7738681" flipH="1">
              <a:off x="8869793" y="1971113"/>
              <a:ext cx="74146" cy="121537"/>
            </a:xfrm>
            <a:custGeom>
              <a:avLst/>
              <a:gdLst/>
              <a:ahLst/>
              <a:cxnLst/>
              <a:rect l="l" t="t" r="r" b="b"/>
              <a:pathLst>
                <a:path w="3359" h="5506" extrusionOk="0">
                  <a:moveTo>
                    <a:pt x="3358" y="0"/>
                  </a:moveTo>
                  <a:lnTo>
                    <a:pt x="3358" y="0"/>
                  </a:lnTo>
                  <a:cubicBezTo>
                    <a:pt x="2798" y="905"/>
                    <a:pt x="1679" y="1322"/>
                    <a:pt x="941" y="2096"/>
                  </a:cubicBezTo>
                  <a:cubicBezTo>
                    <a:pt x="310" y="2763"/>
                    <a:pt x="1" y="3703"/>
                    <a:pt x="48" y="4620"/>
                  </a:cubicBezTo>
                  <a:cubicBezTo>
                    <a:pt x="58" y="4811"/>
                    <a:pt x="119" y="5506"/>
                    <a:pt x="333" y="5506"/>
                  </a:cubicBezTo>
                  <a:cubicBezTo>
                    <a:pt x="372" y="5506"/>
                    <a:pt x="415" y="5483"/>
                    <a:pt x="465" y="5430"/>
                  </a:cubicBezTo>
                  <a:cubicBezTo>
                    <a:pt x="584" y="5310"/>
                    <a:pt x="620" y="4894"/>
                    <a:pt x="715" y="4727"/>
                  </a:cubicBezTo>
                  <a:cubicBezTo>
                    <a:pt x="834" y="4501"/>
                    <a:pt x="1001" y="4287"/>
                    <a:pt x="1179" y="4084"/>
                  </a:cubicBezTo>
                  <a:cubicBezTo>
                    <a:pt x="1608" y="3584"/>
                    <a:pt x="2144" y="3179"/>
                    <a:pt x="2513" y="2632"/>
                  </a:cubicBezTo>
                  <a:cubicBezTo>
                    <a:pt x="3049" y="1858"/>
                    <a:pt x="3215" y="917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3"/>
            <p:cNvSpPr/>
            <p:nvPr/>
          </p:nvSpPr>
          <p:spPr>
            <a:xfrm rot="-7738681" flipH="1">
              <a:off x="8940605" y="1760196"/>
              <a:ext cx="99885" cy="223936"/>
            </a:xfrm>
            <a:custGeom>
              <a:avLst/>
              <a:gdLst/>
              <a:ahLst/>
              <a:cxnLst/>
              <a:rect l="l" t="t" r="r" b="b"/>
              <a:pathLst>
                <a:path w="4525" h="10145" extrusionOk="0">
                  <a:moveTo>
                    <a:pt x="4061" y="1"/>
                  </a:moveTo>
                  <a:cubicBezTo>
                    <a:pt x="3894" y="2918"/>
                    <a:pt x="2525" y="5608"/>
                    <a:pt x="1132" y="8121"/>
                  </a:cubicBezTo>
                  <a:cubicBezTo>
                    <a:pt x="775" y="8775"/>
                    <a:pt x="429" y="9347"/>
                    <a:pt x="1" y="9835"/>
                  </a:cubicBezTo>
                  <a:lnTo>
                    <a:pt x="334" y="10145"/>
                  </a:lnTo>
                  <a:cubicBezTo>
                    <a:pt x="798" y="9621"/>
                    <a:pt x="1144" y="9014"/>
                    <a:pt x="1525" y="8359"/>
                  </a:cubicBezTo>
                  <a:cubicBezTo>
                    <a:pt x="2953" y="5799"/>
                    <a:pt x="4358" y="3049"/>
                    <a:pt x="4525" y="24"/>
                  </a:cubicBezTo>
                  <a:lnTo>
                    <a:pt x="40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2" name="Google Shape;872;p23"/>
            <p:cNvGrpSpPr/>
            <p:nvPr/>
          </p:nvGrpSpPr>
          <p:grpSpPr>
            <a:xfrm rot="-1324913">
              <a:off x="8697861" y="-353468"/>
              <a:ext cx="470024" cy="1364716"/>
              <a:chOff x="1460575" y="5630575"/>
              <a:chExt cx="645350" cy="1873775"/>
            </a:xfrm>
          </p:grpSpPr>
          <p:sp>
            <p:nvSpPr>
              <p:cNvPr id="873" name="Google Shape;873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23"/>
            <p:cNvSpPr/>
            <p:nvPr/>
          </p:nvSpPr>
          <p:spPr>
            <a:xfrm rot="-3525496">
              <a:off x="8618451" y="-65787"/>
              <a:ext cx="190880" cy="134748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02591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3714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517406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3773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3989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85505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28461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1555964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7052587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9116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1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24"/>
          <p:cNvSpPr/>
          <p:nvPr/>
        </p:nvSpPr>
        <p:spPr>
          <a:xfrm rot="10800000" flipH="1">
            <a:off x="0" y="-63734"/>
            <a:ext cx="9144085" cy="2617632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" name="Google Shape;878;p24"/>
          <p:cNvGrpSpPr/>
          <p:nvPr/>
        </p:nvGrpSpPr>
        <p:grpSpPr>
          <a:xfrm rot="-3585892" flipH="1">
            <a:off x="7782042" y="-981628"/>
            <a:ext cx="1104614" cy="2238706"/>
            <a:chOff x="1803775" y="5029925"/>
            <a:chExt cx="655775" cy="1329050"/>
          </a:xfrm>
        </p:grpSpPr>
        <p:sp>
          <p:nvSpPr>
            <p:cNvPr id="879" name="Google Shape;879;p2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" name="Google Shape;890;p24"/>
          <p:cNvGrpSpPr/>
          <p:nvPr/>
        </p:nvGrpSpPr>
        <p:grpSpPr>
          <a:xfrm rot="-7158830" flipH="1">
            <a:off x="8295400" y="618462"/>
            <a:ext cx="736632" cy="1342556"/>
            <a:chOff x="-214625" y="3943775"/>
            <a:chExt cx="458725" cy="836125"/>
          </a:xfrm>
        </p:grpSpPr>
        <p:sp>
          <p:nvSpPr>
            <p:cNvPr id="891" name="Google Shape;891;p24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24"/>
          <p:cNvGrpSpPr/>
          <p:nvPr/>
        </p:nvGrpSpPr>
        <p:grpSpPr>
          <a:xfrm rot="10800000" flipH="1">
            <a:off x="-422724" y="-457491"/>
            <a:ext cx="2828997" cy="2494679"/>
            <a:chOff x="-232214" y="3409528"/>
            <a:chExt cx="2412996" cy="2127840"/>
          </a:xfrm>
        </p:grpSpPr>
        <p:grpSp>
          <p:nvGrpSpPr>
            <p:cNvPr id="904" name="Google Shape;904;p24"/>
            <p:cNvGrpSpPr/>
            <p:nvPr/>
          </p:nvGrpSpPr>
          <p:grpSpPr>
            <a:xfrm rot="1865779">
              <a:off x="184802" y="3513544"/>
              <a:ext cx="923583" cy="1871813"/>
              <a:chOff x="1803775" y="5029925"/>
              <a:chExt cx="655775" cy="1329050"/>
            </a:xfrm>
          </p:grpSpPr>
          <p:sp>
            <p:nvSpPr>
              <p:cNvPr id="905" name="Google Shape;905;p24"/>
              <p:cNvSpPr/>
              <p:nvPr/>
            </p:nvSpPr>
            <p:spPr>
              <a:xfrm>
                <a:off x="1955600" y="5030950"/>
                <a:ext cx="183975" cy="658600"/>
              </a:xfrm>
              <a:custGeom>
                <a:avLst/>
                <a:gdLst/>
                <a:ahLst/>
                <a:cxnLst/>
                <a:rect l="l" t="t" r="r" b="b"/>
                <a:pathLst>
                  <a:path w="7359" h="26344" extrusionOk="0">
                    <a:moveTo>
                      <a:pt x="2447" y="1"/>
                    </a:moveTo>
                    <a:cubicBezTo>
                      <a:pt x="2378" y="1"/>
                      <a:pt x="2308" y="6"/>
                      <a:pt x="2238" y="19"/>
                    </a:cubicBezTo>
                    <a:cubicBezTo>
                      <a:pt x="1441" y="138"/>
                      <a:pt x="988" y="959"/>
                      <a:pt x="714" y="1709"/>
                    </a:cubicBezTo>
                    <a:cubicBezTo>
                      <a:pt x="12" y="3769"/>
                      <a:pt x="0" y="6031"/>
                      <a:pt x="655" y="8079"/>
                    </a:cubicBezTo>
                    <a:cubicBezTo>
                      <a:pt x="1107" y="9448"/>
                      <a:pt x="1846" y="10722"/>
                      <a:pt x="2262" y="12103"/>
                    </a:cubicBezTo>
                    <a:cubicBezTo>
                      <a:pt x="3131" y="14925"/>
                      <a:pt x="2631" y="18045"/>
                      <a:pt x="3572" y="20855"/>
                    </a:cubicBezTo>
                    <a:cubicBezTo>
                      <a:pt x="3822" y="21640"/>
                      <a:pt x="5763" y="26343"/>
                      <a:pt x="5763" y="26343"/>
                    </a:cubicBezTo>
                    <a:cubicBezTo>
                      <a:pt x="5763" y="26343"/>
                      <a:pt x="5977" y="23295"/>
                      <a:pt x="6227" y="22533"/>
                    </a:cubicBezTo>
                    <a:cubicBezTo>
                      <a:pt x="6882" y="20462"/>
                      <a:pt x="7358" y="18247"/>
                      <a:pt x="6858" y="16092"/>
                    </a:cubicBezTo>
                    <a:cubicBezTo>
                      <a:pt x="6620" y="15020"/>
                      <a:pt x="6144" y="14008"/>
                      <a:pt x="5834" y="12949"/>
                    </a:cubicBezTo>
                    <a:cubicBezTo>
                      <a:pt x="5120" y="10603"/>
                      <a:pt x="5179" y="8079"/>
                      <a:pt x="5167" y="5626"/>
                    </a:cubicBezTo>
                    <a:cubicBezTo>
                      <a:pt x="5167" y="3841"/>
                      <a:pt x="5036" y="1852"/>
                      <a:pt x="3739" y="614"/>
                    </a:cubicBezTo>
                    <a:cubicBezTo>
                      <a:pt x="3385" y="271"/>
                      <a:pt x="2923" y="1"/>
                      <a:pt x="24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4"/>
              <p:cNvSpPr/>
              <p:nvPr/>
            </p:nvSpPr>
            <p:spPr>
              <a:xfrm>
                <a:off x="2114250" y="5235650"/>
                <a:ext cx="231000" cy="585750"/>
              </a:xfrm>
              <a:custGeom>
                <a:avLst/>
                <a:gdLst/>
                <a:ahLst/>
                <a:cxnLst/>
                <a:rect l="l" t="t" r="r" b="b"/>
                <a:pathLst>
                  <a:path w="9240" h="23430" extrusionOk="0">
                    <a:moveTo>
                      <a:pt x="7573" y="1"/>
                    </a:moveTo>
                    <a:cubicBezTo>
                      <a:pt x="7215" y="1"/>
                      <a:pt x="6845" y="121"/>
                      <a:pt x="6549" y="332"/>
                    </a:cubicBezTo>
                    <a:cubicBezTo>
                      <a:pt x="6013" y="701"/>
                      <a:pt x="5667" y="1296"/>
                      <a:pt x="5417" y="1891"/>
                    </a:cubicBezTo>
                    <a:cubicBezTo>
                      <a:pt x="3715" y="5785"/>
                      <a:pt x="4584" y="10476"/>
                      <a:pt x="2643" y="14274"/>
                    </a:cubicBezTo>
                    <a:cubicBezTo>
                      <a:pt x="2286" y="14988"/>
                      <a:pt x="1822" y="15643"/>
                      <a:pt x="1465" y="16369"/>
                    </a:cubicBezTo>
                    <a:cubicBezTo>
                      <a:pt x="857" y="17572"/>
                      <a:pt x="0" y="21299"/>
                      <a:pt x="274" y="23430"/>
                    </a:cubicBezTo>
                    <a:cubicBezTo>
                      <a:pt x="1167" y="21251"/>
                      <a:pt x="2346" y="18858"/>
                      <a:pt x="3548" y="16810"/>
                    </a:cubicBezTo>
                    <a:cubicBezTo>
                      <a:pt x="5834" y="12976"/>
                      <a:pt x="7572" y="8821"/>
                      <a:pt x="8715" y="4511"/>
                    </a:cubicBezTo>
                    <a:cubicBezTo>
                      <a:pt x="9001" y="3451"/>
                      <a:pt x="9239" y="2332"/>
                      <a:pt x="8966" y="1260"/>
                    </a:cubicBezTo>
                    <a:cubicBezTo>
                      <a:pt x="8870" y="879"/>
                      <a:pt x="8692" y="486"/>
                      <a:pt x="8370" y="248"/>
                    </a:cubicBezTo>
                    <a:cubicBezTo>
                      <a:pt x="8142" y="78"/>
                      <a:pt x="7861" y="1"/>
                      <a:pt x="7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4"/>
              <p:cNvSpPr/>
              <p:nvPr/>
            </p:nvSpPr>
            <p:spPr>
              <a:xfrm>
                <a:off x="2142525" y="5476450"/>
                <a:ext cx="239625" cy="558375"/>
              </a:xfrm>
              <a:custGeom>
                <a:avLst/>
                <a:gdLst/>
                <a:ahLst/>
                <a:cxnLst/>
                <a:rect l="l" t="t" r="r" b="b"/>
                <a:pathLst>
                  <a:path w="9585" h="22335" extrusionOk="0">
                    <a:moveTo>
                      <a:pt x="8295" y="0"/>
                    </a:moveTo>
                    <a:cubicBezTo>
                      <a:pt x="7885" y="0"/>
                      <a:pt x="7450" y="190"/>
                      <a:pt x="7120" y="475"/>
                    </a:cubicBezTo>
                    <a:cubicBezTo>
                      <a:pt x="5120" y="2201"/>
                      <a:pt x="6096" y="5952"/>
                      <a:pt x="4025" y="7607"/>
                    </a:cubicBezTo>
                    <a:cubicBezTo>
                      <a:pt x="3655" y="7904"/>
                      <a:pt x="3227" y="8095"/>
                      <a:pt x="2882" y="8404"/>
                    </a:cubicBezTo>
                    <a:cubicBezTo>
                      <a:pt x="2048" y="9130"/>
                      <a:pt x="1810" y="10309"/>
                      <a:pt x="1762" y="11428"/>
                    </a:cubicBezTo>
                    <a:cubicBezTo>
                      <a:pt x="1727" y="12524"/>
                      <a:pt x="1822" y="13655"/>
                      <a:pt x="1465" y="14703"/>
                    </a:cubicBezTo>
                    <a:cubicBezTo>
                      <a:pt x="1286" y="15226"/>
                      <a:pt x="1012" y="15703"/>
                      <a:pt x="798" y="16203"/>
                    </a:cubicBezTo>
                    <a:cubicBezTo>
                      <a:pt x="12" y="18048"/>
                      <a:pt x="0" y="20406"/>
                      <a:pt x="417" y="22335"/>
                    </a:cubicBezTo>
                    <a:cubicBezTo>
                      <a:pt x="572" y="19632"/>
                      <a:pt x="2155" y="17393"/>
                      <a:pt x="3477" y="15131"/>
                    </a:cubicBezTo>
                    <a:cubicBezTo>
                      <a:pt x="5156" y="12286"/>
                      <a:pt x="6453" y="9226"/>
                      <a:pt x="7739" y="6178"/>
                    </a:cubicBezTo>
                    <a:cubicBezTo>
                      <a:pt x="8251" y="4940"/>
                      <a:pt x="8775" y="3701"/>
                      <a:pt x="9192" y="2415"/>
                    </a:cubicBezTo>
                    <a:cubicBezTo>
                      <a:pt x="9442" y="1641"/>
                      <a:pt x="9585" y="653"/>
                      <a:pt x="8930" y="189"/>
                    </a:cubicBezTo>
                    <a:cubicBezTo>
                      <a:pt x="8740" y="58"/>
                      <a:pt x="8521" y="0"/>
                      <a:pt x="8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4"/>
              <p:cNvSpPr/>
              <p:nvPr/>
            </p:nvSpPr>
            <p:spPr>
              <a:xfrm>
                <a:off x="2187475" y="5688250"/>
                <a:ext cx="272075" cy="546300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21852" extrusionOk="0">
                    <a:moveTo>
                      <a:pt x="9750" y="1"/>
                    </a:moveTo>
                    <a:cubicBezTo>
                      <a:pt x="9429" y="1"/>
                      <a:pt x="9097" y="124"/>
                      <a:pt x="8823" y="289"/>
                    </a:cubicBezTo>
                    <a:cubicBezTo>
                      <a:pt x="7382" y="1182"/>
                      <a:pt x="6965" y="3075"/>
                      <a:pt x="5941" y="4433"/>
                    </a:cubicBezTo>
                    <a:cubicBezTo>
                      <a:pt x="5417" y="5123"/>
                      <a:pt x="4715" y="5707"/>
                      <a:pt x="4310" y="6481"/>
                    </a:cubicBezTo>
                    <a:cubicBezTo>
                      <a:pt x="3751" y="7588"/>
                      <a:pt x="3881" y="8874"/>
                      <a:pt x="3774" y="10112"/>
                    </a:cubicBezTo>
                    <a:cubicBezTo>
                      <a:pt x="3751" y="10422"/>
                      <a:pt x="3703" y="10743"/>
                      <a:pt x="3560" y="11017"/>
                    </a:cubicBezTo>
                    <a:cubicBezTo>
                      <a:pt x="3358" y="11374"/>
                      <a:pt x="3000" y="11612"/>
                      <a:pt x="2727" y="11898"/>
                    </a:cubicBezTo>
                    <a:cubicBezTo>
                      <a:pt x="1798" y="12850"/>
                      <a:pt x="1655" y="14279"/>
                      <a:pt x="1488" y="15601"/>
                    </a:cubicBezTo>
                    <a:cubicBezTo>
                      <a:pt x="1357" y="16732"/>
                      <a:pt x="1143" y="17851"/>
                      <a:pt x="905" y="18958"/>
                    </a:cubicBezTo>
                    <a:cubicBezTo>
                      <a:pt x="738" y="19673"/>
                      <a:pt x="0" y="21232"/>
                      <a:pt x="369" y="21852"/>
                    </a:cubicBezTo>
                    <a:cubicBezTo>
                      <a:pt x="2941" y="15696"/>
                      <a:pt x="6489" y="10279"/>
                      <a:pt x="9751" y="4457"/>
                    </a:cubicBezTo>
                    <a:cubicBezTo>
                      <a:pt x="10239" y="3576"/>
                      <a:pt x="10716" y="2671"/>
                      <a:pt x="10823" y="1671"/>
                    </a:cubicBezTo>
                    <a:cubicBezTo>
                      <a:pt x="10882" y="1075"/>
                      <a:pt x="10739" y="397"/>
                      <a:pt x="10228" y="111"/>
                    </a:cubicBezTo>
                    <a:cubicBezTo>
                      <a:pt x="10078" y="34"/>
                      <a:pt x="9915" y="1"/>
                      <a:pt x="9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4"/>
              <p:cNvSpPr/>
              <p:nvPr/>
            </p:nvSpPr>
            <p:spPr>
              <a:xfrm>
                <a:off x="1875225" y="5439475"/>
                <a:ext cx="275350" cy="581350"/>
              </a:xfrm>
              <a:custGeom>
                <a:avLst/>
                <a:gdLst/>
                <a:ahLst/>
                <a:cxnLst/>
                <a:rect l="l" t="t" r="r" b="b"/>
                <a:pathLst>
                  <a:path w="11014" h="23254" extrusionOk="0">
                    <a:moveTo>
                      <a:pt x="1532" y="0"/>
                    </a:moveTo>
                    <a:cubicBezTo>
                      <a:pt x="1396" y="0"/>
                      <a:pt x="1258" y="23"/>
                      <a:pt x="1120" y="72"/>
                    </a:cubicBezTo>
                    <a:cubicBezTo>
                      <a:pt x="167" y="418"/>
                      <a:pt x="0" y="1668"/>
                      <a:pt x="72" y="2668"/>
                    </a:cubicBezTo>
                    <a:cubicBezTo>
                      <a:pt x="405" y="6859"/>
                      <a:pt x="2215" y="10836"/>
                      <a:pt x="4501" y="14396"/>
                    </a:cubicBezTo>
                    <a:cubicBezTo>
                      <a:pt x="6465" y="17444"/>
                      <a:pt x="8692" y="20456"/>
                      <a:pt x="11014" y="23254"/>
                    </a:cubicBezTo>
                    <a:cubicBezTo>
                      <a:pt x="10966" y="22111"/>
                      <a:pt x="9954" y="20718"/>
                      <a:pt x="9335" y="19801"/>
                    </a:cubicBezTo>
                    <a:cubicBezTo>
                      <a:pt x="8763" y="18968"/>
                      <a:pt x="8132" y="18158"/>
                      <a:pt x="7906" y="17182"/>
                    </a:cubicBezTo>
                    <a:cubicBezTo>
                      <a:pt x="7632" y="15967"/>
                      <a:pt x="8073" y="14598"/>
                      <a:pt x="7454" y="13515"/>
                    </a:cubicBezTo>
                    <a:cubicBezTo>
                      <a:pt x="7001" y="12681"/>
                      <a:pt x="6025" y="12253"/>
                      <a:pt x="5346" y="11586"/>
                    </a:cubicBezTo>
                    <a:cubicBezTo>
                      <a:pt x="4108" y="10371"/>
                      <a:pt x="3858" y="8478"/>
                      <a:pt x="3858" y="6764"/>
                    </a:cubicBezTo>
                    <a:cubicBezTo>
                      <a:pt x="3858" y="5025"/>
                      <a:pt x="4037" y="3240"/>
                      <a:pt x="3406" y="1632"/>
                    </a:cubicBezTo>
                    <a:cubicBezTo>
                      <a:pt x="3089" y="816"/>
                      <a:pt x="2345" y="0"/>
                      <a:pt x="1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4"/>
              <p:cNvSpPr/>
              <p:nvPr/>
            </p:nvSpPr>
            <p:spPr>
              <a:xfrm>
                <a:off x="1803775" y="5791475"/>
                <a:ext cx="395625" cy="436825"/>
              </a:xfrm>
              <a:custGeom>
                <a:avLst/>
                <a:gdLst/>
                <a:ahLst/>
                <a:cxnLst/>
                <a:rect l="l" t="t" r="r" b="b"/>
                <a:pathLst>
                  <a:path w="15825" h="17473" extrusionOk="0">
                    <a:moveTo>
                      <a:pt x="1787" y="0"/>
                    </a:moveTo>
                    <a:cubicBezTo>
                      <a:pt x="1712" y="0"/>
                      <a:pt x="1636" y="6"/>
                      <a:pt x="1561" y="18"/>
                    </a:cubicBezTo>
                    <a:cubicBezTo>
                      <a:pt x="489" y="197"/>
                      <a:pt x="1" y="1471"/>
                      <a:pt x="1" y="2566"/>
                    </a:cubicBezTo>
                    <a:cubicBezTo>
                      <a:pt x="13" y="4554"/>
                      <a:pt x="1001" y="6447"/>
                      <a:pt x="2335" y="7924"/>
                    </a:cubicBezTo>
                    <a:cubicBezTo>
                      <a:pt x="3680" y="9388"/>
                      <a:pt x="5347" y="10519"/>
                      <a:pt x="7002" y="11638"/>
                    </a:cubicBezTo>
                    <a:cubicBezTo>
                      <a:pt x="8442" y="12627"/>
                      <a:pt x="9895" y="13591"/>
                      <a:pt x="11371" y="14556"/>
                    </a:cubicBezTo>
                    <a:cubicBezTo>
                      <a:pt x="12752" y="15484"/>
                      <a:pt x="14288" y="16877"/>
                      <a:pt x="15824" y="17473"/>
                    </a:cubicBezTo>
                    <a:cubicBezTo>
                      <a:pt x="15670" y="16258"/>
                      <a:pt x="14824" y="14734"/>
                      <a:pt x="13931" y="13901"/>
                    </a:cubicBezTo>
                    <a:cubicBezTo>
                      <a:pt x="13276" y="13305"/>
                      <a:pt x="12479" y="12901"/>
                      <a:pt x="11836" y="12305"/>
                    </a:cubicBezTo>
                    <a:cubicBezTo>
                      <a:pt x="10395" y="10936"/>
                      <a:pt x="9931" y="8614"/>
                      <a:pt x="8157" y="7721"/>
                    </a:cubicBezTo>
                    <a:cubicBezTo>
                      <a:pt x="7276" y="7293"/>
                      <a:pt x="6180" y="7245"/>
                      <a:pt x="5525" y="6519"/>
                    </a:cubicBezTo>
                    <a:cubicBezTo>
                      <a:pt x="5192" y="6162"/>
                      <a:pt x="5049" y="5673"/>
                      <a:pt x="4894" y="5209"/>
                    </a:cubicBezTo>
                    <a:cubicBezTo>
                      <a:pt x="4644" y="4364"/>
                      <a:pt x="4382" y="3530"/>
                      <a:pt x="4120" y="2685"/>
                    </a:cubicBezTo>
                    <a:cubicBezTo>
                      <a:pt x="3918" y="2030"/>
                      <a:pt x="3728" y="1375"/>
                      <a:pt x="3311" y="840"/>
                    </a:cubicBezTo>
                    <a:cubicBezTo>
                      <a:pt x="2951" y="364"/>
                      <a:pt x="2385" y="0"/>
                      <a:pt x="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4"/>
              <p:cNvSpPr/>
              <p:nvPr/>
            </p:nvSpPr>
            <p:spPr>
              <a:xfrm>
                <a:off x="2005900" y="5029925"/>
                <a:ext cx="226525" cy="1329050"/>
              </a:xfrm>
              <a:custGeom>
                <a:avLst/>
                <a:gdLst/>
                <a:ahLst/>
                <a:cxnLst/>
                <a:rect l="l" t="t" r="r" b="b"/>
                <a:pathLst>
                  <a:path w="9061" h="53162" extrusionOk="0">
                    <a:moveTo>
                      <a:pt x="441" y="0"/>
                    </a:moveTo>
                    <a:lnTo>
                      <a:pt x="0" y="83"/>
                    </a:lnTo>
                    <a:cubicBezTo>
                      <a:pt x="1381" y="6787"/>
                      <a:pt x="2286" y="14180"/>
                      <a:pt x="3239" y="22015"/>
                    </a:cubicBezTo>
                    <a:cubicBezTo>
                      <a:pt x="4548" y="32754"/>
                      <a:pt x="5906" y="43875"/>
                      <a:pt x="8632" y="53161"/>
                    </a:cubicBezTo>
                    <a:lnTo>
                      <a:pt x="9061" y="53042"/>
                    </a:lnTo>
                    <a:cubicBezTo>
                      <a:pt x="6358" y="43779"/>
                      <a:pt x="5001" y="32695"/>
                      <a:pt x="3691" y="21967"/>
                    </a:cubicBezTo>
                    <a:cubicBezTo>
                      <a:pt x="2739" y="14121"/>
                      <a:pt x="1846" y="6727"/>
                      <a:pt x="4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4"/>
              <p:cNvSpPr/>
              <p:nvPr/>
            </p:nvSpPr>
            <p:spPr>
              <a:xfrm>
                <a:off x="2117225" y="5235900"/>
                <a:ext cx="205700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22884" extrusionOk="0">
                    <a:moveTo>
                      <a:pt x="7834" y="0"/>
                    </a:moveTo>
                    <a:cubicBezTo>
                      <a:pt x="6584" y="1989"/>
                      <a:pt x="6037" y="4596"/>
                      <a:pt x="5513" y="7132"/>
                    </a:cubicBezTo>
                    <a:cubicBezTo>
                      <a:pt x="5215" y="8561"/>
                      <a:pt x="4929" y="9906"/>
                      <a:pt x="4548" y="11109"/>
                    </a:cubicBezTo>
                    <a:cubicBezTo>
                      <a:pt x="4024" y="12704"/>
                      <a:pt x="3286" y="14228"/>
                      <a:pt x="2572" y="15716"/>
                    </a:cubicBezTo>
                    <a:cubicBezTo>
                      <a:pt x="1465" y="17967"/>
                      <a:pt x="357" y="20288"/>
                      <a:pt x="0" y="22824"/>
                    </a:cubicBezTo>
                    <a:lnTo>
                      <a:pt x="453" y="22884"/>
                    </a:lnTo>
                    <a:cubicBezTo>
                      <a:pt x="798" y="20419"/>
                      <a:pt x="1917" y="18133"/>
                      <a:pt x="2989" y="15907"/>
                    </a:cubicBezTo>
                    <a:cubicBezTo>
                      <a:pt x="3703" y="14407"/>
                      <a:pt x="4453" y="12859"/>
                      <a:pt x="4977" y="11252"/>
                    </a:cubicBezTo>
                    <a:cubicBezTo>
                      <a:pt x="5382" y="10025"/>
                      <a:pt x="5668" y="8668"/>
                      <a:pt x="5965" y="7239"/>
                    </a:cubicBezTo>
                    <a:cubicBezTo>
                      <a:pt x="6477" y="4751"/>
                      <a:pt x="7001" y="2179"/>
                      <a:pt x="8227" y="250"/>
                    </a:cubicBezTo>
                    <a:lnTo>
                      <a:pt x="7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4"/>
              <p:cNvSpPr/>
              <p:nvPr/>
            </p:nvSpPr>
            <p:spPr>
              <a:xfrm>
                <a:off x="2144900" y="5476700"/>
                <a:ext cx="224750" cy="5256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21027" extrusionOk="0">
                    <a:moveTo>
                      <a:pt x="8680" y="0"/>
                    </a:moveTo>
                    <a:cubicBezTo>
                      <a:pt x="7239" y="1358"/>
                      <a:pt x="6096" y="3620"/>
                      <a:pt x="5715" y="5930"/>
                    </a:cubicBezTo>
                    <a:cubicBezTo>
                      <a:pt x="5692" y="6084"/>
                      <a:pt x="5680" y="6251"/>
                      <a:pt x="5644" y="6418"/>
                    </a:cubicBezTo>
                    <a:cubicBezTo>
                      <a:pt x="5442" y="7692"/>
                      <a:pt x="5227" y="9001"/>
                      <a:pt x="4513" y="10049"/>
                    </a:cubicBezTo>
                    <a:cubicBezTo>
                      <a:pt x="4394" y="10216"/>
                      <a:pt x="4275" y="10371"/>
                      <a:pt x="4144" y="10537"/>
                    </a:cubicBezTo>
                    <a:cubicBezTo>
                      <a:pt x="3918" y="10823"/>
                      <a:pt x="3679" y="11121"/>
                      <a:pt x="3513" y="11442"/>
                    </a:cubicBezTo>
                    <a:cubicBezTo>
                      <a:pt x="3263" y="11918"/>
                      <a:pt x="3168" y="12442"/>
                      <a:pt x="3084" y="12954"/>
                    </a:cubicBezTo>
                    <a:cubicBezTo>
                      <a:pt x="3037" y="13157"/>
                      <a:pt x="3013" y="13395"/>
                      <a:pt x="2953" y="13609"/>
                    </a:cubicBezTo>
                    <a:cubicBezTo>
                      <a:pt x="2703" y="14621"/>
                      <a:pt x="2144" y="15574"/>
                      <a:pt x="1632" y="16479"/>
                    </a:cubicBezTo>
                    <a:cubicBezTo>
                      <a:pt x="1513" y="16705"/>
                      <a:pt x="1370" y="16907"/>
                      <a:pt x="1251" y="17133"/>
                    </a:cubicBezTo>
                    <a:cubicBezTo>
                      <a:pt x="679" y="18193"/>
                      <a:pt x="0" y="19586"/>
                      <a:pt x="143" y="21027"/>
                    </a:cubicBezTo>
                    <a:lnTo>
                      <a:pt x="584" y="20967"/>
                    </a:lnTo>
                    <a:cubicBezTo>
                      <a:pt x="477" y="19658"/>
                      <a:pt x="1060" y="18395"/>
                      <a:pt x="1655" y="17336"/>
                    </a:cubicBezTo>
                    <a:cubicBezTo>
                      <a:pt x="1774" y="17133"/>
                      <a:pt x="1905" y="16907"/>
                      <a:pt x="2025" y="16705"/>
                    </a:cubicBezTo>
                    <a:cubicBezTo>
                      <a:pt x="2572" y="15764"/>
                      <a:pt x="3132" y="14800"/>
                      <a:pt x="3394" y="13704"/>
                    </a:cubicBezTo>
                    <a:cubicBezTo>
                      <a:pt x="3441" y="13490"/>
                      <a:pt x="3489" y="13252"/>
                      <a:pt x="3525" y="13026"/>
                    </a:cubicBezTo>
                    <a:cubicBezTo>
                      <a:pt x="3620" y="12538"/>
                      <a:pt x="3715" y="12073"/>
                      <a:pt x="3918" y="11657"/>
                    </a:cubicBezTo>
                    <a:cubicBezTo>
                      <a:pt x="4060" y="11371"/>
                      <a:pt x="4275" y="11109"/>
                      <a:pt x="4501" y="10835"/>
                    </a:cubicBezTo>
                    <a:cubicBezTo>
                      <a:pt x="4632" y="10668"/>
                      <a:pt x="4763" y="10514"/>
                      <a:pt x="4882" y="10335"/>
                    </a:cubicBezTo>
                    <a:cubicBezTo>
                      <a:pt x="5680" y="9192"/>
                      <a:pt x="5882" y="7835"/>
                      <a:pt x="6096" y="6501"/>
                    </a:cubicBezTo>
                    <a:cubicBezTo>
                      <a:pt x="6120" y="6346"/>
                      <a:pt x="6132" y="6180"/>
                      <a:pt x="6168" y="6013"/>
                    </a:cubicBezTo>
                    <a:cubicBezTo>
                      <a:pt x="6537" y="3810"/>
                      <a:pt x="7609" y="1643"/>
                      <a:pt x="8990" y="346"/>
                    </a:cubicBezTo>
                    <a:lnTo>
                      <a:pt x="86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4"/>
              <p:cNvSpPr/>
              <p:nvPr/>
            </p:nvSpPr>
            <p:spPr>
              <a:xfrm>
                <a:off x="1821950" y="5686250"/>
                <a:ext cx="624500" cy="553650"/>
              </a:xfrm>
              <a:custGeom>
                <a:avLst/>
                <a:gdLst/>
                <a:ahLst/>
                <a:cxnLst/>
                <a:rect l="l" t="t" r="r" b="b"/>
                <a:pathLst>
                  <a:path w="24980" h="22146" extrusionOk="0">
                    <a:moveTo>
                      <a:pt x="24694" y="0"/>
                    </a:moveTo>
                    <a:cubicBezTo>
                      <a:pt x="23420" y="1012"/>
                      <a:pt x="22610" y="2810"/>
                      <a:pt x="22241" y="3798"/>
                    </a:cubicBezTo>
                    <a:cubicBezTo>
                      <a:pt x="22110" y="4120"/>
                      <a:pt x="22003" y="4453"/>
                      <a:pt x="21884" y="4775"/>
                    </a:cubicBezTo>
                    <a:cubicBezTo>
                      <a:pt x="21539" y="5739"/>
                      <a:pt x="21193" y="6727"/>
                      <a:pt x="20681" y="7608"/>
                    </a:cubicBezTo>
                    <a:cubicBezTo>
                      <a:pt x="20455" y="7977"/>
                      <a:pt x="20181" y="8335"/>
                      <a:pt x="19931" y="8692"/>
                    </a:cubicBezTo>
                    <a:cubicBezTo>
                      <a:pt x="19586" y="9168"/>
                      <a:pt x="19229" y="9668"/>
                      <a:pt x="18955" y="10204"/>
                    </a:cubicBezTo>
                    <a:cubicBezTo>
                      <a:pt x="18610" y="10883"/>
                      <a:pt x="18395" y="11609"/>
                      <a:pt x="18193" y="12323"/>
                    </a:cubicBezTo>
                    <a:cubicBezTo>
                      <a:pt x="18062" y="12788"/>
                      <a:pt x="17919" y="13276"/>
                      <a:pt x="17740" y="13716"/>
                    </a:cubicBezTo>
                    <a:cubicBezTo>
                      <a:pt x="17550" y="14216"/>
                      <a:pt x="17312" y="14693"/>
                      <a:pt x="17086" y="15145"/>
                    </a:cubicBezTo>
                    <a:cubicBezTo>
                      <a:pt x="16931" y="15466"/>
                      <a:pt x="16764" y="15800"/>
                      <a:pt x="16609" y="16133"/>
                    </a:cubicBezTo>
                    <a:cubicBezTo>
                      <a:pt x="16216" y="17026"/>
                      <a:pt x="15919" y="17979"/>
                      <a:pt x="15633" y="18884"/>
                    </a:cubicBezTo>
                    <a:lnTo>
                      <a:pt x="14883" y="21265"/>
                    </a:lnTo>
                    <a:cubicBezTo>
                      <a:pt x="14740" y="21122"/>
                      <a:pt x="14585" y="20967"/>
                      <a:pt x="14442" y="20800"/>
                    </a:cubicBezTo>
                    <a:cubicBezTo>
                      <a:pt x="13311" y="19634"/>
                      <a:pt x="12025" y="18324"/>
                      <a:pt x="10799" y="17407"/>
                    </a:cubicBezTo>
                    <a:lnTo>
                      <a:pt x="10466" y="17169"/>
                    </a:lnTo>
                    <a:cubicBezTo>
                      <a:pt x="9847" y="16717"/>
                      <a:pt x="9204" y="16252"/>
                      <a:pt x="8680" y="15681"/>
                    </a:cubicBezTo>
                    <a:cubicBezTo>
                      <a:pt x="8489" y="15466"/>
                      <a:pt x="8299" y="15205"/>
                      <a:pt x="8096" y="14966"/>
                    </a:cubicBezTo>
                    <a:cubicBezTo>
                      <a:pt x="7858" y="14669"/>
                      <a:pt x="7620" y="14371"/>
                      <a:pt x="7358" y="14097"/>
                    </a:cubicBezTo>
                    <a:cubicBezTo>
                      <a:pt x="6930" y="13657"/>
                      <a:pt x="6418" y="13300"/>
                      <a:pt x="5929" y="12966"/>
                    </a:cubicBezTo>
                    <a:cubicBezTo>
                      <a:pt x="5739" y="12823"/>
                      <a:pt x="5537" y="12692"/>
                      <a:pt x="5358" y="12561"/>
                    </a:cubicBezTo>
                    <a:cubicBezTo>
                      <a:pt x="2822" y="10680"/>
                      <a:pt x="929" y="7561"/>
                      <a:pt x="453" y="4418"/>
                    </a:cubicBezTo>
                    <a:lnTo>
                      <a:pt x="0" y="4489"/>
                    </a:lnTo>
                    <a:cubicBezTo>
                      <a:pt x="512" y="7739"/>
                      <a:pt x="2465" y="10978"/>
                      <a:pt x="5096" y="12930"/>
                    </a:cubicBezTo>
                    <a:cubicBezTo>
                      <a:pt x="5287" y="13085"/>
                      <a:pt x="5477" y="13216"/>
                      <a:pt x="5679" y="13347"/>
                    </a:cubicBezTo>
                    <a:cubicBezTo>
                      <a:pt x="6180" y="13704"/>
                      <a:pt x="6644" y="14038"/>
                      <a:pt x="7049" y="14431"/>
                    </a:cubicBezTo>
                    <a:cubicBezTo>
                      <a:pt x="7299" y="14693"/>
                      <a:pt x="7501" y="14966"/>
                      <a:pt x="7739" y="15264"/>
                    </a:cubicBezTo>
                    <a:cubicBezTo>
                      <a:pt x="7942" y="15526"/>
                      <a:pt x="8132" y="15776"/>
                      <a:pt x="8358" y="16014"/>
                    </a:cubicBezTo>
                    <a:cubicBezTo>
                      <a:pt x="8906" y="16621"/>
                      <a:pt x="9573" y="17098"/>
                      <a:pt x="10216" y="17562"/>
                    </a:cubicBezTo>
                    <a:lnTo>
                      <a:pt x="10537" y="17800"/>
                    </a:lnTo>
                    <a:cubicBezTo>
                      <a:pt x="11752" y="18681"/>
                      <a:pt x="13014" y="19991"/>
                      <a:pt x="14133" y="21134"/>
                    </a:cubicBezTo>
                    <a:cubicBezTo>
                      <a:pt x="14371" y="21396"/>
                      <a:pt x="14609" y="21634"/>
                      <a:pt x="14847" y="21872"/>
                    </a:cubicBezTo>
                    <a:lnTo>
                      <a:pt x="15109" y="22146"/>
                    </a:lnTo>
                    <a:lnTo>
                      <a:pt x="16097" y="18991"/>
                    </a:lnTo>
                    <a:cubicBezTo>
                      <a:pt x="16371" y="18074"/>
                      <a:pt x="16657" y="17157"/>
                      <a:pt x="17050" y="16276"/>
                    </a:cubicBezTo>
                    <a:cubicBezTo>
                      <a:pt x="17193" y="15955"/>
                      <a:pt x="17348" y="15621"/>
                      <a:pt x="17502" y="15312"/>
                    </a:cubicBezTo>
                    <a:cubicBezTo>
                      <a:pt x="17740" y="14835"/>
                      <a:pt x="17979" y="14347"/>
                      <a:pt x="18181" y="13835"/>
                    </a:cubicBezTo>
                    <a:cubicBezTo>
                      <a:pt x="18360" y="13383"/>
                      <a:pt x="18502" y="12883"/>
                      <a:pt x="18633" y="12407"/>
                    </a:cubicBezTo>
                    <a:cubicBezTo>
                      <a:pt x="18836" y="11728"/>
                      <a:pt x="19038" y="11025"/>
                      <a:pt x="19372" y="10383"/>
                    </a:cubicBezTo>
                    <a:cubicBezTo>
                      <a:pt x="19634" y="9871"/>
                      <a:pt x="19979" y="9394"/>
                      <a:pt x="20324" y="8930"/>
                    </a:cubicBezTo>
                    <a:cubicBezTo>
                      <a:pt x="20574" y="8573"/>
                      <a:pt x="20836" y="8204"/>
                      <a:pt x="21074" y="7811"/>
                    </a:cubicBezTo>
                    <a:cubicBezTo>
                      <a:pt x="21634" y="6906"/>
                      <a:pt x="21991" y="5894"/>
                      <a:pt x="22324" y="4906"/>
                    </a:cubicBezTo>
                    <a:cubicBezTo>
                      <a:pt x="22432" y="4584"/>
                      <a:pt x="22551" y="4275"/>
                      <a:pt x="22670" y="3941"/>
                    </a:cubicBezTo>
                    <a:cubicBezTo>
                      <a:pt x="23015" y="3001"/>
                      <a:pt x="23789" y="1298"/>
                      <a:pt x="24979" y="357"/>
                    </a:cubicBezTo>
                    <a:lnTo>
                      <a:pt x="246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4"/>
              <p:cNvSpPr/>
              <p:nvPr/>
            </p:nvSpPr>
            <p:spPr>
              <a:xfrm>
                <a:off x="1896650" y="5436500"/>
                <a:ext cx="263450" cy="569750"/>
              </a:xfrm>
              <a:custGeom>
                <a:avLst/>
                <a:gdLst/>
                <a:ahLst/>
                <a:cxnLst/>
                <a:rect l="l" t="t" r="r" b="b"/>
                <a:pathLst>
                  <a:path w="10538" h="22790" extrusionOk="0">
                    <a:moveTo>
                      <a:pt x="322" y="1"/>
                    </a:moveTo>
                    <a:lnTo>
                      <a:pt x="322" y="1"/>
                    </a:lnTo>
                    <a:cubicBezTo>
                      <a:pt x="1" y="1382"/>
                      <a:pt x="215" y="2751"/>
                      <a:pt x="501" y="4275"/>
                    </a:cubicBezTo>
                    <a:cubicBezTo>
                      <a:pt x="977" y="6895"/>
                      <a:pt x="1572" y="9657"/>
                      <a:pt x="3037" y="11955"/>
                    </a:cubicBezTo>
                    <a:cubicBezTo>
                      <a:pt x="3239" y="12252"/>
                      <a:pt x="3442" y="12550"/>
                      <a:pt x="3656" y="12848"/>
                    </a:cubicBezTo>
                    <a:cubicBezTo>
                      <a:pt x="3954" y="13253"/>
                      <a:pt x="4239" y="13669"/>
                      <a:pt x="4489" y="14098"/>
                    </a:cubicBezTo>
                    <a:cubicBezTo>
                      <a:pt x="4763" y="14586"/>
                      <a:pt x="5013" y="15110"/>
                      <a:pt x="5227" y="15634"/>
                    </a:cubicBezTo>
                    <a:cubicBezTo>
                      <a:pt x="5347" y="15932"/>
                      <a:pt x="5489" y="16241"/>
                      <a:pt x="5632" y="16539"/>
                    </a:cubicBezTo>
                    <a:cubicBezTo>
                      <a:pt x="6763" y="18908"/>
                      <a:pt x="8514" y="20885"/>
                      <a:pt x="10204" y="22790"/>
                    </a:cubicBezTo>
                    <a:lnTo>
                      <a:pt x="10538" y="22480"/>
                    </a:lnTo>
                    <a:cubicBezTo>
                      <a:pt x="8871" y="20599"/>
                      <a:pt x="7144" y="18646"/>
                      <a:pt x="6049" y="16348"/>
                    </a:cubicBezTo>
                    <a:lnTo>
                      <a:pt x="5644" y="15455"/>
                    </a:lnTo>
                    <a:cubicBezTo>
                      <a:pt x="5418" y="14931"/>
                      <a:pt x="5180" y="14384"/>
                      <a:pt x="4882" y="13872"/>
                    </a:cubicBezTo>
                    <a:cubicBezTo>
                      <a:pt x="4632" y="13407"/>
                      <a:pt x="4335" y="12991"/>
                      <a:pt x="4037" y="12574"/>
                    </a:cubicBezTo>
                    <a:cubicBezTo>
                      <a:pt x="3834" y="12300"/>
                      <a:pt x="3620" y="12002"/>
                      <a:pt x="3430" y="11705"/>
                    </a:cubicBezTo>
                    <a:cubicBezTo>
                      <a:pt x="2001" y="9466"/>
                      <a:pt x="1417" y="6776"/>
                      <a:pt x="941" y="4180"/>
                    </a:cubicBezTo>
                    <a:cubicBezTo>
                      <a:pt x="679" y="2716"/>
                      <a:pt x="477" y="1382"/>
                      <a:pt x="763" y="108"/>
                    </a:cubicBezTo>
                    <a:lnTo>
                      <a:pt x="3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" name="Google Shape;916;p24"/>
            <p:cNvGrpSpPr/>
            <p:nvPr/>
          </p:nvGrpSpPr>
          <p:grpSpPr>
            <a:xfrm rot="3492532">
              <a:off x="959485" y="4639772"/>
              <a:ext cx="494143" cy="900682"/>
              <a:chOff x="-214625" y="3943775"/>
              <a:chExt cx="458725" cy="836125"/>
            </a:xfrm>
          </p:grpSpPr>
          <p:sp>
            <p:nvSpPr>
              <p:cNvPr id="917" name="Google Shape;917;p24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4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4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4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4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4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4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4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4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4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4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4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9" name="Google Shape;929;p24"/>
            <p:cNvSpPr/>
            <p:nvPr/>
          </p:nvSpPr>
          <p:spPr>
            <a:xfrm rot="2131633">
              <a:off x="264376" y="3526762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4"/>
            <p:cNvSpPr/>
            <p:nvPr/>
          </p:nvSpPr>
          <p:spPr>
            <a:xfrm rot="-2281775">
              <a:off x="1954742" y="4656749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17745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4428774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796601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3823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6995050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28585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81651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6787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06669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05343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5392F4-DCA4-FB9D-4770-F6F722E1A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F54195-6186-4FAF-ACAB-EE3776A24A98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243B12-B210-834F-2624-3ADA67ABEB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CE5020-8A80-0504-E01C-15EF80B2E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4BBD58-7CDB-48D9-B684-152C8B732C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39023"/>
      </p:ext>
    </p:extLst>
  </p:cSld>
  <p:clrMapOvr>
    <a:masterClrMapping/>
  </p:clrMapOvr>
  <p:hf sldNum="0" hdr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624090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524244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725499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6850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591389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973068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1041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054683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125044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11454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0C4B51-F6D7-5741-2C2E-8488291D9C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D424BE8-0569-6871-9AB2-7A8ED807E0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7317790-CAAC-E140-5608-4AB1A8DE2D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8AB5F9-E436-4A9B-90E9-1ADF643EFCB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21909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271543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010561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3441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966117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915243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64539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35418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03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144691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2415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9607574-E0D5-8514-98C3-ADB720C554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D9B005-E187-4A88-BB98-89654273A490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E31FE24-66A0-6FFD-47BC-9337F4F5D0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565D190-027A-7870-1133-F0CDF47716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5A10E0-BE6F-4101-846B-C665F1E182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527716"/>
      </p:ext>
    </p:extLst>
  </p:cSld>
  <p:clrMapOvr>
    <a:masterClrMapping/>
  </p:clrMapOvr>
  <p:hf sldNum="0" hdr="0" ftr="0" dt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333096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493358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153742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16469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13775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136451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338805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14308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435032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6782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EA2E8B1F-38B3-E6DF-4788-D5F35C20A0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2CDC7C-B4D5-45ED-867A-EA354D4766B7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25F97DA-360C-0D35-C42E-2723FB8E83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6C70AF42-82C7-8D0A-A427-EBAEB7E9A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5D0268-C90A-4C58-840A-C0694D4EE5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6682612"/>
      </p:ext>
    </p:extLst>
  </p:cSld>
  <p:clrMapOvr>
    <a:masterClrMapping/>
  </p:clrMapOvr>
  <p:hf sldNum="0" hdr="0" ftr="0" dt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861349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964378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308175" y="633213"/>
            <a:ext cx="4087800" cy="22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973775" y="2849925"/>
            <a:ext cx="5422200" cy="36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flipH="1">
            <a:off x="-428452" y="3166475"/>
            <a:ext cx="5890000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4" name="Google Shape;14;p2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35;p2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36" name="Google Shape;36;p2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55" name="Google Shape;55;p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" name="Google Shape;62;p2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63" name="Google Shape;63;p2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" name="Google Shape;88;p2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89" name="Google Shape;89;p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" name="Google Shape;103;p2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04" name="Google Shape;104;p2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04" name="Google Shape;304;p2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839889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4"/>
          <p:cNvSpPr txBox="1">
            <a:spLocks noGrp="1"/>
          </p:cNvSpPr>
          <p:nvPr>
            <p:ph type="title"/>
          </p:nvPr>
        </p:nvSpPr>
        <p:spPr>
          <a:xfrm>
            <a:off x="71805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4"/>
          <p:cNvSpPr txBox="1">
            <a:spLocks noGrp="1"/>
          </p:cNvSpPr>
          <p:nvPr>
            <p:ph type="body" idx="1"/>
          </p:nvPr>
        </p:nvSpPr>
        <p:spPr>
          <a:xfrm>
            <a:off x="718050" y="1152475"/>
            <a:ext cx="77079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82" name="Google Shape;782;p4"/>
          <p:cNvGrpSpPr/>
          <p:nvPr/>
        </p:nvGrpSpPr>
        <p:grpSpPr>
          <a:xfrm rot="-10232688">
            <a:off x="6667081" y="-269349"/>
            <a:ext cx="3232596" cy="1924966"/>
            <a:chOff x="238125" y="2514275"/>
            <a:chExt cx="904975" cy="538900"/>
          </a:xfrm>
        </p:grpSpPr>
        <p:sp>
          <p:nvSpPr>
            <p:cNvPr id="783" name="Google Shape;783;p4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" name="Google Shape;1092;p4"/>
          <p:cNvSpPr/>
          <p:nvPr/>
        </p:nvSpPr>
        <p:spPr>
          <a:xfrm>
            <a:off x="-47771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" name="Google Shape;1093;p4"/>
          <p:cNvSpPr/>
          <p:nvPr/>
        </p:nvSpPr>
        <p:spPr>
          <a:xfrm>
            <a:off x="511241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" name="Google Shape;1094;p4"/>
          <p:cNvSpPr/>
          <p:nvPr/>
        </p:nvSpPr>
        <p:spPr>
          <a:xfrm>
            <a:off x="2129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844398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5"/>
          <p:cNvSpPr txBox="1">
            <a:spLocks noGrp="1"/>
          </p:cNvSpPr>
          <p:nvPr>
            <p:ph type="subTitle" idx="1"/>
          </p:nvPr>
        </p:nvSpPr>
        <p:spPr>
          <a:xfrm>
            <a:off x="140820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" name="Google Shape;1097;p5"/>
          <p:cNvSpPr txBox="1">
            <a:spLocks noGrp="1"/>
          </p:cNvSpPr>
          <p:nvPr>
            <p:ph type="subTitle" idx="2"/>
          </p:nvPr>
        </p:nvSpPr>
        <p:spPr>
          <a:xfrm>
            <a:off x="140820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8" name="Google Shape;1098;p5"/>
          <p:cNvSpPr txBox="1">
            <a:spLocks noGrp="1"/>
          </p:cNvSpPr>
          <p:nvPr>
            <p:ph type="title"/>
          </p:nvPr>
        </p:nvSpPr>
        <p:spPr>
          <a:xfrm>
            <a:off x="1964000" y="439929"/>
            <a:ext cx="52521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5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197640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100" name="Google Shape;1100;p5"/>
          <p:cNvSpPr txBox="1">
            <a:spLocks noGrp="1"/>
          </p:cNvSpPr>
          <p:nvPr>
            <p:ph type="subTitle" idx="4"/>
          </p:nvPr>
        </p:nvSpPr>
        <p:spPr>
          <a:xfrm>
            <a:off x="567225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1" name="Google Shape;1101;p5"/>
          <p:cNvSpPr txBox="1">
            <a:spLocks noGrp="1"/>
          </p:cNvSpPr>
          <p:nvPr>
            <p:ph type="subTitle" idx="5"/>
          </p:nvPr>
        </p:nvSpPr>
        <p:spPr>
          <a:xfrm>
            <a:off x="567225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" name="Google Shape;1102;p5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624045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1103" name="Google Shape;1103;p5"/>
          <p:cNvGrpSpPr/>
          <p:nvPr/>
        </p:nvGrpSpPr>
        <p:grpSpPr>
          <a:xfrm rot="-9359073">
            <a:off x="7242164" y="-47337"/>
            <a:ext cx="2833113" cy="1687030"/>
            <a:chOff x="238125" y="2514275"/>
            <a:chExt cx="904975" cy="538900"/>
          </a:xfrm>
        </p:grpSpPr>
        <p:sp>
          <p:nvSpPr>
            <p:cNvPr id="1104" name="Google Shape;1104;p5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5"/>
          <p:cNvGrpSpPr/>
          <p:nvPr/>
        </p:nvGrpSpPr>
        <p:grpSpPr>
          <a:xfrm>
            <a:off x="3996060" y="2509480"/>
            <a:ext cx="1187989" cy="2713915"/>
            <a:chOff x="3808250" y="1778175"/>
            <a:chExt cx="1508175" cy="3445366"/>
          </a:xfrm>
        </p:grpSpPr>
        <p:sp>
          <p:nvSpPr>
            <p:cNvPr id="1414" name="Google Shape;1414;p5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" name="Google Shape;1435;p5"/>
          <p:cNvGrpSpPr/>
          <p:nvPr/>
        </p:nvGrpSpPr>
        <p:grpSpPr>
          <a:xfrm>
            <a:off x="513247" y="3948939"/>
            <a:ext cx="1088544" cy="1131188"/>
            <a:chOff x="2785514" y="3607713"/>
            <a:chExt cx="1570544" cy="1632070"/>
          </a:xfrm>
        </p:grpSpPr>
        <p:sp>
          <p:nvSpPr>
            <p:cNvPr id="1436" name="Google Shape;1436;p5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5"/>
          <p:cNvGrpSpPr/>
          <p:nvPr/>
        </p:nvGrpSpPr>
        <p:grpSpPr>
          <a:xfrm>
            <a:off x="1392666" y="3849476"/>
            <a:ext cx="410797" cy="1014183"/>
            <a:chOff x="1148502" y="3009554"/>
            <a:chExt cx="614873" cy="1518011"/>
          </a:xfrm>
        </p:grpSpPr>
        <p:sp>
          <p:nvSpPr>
            <p:cNvPr id="1462" name="Google Shape;1462;p5"/>
            <p:cNvSpPr/>
            <p:nvPr/>
          </p:nvSpPr>
          <p:spPr>
            <a:xfrm>
              <a:off x="1171431" y="3124433"/>
              <a:ext cx="413893" cy="485493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148502" y="3009554"/>
              <a:ext cx="202384" cy="16190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1346907" y="3168654"/>
              <a:ext cx="143658" cy="242162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1234134" y="3189009"/>
              <a:ext cx="63172" cy="259008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1313683" y="3217320"/>
              <a:ext cx="51473" cy="135938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185469" y="3393500"/>
              <a:ext cx="577906" cy="113406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5"/>
          <p:cNvGrpSpPr/>
          <p:nvPr/>
        </p:nvGrpSpPr>
        <p:grpSpPr>
          <a:xfrm flipH="1">
            <a:off x="1623853" y="4234815"/>
            <a:ext cx="459379" cy="829430"/>
            <a:chOff x="718002" y="3671691"/>
            <a:chExt cx="769995" cy="1390262"/>
          </a:xfrm>
        </p:grpSpPr>
        <p:sp>
          <p:nvSpPr>
            <p:cNvPr id="1469" name="Google Shape;1469;p5"/>
            <p:cNvSpPr/>
            <p:nvPr/>
          </p:nvSpPr>
          <p:spPr>
            <a:xfrm>
              <a:off x="755202" y="3786337"/>
              <a:ext cx="385817" cy="481047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787256" y="3671691"/>
              <a:ext cx="205192" cy="154188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814162" y="3858868"/>
              <a:ext cx="54047" cy="270472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940973" y="3827984"/>
              <a:ext cx="103883" cy="247543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901198" y="3885774"/>
              <a:ext cx="37435" cy="13851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718002" y="4061487"/>
              <a:ext cx="769995" cy="1000466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5" name="Google Shape;1475;p5"/>
          <p:cNvSpPr/>
          <p:nvPr/>
        </p:nvSpPr>
        <p:spPr>
          <a:xfrm>
            <a:off x="-11040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5"/>
          <p:cNvSpPr/>
          <p:nvPr/>
        </p:nvSpPr>
        <p:spPr>
          <a:xfrm>
            <a:off x="38439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5"/>
          <p:cNvSpPr/>
          <p:nvPr/>
        </p:nvSpPr>
        <p:spPr>
          <a:xfrm>
            <a:off x="9144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977390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733513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757654" y="-317302"/>
            <a:ext cx="2074116" cy="1235107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2877806" y="-897975"/>
            <a:ext cx="3005809" cy="3046133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7848691" y="-356325"/>
            <a:ext cx="2498609" cy="1800674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27517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9" name="Google Shape;2059;p6"/>
          <p:cNvSpPr/>
          <p:nvPr/>
        </p:nvSpPr>
        <p:spPr>
          <a:xfrm>
            <a:off x="23754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" name="Google Shape;2060;p6"/>
          <p:cNvSpPr/>
          <p:nvPr/>
        </p:nvSpPr>
        <p:spPr>
          <a:xfrm flipH="1">
            <a:off x="750836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604142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773151" y="914700"/>
            <a:ext cx="3803400" cy="176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967101" y="2684400"/>
            <a:ext cx="3415500" cy="10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024904" y="-494575"/>
            <a:ext cx="2874706" cy="1816750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2538354" y="-319622"/>
            <a:ext cx="3232589" cy="1924962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7414079" y="2911381"/>
            <a:ext cx="1012136" cy="2312185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3944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7"/>
          <p:cNvSpPr/>
          <p:nvPr/>
        </p:nvSpPr>
        <p:spPr>
          <a:xfrm flipH="1">
            <a:off x="13035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7"/>
          <p:cNvSpPr/>
          <p:nvPr/>
        </p:nvSpPr>
        <p:spPr>
          <a:xfrm flipH="1">
            <a:off x="6551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104687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2576475" y="1294925"/>
            <a:ext cx="3990900" cy="25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34075" y="3074429"/>
            <a:ext cx="1867219" cy="1940368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1800472" y="3942202"/>
            <a:ext cx="672293" cy="1107831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8417884" y="-317302"/>
            <a:ext cx="2074116" cy="1235107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6297731" y="-897975"/>
            <a:ext cx="3005809" cy="2031398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7875533" y="3606652"/>
            <a:ext cx="595040" cy="1469048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26077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8"/>
          <p:cNvSpPr/>
          <p:nvPr/>
        </p:nvSpPr>
        <p:spPr>
          <a:xfrm flipH="1">
            <a:off x="11514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8"/>
          <p:cNvSpPr/>
          <p:nvPr/>
        </p:nvSpPr>
        <p:spPr>
          <a:xfrm flipH="1">
            <a:off x="63922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8648217" y="-83516"/>
            <a:ext cx="1149775" cy="1149775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8044466" y="534722"/>
            <a:ext cx="1126940" cy="958958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8919829" y="373543"/>
            <a:ext cx="317423" cy="807897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911616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504536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8612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8612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8612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3424788" y="1974850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3424813" y="3213571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3424813" y="2875175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59883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59883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59883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065409" y="3610868"/>
            <a:ext cx="912735" cy="1587279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7606969" y="3719933"/>
            <a:ext cx="935620" cy="1423568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6341811" y="3434496"/>
            <a:ext cx="1560021" cy="1621135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5750009" y="3189003"/>
            <a:ext cx="5593175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13"/>
          <p:cNvSpPr/>
          <p:nvPr/>
        </p:nvSpPr>
        <p:spPr>
          <a:xfrm>
            <a:off x="6294153" y="4090947"/>
            <a:ext cx="4901314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13"/>
          <p:cNvSpPr/>
          <p:nvPr/>
        </p:nvSpPr>
        <p:spPr>
          <a:xfrm>
            <a:off x="-40459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13"/>
          <p:cNvSpPr/>
          <p:nvPr/>
        </p:nvSpPr>
        <p:spPr>
          <a:xfrm>
            <a:off x="5388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13"/>
          <p:cNvSpPr/>
          <p:nvPr/>
        </p:nvSpPr>
        <p:spPr>
          <a:xfrm>
            <a:off x="51236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2501006" y="-269349"/>
            <a:ext cx="3232596" cy="1924966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4190300" y="-494691"/>
            <a:ext cx="763400" cy="1577166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39320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39A5BC70-F2D2-430C-EFB4-F9EF659DA2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6C0290-5EBC-4AA0-B614-95FF7195EF25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75CD3708-B390-96E2-F0A3-09FBC7880F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5B9E5157-E8FE-2E8D-087C-AE8538E275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85EDD-F062-4E55-8F41-50F0F71971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551983"/>
      </p:ext>
    </p:extLst>
  </p:cSld>
  <p:clrMapOvr>
    <a:masterClrMapping/>
  </p:clrMapOvr>
  <p:hf sldNum="0" hdr="0" ftr="0" dt="0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140900" y="2728188"/>
            <a:ext cx="48636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25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140100" y="1555363"/>
            <a:ext cx="4863600" cy="1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4655139" y="2731526"/>
            <a:ext cx="5965468" cy="272376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2550975" y="-374550"/>
            <a:ext cx="3456771" cy="2755402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35347" y="-1074699"/>
            <a:ext cx="1974885" cy="249438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140094" y="4215733"/>
            <a:ext cx="494200" cy="814358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285843" y="3928965"/>
            <a:ext cx="1065662" cy="1127923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026880" y="2388433"/>
            <a:ext cx="377797" cy="961563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6845057" y="3466676"/>
            <a:ext cx="1032640" cy="1773744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34598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14"/>
          <p:cNvSpPr/>
          <p:nvPr/>
        </p:nvSpPr>
        <p:spPr>
          <a:xfrm>
            <a:off x="65862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14"/>
          <p:cNvSpPr/>
          <p:nvPr/>
        </p:nvSpPr>
        <p:spPr>
          <a:xfrm>
            <a:off x="1474950" y="4512425"/>
            <a:ext cx="5301132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935628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7" name="Google Shape;5507;p19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508" name="Google Shape;5508;p19"/>
          <p:cNvGrpSpPr/>
          <p:nvPr/>
        </p:nvGrpSpPr>
        <p:grpSpPr>
          <a:xfrm>
            <a:off x="-3929601" y="-999393"/>
            <a:ext cx="16591264" cy="6152418"/>
            <a:chOff x="-3929601" y="-999393"/>
            <a:chExt cx="16591264" cy="6152418"/>
          </a:xfrm>
        </p:grpSpPr>
        <p:sp>
          <p:nvSpPr>
            <p:cNvPr id="5509" name="Google Shape;5509;p19"/>
            <p:cNvSpPr/>
            <p:nvPr/>
          </p:nvSpPr>
          <p:spPr>
            <a:xfrm flipH="1">
              <a:off x="-3929601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9"/>
            <p:cNvSpPr/>
            <p:nvPr/>
          </p:nvSpPr>
          <p:spPr>
            <a:xfrm flipH="1">
              <a:off x="147042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9"/>
            <p:cNvSpPr/>
            <p:nvPr/>
          </p:nvSpPr>
          <p:spPr>
            <a:xfrm flipH="1">
              <a:off x="68704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12" name="Google Shape;5512;p19"/>
            <p:cNvGrpSpPr/>
            <p:nvPr/>
          </p:nvGrpSpPr>
          <p:grpSpPr>
            <a:xfrm rot="-2123776">
              <a:off x="8533886" y="-742097"/>
              <a:ext cx="1488235" cy="1879718"/>
              <a:chOff x="-399579" y="-1082506"/>
              <a:chExt cx="1974863" cy="2494354"/>
            </a:xfrm>
          </p:grpSpPr>
          <p:sp>
            <p:nvSpPr>
              <p:cNvPr id="5513" name="Google Shape;5513;p19"/>
              <p:cNvSpPr/>
              <p:nvPr/>
            </p:nvSpPr>
            <p:spPr>
              <a:xfrm rot="-4114690">
                <a:off x="925370" y="-246466"/>
                <a:ext cx="304363" cy="701453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9"/>
              <p:cNvSpPr/>
              <p:nvPr/>
            </p:nvSpPr>
            <p:spPr>
              <a:xfrm rot="-4114690">
                <a:off x="1453162" y="18053"/>
                <a:ext cx="104306" cy="109401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9"/>
              <p:cNvSpPr/>
              <p:nvPr/>
            </p:nvSpPr>
            <p:spPr>
              <a:xfrm rot="-4114690">
                <a:off x="1389032" y="87156"/>
                <a:ext cx="74325" cy="146522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9"/>
              <p:cNvSpPr/>
              <p:nvPr/>
            </p:nvSpPr>
            <p:spPr>
              <a:xfrm rot="-4114690">
                <a:off x="1340051" y="29334"/>
                <a:ext cx="160893" cy="4818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9"/>
              <p:cNvSpPr/>
              <p:nvPr/>
            </p:nvSpPr>
            <p:spPr>
              <a:xfrm rot="-4114690">
                <a:off x="1225527" y="44278"/>
                <a:ext cx="183811" cy="59331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9"/>
              <p:cNvSpPr/>
              <p:nvPr/>
            </p:nvSpPr>
            <p:spPr>
              <a:xfrm rot="-4114690">
                <a:off x="1110945" y="56029"/>
                <a:ext cx="186244" cy="55878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9"/>
              <p:cNvSpPr/>
              <p:nvPr/>
            </p:nvSpPr>
            <p:spPr>
              <a:xfrm rot="-4114690">
                <a:off x="1011008" y="53336"/>
                <a:ext cx="185851" cy="83267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9"/>
              <p:cNvSpPr/>
              <p:nvPr/>
            </p:nvSpPr>
            <p:spPr>
              <a:xfrm rot="-4114690">
                <a:off x="915412" y="63360"/>
                <a:ext cx="153908" cy="80128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9"/>
              <p:cNvSpPr/>
              <p:nvPr/>
            </p:nvSpPr>
            <p:spPr>
              <a:xfrm rot="-4114690">
                <a:off x="817954" y="58177"/>
                <a:ext cx="128244" cy="86485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11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2" y="268"/>
                      <a:pt x="340" y="527"/>
                      <a:pt x="535" y="777"/>
                    </a:cubicBezTo>
                    <a:cubicBezTo>
                      <a:pt x="762" y="1050"/>
                      <a:pt x="1121" y="1101"/>
                      <a:pt x="1358" y="1101"/>
                    </a:cubicBezTo>
                    <a:cubicBezTo>
                      <a:pt x="1501" y="1101"/>
                      <a:pt x="1599" y="1083"/>
                      <a:pt x="1599" y="1083"/>
                    </a:cubicBezTo>
                    <a:cubicBezTo>
                      <a:pt x="1633" y="1023"/>
                      <a:pt x="1599" y="832"/>
                      <a:pt x="1544" y="718"/>
                    </a:cubicBezTo>
                    <a:cubicBezTo>
                      <a:pt x="1286" y="1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9"/>
              <p:cNvSpPr/>
              <p:nvPr/>
            </p:nvSpPr>
            <p:spPr>
              <a:xfrm rot="-4114690">
                <a:off x="1276233" y="121214"/>
                <a:ext cx="77543" cy="167947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9"/>
              <p:cNvSpPr/>
              <p:nvPr/>
            </p:nvSpPr>
            <p:spPr>
              <a:xfrm rot="-4114690">
                <a:off x="1148140" y="146823"/>
                <a:ext cx="82644" cy="15437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9"/>
              <p:cNvSpPr/>
              <p:nvPr/>
            </p:nvSpPr>
            <p:spPr>
              <a:xfrm rot="-4114690">
                <a:off x="1033431" y="157300"/>
                <a:ext cx="79583" cy="141264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9"/>
              <p:cNvSpPr/>
              <p:nvPr/>
            </p:nvSpPr>
            <p:spPr>
              <a:xfrm rot="-4114690">
                <a:off x="913202" y="151254"/>
                <a:ext cx="84292" cy="14095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9"/>
              <p:cNvSpPr/>
              <p:nvPr/>
            </p:nvSpPr>
            <p:spPr>
              <a:xfrm rot="-4114690">
                <a:off x="804250" y="138656"/>
                <a:ext cx="85940" cy="130276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9"/>
              <p:cNvSpPr/>
              <p:nvPr/>
            </p:nvSpPr>
            <p:spPr>
              <a:xfrm rot="-4114690">
                <a:off x="822516" y="67493"/>
                <a:ext cx="109878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943" extrusionOk="0">
                    <a:moveTo>
                      <a:pt x="18" y="0"/>
                    </a:moveTo>
                    <a:cubicBezTo>
                      <a:pt x="13" y="0"/>
                      <a:pt x="9" y="4"/>
                      <a:pt x="5" y="9"/>
                    </a:cubicBezTo>
                    <a:cubicBezTo>
                      <a:pt x="1" y="13"/>
                      <a:pt x="1" y="26"/>
                      <a:pt x="5" y="30"/>
                    </a:cubicBezTo>
                    <a:cubicBezTo>
                      <a:pt x="13" y="38"/>
                      <a:pt x="773" y="734"/>
                      <a:pt x="1371" y="942"/>
                    </a:cubicBezTo>
                    <a:cubicBezTo>
                      <a:pt x="1372" y="942"/>
                      <a:pt x="1373" y="942"/>
                      <a:pt x="1375" y="942"/>
                    </a:cubicBezTo>
                    <a:cubicBezTo>
                      <a:pt x="1393" y="942"/>
                      <a:pt x="1399" y="916"/>
                      <a:pt x="1383" y="908"/>
                    </a:cubicBezTo>
                    <a:cubicBezTo>
                      <a:pt x="794" y="704"/>
                      <a:pt x="39" y="13"/>
                      <a:pt x="30" y="4"/>
                    </a:cubicBezTo>
                    <a:cubicBezTo>
                      <a:pt x="26" y="4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9"/>
              <p:cNvSpPr/>
              <p:nvPr/>
            </p:nvSpPr>
            <p:spPr>
              <a:xfrm rot="-4114690">
                <a:off x="916573" y="76693"/>
                <a:ext cx="131148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9"/>
              <p:cNvSpPr/>
              <p:nvPr/>
            </p:nvSpPr>
            <p:spPr>
              <a:xfrm rot="-4114690">
                <a:off x="928673" y="155374"/>
                <a:ext cx="60355" cy="11615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9"/>
              <p:cNvSpPr/>
              <p:nvPr/>
            </p:nvSpPr>
            <p:spPr>
              <a:xfrm rot="-4114690">
                <a:off x="813363" y="139924"/>
                <a:ext cx="69302" cy="114031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9"/>
              <p:cNvSpPr/>
              <p:nvPr/>
            </p:nvSpPr>
            <p:spPr>
              <a:xfrm rot="-4114690">
                <a:off x="1015052" y="73309"/>
                <a:ext cx="153516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9"/>
              <p:cNvSpPr/>
              <p:nvPr/>
            </p:nvSpPr>
            <p:spPr>
              <a:xfrm rot="-4114690">
                <a:off x="1047522" y="152119"/>
                <a:ext cx="56980" cy="12666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9"/>
              <p:cNvSpPr/>
              <p:nvPr/>
            </p:nvSpPr>
            <p:spPr>
              <a:xfrm rot="-4114690">
                <a:off x="1169048" y="143092"/>
                <a:ext cx="45835" cy="13639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9"/>
              <p:cNvSpPr/>
              <p:nvPr/>
            </p:nvSpPr>
            <p:spPr>
              <a:xfrm rot="-4114690">
                <a:off x="1114869" y="69198"/>
                <a:ext cx="166152" cy="31313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9"/>
              <p:cNvSpPr/>
              <p:nvPr/>
            </p:nvSpPr>
            <p:spPr>
              <a:xfrm rot="-4114690">
                <a:off x="1229704" y="56667"/>
                <a:ext cx="159245" cy="40417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9"/>
              <p:cNvSpPr/>
              <p:nvPr/>
            </p:nvSpPr>
            <p:spPr>
              <a:xfrm rot="-4114690">
                <a:off x="1303209" y="122474"/>
                <a:ext cx="23467" cy="13781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9"/>
              <p:cNvSpPr/>
              <p:nvPr/>
            </p:nvSpPr>
            <p:spPr>
              <a:xfrm rot="-4114690">
                <a:off x="1416357" y="91500"/>
                <a:ext cx="15069" cy="11756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9"/>
              <p:cNvSpPr/>
              <p:nvPr/>
            </p:nvSpPr>
            <p:spPr>
              <a:xfrm rot="-4114690">
                <a:off x="1353528" y="52263"/>
                <a:ext cx="123064" cy="19306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9"/>
              <p:cNvSpPr/>
              <p:nvPr/>
            </p:nvSpPr>
            <p:spPr>
              <a:xfrm rot="-4114690">
                <a:off x="1461489" y="33431"/>
                <a:ext cx="82409" cy="85778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9"/>
              <p:cNvSpPr/>
              <p:nvPr/>
            </p:nvSpPr>
            <p:spPr>
              <a:xfrm rot="-4114690">
                <a:off x="511031" y="-711880"/>
                <a:ext cx="814276" cy="778520"/>
              </a:xfrm>
              <a:custGeom>
                <a:avLst/>
                <a:gdLst/>
                <a:ahLst/>
                <a:cxnLst/>
                <a:rect l="l" t="t" r="r" b="b"/>
                <a:pathLst>
                  <a:path w="10375" h="9920" extrusionOk="0">
                    <a:moveTo>
                      <a:pt x="1404" y="0"/>
                    </a:moveTo>
                    <a:cubicBezTo>
                      <a:pt x="1018" y="814"/>
                      <a:pt x="0" y="2108"/>
                      <a:pt x="259" y="2583"/>
                    </a:cubicBezTo>
                    <a:cubicBezTo>
                      <a:pt x="356" y="2759"/>
                      <a:pt x="499" y="2831"/>
                      <a:pt x="643" y="2831"/>
                    </a:cubicBezTo>
                    <a:cubicBezTo>
                      <a:pt x="887" y="2831"/>
                      <a:pt x="1135" y="2621"/>
                      <a:pt x="1167" y="2354"/>
                    </a:cubicBezTo>
                    <a:lnTo>
                      <a:pt x="1167" y="2354"/>
                    </a:lnTo>
                    <a:cubicBezTo>
                      <a:pt x="1324" y="2965"/>
                      <a:pt x="811" y="3397"/>
                      <a:pt x="662" y="3974"/>
                    </a:cubicBezTo>
                    <a:cubicBezTo>
                      <a:pt x="550" y="4414"/>
                      <a:pt x="637" y="4808"/>
                      <a:pt x="917" y="4808"/>
                    </a:cubicBezTo>
                    <a:cubicBezTo>
                      <a:pt x="1007" y="4808"/>
                      <a:pt x="1117" y="4767"/>
                      <a:pt x="1247" y="4674"/>
                    </a:cubicBezTo>
                    <a:cubicBezTo>
                      <a:pt x="1786" y="4297"/>
                      <a:pt x="2007" y="3576"/>
                      <a:pt x="1985" y="3385"/>
                    </a:cubicBezTo>
                    <a:lnTo>
                      <a:pt x="1985" y="3385"/>
                    </a:lnTo>
                    <a:cubicBezTo>
                      <a:pt x="2321" y="4135"/>
                      <a:pt x="2113" y="5005"/>
                      <a:pt x="1701" y="5857"/>
                    </a:cubicBezTo>
                    <a:cubicBezTo>
                      <a:pt x="1300" y="6680"/>
                      <a:pt x="1725" y="7349"/>
                      <a:pt x="2304" y="7349"/>
                    </a:cubicBezTo>
                    <a:cubicBezTo>
                      <a:pt x="2325" y="7349"/>
                      <a:pt x="2346" y="7348"/>
                      <a:pt x="2367" y="7346"/>
                    </a:cubicBezTo>
                    <a:cubicBezTo>
                      <a:pt x="2974" y="7299"/>
                      <a:pt x="3292" y="5790"/>
                      <a:pt x="2995" y="4716"/>
                    </a:cubicBezTo>
                    <a:lnTo>
                      <a:pt x="2995" y="4716"/>
                    </a:lnTo>
                    <a:cubicBezTo>
                      <a:pt x="3321" y="5183"/>
                      <a:pt x="3707" y="6460"/>
                      <a:pt x="3453" y="7529"/>
                    </a:cubicBezTo>
                    <a:cubicBezTo>
                      <a:pt x="3228" y="8476"/>
                      <a:pt x="3596" y="8958"/>
                      <a:pt x="4038" y="8958"/>
                    </a:cubicBezTo>
                    <a:cubicBezTo>
                      <a:pt x="4097" y="8958"/>
                      <a:pt x="4157" y="8949"/>
                      <a:pt x="4216" y="8932"/>
                    </a:cubicBezTo>
                    <a:cubicBezTo>
                      <a:pt x="4725" y="8792"/>
                      <a:pt x="4798" y="7626"/>
                      <a:pt x="4429" y="6595"/>
                    </a:cubicBezTo>
                    <a:lnTo>
                      <a:pt x="4429" y="6595"/>
                    </a:lnTo>
                    <a:cubicBezTo>
                      <a:pt x="4874" y="7024"/>
                      <a:pt x="5200" y="7970"/>
                      <a:pt x="5243" y="8538"/>
                    </a:cubicBezTo>
                    <a:cubicBezTo>
                      <a:pt x="5283" y="9072"/>
                      <a:pt x="5461" y="9919"/>
                      <a:pt x="5998" y="9919"/>
                    </a:cubicBezTo>
                    <a:cubicBezTo>
                      <a:pt x="6033" y="9919"/>
                      <a:pt x="6070" y="9915"/>
                      <a:pt x="6108" y="9908"/>
                    </a:cubicBezTo>
                    <a:cubicBezTo>
                      <a:pt x="6732" y="9789"/>
                      <a:pt x="6532" y="8466"/>
                      <a:pt x="6057" y="7698"/>
                    </a:cubicBezTo>
                    <a:lnTo>
                      <a:pt x="6057" y="7698"/>
                    </a:lnTo>
                    <a:cubicBezTo>
                      <a:pt x="6354" y="7923"/>
                      <a:pt x="6859" y="8368"/>
                      <a:pt x="6859" y="8368"/>
                    </a:cubicBezTo>
                    <a:cubicBezTo>
                      <a:pt x="6859" y="8368"/>
                      <a:pt x="8246" y="9785"/>
                      <a:pt x="9149" y="9785"/>
                    </a:cubicBezTo>
                    <a:cubicBezTo>
                      <a:pt x="9329" y="9785"/>
                      <a:pt x="9489" y="9729"/>
                      <a:pt x="9616" y="9594"/>
                    </a:cubicBezTo>
                    <a:cubicBezTo>
                      <a:pt x="10375" y="8784"/>
                      <a:pt x="7487" y="7864"/>
                      <a:pt x="7487" y="7864"/>
                    </a:cubicBezTo>
                    <a:lnTo>
                      <a:pt x="7487" y="7864"/>
                    </a:lnTo>
                    <a:cubicBezTo>
                      <a:pt x="7487" y="7864"/>
                      <a:pt x="7693" y="7887"/>
                      <a:pt x="7988" y="7887"/>
                    </a:cubicBezTo>
                    <a:cubicBezTo>
                      <a:pt x="8639" y="7887"/>
                      <a:pt x="9721" y="7773"/>
                      <a:pt x="9981" y="7041"/>
                    </a:cubicBezTo>
                    <a:cubicBezTo>
                      <a:pt x="10121" y="6640"/>
                      <a:pt x="9830" y="6517"/>
                      <a:pt x="9381" y="6517"/>
                    </a:cubicBezTo>
                    <a:cubicBezTo>
                      <a:pt x="8673" y="6517"/>
                      <a:pt x="7571" y="6823"/>
                      <a:pt x="7147" y="6823"/>
                    </a:cubicBezTo>
                    <a:cubicBezTo>
                      <a:pt x="7124" y="6823"/>
                      <a:pt x="7103" y="6822"/>
                      <a:pt x="7084" y="6820"/>
                    </a:cubicBezTo>
                    <a:cubicBezTo>
                      <a:pt x="6498" y="6757"/>
                      <a:pt x="6600" y="6383"/>
                      <a:pt x="7003" y="6337"/>
                    </a:cubicBezTo>
                    <a:cubicBezTo>
                      <a:pt x="7038" y="6333"/>
                      <a:pt x="7080" y="6332"/>
                      <a:pt x="7128" y="6332"/>
                    </a:cubicBezTo>
                    <a:cubicBezTo>
                      <a:pt x="7255" y="6332"/>
                      <a:pt x="7423" y="6341"/>
                      <a:pt x="7611" y="6341"/>
                    </a:cubicBezTo>
                    <a:cubicBezTo>
                      <a:pt x="8164" y="6341"/>
                      <a:pt x="8888" y="6259"/>
                      <a:pt x="9238" y="5611"/>
                    </a:cubicBezTo>
                    <a:cubicBezTo>
                      <a:pt x="9453" y="5215"/>
                      <a:pt x="9167" y="5083"/>
                      <a:pt x="8699" y="5083"/>
                    </a:cubicBezTo>
                    <a:cubicBezTo>
                      <a:pt x="8039" y="5083"/>
                      <a:pt x="7019" y="5345"/>
                      <a:pt x="6528" y="5501"/>
                    </a:cubicBezTo>
                    <a:cubicBezTo>
                      <a:pt x="6417" y="5537"/>
                      <a:pt x="6305" y="5553"/>
                      <a:pt x="6195" y="5553"/>
                    </a:cubicBezTo>
                    <a:cubicBezTo>
                      <a:pt x="5481" y="5553"/>
                      <a:pt x="4838" y="4881"/>
                      <a:pt x="4772" y="4598"/>
                    </a:cubicBezTo>
                    <a:lnTo>
                      <a:pt x="4772" y="4598"/>
                    </a:lnTo>
                    <a:cubicBezTo>
                      <a:pt x="5438" y="4781"/>
                      <a:pt x="6005" y="4875"/>
                      <a:pt x="6493" y="4875"/>
                    </a:cubicBezTo>
                    <a:cubicBezTo>
                      <a:pt x="7001" y="4875"/>
                      <a:pt x="7425" y="4773"/>
                      <a:pt x="7788" y="4564"/>
                    </a:cubicBezTo>
                    <a:cubicBezTo>
                      <a:pt x="8441" y="4188"/>
                      <a:pt x="7993" y="3527"/>
                      <a:pt x="7334" y="3527"/>
                    </a:cubicBezTo>
                    <a:cubicBezTo>
                      <a:pt x="7279" y="3527"/>
                      <a:pt x="7222" y="3532"/>
                      <a:pt x="7164" y="3542"/>
                    </a:cubicBezTo>
                    <a:cubicBezTo>
                      <a:pt x="6729" y="3616"/>
                      <a:pt x="5980" y="3826"/>
                      <a:pt x="5295" y="3826"/>
                    </a:cubicBezTo>
                    <a:cubicBezTo>
                      <a:pt x="4810" y="3826"/>
                      <a:pt x="4356" y="3721"/>
                      <a:pt x="4068" y="3389"/>
                    </a:cubicBezTo>
                    <a:lnTo>
                      <a:pt x="4068" y="3389"/>
                    </a:lnTo>
                    <a:cubicBezTo>
                      <a:pt x="4281" y="3402"/>
                      <a:pt x="4500" y="3409"/>
                      <a:pt x="4717" y="3409"/>
                    </a:cubicBezTo>
                    <a:cubicBezTo>
                      <a:pt x="5878" y="3409"/>
                      <a:pt x="7008" y="3212"/>
                      <a:pt x="7168" y="2651"/>
                    </a:cubicBezTo>
                    <a:cubicBezTo>
                      <a:pt x="7304" y="2189"/>
                      <a:pt x="7004" y="1968"/>
                      <a:pt x="6633" y="1968"/>
                    </a:cubicBezTo>
                    <a:cubicBezTo>
                      <a:pt x="6468" y="1968"/>
                      <a:pt x="6290" y="2011"/>
                      <a:pt x="6129" y="2095"/>
                    </a:cubicBezTo>
                    <a:cubicBezTo>
                      <a:pt x="5785" y="2274"/>
                      <a:pt x="4939" y="2659"/>
                      <a:pt x="4133" y="2659"/>
                    </a:cubicBezTo>
                    <a:cubicBezTo>
                      <a:pt x="3698" y="2659"/>
                      <a:pt x="3275" y="2547"/>
                      <a:pt x="2948" y="2231"/>
                    </a:cubicBezTo>
                    <a:lnTo>
                      <a:pt x="2948" y="2231"/>
                    </a:lnTo>
                    <a:cubicBezTo>
                      <a:pt x="3033" y="2234"/>
                      <a:pt x="3116" y="2235"/>
                      <a:pt x="3197" y="2235"/>
                    </a:cubicBezTo>
                    <a:cubicBezTo>
                      <a:pt x="4279" y="2235"/>
                      <a:pt x="5010" y="1999"/>
                      <a:pt x="5124" y="1569"/>
                    </a:cubicBezTo>
                    <a:cubicBezTo>
                      <a:pt x="5190" y="1329"/>
                      <a:pt x="4950" y="1251"/>
                      <a:pt x="4646" y="1251"/>
                    </a:cubicBezTo>
                    <a:cubicBezTo>
                      <a:pt x="4365" y="1251"/>
                      <a:pt x="4030" y="1318"/>
                      <a:pt x="3830" y="1383"/>
                    </a:cubicBezTo>
                    <a:cubicBezTo>
                      <a:pt x="3666" y="1434"/>
                      <a:pt x="3451" y="1465"/>
                      <a:pt x="3237" y="1465"/>
                    </a:cubicBezTo>
                    <a:cubicBezTo>
                      <a:pt x="2907" y="1465"/>
                      <a:pt x="2580" y="1392"/>
                      <a:pt x="2444" y="1209"/>
                    </a:cubicBezTo>
                    <a:lnTo>
                      <a:pt x="2444" y="1209"/>
                    </a:lnTo>
                    <a:cubicBezTo>
                      <a:pt x="2594" y="1212"/>
                      <a:pt x="2728" y="1215"/>
                      <a:pt x="2844" y="1215"/>
                    </a:cubicBezTo>
                    <a:cubicBezTo>
                      <a:pt x="3351" y="1215"/>
                      <a:pt x="3547" y="1155"/>
                      <a:pt x="3529" y="776"/>
                    </a:cubicBezTo>
                    <a:cubicBezTo>
                      <a:pt x="3512" y="305"/>
                      <a:pt x="1756" y="475"/>
                      <a:pt x="14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9"/>
              <p:cNvSpPr/>
              <p:nvPr/>
            </p:nvSpPr>
            <p:spPr>
              <a:xfrm rot="-4114690">
                <a:off x="587595" y="-665568"/>
                <a:ext cx="534244" cy="715187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9113" extrusionOk="0">
                    <a:moveTo>
                      <a:pt x="51" y="0"/>
                    </a:moveTo>
                    <a:cubicBezTo>
                      <a:pt x="48" y="0"/>
                      <a:pt x="45" y="1"/>
                      <a:pt x="43" y="1"/>
                    </a:cubicBezTo>
                    <a:lnTo>
                      <a:pt x="34" y="1"/>
                    </a:lnTo>
                    <a:cubicBezTo>
                      <a:pt x="13" y="10"/>
                      <a:pt x="0" y="31"/>
                      <a:pt x="9" y="56"/>
                    </a:cubicBezTo>
                    <a:cubicBezTo>
                      <a:pt x="13" y="69"/>
                      <a:pt x="488" y="1494"/>
                      <a:pt x="1548" y="3314"/>
                    </a:cubicBezTo>
                    <a:cubicBezTo>
                      <a:pt x="2524" y="4993"/>
                      <a:pt x="4221" y="7360"/>
                      <a:pt x="6731" y="9107"/>
                    </a:cubicBezTo>
                    <a:cubicBezTo>
                      <a:pt x="6738" y="9111"/>
                      <a:pt x="6744" y="9112"/>
                      <a:pt x="6750" y="9112"/>
                    </a:cubicBezTo>
                    <a:cubicBezTo>
                      <a:pt x="6784" y="9112"/>
                      <a:pt x="6807" y="9068"/>
                      <a:pt x="6778" y="9040"/>
                    </a:cubicBezTo>
                    <a:cubicBezTo>
                      <a:pt x="4276" y="7301"/>
                      <a:pt x="2588" y="4942"/>
                      <a:pt x="1616" y="3271"/>
                    </a:cubicBezTo>
                    <a:cubicBezTo>
                      <a:pt x="564" y="1460"/>
                      <a:pt x="94" y="44"/>
                      <a:pt x="89" y="31"/>
                    </a:cubicBezTo>
                    <a:cubicBezTo>
                      <a:pt x="82" y="12"/>
                      <a:pt x="68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9"/>
              <p:cNvSpPr/>
              <p:nvPr/>
            </p:nvSpPr>
            <p:spPr>
              <a:xfrm rot="-4114690">
                <a:off x="1079893" y="-404994"/>
                <a:ext cx="88295" cy="27876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552" extrusionOk="0">
                    <a:moveTo>
                      <a:pt x="39" y="0"/>
                    </a:moveTo>
                    <a:cubicBezTo>
                      <a:pt x="35" y="0"/>
                      <a:pt x="30" y="5"/>
                      <a:pt x="26" y="9"/>
                    </a:cubicBezTo>
                    <a:cubicBezTo>
                      <a:pt x="9" y="17"/>
                      <a:pt x="1" y="43"/>
                      <a:pt x="14" y="60"/>
                    </a:cubicBezTo>
                    <a:cubicBezTo>
                      <a:pt x="650" y="1078"/>
                      <a:pt x="1036" y="3495"/>
                      <a:pt x="1040" y="3516"/>
                    </a:cubicBezTo>
                    <a:cubicBezTo>
                      <a:pt x="1044" y="3539"/>
                      <a:pt x="1060" y="3551"/>
                      <a:pt x="1079" y="3551"/>
                    </a:cubicBezTo>
                    <a:cubicBezTo>
                      <a:pt x="1081" y="3551"/>
                      <a:pt x="1084" y="3551"/>
                      <a:pt x="1087" y="3550"/>
                    </a:cubicBezTo>
                    <a:cubicBezTo>
                      <a:pt x="1108" y="3546"/>
                      <a:pt x="1125" y="3529"/>
                      <a:pt x="1121" y="3508"/>
                    </a:cubicBezTo>
                    <a:cubicBezTo>
                      <a:pt x="1116" y="3483"/>
                      <a:pt x="722" y="1052"/>
                      <a:pt x="81" y="17"/>
                    </a:cubicBezTo>
                    <a:cubicBezTo>
                      <a:pt x="73" y="5"/>
                      <a:pt x="56" y="0"/>
                      <a:pt x="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9"/>
              <p:cNvSpPr/>
              <p:nvPr/>
            </p:nvSpPr>
            <p:spPr>
              <a:xfrm rot="-4114690">
                <a:off x="1034357" y="-465105"/>
                <a:ext cx="258057" cy="29979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82" extrusionOk="0">
                    <a:moveTo>
                      <a:pt x="3241" y="1"/>
                    </a:moveTo>
                    <a:cubicBezTo>
                      <a:pt x="3237" y="1"/>
                      <a:pt x="3232" y="2"/>
                      <a:pt x="3228" y="3"/>
                    </a:cubicBezTo>
                    <a:cubicBezTo>
                      <a:pt x="2619" y="232"/>
                      <a:pt x="1959" y="298"/>
                      <a:pt x="1400" y="298"/>
                    </a:cubicBezTo>
                    <a:cubicBezTo>
                      <a:pt x="640" y="298"/>
                      <a:pt x="65" y="176"/>
                      <a:pt x="55" y="173"/>
                    </a:cubicBezTo>
                    <a:lnTo>
                      <a:pt x="38" y="173"/>
                    </a:lnTo>
                    <a:cubicBezTo>
                      <a:pt x="21" y="177"/>
                      <a:pt x="9" y="190"/>
                      <a:pt x="4" y="207"/>
                    </a:cubicBezTo>
                    <a:cubicBezTo>
                      <a:pt x="0" y="228"/>
                      <a:pt x="17" y="249"/>
                      <a:pt x="38" y="254"/>
                    </a:cubicBezTo>
                    <a:cubicBezTo>
                      <a:pt x="48" y="256"/>
                      <a:pt x="630" y="381"/>
                      <a:pt x="1401" y="381"/>
                    </a:cubicBezTo>
                    <a:cubicBezTo>
                      <a:pt x="1968" y="381"/>
                      <a:pt x="2637" y="313"/>
                      <a:pt x="3258" y="80"/>
                    </a:cubicBezTo>
                    <a:cubicBezTo>
                      <a:pt x="3279" y="71"/>
                      <a:pt x="3287" y="50"/>
                      <a:pt x="3279" y="29"/>
                    </a:cubicBezTo>
                    <a:cubicBezTo>
                      <a:pt x="3272" y="12"/>
                      <a:pt x="3258" y="1"/>
                      <a:pt x="32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9"/>
              <p:cNvSpPr/>
              <p:nvPr/>
            </p:nvSpPr>
            <p:spPr>
              <a:xfrm rot="-4114690">
                <a:off x="940679" y="-371894"/>
                <a:ext cx="75345" cy="34601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4409" extrusionOk="0">
                    <a:moveTo>
                      <a:pt x="48" y="0"/>
                    </a:moveTo>
                    <a:cubicBezTo>
                      <a:pt x="45" y="0"/>
                      <a:pt x="42" y="1"/>
                      <a:pt x="39" y="1"/>
                    </a:cubicBezTo>
                    <a:cubicBezTo>
                      <a:pt x="35" y="1"/>
                      <a:pt x="31" y="1"/>
                      <a:pt x="26" y="6"/>
                    </a:cubicBezTo>
                    <a:cubicBezTo>
                      <a:pt x="9" y="14"/>
                      <a:pt x="1" y="39"/>
                      <a:pt x="9" y="56"/>
                    </a:cubicBezTo>
                    <a:cubicBezTo>
                      <a:pt x="875" y="1732"/>
                      <a:pt x="484" y="4336"/>
                      <a:pt x="480" y="4361"/>
                    </a:cubicBezTo>
                    <a:cubicBezTo>
                      <a:pt x="476" y="4383"/>
                      <a:pt x="493" y="4404"/>
                      <a:pt x="514" y="4408"/>
                    </a:cubicBezTo>
                    <a:cubicBezTo>
                      <a:pt x="516" y="4409"/>
                      <a:pt x="518" y="4409"/>
                      <a:pt x="521" y="4409"/>
                    </a:cubicBezTo>
                    <a:cubicBezTo>
                      <a:pt x="539" y="4409"/>
                      <a:pt x="557" y="4393"/>
                      <a:pt x="561" y="4374"/>
                    </a:cubicBezTo>
                    <a:cubicBezTo>
                      <a:pt x="565" y="4349"/>
                      <a:pt x="959" y="1719"/>
                      <a:pt x="81" y="18"/>
                    </a:cubicBezTo>
                    <a:cubicBezTo>
                      <a:pt x="74" y="8"/>
                      <a:pt x="62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9"/>
              <p:cNvSpPr/>
              <p:nvPr/>
            </p:nvSpPr>
            <p:spPr>
              <a:xfrm rot="-4114690">
                <a:off x="675211" y="-398079"/>
                <a:ext cx="341643" cy="70710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901" extrusionOk="0">
                    <a:moveTo>
                      <a:pt x="47" y="1"/>
                    </a:moveTo>
                    <a:cubicBezTo>
                      <a:pt x="44" y="1"/>
                      <a:pt x="41" y="1"/>
                      <a:pt x="39" y="2"/>
                    </a:cubicBezTo>
                    <a:cubicBezTo>
                      <a:pt x="31" y="2"/>
                      <a:pt x="22" y="7"/>
                      <a:pt x="14" y="15"/>
                    </a:cubicBezTo>
                    <a:cubicBezTo>
                      <a:pt x="1" y="32"/>
                      <a:pt x="1" y="58"/>
                      <a:pt x="18" y="70"/>
                    </a:cubicBezTo>
                    <a:cubicBezTo>
                      <a:pt x="32" y="81"/>
                      <a:pt x="1040" y="900"/>
                      <a:pt x="3055" y="900"/>
                    </a:cubicBezTo>
                    <a:cubicBezTo>
                      <a:pt x="3438" y="900"/>
                      <a:pt x="3858" y="870"/>
                      <a:pt x="4314" y="800"/>
                    </a:cubicBezTo>
                    <a:cubicBezTo>
                      <a:pt x="4336" y="796"/>
                      <a:pt x="4353" y="774"/>
                      <a:pt x="4348" y="753"/>
                    </a:cubicBezTo>
                    <a:cubicBezTo>
                      <a:pt x="4345" y="734"/>
                      <a:pt x="4327" y="719"/>
                      <a:pt x="4308" y="719"/>
                    </a:cubicBezTo>
                    <a:cubicBezTo>
                      <a:pt x="4306" y="719"/>
                      <a:pt x="4304" y="719"/>
                      <a:pt x="4302" y="719"/>
                    </a:cubicBezTo>
                    <a:cubicBezTo>
                      <a:pt x="3847" y="790"/>
                      <a:pt x="3430" y="819"/>
                      <a:pt x="3049" y="819"/>
                    </a:cubicBezTo>
                    <a:cubicBezTo>
                      <a:pt x="1066" y="819"/>
                      <a:pt x="79" y="18"/>
                      <a:pt x="69" y="11"/>
                    </a:cubicBezTo>
                    <a:cubicBezTo>
                      <a:pt x="62" y="5"/>
                      <a:pt x="54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9"/>
              <p:cNvSpPr/>
              <p:nvPr/>
            </p:nvSpPr>
            <p:spPr>
              <a:xfrm rot="-4114690">
                <a:off x="854115" y="-437283"/>
                <a:ext cx="333951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548" extrusionOk="0">
                    <a:moveTo>
                      <a:pt x="4196" y="1"/>
                    </a:moveTo>
                    <a:cubicBezTo>
                      <a:pt x="4189" y="1"/>
                      <a:pt x="4182" y="3"/>
                      <a:pt x="4174" y="7"/>
                    </a:cubicBezTo>
                    <a:cubicBezTo>
                      <a:pt x="3388" y="355"/>
                      <a:pt x="2635" y="466"/>
                      <a:pt x="1994" y="466"/>
                    </a:cubicBezTo>
                    <a:cubicBezTo>
                      <a:pt x="866" y="466"/>
                      <a:pt x="84" y="123"/>
                      <a:pt x="73" y="117"/>
                    </a:cubicBezTo>
                    <a:cubicBezTo>
                      <a:pt x="69" y="115"/>
                      <a:pt x="64" y="114"/>
                      <a:pt x="60" y="114"/>
                    </a:cubicBezTo>
                    <a:cubicBezTo>
                      <a:pt x="56" y="114"/>
                      <a:pt x="52" y="115"/>
                      <a:pt x="47" y="117"/>
                    </a:cubicBezTo>
                    <a:cubicBezTo>
                      <a:pt x="9" y="121"/>
                      <a:pt x="1" y="177"/>
                      <a:pt x="39" y="194"/>
                    </a:cubicBezTo>
                    <a:cubicBezTo>
                      <a:pt x="50" y="199"/>
                      <a:pt x="847" y="548"/>
                      <a:pt x="1993" y="548"/>
                    </a:cubicBezTo>
                    <a:cubicBezTo>
                      <a:pt x="2645" y="548"/>
                      <a:pt x="3408" y="435"/>
                      <a:pt x="4204" y="83"/>
                    </a:cubicBezTo>
                    <a:cubicBezTo>
                      <a:pt x="4255" y="65"/>
                      <a:pt x="4234" y="1"/>
                      <a:pt x="4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9"/>
              <p:cNvSpPr/>
              <p:nvPr/>
            </p:nvSpPr>
            <p:spPr>
              <a:xfrm rot="-4114690">
                <a:off x="777363" y="-319825"/>
                <a:ext cx="79269" cy="329066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4193" extrusionOk="0">
                    <a:moveTo>
                      <a:pt x="373" y="0"/>
                    </a:moveTo>
                    <a:cubicBezTo>
                      <a:pt x="370" y="0"/>
                      <a:pt x="368" y="1"/>
                      <a:pt x="365" y="1"/>
                    </a:cubicBezTo>
                    <a:cubicBezTo>
                      <a:pt x="340" y="5"/>
                      <a:pt x="327" y="31"/>
                      <a:pt x="335" y="52"/>
                    </a:cubicBezTo>
                    <a:cubicBezTo>
                      <a:pt x="921" y="2211"/>
                      <a:pt x="26" y="4111"/>
                      <a:pt x="17" y="4132"/>
                    </a:cubicBezTo>
                    <a:cubicBezTo>
                      <a:pt x="0" y="4166"/>
                      <a:pt x="28" y="4193"/>
                      <a:pt x="55" y="4193"/>
                    </a:cubicBezTo>
                    <a:cubicBezTo>
                      <a:pt x="69" y="4193"/>
                      <a:pt x="82" y="4186"/>
                      <a:pt x="89" y="4170"/>
                    </a:cubicBezTo>
                    <a:cubicBezTo>
                      <a:pt x="98" y="4149"/>
                      <a:pt x="1010" y="2219"/>
                      <a:pt x="416" y="35"/>
                    </a:cubicBezTo>
                    <a:cubicBezTo>
                      <a:pt x="408" y="13"/>
                      <a:pt x="391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9"/>
              <p:cNvSpPr/>
              <p:nvPr/>
            </p:nvSpPr>
            <p:spPr>
              <a:xfrm rot="-4114690">
                <a:off x="601887" y="-248781"/>
                <a:ext cx="101245" cy="229553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2925" extrusionOk="0">
                    <a:moveTo>
                      <a:pt x="916" y="1"/>
                    </a:moveTo>
                    <a:cubicBezTo>
                      <a:pt x="913" y="1"/>
                      <a:pt x="911" y="1"/>
                      <a:pt x="908" y="2"/>
                    </a:cubicBezTo>
                    <a:cubicBezTo>
                      <a:pt x="887" y="6"/>
                      <a:pt x="874" y="27"/>
                      <a:pt x="878" y="53"/>
                    </a:cubicBezTo>
                    <a:cubicBezTo>
                      <a:pt x="1201" y="1444"/>
                      <a:pt x="38" y="2844"/>
                      <a:pt x="26" y="2856"/>
                    </a:cubicBezTo>
                    <a:cubicBezTo>
                      <a:pt x="0" y="2888"/>
                      <a:pt x="27" y="2925"/>
                      <a:pt x="59" y="2925"/>
                    </a:cubicBezTo>
                    <a:cubicBezTo>
                      <a:pt x="69" y="2925"/>
                      <a:pt x="80" y="2921"/>
                      <a:pt x="89" y="2911"/>
                    </a:cubicBezTo>
                    <a:cubicBezTo>
                      <a:pt x="102" y="2894"/>
                      <a:pt x="1290" y="1465"/>
                      <a:pt x="955" y="31"/>
                    </a:cubicBezTo>
                    <a:cubicBezTo>
                      <a:pt x="951" y="13"/>
                      <a:pt x="934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9"/>
              <p:cNvSpPr/>
              <p:nvPr/>
            </p:nvSpPr>
            <p:spPr>
              <a:xfrm rot="-4114690">
                <a:off x="502722" y="-204899"/>
                <a:ext cx="83037" cy="15091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923" extrusionOk="0">
                    <a:moveTo>
                      <a:pt x="1011" y="0"/>
                    </a:moveTo>
                    <a:cubicBezTo>
                      <a:pt x="994" y="0"/>
                      <a:pt x="981" y="17"/>
                      <a:pt x="981" y="39"/>
                    </a:cubicBezTo>
                    <a:cubicBezTo>
                      <a:pt x="951" y="1006"/>
                      <a:pt x="39" y="1845"/>
                      <a:pt x="31" y="1854"/>
                    </a:cubicBezTo>
                    <a:cubicBezTo>
                      <a:pt x="0" y="1874"/>
                      <a:pt x="33" y="1923"/>
                      <a:pt x="62" y="1923"/>
                    </a:cubicBezTo>
                    <a:cubicBezTo>
                      <a:pt x="69" y="1923"/>
                      <a:pt x="76" y="1920"/>
                      <a:pt x="82" y="1913"/>
                    </a:cubicBezTo>
                    <a:cubicBezTo>
                      <a:pt x="120" y="1879"/>
                      <a:pt x="1028" y="1044"/>
                      <a:pt x="1057" y="39"/>
                    </a:cubicBezTo>
                    <a:cubicBezTo>
                      <a:pt x="1057" y="17"/>
                      <a:pt x="1040" y="0"/>
                      <a:pt x="1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9"/>
              <p:cNvSpPr/>
              <p:nvPr/>
            </p:nvSpPr>
            <p:spPr>
              <a:xfrm rot="-4114690">
                <a:off x="607220" y="-366538"/>
                <a:ext cx="296122" cy="41123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524" extrusionOk="0">
                    <a:moveTo>
                      <a:pt x="3719" y="1"/>
                    </a:moveTo>
                    <a:cubicBezTo>
                      <a:pt x="3716" y="1"/>
                      <a:pt x="3712" y="1"/>
                      <a:pt x="3708" y="2"/>
                    </a:cubicBezTo>
                    <a:cubicBezTo>
                      <a:pt x="2695" y="346"/>
                      <a:pt x="1876" y="444"/>
                      <a:pt x="1274" y="444"/>
                    </a:cubicBezTo>
                    <a:cubicBezTo>
                      <a:pt x="494" y="444"/>
                      <a:pt x="76" y="280"/>
                      <a:pt x="69" y="278"/>
                    </a:cubicBezTo>
                    <a:cubicBezTo>
                      <a:pt x="60" y="274"/>
                      <a:pt x="56" y="274"/>
                      <a:pt x="48" y="274"/>
                    </a:cubicBezTo>
                    <a:cubicBezTo>
                      <a:pt x="5" y="282"/>
                      <a:pt x="1" y="337"/>
                      <a:pt x="39" y="354"/>
                    </a:cubicBezTo>
                    <a:cubicBezTo>
                      <a:pt x="46" y="357"/>
                      <a:pt x="474" y="523"/>
                      <a:pt x="1270" y="523"/>
                    </a:cubicBezTo>
                    <a:cubicBezTo>
                      <a:pt x="1882" y="523"/>
                      <a:pt x="2711" y="425"/>
                      <a:pt x="3733" y="79"/>
                    </a:cubicBezTo>
                    <a:cubicBezTo>
                      <a:pt x="3772" y="59"/>
                      <a:pt x="3758" y="1"/>
                      <a:pt x="37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9"/>
              <p:cNvSpPr/>
              <p:nvPr/>
            </p:nvSpPr>
            <p:spPr>
              <a:xfrm rot="-4114690">
                <a:off x="536329" y="-300223"/>
                <a:ext cx="198487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312" extrusionOk="0">
                    <a:moveTo>
                      <a:pt x="2478" y="0"/>
                    </a:moveTo>
                    <a:cubicBezTo>
                      <a:pt x="2474" y="0"/>
                      <a:pt x="2469" y="1"/>
                      <a:pt x="2465" y="3"/>
                    </a:cubicBezTo>
                    <a:cubicBezTo>
                      <a:pt x="1908" y="179"/>
                      <a:pt x="1356" y="227"/>
                      <a:pt x="921" y="227"/>
                    </a:cubicBezTo>
                    <a:cubicBezTo>
                      <a:pt x="414" y="227"/>
                      <a:pt x="67" y="162"/>
                      <a:pt x="60" y="160"/>
                    </a:cubicBezTo>
                    <a:cubicBezTo>
                      <a:pt x="56" y="160"/>
                      <a:pt x="51" y="160"/>
                      <a:pt x="47" y="164"/>
                    </a:cubicBezTo>
                    <a:cubicBezTo>
                      <a:pt x="1" y="173"/>
                      <a:pt x="1" y="236"/>
                      <a:pt x="47" y="245"/>
                    </a:cubicBezTo>
                    <a:cubicBezTo>
                      <a:pt x="54" y="245"/>
                      <a:pt x="410" y="312"/>
                      <a:pt x="928" y="312"/>
                    </a:cubicBezTo>
                    <a:cubicBezTo>
                      <a:pt x="1370" y="312"/>
                      <a:pt x="1931" y="263"/>
                      <a:pt x="2494" y="84"/>
                    </a:cubicBezTo>
                    <a:cubicBezTo>
                      <a:pt x="2516" y="79"/>
                      <a:pt x="2528" y="54"/>
                      <a:pt x="2520" y="33"/>
                    </a:cubicBezTo>
                    <a:cubicBezTo>
                      <a:pt x="2513" y="13"/>
                      <a:pt x="2496" y="0"/>
                      <a:pt x="24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9"/>
              <p:cNvSpPr/>
              <p:nvPr/>
            </p:nvSpPr>
            <p:spPr>
              <a:xfrm rot="-4114690">
                <a:off x="481441" y="-250611"/>
                <a:ext cx="116392" cy="19777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252" extrusionOk="0">
                    <a:moveTo>
                      <a:pt x="39" y="0"/>
                    </a:moveTo>
                    <a:cubicBezTo>
                      <a:pt x="22" y="5"/>
                      <a:pt x="9" y="13"/>
                      <a:pt x="5" y="30"/>
                    </a:cubicBezTo>
                    <a:cubicBezTo>
                      <a:pt x="1" y="51"/>
                      <a:pt x="14" y="72"/>
                      <a:pt x="35" y="81"/>
                    </a:cubicBezTo>
                    <a:cubicBezTo>
                      <a:pt x="60" y="88"/>
                      <a:pt x="589" y="251"/>
                      <a:pt x="1120" y="251"/>
                    </a:cubicBezTo>
                    <a:cubicBezTo>
                      <a:pt x="1226" y="251"/>
                      <a:pt x="1332" y="245"/>
                      <a:pt x="1435" y="229"/>
                    </a:cubicBezTo>
                    <a:cubicBezTo>
                      <a:pt x="1483" y="221"/>
                      <a:pt x="1474" y="148"/>
                      <a:pt x="1429" y="148"/>
                    </a:cubicBezTo>
                    <a:cubicBezTo>
                      <a:pt x="1427" y="148"/>
                      <a:pt x="1424" y="148"/>
                      <a:pt x="1422" y="149"/>
                    </a:cubicBezTo>
                    <a:cubicBezTo>
                      <a:pt x="1325" y="164"/>
                      <a:pt x="1223" y="170"/>
                      <a:pt x="1120" y="170"/>
                    </a:cubicBezTo>
                    <a:cubicBezTo>
                      <a:pt x="598" y="170"/>
                      <a:pt x="63" y="4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9"/>
              <p:cNvSpPr/>
              <p:nvPr/>
            </p:nvSpPr>
            <p:spPr>
              <a:xfrm rot="-4114690">
                <a:off x="266097" y="-511937"/>
                <a:ext cx="530006" cy="104393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3302" extrusionOk="0">
                    <a:moveTo>
                      <a:pt x="242" y="1"/>
                    </a:moveTo>
                    <a:cubicBezTo>
                      <a:pt x="68" y="773"/>
                      <a:pt x="0" y="4161"/>
                      <a:pt x="666" y="7118"/>
                    </a:cubicBezTo>
                    <a:cubicBezTo>
                      <a:pt x="1328" y="10074"/>
                      <a:pt x="3500" y="11834"/>
                      <a:pt x="6753" y="13302"/>
                    </a:cubicBezTo>
                    <a:cubicBezTo>
                      <a:pt x="6252" y="11966"/>
                      <a:pt x="5811" y="11694"/>
                      <a:pt x="5391" y="7406"/>
                    </a:cubicBezTo>
                    <a:cubicBezTo>
                      <a:pt x="4971" y="3118"/>
                      <a:pt x="242" y="1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9"/>
              <p:cNvSpPr/>
              <p:nvPr/>
            </p:nvSpPr>
            <p:spPr>
              <a:xfrm rot="-4114690">
                <a:off x="220633" y="-492415"/>
                <a:ext cx="435196" cy="1019531"/>
              </a:xfrm>
              <a:custGeom>
                <a:avLst/>
                <a:gdLst/>
                <a:ahLst/>
                <a:cxnLst/>
                <a:rect l="l" t="t" r="r" b="b"/>
                <a:pathLst>
                  <a:path w="5545" h="12991" extrusionOk="0">
                    <a:moveTo>
                      <a:pt x="117" y="0"/>
                    </a:moveTo>
                    <a:cubicBezTo>
                      <a:pt x="90" y="0"/>
                      <a:pt x="68" y="24"/>
                      <a:pt x="68" y="52"/>
                    </a:cubicBezTo>
                    <a:cubicBezTo>
                      <a:pt x="68" y="64"/>
                      <a:pt x="0" y="1400"/>
                      <a:pt x="628" y="3648"/>
                    </a:cubicBezTo>
                    <a:cubicBezTo>
                      <a:pt x="1209" y="5722"/>
                      <a:pt x="2511" y="9018"/>
                      <a:pt x="5429" y="12967"/>
                    </a:cubicBezTo>
                    <a:cubicBezTo>
                      <a:pt x="5441" y="12983"/>
                      <a:pt x="5457" y="12990"/>
                      <a:pt x="5472" y="12990"/>
                    </a:cubicBezTo>
                    <a:cubicBezTo>
                      <a:pt x="5509" y="12990"/>
                      <a:pt x="5545" y="12946"/>
                      <a:pt x="5514" y="12903"/>
                    </a:cubicBezTo>
                    <a:cubicBezTo>
                      <a:pt x="2609" y="8971"/>
                      <a:pt x="1311" y="5688"/>
                      <a:pt x="734" y="3627"/>
                    </a:cubicBezTo>
                    <a:cubicBezTo>
                      <a:pt x="106" y="1392"/>
                      <a:pt x="174" y="69"/>
                      <a:pt x="174" y="56"/>
                    </a:cubicBezTo>
                    <a:cubicBezTo>
                      <a:pt x="174" y="30"/>
                      <a:pt x="153" y="5"/>
                      <a:pt x="123" y="1"/>
                    </a:cubicBezTo>
                    <a:cubicBezTo>
                      <a:pt x="121" y="0"/>
                      <a:pt x="119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9"/>
              <p:cNvSpPr/>
              <p:nvPr/>
            </p:nvSpPr>
            <p:spPr>
              <a:xfrm rot="-4114690">
                <a:off x="718326" y="-26659"/>
                <a:ext cx="142920" cy="75733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965" extrusionOk="0">
                    <a:moveTo>
                      <a:pt x="64" y="1"/>
                    </a:moveTo>
                    <a:cubicBezTo>
                      <a:pt x="43" y="1"/>
                      <a:pt x="26" y="9"/>
                      <a:pt x="13" y="30"/>
                    </a:cubicBezTo>
                    <a:cubicBezTo>
                      <a:pt x="1" y="56"/>
                      <a:pt x="13" y="90"/>
                      <a:pt x="39" y="102"/>
                    </a:cubicBezTo>
                    <a:lnTo>
                      <a:pt x="1735" y="959"/>
                    </a:lnTo>
                    <a:cubicBezTo>
                      <a:pt x="1743" y="963"/>
                      <a:pt x="1751" y="965"/>
                      <a:pt x="1760" y="965"/>
                    </a:cubicBezTo>
                    <a:cubicBezTo>
                      <a:pt x="1779" y="965"/>
                      <a:pt x="1798" y="955"/>
                      <a:pt x="1807" y="934"/>
                    </a:cubicBezTo>
                    <a:cubicBezTo>
                      <a:pt x="1820" y="908"/>
                      <a:pt x="1807" y="879"/>
                      <a:pt x="1782" y="866"/>
                    </a:cubicBezTo>
                    <a:lnTo>
                      <a:pt x="85" y="5"/>
                    </a:lnTo>
                    <a:cubicBezTo>
                      <a:pt x="81" y="5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9"/>
              <p:cNvSpPr/>
              <p:nvPr/>
            </p:nvSpPr>
            <p:spPr>
              <a:xfrm rot="-4114690">
                <a:off x="862661" y="2666"/>
                <a:ext cx="9183" cy="13318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697" extrusionOk="0">
                    <a:moveTo>
                      <a:pt x="58" y="0"/>
                    </a:moveTo>
                    <a:cubicBezTo>
                      <a:pt x="28" y="0"/>
                      <a:pt x="2" y="26"/>
                      <a:pt x="2" y="56"/>
                    </a:cubicBezTo>
                    <a:cubicBezTo>
                      <a:pt x="7" y="560"/>
                      <a:pt x="11" y="1549"/>
                      <a:pt x="2" y="1638"/>
                    </a:cubicBezTo>
                    <a:cubicBezTo>
                      <a:pt x="0" y="1676"/>
                      <a:pt x="29" y="1696"/>
                      <a:pt x="57" y="1696"/>
                    </a:cubicBezTo>
                    <a:cubicBezTo>
                      <a:pt x="82" y="1696"/>
                      <a:pt x="106" y="1680"/>
                      <a:pt x="108" y="1646"/>
                    </a:cubicBezTo>
                    <a:cubicBezTo>
                      <a:pt x="117" y="1527"/>
                      <a:pt x="108" y="115"/>
                      <a:pt x="108" y="51"/>
                    </a:cubicBezTo>
                    <a:cubicBezTo>
                      <a:pt x="108" y="26"/>
                      <a:pt x="87" y="0"/>
                      <a:pt x="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9"/>
              <p:cNvSpPr/>
              <p:nvPr/>
            </p:nvSpPr>
            <p:spPr>
              <a:xfrm rot="-4114690">
                <a:off x="703290" y="15508"/>
                <a:ext cx="10360" cy="195101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486" extrusionOk="0">
                    <a:moveTo>
                      <a:pt x="77" y="0"/>
                    </a:moveTo>
                    <a:cubicBezTo>
                      <a:pt x="47" y="0"/>
                      <a:pt x="26" y="22"/>
                      <a:pt x="26" y="51"/>
                    </a:cubicBezTo>
                    <a:lnTo>
                      <a:pt x="0" y="2431"/>
                    </a:lnTo>
                    <a:cubicBezTo>
                      <a:pt x="0" y="2460"/>
                      <a:pt x="21" y="2486"/>
                      <a:pt x="51" y="2486"/>
                    </a:cubicBezTo>
                    <a:cubicBezTo>
                      <a:pt x="81" y="2486"/>
                      <a:pt x="106" y="2460"/>
                      <a:pt x="106" y="2431"/>
                    </a:cubicBezTo>
                    <a:lnTo>
                      <a:pt x="132" y="51"/>
                    </a:lnTo>
                    <a:cubicBezTo>
                      <a:pt x="132" y="22"/>
                      <a:pt x="106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9"/>
              <p:cNvSpPr/>
              <p:nvPr/>
            </p:nvSpPr>
            <p:spPr>
              <a:xfrm rot="-4114690">
                <a:off x="482058" y="47330"/>
                <a:ext cx="52428" cy="20907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664" extrusionOk="0">
                    <a:moveTo>
                      <a:pt x="605" y="1"/>
                    </a:moveTo>
                    <a:cubicBezTo>
                      <a:pt x="582" y="1"/>
                      <a:pt x="561" y="17"/>
                      <a:pt x="553" y="44"/>
                    </a:cubicBezTo>
                    <a:lnTo>
                      <a:pt x="10" y="2597"/>
                    </a:lnTo>
                    <a:cubicBezTo>
                      <a:pt x="1" y="2639"/>
                      <a:pt x="31" y="2663"/>
                      <a:pt x="62" y="2663"/>
                    </a:cubicBezTo>
                    <a:cubicBezTo>
                      <a:pt x="86" y="2663"/>
                      <a:pt x="109" y="2649"/>
                      <a:pt x="116" y="2618"/>
                    </a:cubicBezTo>
                    <a:lnTo>
                      <a:pt x="659" y="65"/>
                    </a:lnTo>
                    <a:cubicBezTo>
                      <a:pt x="668" y="35"/>
                      <a:pt x="647" y="6"/>
                      <a:pt x="621" y="2"/>
                    </a:cubicBezTo>
                    <a:lnTo>
                      <a:pt x="613" y="2"/>
                    </a:lnTo>
                    <a:cubicBezTo>
                      <a:pt x="610" y="1"/>
                      <a:pt x="607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9"/>
              <p:cNvSpPr/>
              <p:nvPr/>
            </p:nvSpPr>
            <p:spPr>
              <a:xfrm rot="-4114690">
                <a:off x="265341" y="58763"/>
                <a:ext cx="43873" cy="153663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958" extrusionOk="0">
                    <a:moveTo>
                      <a:pt x="503" y="0"/>
                    </a:moveTo>
                    <a:cubicBezTo>
                      <a:pt x="477" y="0"/>
                      <a:pt x="456" y="17"/>
                      <a:pt x="448" y="42"/>
                    </a:cubicBezTo>
                    <a:lnTo>
                      <a:pt x="15" y="1887"/>
                    </a:lnTo>
                    <a:cubicBezTo>
                      <a:pt x="0" y="1930"/>
                      <a:pt x="35" y="1958"/>
                      <a:pt x="68" y="1958"/>
                    </a:cubicBezTo>
                    <a:cubicBezTo>
                      <a:pt x="91" y="1958"/>
                      <a:pt x="113" y="1944"/>
                      <a:pt x="117" y="1913"/>
                    </a:cubicBezTo>
                    <a:lnTo>
                      <a:pt x="554" y="64"/>
                    </a:lnTo>
                    <a:cubicBezTo>
                      <a:pt x="558" y="38"/>
                      <a:pt x="541" y="9"/>
                      <a:pt x="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9"/>
              <p:cNvSpPr/>
              <p:nvPr/>
            </p:nvSpPr>
            <p:spPr>
              <a:xfrm rot="-4114690">
                <a:off x="475696" y="-33265"/>
                <a:ext cx="219992" cy="76832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979" extrusionOk="0">
                    <a:moveTo>
                      <a:pt x="76" y="1"/>
                    </a:moveTo>
                    <a:cubicBezTo>
                      <a:pt x="20" y="1"/>
                      <a:pt x="1" y="86"/>
                      <a:pt x="63" y="103"/>
                    </a:cubicBezTo>
                    <a:lnTo>
                      <a:pt x="2714" y="976"/>
                    </a:lnTo>
                    <a:cubicBezTo>
                      <a:pt x="2719" y="978"/>
                      <a:pt x="2724" y="978"/>
                      <a:pt x="2729" y="978"/>
                    </a:cubicBezTo>
                    <a:cubicBezTo>
                      <a:pt x="2782" y="978"/>
                      <a:pt x="2802" y="894"/>
                      <a:pt x="2744" y="875"/>
                    </a:cubicBezTo>
                    <a:lnTo>
                      <a:pt x="93" y="1"/>
                    </a:lnTo>
                    <a:lnTo>
                      <a:pt x="80" y="1"/>
                    </a:lnTo>
                    <a:cubicBezTo>
                      <a:pt x="79" y="1"/>
                      <a:pt x="77" y="1"/>
                      <a:pt x="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9"/>
              <p:cNvSpPr/>
              <p:nvPr/>
            </p:nvSpPr>
            <p:spPr>
              <a:xfrm rot="-4114690">
                <a:off x="247861" y="-47936"/>
                <a:ext cx="254682" cy="9292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84" extrusionOk="0">
                    <a:moveTo>
                      <a:pt x="74" y="1"/>
                    </a:moveTo>
                    <a:cubicBezTo>
                      <a:pt x="13" y="1"/>
                      <a:pt x="0" y="87"/>
                      <a:pt x="61" y="103"/>
                    </a:cubicBezTo>
                    <a:lnTo>
                      <a:pt x="3149" y="1180"/>
                    </a:lnTo>
                    <a:cubicBezTo>
                      <a:pt x="3155" y="1182"/>
                      <a:pt x="3161" y="1183"/>
                      <a:pt x="3167" y="1183"/>
                    </a:cubicBezTo>
                    <a:cubicBezTo>
                      <a:pt x="3219" y="1183"/>
                      <a:pt x="3244" y="1101"/>
                      <a:pt x="3183" y="1079"/>
                    </a:cubicBezTo>
                    <a:lnTo>
                      <a:pt x="95" y="1"/>
                    </a:lnTo>
                    <a:lnTo>
                      <a:pt x="82" y="1"/>
                    </a:lnTo>
                    <a:cubicBezTo>
                      <a:pt x="79" y="1"/>
                      <a:pt x="77" y="1"/>
                      <a:pt x="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9"/>
              <p:cNvSpPr/>
              <p:nvPr/>
            </p:nvSpPr>
            <p:spPr>
              <a:xfrm rot="-4114690">
                <a:off x="73304" y="-28715"/>
                <a:ext cx="179415" cy="88368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126" extrusionOk="0">
                    <a:moveTo>
                      <a:pt x="70" y="0"/>
                    </a:moveTo>
                    <a:cubicBezTo>
                      <a:pt x="18" y="0"/>
                      <a:pt x="1" y="74"/>
                      <a:pt x="53" y="99"/>
                    </a:cubicBezTo>
                    <a:lnTo>
                      <a:pt x="2191" y="1121"/>
                    </a:lnTo>
                    <a:cubicBezTo>
                      <a:pt x="2198" y="1124"/>
                      <a:pt x="2205" y="1125"/>
                      <a:pt x="2212" y="1125"/>
                    </a:cubicBezTo>
                    <a:cubicBezTo>
                      <a:pt x="2259" y="1125"/>
                      <a:pt x="2286" y="1054"/>
                      <a:pt x="2233" y="1027"/>
                    </a:cubicBezTo>
                    <a:lnTo>
                      <a:pt x="96" y="5"/>
                    </a:lnTo>
                    <a:cubicBezTo>
                      <a:pt x="92" y="1"/>
                      <a:pt x="87" y="1"/>
                      <a:pt x="79" y="1"/>
                    </a:cubicBezTo>
                    <a:cubicBezTo>
                      <a:pt x="76" y="1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9"/>
              <p:cNvSpPr/>
              <p:nvPr/>
            </p:nvSpPr>
            <p:spPr>
              <a:xfrm rot="-4114690">
                <a:off x="82637" y="-742009"/>
                <a:ext cx="1077592" cy="507529"/>
              </a:xfrm>
              <a:custGeom>
                <a:avLst/>
                <a:gdLst/>
                <a:ahLst/>
                <a:cxnLst/>
                <a:rect l="l" t="t" r="r" b="b"/>
                <a:pathLst>
                  <a:path w="13730" h="6467" extrusionOk="0">
                    <a:moveTo>
                      <a:pt x="1858" y="0"/>
                    </a:moveTo>
                    <a:cubicBezTo>
                      <a:pt x="751" y="0"/>
                      <a:pt x="0" y="112"/>
                      <a:pt x="0" y="112"/>
                    </a:cubicBezTo>
                    <a:cubicBezTo>
                      <a:pt x="386" y="804"/>
                      <a:pt x="2600" y="3370"/>
                      <a:pt x="5069" y="5126"/>
                    </a:cubicBezTo>
                    <a:cubicBezTo>
                      <a:pt x="6391" y="6068"/>
                      <a:pt x="7805" y="6466"/>
                      <a:pt x="9356" y="6466"/>
                    </a:cubicBezTo>
                    <a:cubicBezTo>
                      <a:pt x="10701" y="6466"/>
                      <a:pt x="12150" y="6167"/>
                      <a:pt x="13730" y="5664"/>
                    </a:cubicBezTo>
                    <a:cubicBezTo>
                      <a:pt x="12466" y="5007"/>
                      <a:pt x="11953" y="5092"/>
                      <a:pt x="8780" y="2182"/>
                    </a:cubicBezTo>
                    <a:cubicBezTo>
                      <a:pt x="6766" y="338"/>
                      <a:pt x="3776" y="0"/>
                      <a:pt x="18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9"/>
              <p:cNvSpPr/>
              <p:nvPr/>
            </p:nvSpPr>
            <p:spPr>
              <a:xfrm rot="-4114690">
                <a:off x="35794" y="-664416"/>
                <a:ext cx="998401" cy="480532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6123" extrusionOk="0">
                    <a:moveTo>
                      <a:pt x="58" y="1"/>
                    </a:moveTo>
                    <a:cubicBezTo>
                      <a:pt x="47" y="1"/>
                      <a:pt x="35" y="5"/>
                      <a:pt x="26" y="14"/>
                    </a:cubicBezTo>
                    <a:cubicBezTo>
                      <a:pt x="5" y="36"/>
                      <a:pt x="1" y="65"/>
                      <a:pt x="18" y="91"/>
                    </a:cubicBezTo>
                    <a:cubicBezTo>
                      <a:pt x="30" y="99"/>
                      <a:pt x="870" y="1138"/>
                      <a:pt x="2838" y="2390"/>
                    </a:cubicBezTo>
                    <a:cubicBezTo>
                      <a:pt x="4654" y="3547"/>
                      <a:pt x="7826" y="5134"/>
                      <a:pt x="12632" y="6122"/>
                    </a:cubicBezTo>
                    <a:cubicBezTo>
                      <a:pt x="12636" y="6123"/>
                      <a:pt x="12640" y="6123"/>
                      <a:pt x="12643" y="6123"/>
                    </a:cubicBezTo>
                    <a:cubicBezTo>
                      <a:pt x="12706" y="6123"/>
                      <a:pt x="12721" y="6028"/>
                      <a:pt x="12653" y="6016"/>
                    </a:cubicBezTo>
                    <a:cubicBezTo>
                      <a:pt x="7864" y="5032"/>
                      <a:pt x="4704" y="3454"/>
                      <a:pt x="2898" y="2305"/>
                    </a:cubicBezTo>
                    <a:cubicBezTo>
                      <a:pt x="942" y="1058"/>
                      <a:pt x="107" y="31"/>
                      <a:pt x="98" y="23"/>
                    </a:cubicBezTo>
                    <a:cubicBezTo>
                      <a:pt x="89" y="8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9"/>
              <p:cNvSpPr/>
              <p:nvPr/>
            </p:nvSpPr>
            <p:spPr>
              <a:xfrm rot="-4114690">
                <a:off x="715692" y="-685443"/>
                <a:ext cx="154693" cy="47245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602" extrusionOk="0">
                    <a:moveTo>
                      <a:pt x="1898" y="0"/>
                    </a:moveTo>
                    <a:cubicBezTo>
                      <a:pt x="1892" y="0"/>
                      <a:pt x="1886" y="1"/>
                      <a:pt x="1879" y="3"/>
                    </a:cubicBezTo>
                    <a:lnTo>
                      <a:pt x="43" y="499"/>
                    </a:lnTo>
                    <a:cubicBezTo>
                      <a:pt x="39" y="499"/>
                      <a:pt x="30" y="504"/>
                      <a:pt x="26" y="508"/>
                    </a:cubicBezTo>
                    <a:cubicBezTo>
                      <a:pt x="9" y="520"/>
                      <a:pt x="1" y="542"/>
                      <a:pt x="9" y="563"/>
                    </a:cubicBezTo>
                    <a:cubicBezTo>
                      <a:pt x="13" y="586"/>
                      <a:pt x="37" y="602"/>
                      <a:pt x="63" y="602"/>
                    </a:cubicBezTo>
                    <a:cubicBezTo>
                      <a:pt x="66" y="602"/>
                      <a:pt x="70" y="602"/>
                      <a:pt x="73" y="601"/>
                    </a:cubicBezTo>
                    <a:lnTo>
                      <a:pt x="1909" y="105"/>
                    </a:lnTo>
                    <a:cubicBezTo>
                      <a:pt x="1971" y="89"/>
                      <a:pt x="1955" y="0"/>
                      <a:pt x="18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9"/>
              <p:cNvSpPr/>
              <p:nvPr/>
            </p:nvSpPr>
            <p:spPr>
              <a:xfrm rot="-4114690">
                <a:off x="842524" y="-720790"/>
                <a:ext cx="94495" cy="101867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98" extrusionOk="0">
                    <a:moveTo>
                      <a:pt x="65" y="1"/>
                    </a:moveTo>
                    <a:cubicBezTo>
                      <a:pt x="53" y="1"/>
                      <a:pt x="40" y="5"/>
                      <a:pt x="30" y="13"/>
                    </a:cubicBezTo>
                    <a:lnTo>
                      <a:pt x="26" y="13"/>
                    </a:lnTo>
                    <a:cubicBezTo>
                      <a:pt x="5" y="34"/>
                      <a:pt x="0" y="68"/>
                      <a:pt x="22" y="89"/>
                    </a:cubicBezTo>
                    <a:cubicBezTo>
                      <a:pt x="365" y="467"/>
                      <a:pt x="1027" y="1196"/>
                      <a:pt x="1082" y="1273"/>
                    </a:cubicBezTo>
                    <a:cubicBezTo>
                      <a:pt x="1094" y="1290"/>
                      <a:pt x="1109" y="1297"/>
                      <a:pt x="1125" y="1297"/>
                    </a:cubicBezTo>
                    <a:cubicBezTo>
                      <a:pt x="1165" y="1297"/>
                      <a:pt x="1204" y="1248"/>
                      <a:pt x="1167" y="1205"/>
                    </a:cubicBezTo>
                    <a:cubicBezTo>
                      <a:pt x="1095" y="1111"/>
                      <a:pt x="145" y="64"/>
                      <a:pt x="102" y="17"/>
                    </a:cubicBezTo>
                    <a:cubicBezTo>
                      <a:pt x="93" y="6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9"/>
              <p:cNvSpPr/>
              <p:nvPr/>
            </p:nvSpPr>
            <p:spPr>
              <a:xfrm rot="-4114690">
                <a:off x="733650" y="-605163"/>
                <a:ext cx="132953" cy="14879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96" extrusionOk="0">
                    <a:moveTo>
                      <a:pt x="60" y="1"/>
                    </a:moveTo>
                    <a:cubicBezTo>
                      <a:pt x="50" y="1"/>
                      <a:pt x="39" y="4"/>
                      <a:pt x="30" y="11"/>
                    </a:cubicBezTo>
                    <a:lnTo>
                      <a:pt x="26" y="15"/>
                    </a:lnTo>
                    <a:cubicBezTo>
                      <a:pt x="5" y="32"/>
                      <a:pt x="1" y="66"/>
                      <a:pt x="22" y="92"/>
                    </a:cubicBezTo>
                    <a:lnTo>
                      <a:pt x="1596" y="1877"/>
                    </a:lnTo>
                    <a:cubicBezTo>
                      <a:pt x="1605" y="1889"/>
                      <a:pt x="1619" y="1896"/>
                      <a:pt x="1634" y="1896"/>
                    </a:cubicBezTo>
                    <a:cubicBezTo>
                      <a:pt x="1646" y="1896"/>
                      <a:pt x="1658" y="1891"/>
                      <a:pt x="1668" y="1882"/>
                    </a:cubicBezTo>
                    <a:cubicBezTo>
                      <a:pt x="1689" y="1865"/>
                      <a:pt x="1693" y="1831"/>
                      <a:pt x="1672" y="1810"/>
                    </a:cubicBezTo>
                    <a:lnTo>
                      <a:pt x="103" y="20"/>
                    </a:lnTo>
                    <a:cubicBezTo>
                      <a:pt x="90" y="7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9"/>
              <p:cNvSpPr/>
              <p:nvPr/>
            </p:nvSpPr>
            <p:spPr>
              <a:xfrm rot="-4114690">
                <a:off x="621269" y="-462229"/>
                <a:ext cx="112468" cy="186311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374" extrusionOk="0">
                    <a:moveTo>
                      <a:pt x="59" y="0"/>
                    </a:moveTo>
                    <a:cubicBezTo>
                      <a:pt x="51" y="0"/>
                      <a:pt x="42" y="2"/>
                      <a:pt x="34" y="6"/>
                    </a:cubicBezTo>
                    <a:lnTo>
                      <a:pt x="26" y="11"/>
                    </a:lnTo>
                    <a:cubicBezTo>
                      <a:pt x="5" y="28"/>
                      <a:pt x="1" y="57"/>
                      <a:pt x="13" y="78"/>
                    </a:cubicBezTo>
                    <a:lnTo>
                      <a:pt x="1315" y="2348"/>
                    </a:lnTo>
                    <a:cubicBezTo>
                      <a:pt x="1326" y="2366"/>
                      <a:pt x="1342" y="2374"/>
                      <a:pt x="1359" y="2374"/>
                    </a:cubicBezTo>
                    <a:cubicBezTo>
                      <a:pt x="1395" y="2374"/>
                      <a:pt x="1432" y="2336"/>
                      <a:pt x="1409" y="2292"/>
                    </a:cubicBezTo>
                    <a:lnTo>
                      <a:pt x="107" y="28"/>
                    </a:lnTo>
                    <a:cubicBezTo>
                      <a:pt x="95" y="10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9"/>
              <p:cNvSpPr/>
              <p:nvPr/>
            </p:nvSpPr>
            <p:spPr>
              <a:xfrm rot="-4114690">
                <a:off x="461326" y="-302730"/>
                <a:ext cx="80682" cy="1389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771" extrusionOk="0">
                    <a:moveTo>
                      <a:pt x="62" y="0"/>
                    </a:moveTo>
                    <a:cubicBezTo>
                      <a:pt x="53" y="0"/>
                      <a:pt x="43" y="3"/>
                      <a:pt x="35" y="9"/>
                    </a:cubicBezTo>
                    <a:lnTo>
                      <a:pt x="26" y="13"/>
                    </a:lnTo>
                    <a:cubicBezTo>
                      <a:pt x="5" y="30"/>
                      <a:pt x="1" y="56"/>
                      <a:pt x="14" y="81"/>
                    </a:cubicBezTo>
                    <a:lnTo>
                      <a:pt x="921" y="1744"/>
                    </a:lnTo>
                    <a:cubicBezTo>
                      <a:pt x="930" y="1761"/>
                      <a:pt x="949" y="1771"/>
                      <a:pt x="968" y="1771"/>
                    </a:cubicBezTo>
                    <a:cubicBezTo>
                      <a:pt x="977" y="1771"/>
                      <a:pt x="985" y="1769"/>
                      <a:pt x="993" y="1765"/>
                    </a:cubicBezTo>
                    <a:cubicBezTo>
                      <a:pt x="1019" y="1748"/>
                      <a:pt x="1027" y="1718"/>
                      <a:pt x="1015" y="1693"/>
                    </a:cubicBezTo>
                    <a:lnTo>
                      <a:pt x="103" y="30"/>
                    </a:lnTo>
                    <a:cubicBezTo>
                      <a:pt x="94" y="11"/>
                      <a:pt x="79" y="0"/>
                      <a:pt x="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9"/>
              <p:cNvSpPr/>
              <p:nvPr/>
            </p:nvSpPr>
            <p:spPr>
              <a:xfrm rot="-4114690">
                <a:off x="531550" y="-578463"/>
                <a:ext cx="211280" cy="9653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1230" extrusionOk="0">
                    <a:moveTo>
                      <a:pt x="2613" y="1"/>
                    </a:moveTo>
                    <a:cubicBezTo>
                      <a:pt x="2607" y="1"/>
                      <a:pt x="2600" y="2"/>
                      <a:pt x="2592" y="5"/>
                    </a:cubicBezTo>
                    <a:lnTo>
                      <a:pt x="39" y="1129"/>
                    </a:lnTo>
                    <a:lnTo>
                      <a:pt x="26" y="1133"/>
                    </a:lnTo>
                    <a:cubicBezTo>
                      <a:pt x="5" y="1150"/>
                      <a:pt x="1" y="1176"/>
                      <a:pt x="9" y="1197"/>
                    </a:cubicBezTo>
                    <a:cubicBezTo>
                      <a:pt x="19" y="1217"/>
                      <a:pt x="40" y="1229"/>
                      <a:pt x="63" y="1229"/>
                    </a:cubicBezTo>
                    <a:cubicBezTo>
                      <a:pt x="69" y="1229"/>
                      <a:pt x="75" y="1228"/>
                      <a:pt x="81" y="1226"/>
                    </a:cubicBezTo>
                    <a:lnTo>
                      <a:pt x="2635" y="102"/>
                    </a:lnTo>
                    <a:cubicBezTo>
                      <a:pt x="2691" y="80"/>
                      <a:pt x="2664" y="1"/>
                      <a:pt x="26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9"/>
              <p:cNvSpPr/>
              <p:nvPr/>
            </p:nvSpPr>
            <p:spPr>
              <a:xfrm rot="-4114690">
                <a:off x="350943" y="-447732"/>
                <a:ext cx="249816" cy="107831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9"/>
              <p:cNvSpPr/>
              <p:nvPr/>
            </p:nvSpPr>
            <p:spPr>
              <a:xfrm rot="-4114690">
                <a:off x="234954" y="-270647"/>
                <a:ext cx="188991" cy="6074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774" extrusionOk="0">
                    <a:moveTo>
                      <a:pt x="2334" y="1"/>
                    </a:moveTo>
                    <a:cubicBezTo>
                      <a:pt x="2329" y="1"/>
                      <a:pt x="2323" y="2"/>
                      <a:pt x="2316" y="4"/>
                    </a:cubicBezTo>
                    <a:lnTo>
                      <a:pt x="43" y="670"/>
                    </a:lnTo>
                    <a:cubicBezTo>
                      <a:pt x="35" y="670"/>
                      <a:pt x="30" y="674"/>
                      <a:pt x="26" y="678"/>
                    </a:cubicBezTo>
                    <a:cubicBezTo>
                      <a:pt x="5" y="691"/>
                      <a:pt x="1" y="716"/>
                      <a:pt x="9" y="733"/>
                    </a:cubicBezTo>
                    <a:cubicBezTo>
                      <a:pt x="13" y="758"/>
                      <a:pt x="33" y="774"/>
                      <a:pt x="57" y="774"/>
                    </a:cubicBezTo>
                    <a:cubicBezTo>
                      <a:pt x="62" y="774"/>
                      <a:pt x="68" y="773"/>
                      <a:pt x="73" y="772"/>
                    </a:cubicBezTo>
                    <a:lnTo>
                      <a:pt x="2346" y="106"/>
                    </a:lnTo>
                    <a:cubicBezTo>
                      <a:pt x="2408" y="86"/>
                      <a:pt x="2389" y="1"/>
                      <a:pt x="23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9"/>
              <p:cNvSpPr/>
              <p:nvPr/>
            </p:nvSpPr>
            <p:spPr>
              <a:xfrm rot="-4114690">
                <a:off x="-154336" y="160294"/>
                <a:ext cx="838999" cy="804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10252" extrusionOk="0">
                    <a:moveTo>
                      <a:pt x="10689" y="0"/>
                    </a:moveTo>
                    <a:cubicBezTo>
                      <a:pt x="10689" y="0"/>
                      <a:pt x="5171" y="1302"/>
                      <a:pt x="3305" y="5183"/>
                    </a:cubicBezTo>
                    <a:cubicBezTo>
                      <a:pt x="1439" y="9064"/>
                      <a:pt x="930" y="9174"/>
                      <a:pt x="1" y="10252"/>
                    </a:cubicBezTo>
                    <a:cubicBezTo>
                      <a:pt x="3564" y="9993"/>
                      <a:pt x="6202" y="9085"/>
                      <a:pt x="7843" y="6540"/>
                    </a:cubicBezTo>
                    <a:cubicBezTo>
                      <a:pt x="9485" y="3991"/>
                      <a:pt x="10583" y="785"/>
                      <a:pt x="106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9"/>
              <p:cNvSpPr/>
              <p:nvPr/>
            </p:nvSpPr>
            <p:spPr>
              <a:xfrm rot="-4114690">
                <a:off x="-142290" y="64948"/>
                <a:ext cx="752901" cy="813365"/>
              </a:xfrm>
              <a:custGeom>
                <a:avLst/>
                <a:gdLst/>
                <a:ahLst/>
                <a:cxnLst/>
                <a:rect l="l" t="t" r="r" b="b"/>
                <a:pathLst>
                  <a:path w="9593" h="10364" extrusionOk="0">
                    <a:moveTo>
                      <a:pt x="9532" y="1"/>
                    </a:moveTo>
                    <a:cubicBezTo>
                      <a:pt x="9510" y="1"/>
                      <a:pt x="9489" y="17"/>
                      <a:pt x="9482" y="41"/>
                    </a:cubicBezTo>
                    <a:cubicBezTo>
                      <a:pt x="9478" y="50"/>
                      <a:pt x="9083" y="1314"/>
                      <a:pt x="7730" y="3197"/>
                    </a:cubicBezTo>
                    <a:cubicBezTo>
                      <a:pt x="6479" y="4936"/>
                      <a:pt x="4133" y="7574"/>
                      <a:pt x="53" y="10263"/>
                    </a:cubicBezTo>
                    <a:cubicBezTo>
                      <a:pt x="1" y="10294"/>
                      <a:pt x="32" y="10363"/>
                      <a:pt x="77" y="10363"/>
                    </a:cubicBezTo>
                    <a:cubicBezTo>
                      <a:pt x="87" y="10363"/>
                      <a:pt x="98" y="10360"/>
                      <a:pt x="108" y="10352"/>
                    </a:cubicBezTo>
                    <a:cubicBezTo>
                      <a:pt x="4210" y="7650"/>
                      <a:pt x="6564" y="5000"/>
                      <a:pt x="7819" y="3256"/>
                    </a:cubicBezTo>
                    <a:cubicBezTo>
                      <a:pt x="9181" y="1360"/>
                      <a:pt x="9580" y="84"/>
                      <a:pt x="9584" y="71"/>
                    </a:cubicBezTo>
                    <a:cubicBezTo>
                      <a:pt x="9592" y="41"/>
                      <a:pt x="9575" y="12"/>
                      <a:pt x="9550" y="3"/>
                    </a:cubicBezTo>
                    <a:lnTo>
                      <a:pt x="9546" y="3"/>
                    </a:lnTo>
                    <a:cubicBezTo>
                      <a:pt x="9541" y="2"/>
                      <a:pt x="9537" y="1"/>
                      <a:pt x="9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9"/>
              <p:cNvSpPr/>
              <p:nvPr/>
            </p:nvSpPr>
            <p:spPr>
              <a:xfrm rot="-4114690">
                <a:off x="311782" y="772533"/>
                <a:ext cx="157204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31" extrusionOk="0">
                    <a:moveTo>
                      <a:pt x="1948" y="0"/>
                    </a:moveTo>
                    <a:cubicBezTo>
                      <a:pt x="1944" y="0"/>
                      <a:pt x="1941" y="1"/>
                      <a:pt x="1939" y="3"/>
                    </a:cubicBezTo>
                    <a:lnTo>
                      <a:pt x="52" y="224"/>
                    </a:lnTo>
                    <a:cubicBezTo>
                      <a:pt x="22" y="228"/>
                      <a:pt x="1" y="254"/>
                      <a:pt x="5" y="283"/>
                    </a:cubicBezTo>
                    <a:cubicBezTo>
                      <a:pt x="9" y="310"/>
                      <a:pt x="30" y="330"/>
                      <a:pt x="57" y="330"/>
                    </a:cubicBezTo>
                    <a:cubicBezTo>
                      <a:pt x="59" y="330"/>
                      <a:pt x="62" y="330"/>
                      <a:pt x="64" y="330"/>
                    </a:cubicBezTo>
                    <a:lnTo>
                      <a:pt x="1952" y="105"/>
                    </a:lnTo>
                    <a:cubicBezTo>
                      <a:pt x="1981" y="101"/>
                      <a:pt x="2003" y="75"/>
                      <a:pt x="1998" y="46"/>
                    </a:cubicBezTo>
                    <a:cubicBezTo>
                      <a:pt x="1994" y="24"/>
                      <a:pt x="1981" y="8"/>
                      <a:pt x="1960" y="3"/>
                    </a:cubicBezTo>
                    <a:cubicBezTo>
                      <a:pt x="1956" y="1"/>
                      <a:pt x="1952" y="0"/>
                      <a:pt x="19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9"/>
              <p:cNvSpPr/>
              <p:nvPr/>
            </p:nvSpPr>
            <p:spPr>
              <a:xfrm rot="-4114690">
                <a:off x="451401" y="765052"/>
                <a:ext cx="51957" cy="12564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601" extrusionOk="0">
                    <a:moveTo>
                      <a:pt x="602" y="0"/>
                    </a:moveTo>
                    <a:cubicBezTo>
                      <a:pt x="580" y="0"/>
                      <a:pt x="563" y="13"/>
                      <a:pt x="556" y="33"/>
                    </a:cubicBezTo>
                    <a:cubicBezTo>
                      <a:pt x="535" y="92"/>
                      <a:pt x="38" y="1415"/>
                      <a:pt x="9" y="1530"/>
                    </a:cubicBezTo>
                    <a:cubicBezTo>
                      <a:pt x="0" y="1560"/>
                      <a:pt x="17" y="1589"/>
                      <a:pt x="43" y="1598"/>
                    </a:cubicBezTo>
                    <a:cubicBezTo>
                      <a:pt x="48" y="1599"/>
                      <a:pt x="53" y="1600"/>
                      <a:pt x="58" y="1600"/>
                    </a:cubicBezTo>
                    <a:cubicBezTo>
                      <a:pt x="82" y="1600"/>
                      <a:pt x="104" y="1584"/>
                      <a:pt x="111" y="1560"/>
                    </a:cubicBezTo>
                    <a:cubicBezTo>
                      <a:pt x="136" y="1471"/>
                      <a:pt x="475" y="546"/>
                      <a:pt x="654" y="71"/>
                    </a:cubicBezTo>
                    <a:cubicBezTo>
                      <a:pt x="662" y="41"/>
                      <a:pt x="649" y="12"/>
                      <a:pt x="624" y="3"/>
                    </a:cubicBezTo>
                    <a:lnTo>
                      <a:pt x="620" y="3"/>
                    </a:lnTo>
                    <a:cubicBezTo>
                      <a:pt x="613" y="1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9"/>
              <p:cNvSpPr/>
              <p:nvPr/>
            </p:nvSpPr>
            <p:spPr>
              <a:xfrm rot="-4114690">
                <a:off x="407656" y="574526"/>
                <a:ext cx="72284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2351" extrusionOk="0">
                    <a:moveTo>
                      <a:pt x="860" y="1"/>
                    </a:moveTo>
                    <a:cubicBezTo>
                      <a:pt x="837" y="1"/>
                      <a:pt x="817" y="14"/>
                      <a:pt x="810" y="37"/>
                    </a:cubicBezTo>
                    <a:lnTo>
                      <a:pt x="17" y="2281"/>
                    </a:lnTo>
                    <a:cubicBezTo>
                      <a:pt x="1" y="2321"/>
                      <a:pt x="35" y="2351"/>
                      <a:pt x="68" y="2351"/>
                    </a:cubicBezTo>
                    <a:cubicBezTo>
                      <a:pt x="87" y="2351"/>
                      <a:pt x="106" y="2340"/>
                      <a:pt x="114" y="2315"/>
                    </a:cubicBezTo>
                    <a:lnTo>
                      <a:pt x="912" y="71"/>
                    </a:lnTo>
                    <a:cubicBezTo>
                      <a:pt x="920" y="42"/>
                      <a:pt x="907" y="12"/>
                      <a:pt x="878" y="3"/>
                    </a:cubicBezTo>
                    <a:cubicBezTo>
                      <a:pt x="872" y="2"/>
                      <a:pt x="866" y="1"/>
                      <a:pt x="8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9"/>
              <p:cNvSpPr/>
              <p:nvPr/>
            </p:nvSpPr>
            <p:spPr>
              <a:xfrm rot="-4114690">
                <a:off x="368612" y="365410"/>
                <a:ext cx="37908" cy="2114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694" extrusionOk="0">
                    <a:moveTo>
                      <a:pt x="424" y="0"/>
                    </a:moveTo>
                    <a:cubicBezTo>
                      <a:pt x="398" y="0"/>
                      <a:pt x="377" y="20"/>
                      <a:pt x="373" y="43"/>
                    </a:cubicBezTo>
                    <a:lnTo>
                      <a:pt x="8" y="2630"/>
                    </a:lnTo>
                    <a:cubicBezTo>
                      <a:pt x="1" y="2671"/>
                      <a:pt x="31" y="2694"/>
                      <a:pt x="61" y="2694"/>
                    </a:cubicBezTo>
                    <a:cubicBezTo>
                      <a:pt x="84" y="2694"/>
                      <a:pt x="108" y="2679"/>
                      <a:pt x="114" y="2647"/>
                    </a:cubicBezTo>
                    <a:lnTo>
                      <a:pt x="479" y="60"/>
                    </a:lnTo>
                    <a:cubicBezTo>
                      <a:pt x="483" y="30"/>
                      <a:pt x="466" y="5"/>
                      <a:pt x="441" y="1"/>
                    </a:cubicBezTo>
                    <a:lnTo>
                      <a:pt x="432" y="1"/>
                    </a:lnTo>
                    <a:cubicBezTo>
                      <a:pt x="430" y="0"/>
                      <a:pt x="427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9"/>
              <p:cNvSpPr/>
              <p:nvPr/>
            </p:nvSpPr>
            <p:spPr>
              <a:xfrm rot="-4114690">
                <a:off x="259075" y="203634"/>
                <a:ext cx="26449" cy="15601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1988" extrusionOk="0">
                    <a:moveTo>
                      <a:pt x="282" y="0"/>
                    </a:moveTo>
                    <a:cubicBezTo>
                      <a:pt x="256" y="0"/>
                      <a:pt x="234" y="20"/>
                      <a:pt x="230" y="47"/>
                    </a:cubicBezTo>
                    <a:lnTo>
                      <a:pt x="5" y="1926"/>
                    </a:lnTo>
                    <a:cubicBezTo>
                      <a:pt x="1" y="1966"/>
                      <a:pt x="30" y="1987"/>
                      <a:pt x="59" y="1987"/>
                    </a:cubicBezTo>
                    <a:cubicBezTo>
                      <a:pt x="83" y="1987"/>
                      <a:pt x="107" y="1972"/>
                      <a:pt x="111" y="1939"/>
                    </a:cubicBezTo>
                    <a:lnTo>
                      <a:pt x="336" y="56"/>
                    </a:lnTo>
                    <a:cubicBezTo>
                      <a:pt x="336" y="30"/>
                      <a:pt x="323" y="5"/>
                      <a:pt x="298" y="1"/>
                    </a:cubicBezTo>
                    <a:lnTo>
                      <a:pt x="290" y="1"/>
                    </a:lnTo>
                    <a:cubicBezTo>
                      <a:pt x="287" y="0"/>
                      <a:pt x="284" y="0"/>
                      <a:pt x="2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9"/>
              <p:cNvSpPr/>
              <p:nvPr/>
            </p:nvSpPr>
            <p:spPr>
              <a:xfrm rot="-4114690">
                <a:off x="176854" y="598512"/>
                <a:ext cx="231058" cy="15774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01" extrusionOk="0">
                    <a:moveTo>
                      <a:pt x="71" y="0"/>
                    </a:moveTo>
                    <a:cubicBezTo>
                      <a:pt x="3" y="0"/>
                      <a:pt x="0" y="102"/>
                      <a:pt x="71" y="106"/>
                    </a:cubicBezTo>
                    <a:lnTo>
                      <a:pt x="2858" y="200"/>
                    </a:lnTo>
                    <a:cubicBezTo>
                      <a:pt x="2860" y="200"/>
                      <a:pt x="2863" y="200"/>
                      <a:pt x="2866" y="200"/>
                    </a:cubicBezTo>
                    <a:cubicBezTo>
                      <a:pt x="2931" y="200"/>
                      <a:pt x="2944" y="102"/>
                      <a:pt x="2875" y="94"/>
                    </a:cubicBezTo>
                    <a:lnTo>
                      <a:pt x="2862" y="94"/>
                    </a:lnTo>
                    <a:lnTo>
                      <a:pt x="75" y="0"/>
                    </a:lnTo>
                    <a:cubicBezTo>
                      <a:pt x="74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9"/>
              <p:cNvSpPr/>
              <p:nvPr/>
            </p:nvSpPr>
            <p:spPr>
              <a:xfrm rot="-4114690">
                <a:off x="57236" y="414683"/>
                <a:ext cx="267475" cy="12478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159" extrusionOk="0">
                    <a:moveTo>
                      <a:pt x="55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6"/>
                      <a:pt x="25" y="107"/>
                      <a:pt x="55" y="107"/>
                    </a:cubicBezTo>
                    <a:lnTo>
                      <a:pt x="3325" y="158"/>
                    </a:lnTo>
                    <a:cubicBezTo>
                      <a:pt x="3328" y="158"/>
                      <a:pt x="3331" y="158"/>
                      <a:pt x="3333" y="158"/>
                    </a:cubicBezTo>
                    <a:cubicBezTo>
                      <a:pt x="3398" y="158"/>
                      <a:pt x="3408" y="60"/>
                      <a:pt x="3342" y="52"/>
                    </a:cubicBezTo>
                    <a:lnTo>
                      <a:pt x="3325" y="52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9"/>
              <p:cNvSpPr/>
              <p:nvPr/>
            </p:nvSpPr>
            <p:spPr>
              <a:xfrm rot="-4114690">
                <a:off x="11792" y="212523"/>
                <a:ext cx="193857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31" extrusionOk="0">
                    <a:moveTo>
                      <a:pt x="2421" y="1"/>
                    </a:moveTo>
                    <a:cubicBezTo>
                      <a:pt x="2417" y="1"/>
                      <a:pt x="2414" y="2"/>
                      <a:pt x="2410" y="4"/>
                    </a:cubicBezTo>
                    <a:lnTo>
                      <a:pt x="52" y="224"/>
                    </a:lnTo>
                    <a:cubicBezTo>
                      <a:pt x="22" y="229"/>
                      <a:pt x="1" y="254"/>
                      <a:pt x="5" y="284"/>
                    </a:cubicBezTo>
                    <a:cubicBezTo>
                      <a:pt x="5" y="311"/>
                      <a:pt x="30" y="331"/>
                      <a:pt x="54" y="331"/>
                    </a:cubicBezTo>
                    <a:cubicBezTo>
                      <a:pt x="56" y="331"/>
                      <a:pt x="58" y="331"/>
                      <a:pt x="60" y="330"/>
                    </a:cubicBezTo>
                    <a:lnTo>
                      <a:pt x="2419" y="106"/>
                    </a:lnTo>
                    <a:cubicBezTo>
                      <a:pt x="2448" y="101"/>
                      <a:pt x="2469" y="76"/>
                      <a:pt x="2469" y="46"/>
                    </a:cubicBezTo>
                    <a:cubicBezTo>
                      <a:pt x="2465" y="25"/>
                      <a:pt x="2452" y="8"/>
                      <a:pt x="2431" y="4"/>
                    </a:cubicBezTo>
                    <a:cubicBezTo>
                      <a:pt x="2427" y="2"/>
                      <a:pt x="2424" y="1"/>
                      <a:pt x="2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9"/>
              <p:cNvSpPr/>
              <p:nvPr/>
            </p:nvSpPr>
            <p:spPr>
              <a:xfrm rot="-4114690">
                <a:off x="-425354" y="637329"/>
                <a:ext cx="872590" cy="539627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9"/>
              <p:cNvSpPr/>
              <p:nvPr/>
            </p:nvSpPr>
            <p:spPr>
              <a:xfrm rot="-4114690">
                <a:off x="-383999" y="660862"/>
                <a:ext cx="742777" cy="3324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9"/>
              <p:cNvSpPr/>
              <p:nvPr/>
            </p:nvSpPr>
            <p:spPr>
              <a:xfrm rot="-4114690">
                <a:off x="1881" y="957012"/>
                <a:ext cx="193857" cy="186233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9"/>
              <p:cNvSpPr/>
              <p:nvPr/>
            </p:nvSpPr>
            <p:spPr>
              <a:xfrm rot="-4114690">
                <a:off x="32753" y="766221"/>
                <a:ext cx="189226" cy="259140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9"/>
              <p:cNvSpPr/>
              <p:nvPr/>
            </p:nvSpPr>
            <p:spPr>
              <a:xfrm rot="-4114690">
                <a:off x="-213586" y="776281"/>
                <a:ext cx="298006" cy="113011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9"/>
              <p:cNvSpPr/>
              <p:nvPr/>
            </p:nvSpPr>
            <p:spPr>
              <a:xfrm rot="-4114690">
                <a:off x="-199379" y="912911"/>
                <a:ext cx="261353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9"/>
              <p:cNvSpPr/>
              <p:nvPr/>
            </p:nvSpPr>
            <p:spPr>
              <a:xfrm rot="-4114690">
                <a:off x="60078" y="602302"/>
                <a:ext cx="130912" cy="27334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9"/>
              <p:cNvSpPr/>
              <p:nvPr/>
            </p:nvSpPr>
            <p:spPr>
              <a:xfrm rot="-4114690">
                <a:off x="48567" y="500551"/>
                <a:ext cx="76993" cy="21354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9"/>
              <p:cNvSpPr/>
              <p:nvPr/>
            </p:nvSpPr>
            <p:spPr>
              <a:xfrm rot="-4114690">
                <a:off x="31068" y="443917"/>
                <a:ext cx="39399" cy="15491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9"/>
              <p:cNvSpPr/>
              <p:nvPr/>
            </p:nvSpPr>
            <p:spPr>
              <a:xfrm rot="-4114690">
                <a:off x="-189922" y="671128"/>
                <a:ext cx="225407" cy="15178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9"/>
              <p:cNvSpPr/>
              <p:nvPr/>
            </p:nvSpPr>
            <p:spPr>
              <a:xfrm rot="-4114690">
                <a:off x="-133900" y="579213"/>
                <a:ext cx="152260" cy="10131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9"/>
              <p:cNvSpPr/>
              <p:nvPr/>
            </p:nvSpPr>
            <p:spPr>
              <a:xfrm rot="-4114690">
                <a:off x="-90889" y="511343"/>
                <a:ext cx="97635" cy="45518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9"/>
              <p:cNvSpPr/>
              <p:nvPr/>
            </p:nvSpPr>
            <p:spPr>
              <a:xfrm rot="-4114690">
                <a:off x="216428" y="-624958"/>
                <a:ext cx="516271" cy="476529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9"/>
              <p:cNvSpPr/>
              <p:nvPr/>
            </p:nvSpPr>
            <p:spPr>
              <a:xfrm rot="-4114690">
                <a:off x="460459" y="-362547"/>
                <a:ext cx="96614" cy="133259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9"/>
              <p:cNvSpPr/>
              <p:nvPr/>
            </p:nvSpPr>
            <p:spPr>
              <a:xfrm rot="-4114690">
                <a:off x="363128" y="-304550"/>
                <a:ext cx="159873" cy="45126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9"/>
              <p:cNvSpPr/>
              <p:nvPr/>
            </p:nvSpPr>
            <p:spPr>
              <a:xfrm rot="-4114690">
                <a:off x="310000" y="-358028"/>
                <a:ext cx="150376" cy="74713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9"/>
              <p:cNvSpPr/>
              <p:nvPr/>
            </p:nvSpPr>
            <p:spPr>
              <a:xfrm rot="-4114690">
                <a:off x="326579" y="-458697"/>
                <a:ext cx="58628" cy="15484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9"/>
              <p:cNvSpPr/>
              <p:nvPr/>
            </p:nvSpPr>
            <p:spPr>
              <a:xfrm rot="-4114690">
                <a:off x="346896" y="-526951"/>
                <a:ext cx="61375" cy="15821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9"/>
              <p:cNvSpPr/>
              <p:nvPr/>
            </p:nvSpPr>
            <p:spPr>
              <a:xfrm rot="-4114690">
                <a:off x="363728" y="-528526"/>
                <a:ext cx="146530" cy="94254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9"/>
              <p:cNvSpPr/>
              <p:nvPr/>
            </p:nvSpPr>
            <p:spPr>
              <a:xfrm rot="-4114690">
                <a:off x="398591" y="-494023"/>
                <a:ext cx="204844" cy="14362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9"/>
              <p:cNvSpPr/>
              <p:nvPr/>
            </p:nvSpPr>
            <p:spPr>
              <a:xfrm rot="-4114690">
                <a:off x="484159" y="-499499"/>
                <a:ext cx="157204" cy="14416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9"/>
              <p:cNvSpPr/>
              <p:nvPr/>
            </p:nvSpPr>
            <p:spPr>
              <a:xfrm rot="-4114690">
                <a:off x="545462" y="-448070"/>
                <a:ext cx="22760" cy="1976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9"/>
              <p:cNvSpPr/>
              <p:nvPr/>
            </p:nvSpPr>
            <p:spPr>
              <a:xfrm rot="-4114690">
                <a:off x="419539" y="-412693"/>
                <a:ext cx="69694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9"/>
              <p:cNvSpPr/>
              <p:nvPr/>
            </p:nvSpPr>
            <p:spPr>
              <a:xfrm rot="-4114690">
                <a:off x="228629" y="95806"/>
                <a:ext cx="455916" cy="452044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5760" extrusionOk="0">
                    <a:moveTo>
                      <a:pt x="3664" y="0"/>
                    </a:moveTo>
                    <a:cubicBezTo>
                      <a:pt x="3226" y="0"/>
                      <a:pt x="2730" y="328"/>
                      <a:pt x="2759" y="1257"/>
                    </a:cubicBezTo>
                    <a:cubicBezTo>
                      <a:pt x="2719" y="1039"/>
                      <a:pt x="2360" y="502"/>
                      <a:pt x="1896" y="502"/>
                    </a:cubicBezTo>
                    <a:cubicBezTo>
                      <a:pt x="1729" y="502"/>
                      <a:pt x="1548" y="572"/>
                      <a:pt x="1364" y="752"/>
                    </a:cubicBezTo>
                    <a:cubicBezTo>
                      <a:pt x="672" y="1435"/>
                      <a:pt x="1694" y="2258"/>
                      <a:pt x="1694" y="2258"/>
                    </a:cubicBezTo>
                    <a:cubicBezTo>
                      <a:pt x="1459" y="2191"/>
                      <a:pt x="1241" y="2151"/>
                      <a:pt x="1046" y="2151"/>
                    </a:cubicBezTo>
                    <a:cubicBezTo>
                      <a:pt x="673" y="2151"/>
                      <a:pt x="383" y="2299"/>
                      <a:pt x="210" y="2695"/>
                    </a:cubicBezTo>
                    <a:cubicBezTo>
                      <a:pt x="0" y="3178"/>
                      <a:pt x="368" y="3689"/>
                      <a:pt x="1116" y="3689"/>
                    </a:cubicBezTo>
                    <a:cubicBezTo>
                      <a:pt x="1307" y="3689"/>
                      <a:pt x="1522" y="3656"/>
                      <a:pt x="1758" y="3581"/>
                    </a:cubicBezTo>
                    <a:lnTo>
                      <a:pt x="1758" y="3581"/>
                    </a:lnTo>
                    <a:cubicBezTo>
                      <a:pt x="918" y="3891"/>
                      <a:pt x="897" y="4816"/>
                      <a:pt x="1304" y="5083"/>
                    </a:cubicBezTo>
                    <a:cubicBezTo>
                      <a:pt x="1439" y="5173"/>
                      <a:pt x="1595" y="5232"/>
                      <a:pt x="1765" y="5232"/>
                    </a:cubicBezTo>
                    <a:cubicBezTo>
                      <a:pt x="2104" y="5232"/>
                      <a:pt x="2495" y="4997"/>
                      <a:pt x="2857" y="4307"/>
                    </a:cubicBezTo>
                    <a:lnTo>
                      <a:pt x="2857" y="4307"/>
                    </a:lnTo>
                    <a:cubicBezTo>
                      <a:pt x="2631" y="5011"/>
                      <a:pt x="2988" y="5760"/>
                      <a:pt x="3586" y="5760"/>
                    </a:cubicBezTo>
                    <a:cubicBezTo>
                      <a:pt x="3607" y="5760"/>
                      <a:pt x="3628" y="5759"/>
                      <a:pt x="3650" y="5757"/>
                    </a:cubicBezTo>
                    <a:cubicBezTo>
                      <a:pt x="4286" y="5702"/>
                      <a:pt x="4655" y="4998"/>
                      <a:pt x="3989" y="4086"/>
                    </a:cubicBezTo>
                    <a:lnTo>
                      <a:pt x="3989" y="4086"/>
                    </a:lnTo>
                    <a:cubicBezTo>
                      <a:pt x="4222" y="4403"/>
                      <a:pt x="4520" y="4557"/>
                      <a:pt x="4773" y="4557"/>
                    </a:cubicBezTo>
                    <a:cubicBezTo>
                      <a:pt x="4929" y="4557"/>
                      <a:pt x="5068" y="4498"/>
                      <a:pt x="5164" y="4383"/>
                    </a:cubicBezTo>
                    <a:cubicBezTo>
                      <a:pt x="5410" y="4078"/>
                      <a:pt x="5809" y="3263"/>
                      <a:pt x="4494" y="2860"/>
                    </a:cubicBezTo>
                    <a:lnTo>
                      <a:pt x="4494" y="2860"/>
                    </a:lnTo>
                    <a:cubicBezTo>
                      <a:pt x="4523" y="2865"/>
                      <a:pt x="4554" y="2868"/>
                      <a:pt x="4586" y="2868"/>
                    </a:cubicBezTo>
                    <a:cubicBezTo>
                      <a:pt x="4988" y="2868"/>
                      <a:pt x="5569" y="2487"/>
                      <a:pt x="5601" y="2118"/>
                    </a:cubicBezTo>
                    <a:cubicBezTo>
                      <a:pt x="5624" y="1837"/>
                      <a:pt x="5453" y="1285"/>
                      <a:pt x="4928" y="1285"/>
                    </a:cubicBezTo>
                    <a:cubicBezTo>
                      <a:pt x="4699" y="1285"/>
                      <a:pt x="4403" y="1390"/>
                      <a:pt x="4027" y="1668"/>
                    </a:cubicBezTo>
                    <a:cubicBezTo>
                      <a:pt x="4485" y="943"/>
                      <a:pt x="4485" y="311"/>
                      <a:pt x="4027" y="82"/>
                    </a:cubicBezTo>
                    <a:cubicBezTo>
                      <a:pt x="3922" y="30"/>
                      <a:pt x="3796" y="0"/>
                      <a:pt x="36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9"/>
              <p:cNvSpPr/>
              <p:nvPr/>
            </p:nvSpPr>
            <p:spPr>
              <a:xfrm rot="-4114690">
                <a:off x="315535" y="174573"/>
                <a:ext cx="301537" cy="287550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3664" extrusionOk="0">
                    <a:moveTo>
                      <a:pt x="1716" y="0"/>
                    </a:moveTo>
                    <a:cubicBezTo>
                      <a:pt x="1648" y="0"/>
                      <a:pt x="1571" y="16"/>
                      <a:pt x="1485" y="51"/>
                    </a:cubicBezTo>
                    <a:cubicBezTo>
                      <a:pt x="900" y="288"/>
                      <a:pt x="1316" y="1043"/>
                      <a:pt x="1316" y="1043"/>
                    </a:cubicBezTo>
                    <a:cubicBezTo>
                      <a:pt x="1097" y="872"/>
                      <a:pt x="892" y="761"/>
                      <a:pt x="698" y="761"/>
                    </a:cubicBezTo>
                    <a:cubicBezTo>
                      <a:pt x="564" y="761"/>
                      <a:pt x="435" y="814"/>
                      <a:pt x="311" y="937"/>
                    </a:cubicBezTo>
                    <a:cubicBezTo>
                      <a:pt x="1" y="1238"/>
                      <a:pt x="234" y="1794"/>
                      <a:pt x="1032" y="1853"/>
                    </a:cubicBezTo>
                    <a:cubicBezTo>
                      <a:pt x="1023" y="1853"/>
                      <a:pt x="1014" y="1853"/>
                      <a:pt x="1006" y="1853"/>
                    </a:cubicBezTo>
                    <a:cubicBezTo>
                      <a:pt x="439" y="1853"/>
                      <a:pt x="211" y="2396"/>
                      <a:pt x="383" y="2655"/>
                    </a:cubicBezTo>
                    <a:cubicBezTo>
                      <a:pt x="475" y="2791"/>
                      <a:pt x="619" y="2894"/>
                      <a:pt x="817" y="2894"/>
                    </a:cubicBezTo>
                    <a:cubicBezTo>
                      <a:pt x="1002" y="2894"/>
                      <a:pt x="1234" y="2804"/>
                      <a:pt x="1515" y="2566"/>
                    </a:cubicBezTo>
                    <a:lnTo>
                      <a:pt x="1515" y="2566"/>
                    </a:lnTo>
                    <a:cubicBezTo>
                      <a:pt x="1197" y="2952"/>
                      <a:pt x="1244" y="3516"/>
                      <a:pt x="1642" y="3639"/>
                    </a:cubicBezTo>
                    <a:cubicBezTo>
                      <a:pt x="1697" y="3656"/>
                      <a:pt x="1751" y="3664"/>
                      <a:pt x="1803" y="3664"/>
                    </a:cubicBezTo>
                    <a:cubicBezTo>
                      <a:pt x="2138" y="3664"/>
                      <a:pt x="2411" y="3329"/>
                      <a:pt x="2257" y="2710"/>
                    </a:cubicBezTo>
                    <a:lnTo>
                      <a:pt x="2257" y="2710"/>
                    </a:lnTo>
                    <a:cubicBezTo>
                      <a:pt x="2339" y="3032"/>
                      <a:pt x="2553" y="3216"/>
                      <a:pt x="2751" y="3216"/>
                    </a:cubicBezTo>
                    <a:cubicBezTo>
                      <a:pt x="2800" y="3216"/>
                      <a:pt x="2849" y="3205"/>
                      <a:pt x="2894" y="3181"/>
                    </a:cubicBezTo>
                    <a:cubicBezTo>
                      <a:pt x="3118" y="3058"/>
                      <a:pt x="3560" y="2659"/>
                      <a:pt x="2864" y="2095"/>
                    </a:cubicBezTo>
                    <a:lnTo>
                      <a:pt x="2864" y="2095"/>
                    </a:lnTo>
                    <a:cubicBezTo>
                      <a:pt x="2939" y="2142"/>
                      <a:pt x="3045" y="2164"/>
                      <a:pt x="3158" y="2164"/>
                    </a:cubicBezTo>
                    <a:cubicBezTo>
                      <a:pt x="3385" y="2164"/>
                      <a:pt x="3637" y="2075"/>
                      <a:pt x="3716" y="1917"/>
                    </a:cubicBezTo>
                    <a:cubicBezTo>
                      <a:pt x="3817" y="1719"/>
                      <a:pt x="3842" y="1205"/>
                      <a:pt x="3253" y="1205"/>
                    </a:cubicBezTo>
                    <a:cubicBezTo>
                      <a:pt x="3147" y="1205"/>
                      <a:pt x="3021" y="1221"/>
                      <a:pt x="2872" y="1259"/>
                    </a:cubicBezTo>
                    <a:cubicBezTo>
                      <a:pt x="3326" y="933"/>
                      <a:pt x="3483" y="547"/>
                      <a:pt x="3263" y="301"/>
                    </a:cubicBezTo>
                    <a:cubicBezTo>
                      <a:pt x="3170" y="196"/>
                      <a:pt x="3019" y="119"/>
                      <a:pt x="2853" y="119"/>
                    </a:cubicBezTo>
                    <a:cubicBezTo>
                      <a:pt x="2623" y="119"/>
                      <a:pt x="2367" y="268"/>
                      <a:pt x="2206" y="700"/>
                    </a:cubicBezTo>
                    <a:cubicBezTo>
                      <a:pt x="2243" y="533"/>
                      <a:pt x="2121" y="0"/>
                      <a:pt x="17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9"/>
              <p:cNvSpPr/>
              <p:nvPr/>
            </p:nvSpPr>
            <p:spPr>
              <a:xfrm rot="-4114690">
                <a:off x="429553" y="265410"/>
                <a:ext cx="82644" cy="69926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891" extrusionOk="0">
                    <a:moveTo>
                      <a:pt x="477" y="0"/>
                    </a:moveTo>
                    <a:cubicBezTo>
                      <a:pt x="457" y="0"/>
                      <a:pt x="437" y="2"/>
                      <a:pt x="416" y="4"/>
                    </a:cubicBezTo>
                    <a:cubicBezTo>
                      <a:pt x="170" y="34"/>
                      <a:pt x="1" y="259"/>
                      <a:pt x="30" y="500"/>
                    </a:cubicBezTo>
                    <a:cubicBezTo>
                      <a:pt x="62" y="745"/>
                      <a:pt x="267" y="890"/>
                      <a:pt x="475" y="890"/>
                    </a:cubicBezTo>
                    <a:cubicBezTo>
                      <a:pt x="603" y="890"/>
                      <a:pt x="732" y="836"/>
                      <a:pt x="823" y="717"/>
                    </a:cubicBezTo>
                    <a:cubicBezTo>
                      <a:pt x="1053" y="419"/>
                      <a:pt x="832" y="0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9"/>
              <p:cNvSpPr/>
              <p:nvPr/>
            </p:nvSpPr>
            <p:spPr>
              <a:xfrm rot="-4114690">
                <a:off x="404770" y="289472"/>
                <a:ext cx="28097" cy="51012"/>
              </a:xfrm>
              <a:custGeom>
                <a:avLst/>
                <a:gdLst/>
                <a:ahLst/>
                <a:cxnLst/>
                <a:rect l="l" t="t" r="r" b="b"/>
                <a:pathLst>
                  <a:path w="358" h="650" extrusionOk="0">
                    <a:moveTo>
                      <a:pt x="1" y="1"/>
                    </a:moveTo>
                    <a:cubicBezTo>
                      <a:pt x="5" y="221"/>
                      <a:pt x="327" y="633"/>
                      <a:pt x="340" y="650"/>
                    </a:cubicBezTo>
                    <a:lnTo>
                      <a:pt x="357" y="637"/>
                    </a:lnTo>
                    <a:cubicBezTo>
                      <a:pt x="357" y="633"/>
                      <a:pt x="26" y="213"/>
                      <a:pt x="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9"/>
              <p:cNvSpPr/>
              <p:nvPr/>
            </p:nvSpPr>
            <p:spPr>
              <a:xfrm rot="-4114690">
                <a:off x="414949" y="269060"/>
                <a:ext cx="11380" cy="49678"/>
              </a:xfrm>
              <a:custGeom>
                <a:avLst/>
                <a:gdLst/>
                <a:ahLst/>
                <a:cxnLst/>
                <a:rect l="l" t="t" r="r" b="b"/>
                <a:pathLst>
                  <a:path w="145" h="633" extrusionOk="0">
                    <a:moveTo>
                      <a:pt x="128" y="1"/>
                    </a:moveTo>
                    <a:cubicBezTo>
                      <a:pt x="1" y="187"/>
                      <a:pt x="73" y="616"/>
                      <a:pt x="73" y="633"/>
                    </a:cubicBezTo>
                    <a:lnTo>
                      <a:pt x="98" y="628"/>
                    </a:lnTo>
                    <a:cubicBezTo>
                      <a:pt x="98" y="624"/>
                      <a:pt x="22" y="192"/>
                      <a:pt x="145" y="13"/>
                    </a:cubicBezTo>
                    <a:lnTo>
                      <a:pt x="12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9"/>
              <p:cNvSpPr/>
              <p:nvPr/>
            </p:nvSpPr>
            <p:spPr>
              <a:xfrm rot="-4114690">
                <a:off x="424143" y="253981"/>
                <a:ext cx="26371" cy="36022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59" extrusionOk="0">
                    <a:moveTo>
                      <a:pt x="327" y="0"/>
                    </a:moveTo>
                    <a:cubicBezTo>
                      <a:pt x="174" y="72"/>
                      <a:pt x="9" y="433"/>
                      <a:pt x="0" y="450"/>
                    </a:cubicBezTo>
                    <a:lnTo>
                      <a:pt x="22" y="458"/>
                    </a:lnTo>
                    <a:cubicBezTo>
                      <a:pt x="26" y="454"/>
                      <a:pt x="195" y="89"/>
                      <a:pt x="335" y="21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9"/>
              <p:cNvSpPr/>
              <p:nvPr/>
            </p:nvSpPr>
            <p:spPr>
              <a:xfrm rot="-4114690">
                <a:off x="447490" y="258388"/>
                <a:ext cx="31001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94" extrusionOk="0">
                    <a:moveTo>
                      <a:pt x="367" y="1"/>
                    </a:moveTo>
                    <a:cubicBezTo>
                      <a:pt x="203" y="1"/>
                      <a:pt x="9" y="168"/>
                      <a:pt x="0" y="172"/>
                    </a:cubicBezTo>
                    <a:lnTo>
                      <a:pt x="17" y="193"/>
                    </a:lnTo>
                    <a:cubicBezTo>
                      <a:pt x="21" y="189"/>
                      <a:pt x="211" y="26"/>
                      <a:pt x="364" y="26"/>
                    </a:cubicBezTo>
                    <a:cubicBezTo>
                      <a:pt x="373" y="26"/>
                      <a:pt x="382" y="27"/>
                      <a:pt x="391" y="28"/>
                    </a:cubicBezTo>
                    <a:lnTo>
                      <a:pt x="395" y="3"/>
                    </a:lnTo>
                    <a:cubicBezTo>
                      <a:pt x="386" y="1"/>
                      <a:pt x="377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9"/>
              <p:cNvSpPr/>
              <p:nvPr/>
            </p:nvSpPr>
            <p:spPr>
              <a:xfrm rot="-4114690">
                <a:off x="472607" y="264396"/>
                <a:ext cx="33356" cy="1271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62" extrusionOk="0">
                    <a:moveTo>
                      <a:pt x="0" y="0"/>
                    </a:moveTo>
                    <a:lnTo>
                      <a:pt x="0" y="26"/>
                    </a:lnTo>
                    <a:cubicBezTo>
                      <a:pt x="5" y="26"/>
                      <a:pt x="302" y="55"/>
                      <a:pt x="408" y="162"/>
                    </a:cubicBezTo>
                    <a:lnTo>
                      <a:pt x="425" y="145"/>
                    </a:lnTo>
                    <a:cubicBezTo>
                      <a:pt x="310" y="30"/>
                      <a:pt x="13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9"/>
              <p:cNvSpPr/>
              <p:nvPr/>
            </p:nvSpPr>
            <p:spPr>
              <a:xfrm rot="-4114690">
                <a:off x="498310" y="275932"/>
                <a:ext cx="21348" cy="3233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12" extrusionOk="0">
                    <a:moveTo>
                      <a:pt x="13" y="0"/>
                    </a:moveTo>
                    <a:lnTo>
                      <a:pt x="1" y="21"/>
                    </a:lnTo>
                    <a:cubicBezTo>
                      <a:pt x="1" y="21"/>
                      <a:pt x="145" y="123"/>
                      <a:pt x="251" y="412"/>
                    </a:cubicBezTo>
                    <a:lnTo>
                      <a:pt x="272" y="403"/>
                    </a:lnTo>
                    <a:cubicBezTo>
                      <a:pt x="166" y="106"/>
                      <a:pt x="18" y="4"/>
                      <a:pt x="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9"/>
              <p:cNvSpPr/>
              <p:nvPr/>
            </p:nvSpPr>
            <p:spPr>
              <a:xfrm rot="-4114690">
                <a:off x="503010" y="293256"/>
                <a:ext cx="12714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548" extrusionOk="0">
                    <a:moveTo>
                      <a:pt x="56" y="1"/>
                    </a:moveTo>
                    <a:lnTo>
                      <a:pt x="30" y="9"/>
                    </a:lnTo>
                    <a:cubicBezTo>
                      <a:pt x="94" y="183"/>
                      <a:pt x="81" y="374"/>
                      <a:pt x="0" y="535"/>
                    </a:cubicBezTo>
                    <a:lnTo>
                      <a:pt x="22" y="548"/>
                    </a:lnTo>
                    <a:cubicBezTo>
                      <a:pt x="162" y="242"/>
                      <a:pt x="60" y="9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9"/>
              <p:cNvSpPr/>
              <p:nvPr/>
            </p:nvSpPr>
            <p:spPr>
              <a:xfrm rot="-4114690">
                <a:off x="417875" y="326071"/>
                <a:ext cx="33984" cy="24721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15" extrusionOk="0">
                    <a:moveTo>
                      <a:pt x="21" y="0"/>
                    </a:moveTo>
                    <a:lnTo>
                      <a:pt x="0" y="13"/>
                    </a:lnTo>
                    <a:cubicBezTo>
                      <a:pt x="199" y="306"/>
                      <a:pt x="424" y="314"/>
                      <a:pt x="433" y="314"/>
                    </a:cubicBezTo>
                    <a:lnTo>
                      <a:pt x="433" y="293"/>
                    </a:lnTo>
                    <a:cubicBezTo>
                      <a:pt x="433" y="289"/>
                      <a:pt x="212" y="280"/>
                      <a:pt x="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9"/>
              <p:cNvSpPr/>
              <p:nvPr/>
            </p:nvSpPr>
            <p:spPr>
              <a:xfrm rot="-4114690">
                <a:off x="438015" y="347246"/>
                <a:ext cx="53369" cy="129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65" extrusionOk="0">
                    <a:moveTo>
                      <a:pt x="667" y="1"/>
                    </a:moveTo>
                    <a:cubicBezTo>
                      <a:pt x="663" y="4"/>
                      <a:pt x="463" y="142"/>
                      <a:pt x="208" y="142"/>
                    </a:cubicBezTo>
                    <a:cubicBezTo>
                      <a:pt x="143" y="142"/>
                      <a:pt x="74" y="133"/>
                      <a:pt x="5" y="111"/>
                    </a:cubicBezTo>
                    <a:lnTo>
                      <a:pt x="1" y="132"/>
                    </a:lnTo>
                    <a:cubicBezTo>
                      <a:pt x="72" y="155"/>
                      <a:pt x="142" y="165"/>
                      <a:pt x="209" y="165"/>
                    </a:cubicBezTo>
                    <a:cubicBezTo>
                      <a:pt x="470" y="165"/>
                      <a:pt x="676" y="22"/>
                      <a:pt x="679" y="22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9"/>
              <p:cNvSpPr/>
              <p:nvPr/>
            </p:nvSpPr>
            <p:spPr>
              <a:xfrm rot="-4114690">
                <a:off x="482158" y="315941"/>
                <a:ext cx="28019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48" extrusionOk="0">
                    <a:moveTo>
                      <a:pt x="335" y="1"/>
                    </a:moveTo>
                    <a:cubicBezTo>
                      <a:pt x="331" y="5"/>
                      <a:pt x="259" y="357"/>
                      <a:pt x="0" y="527"/>
                    </a:cubicBezTo>
                    <a:lnTo>
                      <a:pt x="13" y="548"/>
                    </a:lnTo>
                    <a:cubicBezTo>
                      <a:pt x="30" y="535"/>
                      <a:pt x="47" y="522"/>
                      <a:pt x="64" y="510"/>
                    </a:cubicBezTo>
                    <a:cubicBezTo>
                      <a:pt x="293" y="327"/>
                      <a:pt x="356" y="9"/>
                      <a:pt x="356" y="5"/>
                    </a:cubicBezTo>
                    <a:lnTo>
                      <a:pt x="3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9"/>
              <p:cNvSpPr/>
              <p:nvPr/>
            </p:nvSpPr>
            <p:spPr>
              <a:xfrm rot="-4114690">
                <a:off x="380313" y="309346"/>
                <a:ext cx="16403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102" y="0"/>
                    </a:moveTo>
                    <a:cubicBezTo>
                      <a:pt x="47" y="0"/>
                      <a:pt x="0" y="47"/>
                      <a:pt x="0" y="106"/>
                    </a:cubicBezTo>
                    <a:cubicBezTo>
                      <a:pt x="0" y="162"/>
                      <a:pt x="47" y="208"/>
                      <a:pt x="102" y="208"/>
                    </a:cubicBezTo>
                    <a:cubicBezTo>
                      <a:pt x="161" y="208"/>
                      <a:pt x="208" y="162"/>
                      <a:pt x="208" y="106"/>
                    </a:cubicBezTo>
                    <a:cubicBezTo>
                      <a:pt x="208" y="47"/>
                      <a:pt x="161" y="0"/>
                      <a:pt x="1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9"/>
              <p:cNvSpPr/>
              <p:nvPr/>
            </p:nvSpPr>
            <p:spPr>
              <a:xfrm rot="-4114690">
                <a:off x="387103" y="271940"/>
                <a:ext cx="22211" cy="1687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5" extrusionOk="0">
                    <a:moveTo>
                      <a:pt x="142" y="1"/>
                    </a:moveTo>
                    <a:cubicBezTo>
                      <a:pt x="119" y="1"/>
                      <a:pt x="96" y="8"/>
                      <a:pt x="77" y="23"/>
                    </a:cubicBezTo>
                    <a:cubicBezTo>
                      <a:pt x="1" y="83"/>
                      <a:pt x="35" y="201"/>
                      <a:pt x="132" y="214"/>
                    </a:cubicBezTo>
                    <a:cubicBezTo>
                      <a:pt x="136" y="214"/>
                      <a:pt x="139" y="215"/>
                      <a:pt x="142" y="215"/>
                    </a:cubicBezTo>
                    <a:cubicBezTo>
                      <a:pt x="230" y="215"/>
                      <a:pt x="283" y="110"/>
                      <a:pt x="226" y="40"/>
                    </a:cubicBezTo>
                    <a:cubicBezTo>
                      <a:pt x="204" y="14"/>
                      <a:pt x="173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9"/>
              <p:cNvSpPr/>
              <p:nvPr/>
            </p:nvSpPr>
            <p:spPr>
              <a:xfrm rot="-4114690">
                <a:off x="414686" y="242467"/>
                <a:ext cx="21819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4" extrusionOk="0">
                    <a:moveTo>
                      <a:pt x="136" y="1"/>
                    </a:moveTo>
                    <a:cubicBezTo>
                      <a:pt x="114" y="1"/>
                      <a:pt x="92" y="8"/>
                      <a:pt x="72" y="22"/>
                    </a:cubicBezTo>
                    <a:cubicBezTo>
                      <a:pt x="0" y="81"/>
                      <a:pt x="34" y="204"/>
                      <a:pt x="127" y="213"/>
                    </a:cubicBezTo>
                    <a:cubicBezTo>
                      <a:pt x="131" y="213"/>
                      <a:pt x="134" y="213"/>
                      <a:pt x="138" y="213"/>
                    </a:cubicBezTo>
                    <a:cubicBezTo>
                      <a:pt x="229" y="213"/>
                      <a:pt x="278" y="108"/>
                      <a:pt x="221" y="39"/>
                    </a:cubicBezTo>
                    <a:cubicBezTo>
                      <a:pt x="198" y="14"/>
                      <a:pt x="168" y="1"/>
                      <a:pt x="1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9"/>
              <p:cNvSpPr/>
              <p:nvPr/>
            </p:nvSpPr>
            <p:spPr>
              <a:xfrm rot="-4114690">
                <a:off x="454223" y="236605"/>
                <a:ext cx="21819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3" extrusionOk="0">
                    <a:moveTo>
                      <a:pt x="140" y="1"/>
                    </a:moveTo>
                    <a:cubicBezTo>
                      <a:pt x="118" y="1"/>
                      <a:pt x="95" y="9"/>
                      <a:pt x="77" y="25"/>
                    </a:cubicBezTo>
                    <a:cubicBezTo>
                      <a:pt x="1" y="80"/>
                      <a:pt x="35" y="203"/>
                      <a:pt x="128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77" y="110"/>
                      <a:pt x="221" y="38"/>
                    </a:cubicBezTo>
                    <a:cubicBezTo>
                      <a:pt x="200" y="14"/>
                      <a:pt x="170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9"/>
              <p:cNvSpPr/>
              <p:nvPr/>
            </p:nvSpPr>
            <p:spPr>
              <a:xfrm rot="-4114690">
                <a:off x="492366" y="247501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1" y="1"/>
                    </a:moveTo>
                    <a:cubicBezTo>
                      <a:pt x="118" y="1"/>
                      <a:pt x="95" y="8"/>
                      <a:pt x="77" y="25"/>
                    </a:cubicBezTo>
                    <a:cubicBezTo>
                      <a:pt x="0" y="80"/>
                      <a:pt x="34" y="203"/>
                      <a:pt x="127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81" y="110"/>
                      <a:pt x="221" y="38"/>
                    </a:cubicBezTo>
                    <a:cubicBezTo>
                      <a:pt x="202" y="14"/>
                      <a:pt x="172" y="1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9"/>
              <p:cNvSpPr/>
              <p:nvPr/>
            </p:nvSpPr>
            <p:spPr>
              <a:xfrm rot="-4114690">
                <a:off x="522658" y="280310"/>
                <a:ext cx="1640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13" extrusionOk="0">
                    <a:moveTo>
                      <a:pt x="106" y="1"/>
                    </a:moveTo>
                    <a:cubicBezTo>
                      <a:pt x="47" y="1"/>
                      <a:pt x="0" y="47"/>
                      <a:pt x="0" y="107"/>
                    </a:cubicBezTo>
                    <a:cubicBezTo>
                      <a:pt x="0" y="162"/>
                      <a:pt x="47" y="213"/>
                      <a:pt x="106" y="213"/>
                    </a:cubicBezTo>
                    <a:cubicBezTo>
                      <a:pt x="162" y="213"/>
                      <a:pt x="208" y="162"/>
                      <a:pt x="208" y="107"/>
                    </a:cubicBezTo>
                    <a:cubicBezTo>
                      <a:pt x="208" y="47"/>
                      <a:pt x="162" y="1"/>
                      <a:pt x="1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9"/>
              <p:cNvSpPr/>
              <p:nvPr/>
            </p:nvSpPr>
            <p:spPr>
              <a:xfrm rot="-4114690">
                <a:off x="519054" y="322896"/>
                <a:ext cx="21112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1" extrusionOk="0">
                    <a:moveTo>
                      <a:pt x="154" y="0"/>
                    </a:moveTo>
                    <a:cubicBezTo>
                      <a:pt x="130" y="0"/>
                      <a:pt x="107" y="8"/>
                      <a:pt x="87" y="25"/>
                    </a:cubicBezTo>
                    <a:cubicBezTo>
                      <a:pt x="0" y="73"/>
                      <a:pt x="88" y="211"/>
                      <a:pt x="167" y="211"/>
                    </a:cubicBezTo>
                    <a:cubicBezTo>
                      <a:pt x="185" y="211"/>
                      <a:pt x="203" y="203"/>
                      <a:pt x="218" y="186"/>
                    </a:cubicBezTo>
                    <a:cubicBezTo>
                      <a:pt x="265" y="148"/>
                      <a:pt x="269" y="84"/>
                      <a:pt x="235" y="37"/>
                    </a:cubicBezTo>
                    <a:cubicBezTo>
                      <a:pt x="213" y="13"/>
                      <a:pt x="184" y="0"/>
                      <a:pt x="1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9"/>
              <p:cNvSpPr/>
              <p:nvPr/>
            </p:nvSpPr>
            <p:spPr>
              <a:xfrm rot="-4114690">
                <a:off x="500158" y="352488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4" y="1"/>
                    </a:moveTo>
                    <a:cubicBezTo>
                      <a:pt x="121" y="1"/>
                      <a:pt x="97" y="8"/>
                      <a:pt x="77" y="25"/>
                    </a:cubicBezTo>
                    <a:cubicBezTo>
                      <a:pt x="0" y="80"/>
                      <a:pt x="34" y="203"/>
                      <a:pt x="132" y="212"/>
                    </a:cubicBezTo>
                    <a:cubicBezTo>
                      <a:pt x="137" y="212"/>
                      <a:pt x="142" y="213"/>
                      <a:pt x="147" y="213"/>
                    </a:cubicBezTo>
                    <a:cubicBezTo>
                      <a:pt x="231" y="213"/>
                      <a:pt x="281" y="110"/>
                      <a:pt x="225" y="38"/>
                    </a:cubicBezTo>
                    <a:cubicBezTo>
                      <a:pt x="204" y="14"/>
                      <a:pt x="174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9"/>
              <p:cNvSpPr/>
              <p:nvPr/>
            </p:nvSpPr>
            <p:spPr>
              <a:xfrm rot="-4114690">
                <a:off x="446463" y="374698"/>
                <a:ext cx="22054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13" extrusionOk="0">
                    <a:moveTo>
                      <a:pt x="140" y="1"/>
                    </a:moveTo>
                    <a:cubicBezTo>
                      <a:pt x="117" y="1"/>
                      <a:pt x="95" y="8"/>
                      <a:pt x="77" y="25"/>
                    </a:cubicBezTo>
                    <a:cubicBezTo>
                      <a:pt x="0" y="84"/>
                      <a:pt x="34" y="203"/>
                      <a:pt x="132" y="211"/>
                    </a:cubicBezTo>
                    <a:cubicBezTo>
                      <a:pt x="137" y="212"/>
                      <a:pt x="142" y="212"/>
                      <a:pt x="146" y="212"/>
                    </a:cubicBezTo>
                    <a:cubicBezTo>
                      <a:pt x="231" y="212"/>
                      <a:pt x="281" y="110"/>
                      <a:pt x="221" y="42"/>
                    </a:cubicBezTo>
                    <a:cubicBezTo>
                      <a:pt x="201" y="15"/>
                      <a:pt x="171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9"/>
              <p:cNvSpPr/>
              <p:nvPr/>
            </p:nvSpPr>
            <p:spPr>
              <a:xfrm rot="-4114690">
                <a:off x="404707" y="341106"/>
                <a:ext cx="22211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4" extrusionOk="0">
                    <a:moveTo>
                      <a:pt x="144" y="0"/>
                    </a:moveTo>
                    <a:cubicBezTo>
                      <a:pt x="121" y="0"/>
                      <a:pt x="97" y="8"/>
                      <a:pt x="77" y="22"/>
                    </a:cubicBezTo>
                    <a:cubicBezTo>
                      <a:pt x="1" y="82"/>
                      <a:pt x="39" y="201"/>
                      <a:pt x="132" y="213"/>
                    </a:cubicBezTo>
                    <a:cubicBezTo>
                      <a:pt x="136" y="214"/>
                      <a:pt x="139" y="214"/>
                      <a:pt x="142" y="214"/>
                    </a:cubicBezTo>
                    <a:cubicBezTo>
                      <a:pt x="230" y="214"/>
                      <a:pt x="283" y="109"/>
                      <a:pt x="226" y="39"/>
                    </a:cubicBezTo>
                    <a:cubicBezTo>
                      <a:pt x="204" y="13"/>
                      <a:pt x="174" y="0"/>
                      <a:pt x="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9" name="Google Shape;5629;p19"/>
            <p:cNvGrpSpPr/>
            <p:nvPr/>
          </p:nvGrpSpPr>
          <p:grpSpPr>
            <a:xfrm rot="-5400000">
              <a:off x="7149764" y="-530412"/>
              <a:ext cx="2300223" cy="2076471"/>
              <a:chOff x="-885266" y="3661100"/>
              <a:chExt cx="3052312" cy="2755402"/>
            </a:xfrm>
          </p:grpSpPr>
          <p:sp>
            <p:nvSpPr>
              <p:cNvPr id="5630" name="Google Shape;5630;p19"/>
              <p:cNvSpPr/>
              <p:nvPr/>
            </p:nvSpPr>
            <p:spPr>
              <a:xfrm>
                <a:off x="1248239" y="4232598"/>
                <a:ext cx="539023" cy="1040908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4007" extrusionOk="0">
                    <a:moveTo>
                      <a:pt x="1037" y="1"/>
                    </a:moveTo>
                    <a:cubicBezTo>
                      <a:pt x="1030" y="1"/>
                      <a:pt x="1021" y="7"/>
                      <a:pt x="1021" y="16"/>
                    </a:cubicBezTo>
                    <a:cubicBezTo>
                      <a:pt x="1051" y="300"/>
                      <a:pt x="1123" y="592"/>
                      <a:pt x="1101" y="881"/>
                    </a:cubicBezTo>
                    <a:cubicBezTo>
                      <a:pt x="1072" y="1280"/>
                      <a:pt x="1042" y="1670"/>
                      <a:pt x="936" y="2060"/>
                    </a:cubicBezTo>
                    <a:cubicBezTo>
                      <a:pt x="889" y="2225"/>
                      <a:pt x="843" y="2395"/>
                      <a:pt x="788" y="2560"/>
                    </a:cubicBezTo>
                    <a:cubicBezTo>
                      <a:pt x="775" y="2327"/>
                      <a:pt x="766" y="2132"/>
                      <a:pt x="745" y="1945"/>
                    </a:cubicBezTo>
                    <a:cubicBezTo>
                      <a:pt x="720" y="1687"/>
                      <a:pt x="660" y="1301"/>
                      <a:pt x="639" y="1229"/>
                    </a:cubicBezTo>
                    <a:cubicBezTo>
                      <a:pt x="630" y="1190"/>
                      <a:pt x="609" y="1166"/>
                      <a:pt x="592" y="1166"/>
                    </a:cubicBezTo>
                    <a:cubicBezTo>
                      <a:pt x="577" y="1166"/>
                      <a:pt x="565" y="1185"/>
                      <a:pt x="567" y="1229"/>
                    </a:cubicBezTo>
                    <a:cubicBezTo>
                      <a:pt x="575" y="1326"/>
                      <a:pt x="643" y="1776"/>
                      <a:pt x="652" y="1984"/>
                    </a:cubicBezTo>
                    <a:cubicBezTo>
                      <a:pt x="665" y="2191"/>
                      <a:pt x="711" y="2476"/>
                      <a:pt x="728" y="2717"/>
                    </a:cubicBezTo>
                    <a:cubicBezTo>
                      <a:pt x="694" y="2815"/>
                      <a:pt x="652" y="2908"/>
                      <a:pt x="605" y="3002"/>
                    </a:cubicBezTo>
                    <a:cubicBezTo>
                      <a:pt x="533" y="3133"/>
                      <a:pt x="465" y="3273"/>
                      <a:pt x="393" y="3413"/>
                    </a:cubicBezTo>
                    <a:cubicBezTo>
                      <a:pt x="389" y="3396"/>
                      <a:pt x="385" y="3375"/>
                      <a:pt x="380" y="3358"/>
                    </a:cubicBezTo>
                    <a:cubicBezTo>
                      <a:pt x="334" y="3163"/>
                      <a:pt x="274" y="2929"/>
                      <a:pt x="236" y="2781"/>
                    </a:cubicBezTo>
                    <a:cubicBezTo>
                      <a:pt x="185" y="2599"/>
                      <a:pt x="122" y="2425"/>
                      <a:pt x="45" y="2251"/>
                    </a:cubicBezTo>
                    <a:cubicBezTo>
                      <a:pt x="42" y="2239"/>
                      <a:pt x="34" y="2234"/>
                      <a:pt x="26" y="2234"/>
                    </a:cubicBezTo>
                    <a:cubicBezTo>
                      <a:pt x="13" y="2234"/>
                      <a:pt x="0" y="2246"/>
                      <a:pt x="3" y="2264"/>
                    </a:cubicBezTo>
                    <a:cubicBezTo>
                      <a:pt x="75" y="2527"/>
                      <a:pt x="164" y="2785"/>
                      <a:pt x="219" y="3057"/>
                    </a:cubicBezTo>
                    <a:cubicBezTo>
                      <a:pt x="228" y="3086"/>
                      <a:pt x="342" y="3540"/>
                      <a:pt x="308" y="3570"/>
                    </a:cubicBezTo>
                    <a:cubicBezTo>
                      <a:pt x="300" y="3574"/>
                      <a:pt x="296" y="3583"/>
                      <a:pt x="296" y="3591"/>
                    </a:cubicBezTo>
                    <a:cubicBezTo>
                      <a:pt x="219" y="3731"/>
                      <a:pt x="130" y="3858"/>
                      <a:pt x="24" y="3977"/>
                    </a:cubicBezTo>
                    <a:cubicBezTo>
                      <a:pt x="11" y="3990"/>
                      <a:pt x="24" y="4006"/>
                      <a:pt x="38" y="4006"/>
                    </a:cubicBezTo>
                    <a:cubicBezTo>
                      <a:pt x="42" y="4006"/>
                      <a:pt x="46" y="4005"/>
                      <a:pt x="50" y="4003"/>
                    </a:cubicBezTo>
                    <a:cubicBezTo>
                      <a:pt x="304" y="3790"/>
                      <a:pt x="486" y="3477"/>
                      <a:pt x="635" y="3184"/>
                    </a:cubicBezTo>
                    <a:cubicBezTo>
                      <a:pt x="711" y="3120"/>
                      <a:pt x="788" y="3057"/>
                      <a:pt x="864" y="2997"/>
                    </a:cubicBezTo>
                    <a:lnTo>
                      <a:pt x="877" y="2997"/>
                    </a:lnTo>
                    <a:cubicBezTo>
                      <a:pt x="1064" y="2912"/>
                      <a:pt x="1266" y="2866"/>
                      <a:pt x="1469" y="2866"/>
                    </a:cubicBezTo>
                    <a:cubicBezTo>
                      <a:pt x="1478" y="2866"/>
                      <a:pt x="1487" y="2866"/>
                      <a:pt x="1496" y="2866"/>
                    </a:cubicBezTo>
                    <a:cubicBezTo>
                      <a:pt x="1683" y="2874"/>
                      <a:pt x="1797" y="2879"/>
                      <a:pt x="2001" y="2891"/>
                    </a:cubicBezTo>
                    <a:cubicBezTo>
                      <a:pt x="2018" y="2891"/>
                      <a:pt x="2018" y="2862"/>
                      <a:pt x="2001" y="2857"/>
                    </a:cubicBezTo>
                    <a:cubicBezTo>
                      <a:pt x="1828" y="2819"/>
                      <a:pt x="1641" y="2786"/>
                      <a:pt x="1458" y="2786"/>
                    </a:cubicBezTo>
                    <a:cubicBezTo>
                      <a:pt x="1317" y="2786"/>
                      <a:pt x="1178" y="2806"/>
                      <a:pt x="1051" y="2857"/>
                    </a:cubicBezTo>
                    <a:cubicBezTo>
                      <a:pt x="1203" y="2743"/>
                      <a:pt x="1305" y="2633"/>
                      <a:pt x="1475" y="2531"/>
                    </a:cubicBezTo>
                    <a:cubicBezTo>
                      <a:pt x="1691" y="2408"/>
                      <a:pt x="1890" y="2251"/>
                      <a:pt x="2068" y="2068"/>
                    </a:cubicBezTo>
                    <a:cubicBezTo>
                      <a:pt x="2075" y="2062"/>
                      <a:pt x="2062" y="2053"/>
                      <a:pt x="2049" y="2053"/>
                    </a:cubicBezTo>
                    <a:cubicBezTo>
                      <a:pt x="2045" y="2053"/>
                      <a:pt x="2042" y="2054"/>
                      <a:pt x="2039" y="2056"/>
                    </a:cubicBezTo>
                    <a:cubicBezTo>
                      <a:pt x="1602" y="2374"/>
                      <a:pt x="1084" y="2633"/>
                      <a:pt x="711" y="3031"/>
                    </a:cubicBezTo>
                    <a:cubicBezTo>
                      <a:pt x="792" y="2857"/>
                      <a:pt x="872" y="2717"/>
                      <a:pt x="928" y="2539"/>
                    </a:cubicBezTo>
                    <a:cubicBezTo>
                      <a:pt x="1093" y="2331"/>
                      <a:pt x="1275" y="2018"/>
                      <a:pt x="1390" y="1839"/>
                    </a:cubicBezTo>
                    <a:cubicBezTo>
                      <a:pt x="1500" y="1661"/>
                      <a:pt x="1661" y="1386"/>
                      <a:pt x="1683" y="1118"/>
                    </a:cubicBezTo>
                    <a:cubicBezTo>
                      <a:pt x="1683" y="1111"/>
                      <a:pt x="1677" y="1106"/>
                      <a:pt x="1671" y="1106"/>
                    </a:cubicBezTo>
                    <a:cubicBezTo>
                      <a:pt x="1667" y="1106"/>
                      <a:pt x="1663" y="1109"/>
                      <a:pt x="1661" y="1114"/>
                    </a:cubicBezTo>
                    <a:cubicBezTo>
                      <a:pt x="1462" y="1560"/>
                      <a:pt x="1220" y="1988"/>
                      <a:pt x="940" y="2391"/>
                    </a:cubicBezTo>
                    <a:cubicBezTo>
                      <a:pt x="970" y="2289"/>
                      <a:pt x="1004" y="2183"/>
                      <a:pt x="1034" y="2081"/>
                    </a:cubicBezTo>
                    <a:cubicBezTo>
                      <a:pt x="1144" y="1725"/>
                      <a:pt x="1182" y="1330"/>
                      <a:pt x="1195" y="961"/>
                    </a:cubicBezTo>
                    <a:cubicBezTo>
                      <a:pt x="1203" y="652"/>
                      <a:pt x="1182" y="342"/>
                      <a:pt x="1046" y="7"/>
                    </a:cubicBezTo>
                    <a:cubicBezTo>
                      <a:pt x="1045" y="3"/>
                      <a:pt x="1041" y="1"/>
                      <a:pt x="10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9"/>
              <p:cNvSpPr/>
              <p:nvPr/>
            </p:nvSpPr>
            <p:spPr>
              <a:xfrm>
                <a:off x="1250058" y="4307672"/>
                <a:ext cx="243664" cy="31926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229" extrusionOk="0">
                    <a:moveTo>
                      <a:pt x="289" y="1"/>
                    </a:moveTo>
                    <a:cubicBezTo>
                      <a:pt x="190" y="1"/>
                      <a:pt x="112" y="48"/>
                      <a:pt x="76" y="96"/>
                    </a:cubicBezTo>
                    <a:cubicBezTo>
                      <a:pt x="0" y="193"/>
                      <a:pt x="38" y="537"/>
                      <a:pt x="204" y="778"/>
                    </a:cubicBezTo>
                    <a:cubicBezTo>
                      <a:pt x="322" y="948"/>
                      <a:pt x="471" y="1101"/>
                      <a:pt x="641" y="1228"/>
                    </a:cubicBezTo>
                    <a:cubicBezTo>
                      <a:pt x="641" y="1228"/>
                      <a:pt x="938" y="588"/>
                      <a:pt x="679" y="244"/>
                    </a:cubicBezTo>
                    <a:cubicBezTo>
                      <a:pt x="540" y="60"/>
                      <a:pt x="400" y="1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9"/>
              <p:cNvSpPr/>
              <p:nvPr/>
            </p:nvSpPr>
            <p:spPr>
              <a:xfrm>
                <a:off x="1250058" y="4308192"/>
                <a:ext cx="166513" cy="31874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1227" extrusionOk="0">
                    <a:moveTo>
                      <a:pt x="276" y="0"/>
                    </a:moveTo>
                    <a:cubicBezTo>
                      <a:pt x="199" y="0"/>
                      <a:pt x="127" y="34"/>
                      <a:pt x="76" y="94"/>
                    </a:cubicBezTo>
                    <a:cubicBezTo>
                      <a:pt x="0" y="191"/>
                      <a:pt x="38" y="535"/>
                      <a:pt x="204" y="776"/>
                    </a:cubicBezTo>
                    <a:cubicBezTo>
                      <a:pt x="322" y="946"/>
                      <a:pt x="471" y="1099"/>
                      <a:pt x="641" y="1226"/>
                    </a:cubicBezTo>
                    <a:cubicBezTo>
                      <a:pt x="585" y="840"/>
                      <a:pt x="378" y="272"/>
                      <a:pt x="2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9"/>
              <p:cNvSpPr/>
              <p:nvPr/>
            </p:nvSpPr>
            <p:spPr>
              <a:xfrm>
                <a:off x="1346952" y="3997505"/>
                <a:ext cx="272499" cy="351732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354" extrusionOk="0">
                    <a:moveTo>
                      <a:pt x="455" y="1"/>
                    </a:moveTo>
                    <a:cubicBezTo>
                      <a:pt x="361" y="1"/>
                      <a:pt x="269" y="37"/>
                      <a:pt x="195" y="98"/>
                    </a:cubicBezTo>
                    <a:cubicBezTo>
                      <a:pt x="0" y="250"/>
                      <a:pt x="140" y="679"/>
                      <a:pt x="272" y="861"/>
                    </a:cubicBezTo>
                    <a:cubicBezTo>
                      <a:pt x="408" y="1048"/>
                      <a:pt x="569" y="1213"/>
                      <a:pt x="751" y="1353"/>
                    </a:cubicBezTo>
                    <a:cubicBezTo>
                      <a:pt x="751" y="1353"/>
                      <a:pt x="1048" y="709"/>
                      <a:pt x="870" y="327"/>
                    </a:cubicBezTo>
                    <a:cubicBezTo>
                      <a:pt x="763" y="93"/>
                      <a:pt x="605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9"/>
              <p:cNvSpPr/>
              <p:nvPr/>
            </p:nvSpPr>
            <p:spPr>
              <a:xfrm>
                <a:off x="1346952" y="4002960"/>
                <a:ext cx="195347" cy="346277"/>
              </a:xfrm>
              <a:custGeom>
                <a:avLst/>
                <a:gdLst/>
                <a:ahLst/>
                <a:cxnLst/>
                <a:rect l="l" t="t" r="r" b="b"/>
                <a:pathLst>
                  <a:path w="752" h="1333" extrusionOk="0">
                    <a:moveTo>
                      <a:pt x="331" y="0"/>
                    </a:moveTo>
                    <a:cubicBezTo>
                      <a:pt x="280" y="17"/>
                      <a:pt x="234" y="43"/>
                      <a:pt x="195" y="77"/>
                    </a:cubicBezTo>
                    <a:cubicBezTo>
                      <a:pt x="0" y="229"/>
                      <a:pt x="140" y="658"/>
                      <a:pt x="272" y="840"/>
                    </a:cubicBezTo>
                    <a:cubicBezTo>
                      <a:pt x="408" y="1027"/>
                      <a:pt x="569" y="1192"/>
                      <a:pt x="751" y="1332"/>
                    </a:cubicBezTo>
                    <a:cubicBezTo>
                      <a:pt x="662" y="900"/>
                      <a:pt x="416" y="229"/>
                      <a:pt x="3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9"/>
              <p:cNvSpPr/>
              <p:nvPr/>
            </p:nvSpPr>
            <p:spPr>
              <a:xfrm>
                <a:off x="1105625" y="4611865"/>
                <a:ext cx="244963" cy="281593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084" extrusionOk="0">
                    <a:moveTo>
                      <a:pt x="403" y="1"/>
                    </a:moveTo>
                    <a:cubicBezTo>
                      <a:pt x="316" y="1"/>
                      <a:pt x="232" y="32"/>
                      <a:pt x="166" y="83"/>
                    </a:cubicBezTo>
                    <a:cubicBezTo>
                      <a:pt x="1" y="210"/>
                      <a:pt x="132" y="553"/>
                      <a:pt x="255" y="698"/>
                    </a:cubicBezTo>
                    <a:cubicBezTo>
                      <a:pt x="382" y="846"/>
                      <a:pt x="531" y="977"/>
                      <a:pt x="692" y="1084"/>
                    </a:cubicBezTo>
                    <a:cubicBezTo>
                      <a:pt x="692" y="1084"/>
                      <a:pt x="942" y="562"/>
                      <a:pt x="777" y="256"/>
                    </a:cubicBezTo>
                    <a:cubicBezTo>
                      <a:pt x="677" y="72"/>
                      <a:pt x="536" y="1"/>
                      <a:pt x="4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9"/>
              <p:cNvSpPr/>
              <p:nvPr/>
            </p:nvSpPr>
            <p:spPr>
              <a:xfrm>
                <a:off x="1105625" y="4616541"/>
                <a:ext cx="179761" cy="276917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66" extrusionOk="0">
                    <a:moveTo>
                      <a:pt x="285" y="1"/>
                    </a:moveTo>
                    <a:cubicBezTo>
                      <a:pt x="242" y="14"/>
                      <a:pt x="200" y="35"/>
                      <a:pt x="166" y="65"/>
                    </a:cubicBezTo>
                    <a:cubicBezTo>
                      <a:pt x="1" y="192"/>
                      <a:pt x="132" y="535"/>
                      <a:pt x="255" y="680"/>
                    </a:cubicBezTo>
                    <a:cubicBezTo>
                      <a:pt x="382" y="828"/>
                      <a:pt x="531" y="959"/>
                      <a:pt x="692" y="1066"/>
                    </a:cubicBezTo>
                    <a:cubicBezTo>
                      <a:pt x="603" y="718"/>
                      <a:pt x="365" y="183"/>
                      <a:pt x="2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9"/>
              <p:cNvSpPr/>
              <p:nvPr/>
            </p:nvSpPr>
            <p:spPr>
              <a:xfrm>
                <a:off x="1633480" y="4274421"/>
                <a:ext cx="235871" cy="29847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149" extrusionOk="0">
                    <a:moveTo>
                      <a:pt x="467" y="1"/>
                    </a:moveTo>
                    <a:cubicBezTo>
                      <a:pt x="273" y="1"/>
                      <a:pt x="74" y="234"/>
                      <a:pt x="38" y="487"/>
                    </a:cubicBezTo>
                    <a:cubicBezTo>
                      <a:pt x="0" y="758"/>
                      <a:pt x="115" y="1148"/>
                      <a:pt x="115" y="1148"/>
                    </a:cubicBezTo>
                    <a:cubicBezTo>
                      <a:pt x="115" y="1148"/>
                      <a:pt x="700" y="881"/>
                      <a:pt x="798" y="584"/>
                    </a:cubicBezTo>
                    <a:cubicBezTo>
                      <a:pt x="908" y="249"/>
                      <a:pt x="708" y="29"/>
                      <a:pt x="501" y="3"/>
                    </a:cubicBezTo>
                    <a:cubicBezTo>
                      <a:pt x="489" y="1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9"/>
              <p:cNvSpPr/>
              <p:nvPr/>
            </p:nvSpPr>
            <p:spPr>
              <a:xfrm>
                <a:off x="1663094" y="4286111"/>
                <a:ext cx="199763" cy="286789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104" extrusionOk="0">
                    <a:moveTo>
                      <a:pt x="510" y="0"/>
                    </a:moveTo>
                    <a:cubicBezTo>
                      <a:pt x="281" y="365"/>
                      <a:pt x="64" y="921"/>
                      <a:pt x="1" y="1095"/>
                    </a:cubicBezTo>
                    <a:lnTo>
                      <a:pt x="1" y="1103"/>
                    </a:lnTo>
                    <a:cubicBezTo>
                      <a:pt x="1" y="1103"/>
                      <a:pt x="582" y="836"/>
                      <a:pt x="679" y="539"/>
                    </a:cubicBezTo>
                    <a:cubicBezTo>
                      <a:pt x="768" y="276"/>
                      <a:pt x="662" y="85"/>
                      <a:pt x="5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9"/>
              <p:cNvSpPr/>
              <p:nvPr/>
            </p:nvSpPr>
            <p:spPr>
              <a:xfrm>
                <a:off x="1685174" y="4634205"/>
                <a:ext cx="298735" cy="21717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836" extrusionOk="0">
                    <a:moveTo>
                      <a:pt x="748" y="0"/>
                    </a:moveTo>
                    <a:cubicBezTo>
                      <a:pt x="595" y="0"/>
                      <a:pt x="416" y="81"/>
                      <a:pt x="297" y="217"/>
                    </a:cubicBezTo>
                    <a:cubicBezTo>
                      <a:pt x="115" y="425"/>
                      <a:pt x="1" y="811"/>
                      <a:pt x="1" y="811"/>
                    </a:cubicBezTo>
                    <a:cubicBezTo>
                      <a:pt x="1" y="811"/>
                      <a:pt x="159" y="835"/>
                      <a:pt x="347" y="835"/>
                    </a:cubicBezTo>
                    <a:cubicBezTo>
                      <a:pt x="535" y="835"/>
                      <a:pt x="753" y="811"/>
                      <a:pt x="874" y="713"/>
                    </a:cubicBezTo>
                    <a:cubicBezTo>
                      <a:pt x="1150" y="493"/>
                      <a:pt x="1103" y="200"/>
                      <a:pt x="946" y="64"/>
                    </a:cubicBezTo>
                    <a:cubicBezTo>
                      <a:pt x="894" y="21"/>
                      <a:pt x="824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9"/>
              <p:cNvSpPr/>
              <p:nvPr/>
            </p:nvSpPr>
            <p:spPr>
              <a:xfrm>
                <a:off x="1685174" y="4677327"/>
                <a:ext cx="288864" cy="17404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670" extrusionOk="0">
                    <a:moveTo>
                      <a:pt x="1027" y="0"/>
                    </a:moveTo>
                    <a:cubicBezTo>
                      <a:pt x="637" y="178"/>
                      <a:pt x="149" y="526"/>
                      <a:pt x="1" y="636"/>
                    </a:cubicBezTo>
                    <a:lnTo>
                      <a:pt x="1" y="645"/>
                    </a:lnTo>
                    <a:cubicBezTo>
                      <a:pt x="1" y="645"/>
                      <a:pt x="159" y="669"/>
                      <a:pt x="347" y="669"/>
                    </a:cubicBezTo>
                    <a:cubicBezTo>
                      <a:pt x="536" y="669"/>
                      <a:pt x="755" y="645"/>
                      <a:pt x="878" y="547"/>
                    </a:cubicBezTo>
                    <a:cubicBezTo>
                      <a:pt x="1095" y="369"/>
                      <a:pt x="1112" y="153"/>
                      <a:pt x="10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9"/>
              <p:cNvSpPr/>
              <p:nvPr/>
            </p:nvSpPr>
            <p:spPr>
              <a:xfrm>
                <a:off x="1655301" y="4903589"/>
                <a:ext cx="319517" cy="1984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764" extrusionOk="0">
                    <a:moveTo>
                      <a:pt x="685" y="0"/>
                    </a:moveTo>
                    <a:cubicBezTo>
                      <a:pt x="665" y="0"/>
                      <a:pt x="645" y="1"/>
                      <a:pt x="624" y="3"/>
                    </a:cubicBezTo>
                    <a:cubicBezTo>
                      <a:pt x="353" y="33"/>
                      <a:pt x="1" y="240"/>
                      <a:pt x="1" y="240"/>
                    </a:cubicBezTo>
                    <a:cubicBezTo>
                      <a:pt x="1" y="240"/>
                      <a:pt x="404" y="741"/>
                      <a:pt x="714" y="762"/>
                    </a:cubicBezTo>
                    <a:cubicBezTo>
                      <a:pt x="728" y="763"/>
                      <a:pt x="742" y="763"/>
                      <a:pt x="756" y="763"/>
                    </a:cubicBezTo>
                    <a:cubicBezTo>
                      <a:pt x="1079" y="763"/>
                      <a:pt x="1230" y="529"/>
                      <a:pt x="1206" y="334"/>
                    </a:cubicBezTo>
                    <a:cubicBezTo>
                      <a:pt x="1182" y="142"/>
                      <a:pt x="933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9"/>
              <p:cNvSpPr/>
              <p:nvPr/>
            </p:nvSpPr>
            <p:spPr>
              <a:xfrm>
                <a:off x="1655301" y="4964895"/>
                <a:ext cx="311204" cy="13742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529" extrusionOk="0">
                    <a:moveTo>
                      <a:pt x="9" y="0"/>
                    </a:moveTo>
                    <a:lnTo>
                      <a:pt x="1" y="4"/>
                    </a:lnTo>
                    <a:cubicBezTo>
                      <a:pt x="1" y="4"/>
                      <a:pt x="404" y="505"/>
                      <a:pt x="714" y="526"/>
                    </a:cubicBezTo>
                    <a:cubicBezTo>
                      <a:pt x="731" y="527"/>
                      <a:pt x="747" y="528"/>
                      <a:pt x="764" y="528"/>
                    </a:cubicBezTo>
                    <a:cubicBezTo>
                      <a:pt x="1013" y="528"/>
                      <a:pt x="1157" y="381"/>
                      <a:pt x="1197" y="229"/>
                    </a:cubicBezTo>
                    <a:cubicBezTo>
                      <a:pt x="790" y="94"/>
                      <a:pt x="196" y="21"/>
                      <a:pt x="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9"/>
              <p:cNvSpPr/>
              <p:nvPr/>
            </p:nvSpPr>
            <p:spPr>
              <a:xfrm>
                <a:off x="-727845" y="5856692"/>
                <a:ext cx="1009206" cy="28523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098" extrusionOk="0">
                    <a:moveTo>
                      <a:pt x="2382" y="1"/>
                    </a:moveTo>
                    <a:cubicBezTo>
                      <a:pt x="2352" y="1"/>
                      <a:pt x="2342" y="42"/>
                      <a:pt x="2372" y="54"/>
                    </a:cubicBezTo>
                    <a:cubicBezTo>
                      <a:pt x="2597" y="138"/>
                      <a:pt x="2652" y="168"/>
                      <a:pt x="2822" y="219"/>
                    </a:cubicBezTo>
                    <a:cubicBezTo>
                      <a:pt x="2873" y="236"/>
                      <a:pt x="3008" y="304"/>
                      <a:pt x="3072" y="334"/>
                    </a:cubicBezTo>
                    <a:cubicBezTo>
                      <a:pt x="2940" y="363"/>
                      <a:pt x="2805" y="393"/>
                      <a:pt x="2665" y="414"/>
                    </a:cubicBezTo>
                    <a:cubicBezTo>
                      <a:pt x="2474" y="440"/>
                      <a:pt x="2283" y="457"/>
                      <a:pt x="2092" y="457"/>
                    </a:cubicBezTo>
                    <a:cubicBezTo>
                      <a:pt x="1961" y="457"/>
                      <a:pt x="1833" y="457"/>
                      <a:pt x="1702" y="452"/>
                    </a:cubicBezTo>
                    <a:cubicBezTo>
                      <a:pt x="1609" y="406"/>
                      <a:pt x="1507" y="376"/>
                      <a:pt x="1414" y="329"/>
                    </a:cubicBezTo>
                    <a:cubicBezTo>
                      <a:pt x="1299" y="270"/>
                      <a:pt x="1189" y="211"/>
                      <a:pt x="1078" y="147"/>
                    </a:cubicBezTo>
                    <a:cubicBezTo>
                      <a:pt x="1073" y="144"/>
                      <a:pt x="1068" y="143"/>
                      <a:pt x="1064" y="143"/>
                    </a:cubicBezTo>
                    <a:cubicBezTo>
                      <a:pt x="1036" y="143"/>
                      <a:pt x="1016" y="180"/>
                      <a:pt x="1045" y="198"/>
                    </a:cubicBezTo>
                    <a:cubicBezTo>
                      <a:pt x="1163" y="270"/>
                      <a:pt x="1295" y="367"/>
                      <a:pt x="1435" y="435"/>
                    </a:cubicBezTo>
                    <a:cubicBezTo>
                      <a:pt x="1329" y="427"/>
                      <a:pt x="1223" y="418"/>
                      <a:pt x="1117" y="410"/>
                    </a:cubicBezTo>
                    <a:cubicBezTo>
                      <a:pt x="773" y="376"/>
                      <a:pt x="366" y="363"/>
                      <a:pt x="44" y="228"/>
                    </a:cubicBezTo>
                    <a:cubicBezTo>
                      <a:pt x="40" y="226"/>
                      <a:pt x="37" y="225"/>
                      <a:pt x="34" y="225"/>
                    </a:cubicBezTo>
                    <a:cubicBezTo>
                      <a:pt x="11" y="225"/>
                      <a:pt x="0" y="263"/>
                      <a:pt x="27" y="274"/>
                    </a:cubicBezTo>
                    <a:cubicBezTo>
                      <a:pt x="332" y="414"/>
                      <a:pt x="714" y="444"/>
                      <a:pt x="1045" y="486"/>
                    </a:cubicBezTo>
                    <a:cubicBezTo>
                      <a:pt x="1431" y="537"/>
                      <a:pt x="1821" y="563"/>
                      <a:pt x="2211" y="563"/>
                    </a:cubicBezTo>
                    <a:cubicBezTo>
                      <a:pt x="2275" y="563"/>
                      <a:pt x="2334" y="563"/>
                      <a:pt x="2393" y="558"/>
                    </a:cubicBezTo>
                    <a:lnTo>
                      <a:pt x="2393" y="558"/>
                    </a:lnTo>
                    <a:cubicBezTo>
                      <a:pt x="2300" y="630"/>
                      <a:pt x="2198" y="698"/>
                      <a:pt x="2096" y="758"/>
                    </a:cubicBezTo>
                    <a:cubicBezTo>
                      <a:pt x="1910" y="872"/>
                      <a:pt x="1693" y="1008"/>
                      <a:pt x="1481" y="1059"/>
                    </a:cubicBezTo>
                    <a:cubicBezTo>
                      <a:pt x="1453" y="1059"/>
                      <a:pt x="1456" y="1097"/>
                      <a:pt x="1482" y="1097"/>
                    </a:cubicBezTo>
                    <a:cubicBezTo>
                      <a:pt x="1483" y="1097"/>
                      <a:pt x="1484" y="1097"/>
                      <a:pt x="1486" y="1097"/>
                    </a:cubicBezTo>
                    <a:cubicBezTo>
                      <a:pt x="1698" y="1089"/>
                      <a:pt x="1897" y="983"/>
                      <a:pt x="2084" y="885"/>
                    </a:cubicBezTo>
                    <a:cubicBezTo>
                      <a:pt x="2236" y="804"/>
                      <a:pt x="2448" y="698"/>
                      <a:pt x="2563" y="550"/>
                    </a:cubicBezTo>
                    <a:cubicBezTo>
                      <a:pt x="2584" y="546"/>
                      <a:pt x="2822" y="507"/>
                      <a:pt x="2974" y="465"/>
                    </a:cubicBezTo>
                    <a:cubicBezTo>
                      <a:pt x="3131" y="418"/>
                      <a:pt x="3309" y="376"/>
                      <a:pt x="3479" y="325"/>
                    </a:cubicBezTo>
                    <a:cubicBezTo>
                      <a:pt x="3623" y="278"/>
                      <a:pt x="3772" y="253"/>
                      <a:pt x="3869" y="130"/>
                    </a:cubicBezTo>
                    <a:cubicBezTo>
                      <a:pt x="3884" y="112"/>
                      <a:pt x="3864" y="90"/>
                      <a:pt x="3844" y="90"/>
                    </a:cubicBezTo>
                    <a:cubicBezTo>
                      <a:pt x="3841" y="90"/>
                      <a:pt x="3838" y="91"/>
                      <a:pt x="3835" y="92"/>
                    </a:cubicBezTo>
                    <a:cubicBezTo>
                      <a:pt x="3628" y="172"/>
                      <a:pt x="3420" y="240"/>
                      <a:pt x="3208" y="295"/>
                    </a:cubicBezTo>
                    <a:cubicBezTo>
                      <a:pt x="3119" y="232"/>
                      <a:pt x="2983" y="198"/>
                      <a:pt x="2894" y="164"/>
                    </a:cubicBezTo>
                    <a:cubicBezTo>
                      <a:pt x="2728" y="100"/>
                      <a:pt x="2563" y="45"/>
                      <a:pt x="2393" y="3"/>
                    </a:cubicBezTo>
                    <a:cubicBezTo>
                      <a:pt x="2389" y="1"/>
                      <a:pt x="2385" y="1"/>
                      <a:pt x="23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9"/>
              <p:cNvSpPr/>
              <p:nvPr/>
            </p:nvSpPr>
            <p:spPr>
              <a:xfrm>
                <a:off x="-885266" y="5845521"/>
                <a:ext cx="349650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552" extrusionOk="0">
                    <a:moveTo>
                      <a:pt x="242" y="1"/>
                    </a:moveTo>
                    <a:cubicBezTo>
                      <a:pt x="137" y="1"/>
                      <a:pt x="59" y="24"/>
                      <a:pt x="43" y="84"/>
                    </a:cubicBezTo>
                    <a:cubicBezTo>
                      <a:pt x="1" y="228"/>
                      <a:pt x="196" y="432"/>
                      <a:pt x="616" y="517"/>
                    </a:cubicBezTo>
                    <a:cubicBezTo>
                      <a:pt x="735" y="542"/>
                      <a:pt x="846" y="552"/>
                      <a:pt x="943" y="552"/>
                    </a:cubicBezTo>
                    <a:cubicBezTo>
                      <a:pt x="1188" y="552"/>
                      <a:pt x="1346" y="489"/>
                      <a:pt x="1337" y="453"/>
                    </a:cubicBezTo>
                    <a:cubicBezTo>
                      <a:pt x="1324" y="398"/>
                      <a:pt x="1023" y="203"/>
                      <a:pt x="756" y="105"/>
                    </a:cubicBezTo>
                    <a:cubicBezTo>
                      <a:pt x="596" y="48"/>
                      <a:pt x="392" y="1"/>
                      <a:pt x="2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9"/>
              <p:cNvSpPr/>
              <p:nvPr/>
            </p:nvSpPr>
            <p:spPr>
              <a:xfrm>
                <a:off x="-648355" y="5740314"/>
                <a:ext cx="266784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770" extrusionOk="0">
                    <a:moveTo>
                      <a:pt x="152" y="1"/>
                    </a:moveTo>
                    <a:cubicBezTo>
                      <a:pt x="121" y="1"/>
                      <a:pt x="97" y="10"/>
                      <a:pt x="81" y="31"/>
                    </a:cubicBezTo>
                    <a:cubicBezTo>
                      <a:pt x="1" y="133"/>
                      <a:pt x="94" y="353"/>
                      <a:pt x="399" y="548"/>
                    </a:cubicBezTo>
                    <a:cubicBezTo>
                      <a:pt x="633" y="700"/>
                      <a:pt x="828" y="769"/>
                      <a:pt x="924" y="769"/>
                    </a:cubicBezTo>
                    <a:cubicBezTo>
                      <a:pt x="951" y="769"/>
                      <a:pt x="971" y="763"/>
                      <a:pt x="980" y="752"/>
                    </a:cubicBezTo>
                    <a:cubicBezTo>
                      <a:pt x="1027" y="697"/>
                      <a:pt x="819" y="421"/>
                      <a:pt x="633" y="264"/>
                    </a:cubicBezTo>
                    <a:cubicBezTo>
                      <a:pt x="487" y="139"/>
                      <a:pt x="272" y="1"/>
                      <a:pt x="1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9"/>
              <p:cNvSpPr/>
              <p:nvPr/>
            </p:nvSpPr>
            <p:spPr>
              <a:xfrm>
                <a:off x="-312211" y="5763953"/>
                <a:ext cx="296657" cy="13897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35" extrusionOk="0">
                    <a:moveTo>
                      <a:pt x="178" y="1"/>
                    </a:moveTo>
                    <a:cubicBezTo>
                      <a:pt x="110" y="1"/>
                      <a:pt x="59" y="17"/>
                      <a:pt x="43" y="59"/>
                    </a:cubicBezTo>
                    <a:cubicBezTo>
                      <a:pt x="0" y="177"/>
                      <a:pt x="153" y="360"/>
                      <a:pt x="501" y="462"/>
                    </a:cubicBezTo>
                    <a:cubicBezTo>
                      <a:pt x="682" y="513"/>
                      <a:pt x="834" y="535"/>
                      <a:pt x="943" y="535"/>
                    </a:cubicBezTo>
                    <a:cubicBezTo>
                      <a:pt x="1040" y="535"/>
                      <a:pt x="1102" y="517"/>
                      <a:pt x="1116" y="487"/>
                    </a:cubicBezTo>
                    <a:cubicBezTo>
                      <a:pt x="1141" y="428"/>
                      <a:pt x="861" y="220"/>
                      <a:pt x="641" y="122"/>
                    </a:cubicBezTo>
                    <a:cubicBezTo>
                      <a:pt x="497" y="59"/>
                      <a:pt x="307" y="1"/>
                      <a:pt x="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9"/>
              <p:cNvSpPr/>
              <p:nvPr/>
            </p:nvSpPr>
            <p:spPr>
              <a:xfrm>
                <a:off x="-550162" y="6083732"/>
                <a:ext cx="296398" cy="108585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418" extrusionOk="0">
                    <a:moveTo>
                      <a:pt x="741" y="0"/>
                    </a:moveTo>
                    <a:cubicBezTo>
                      <a:pt x="667" y="0"/>
                      <a:pt x="594" y="4"/>
                      <a:pt x="530" y="11"/>
                    </a:cubicBezTo>
                    <a:cubicBezTo>
                      <a:pt x="301" y="36"/>
                      <a:pt x="0" y="138"/>
                      <a:pt x="68" y="295"/>
                    </a:cubicBezTo>
                    <a:cubicBezTo>
                      <a:pt x="106" y="388"/>
                      <a:pt x="237" y="418"/>
                      <a:pt x="379" y="418"/>
                    </a:cubicBezTo>
                    <a:cubicBezTo>
                      <a:pt x="471" y="418"/>
                      <a:pt x="569" y="405"/>
                      <a:pt x="649" y="388"/>
                    </a:cubicBezTo>
                    <a:cubicBezTo>
                      <a:pt x="853" y="350"/>
                      <a:pt x="1141" y="176"/>
                      <a:pt x="1132" y="92"/>
                    </a:cubicBezTo>
                    <a:cubicBezTo>
                      <a:pt x="1126" y="27"/>
                      <a:pt x="935" y="0"/>
                      <a:pt x="7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9"/>
              <p:cNvSpPr/>
              <p:nvPr/>
            </p:nvSpPr>
            <p:spPr>
              <a:xfrm>
                <a:off x="984831" y="3714093"/>
                <a:ext cx="493043" cy="1659946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6390" extrusionOk="0">
                    <a:moveTo>
                      <a:pt x="247" y="0"/>
                    </a:moveTo>
                    <a:cubicBezTo>
                      <a:pt x="238" y="0"/>
                      <a:pt x="230" y="8"/>
                      <a:pt x="232" y="18"/>
                    </a:cubicBezTo>
                    <a:cubicBezTo>
                      <a:pt x="287" y="243"/>
                      <a:pt x="393" y="447"/>
                      <a:pt x="461" y="667"/>
                    </a:cubicBezTo>
                    <a:cubicBezTo>
                      <a:pt x="525" y="888"/>
                      <a:pt x="584" y="1108"/>
                      <a:pt x="631" y="1337"/>
                    </a:cubicBezTo>
                    <a:cubicBezTo>
                      <a:pt x="673" y="1528"/>
                      <a:pt x="712" y="1719"/>
                      <a:pt x="745" y="1910"/>
                    </a:cubicBezTo>
                    <a:cubicBezTo>
                      <a:pt x="728" y="1889"/>
                      <a:pt x="716" y="1863"/>
                      <a:pt x="699" y="1842"/>
                    </a:cubicBezTo>
                    <a:cubicBezTo>
                      <a:pt x="605" y="1715"/>
                      <a:pt x="546" y="1566"/>
                      <a:pt x="461" y="1435"/>
                    </a:cubicBezTo>
                    <a:cubicBezTo>
                      <a:pt x="321" y="1214"/>
                      <a:pt x="224" y="1015"/>
                      <a:pt x="16" y="849"/>
                    </a:cubicBezTo>
                    <a:cubicBezTo>
                      <a:pt x="14" y="849"/>
                      <a:pt x="13" y="848"/>
                      <a:pt x="11" y="848"/>
                    </a:cubicBezTo>
                    <a:cubicBezTo>
                      <a:pt x="5" y="848"/>
                      <a:pt x="1" y="855"/>
                      <a:pt x="7" y="862"/>
                    </a:cubicBezTo>
                    <a:cubicBezTo>
                      <a:pt x="190" y="1083"/>
                      <a:pt x="296" y="1380"/>
                      <a:pt x="440" y="1630"/>
                    </a:cubicBezTo>
                    <a:cubicBezTo>
                      <a:pt x="542" y="1804"/>
                      <a:pt x="656" y="1973"/>
                      <a:pt x="784" y="2135"/>
                    </a:cubicBezTo>
                    <a:cubicBezTo>
                      <a:pt x="822" y="2372"/>
                      <a:pt x="860" y="2610"/>
                      <a:pt x="885" y="2851"/>
                    </a:cubicBezTo>
                    <a:cubicBezTo>
                      <a:pt x="949" y="3377"/>
                      <a:pt x="966" y="3908"/>
                      <a:pt x="941" y="4438"/>
                    </a:cubicBezTo>
                    <a:cubicBezTo>
                      <a:pt x="932" y="4535"/>
                      <a:pt x="928" y="4633"/>
                      <a:pt x="924" y="4739"/>
                    </a:cubicBezTo>
                    <a:cubicBezTo>
                      <a:pt x="890" y="4501"/>
                      <a:pt x="805" y="4268"/>
                      <a:pt x="737" y="4039"/>
                    </a:cubicBezTo>
                    <a:cubicBezTo>
                      <a:pt x="741" y="3653"/>
                      <a:pt x="775" y="3225"/>
                      <a:pt x="686" y="2851"/>
                    </a:cubicBezTo>
                    <a:cubicBezTo>
                      <a:pt x="684" y="2844"/>
                      <a:pt x="678" y="2841"/>
                      <a:pt x="672" y="2841"/>
                    </a:cubicBezTo>
                    <a:cubicBezTo>
                      <a:pt x="664" y="2841"/>
                      <a:pt x="656" y="2846"/>
                      <a:pt x="656" y="2856"/>
                    </a:cubicBezTo>
                    <a:cubicBezTo>
                      <a:pt x="690" y="3136"/>
                      <a:pt x="644" y="3441"/>
                      <a:pt x="656" y="3734"/>
                    </a:cubicBezTo>
                    <a:cubicBezTo>
                      <a:pt x="559" y="3339"/>
                      <a:pt x="478" y="2940"/>
                      <a:pt x="376" y="2550"/>
                    </a:cubicBezTo>
                    <a:cubicBezTo>
                      <a:pt x="375" y="2543"/>
                      <a:pt x="369" y="2539"/>
                      <a:pt x="363" y="2539"/>
                    </a:cubicBezTo>
                    <a:cubicBezTo>
                      <a:pt x="356" y="2539"/>
                      <a:pt x="349" y="2545"/>
                      <a:pt x="351" y="2555"/>
                    </a:cubicBezTo>
                    <a:cubicBezTo>
                      <a:pt x="402" y="2898"/>
                      <a:pt x="461" y="3242"/>
                      <a:pt x="533" y="3585"/>
                    </a:cubicBezTo>
                    <a:cubicBezTo>
                      <a:pt x="516" y="3556"/>
                      <a:pt x="499" y="3526"/>
                      <a:pt x="487" y="3496"/>
                    </a:cubicBezTo>
                    <a:cubicBezTo>
                      <a:pt x="393" y="3293"/>
                      <a:pt x="283" y="3097"/>
                      <a:pt x="169" y="2907"/>
                    </a:cubicBezTo>
                    <a:cubicBezTo>
                      <a:pt x="163" y="2900"/>
                      <a:pt x="156" y="2897"/>
                      <a:pt x="149" y="2897"/>
                    </a:cubicBezTo>
                    <a:cubicBezTo>
                      <a:pt x="134" y="2897"/>
                      <a:pt x="120" y="2910"/>
                      <a:pt x="126" y="2928"/>
                    </a:cubicBezTo>
                    <a:cubicBezTo>
                      <a:pt x="207" y="3131"/>
                      <a:pt x="287" y="3352"/>
                      <a:pt x="402" y="3539"/>
                    </a:cubicBezTo>
                    <a:cubicBezTo>
                      <a:pt x="461" y="3628"/>
                      <a:pt x="525" y="3717"/>
                      <a:pt x="584" y="3806"/>
                    </a:cubicBezTo>
                    <a:cubicBezTo>
                      <a:pt x="593" y="3857"/>
                      <a:pt x="605" y="3908"/>
                      <a:pt x="618" y="3958"/>
                    </a:cubicBezTo>
                    <a:cubicBezTo>
                      <a:pt x="699" y="4302"/>
                      <a:pt x="826" y="4637"/>
                      <a:pt x="902" y="4976"/>
                    </a:cubicBezTo>
                    <a:cubicBezTo>
                      <a:pt x="873" y="5171"/>
                      <a:pt x="856" y="5362"/>
                      <a:pt x="847" y="5562"/>
                    </a:cubicBezTo>
                    <a:cubicBezTo>
                      <a:pt x="851" y="5719"/>
                      <a:pt x="796" y="6185"/>
                      <a:pt x="801" y="6368"/>
                    </a:cubicBezTo>
                    <a:cubicBezTo>
                      <a:pt x="801" y="6380"/>
                      <a:pt x="811" y="6390"/>
                      <a:pt x="822" y="6390"/>
                    </a:cubicBezTo>
                    <a:cubicBezTo>
                      <a:pt x="827" y="6390"/>
                      <a:pt x="831" y="6388"/>
                      <a:pt x="835" y="6385"/>
                    </a:cubicBezTo>
                    <a:cubicBezTo>
                      <a:pt x="983" y="6240"/>
                      <a:pt x="970" y="5507"/>
                      <a:pt x="991" y="5290"/>
                    </a:cubicBezTo>
                    <a:cubicBezTo>
                      <a:pt x="1017" y="5074"/>
                      <a:pt x="1042" y="4671"/>
                      <a:pt x="1055" y="4442"/>
                    </a:cubicBezTo>
                    <a:cubicBezTo>
                      <a:pt x="1068" y="4204"/>
                      <a:pt x="1068" y="3963"/>
                      <a:pt x="1059" y="3725"/>
                    </a:cubicBezTo>
                    <a:cubicBezTo>
                      <a:pt x="1131" y="3479"/>
                      <a:pt x="1178" y="3225"/>
                      <a:pt x="1263" y="2987"/>
                    </a:cubicBezTo>
                    <a:cubicBezTo>
                      <a:pt x="1450" y="2788"/>
                      <a:pt x="1704" y="2656"/>
                      <a:pt x="1886" y="2457"/>
                    </a:cubicBezTo>
                    <a:cubicBezTo>
                      <a:pt x="1897" y="2446"/>
                      <a:pt x="1889" y="2426"/>
                      <a:pt x="1876" y="2426"/>
                    </a:cubicBezTo>
                    <a:cubicBezTo>
                      <a:pt x="1874" y="2426"/>
                      <a:pt x="1872" y="2426"/>
                      <a:pt x="1869" y="2427"/>
                    </a:cubicBezTo>
                    <a:cubicBezTo>
                      <a:pt x="1704" y="2529"/>
                      <a:pt x="1522" y="2627"/>
                      <a:pt x="1377" y="2758"/>
                    </a:cubicBezTo>
                    <a:cubicBezTo>
                      <a:pt x="1365" y="2771"/>
                      <a:pt x="1348" y="2784"/>
                      <a:pt x="1331" y="2801"/>
                    </a:cubicBezTo>
                    <a:lnTo>
                      <a:pt x="1331" y="2796"/>
                    </a:lnTo>
                    <a:cubicBezTo>
                      <a:pt x="1416" y="2559"/>
                      <a:pt x="1513" y="2325"/>
                      <a:pt x="1598" y="2088"/>
                    </a:cubicBezTo>
                    <a:cubicBezTo>
                      <a:pt x="1604" y="2074"/>
                      <a:pt x="1590" y="2061"/>
                      <a:pt x="1578" y="2061"/>
                    </a:cubicBezTo>
                    <a:cubicBezTo>
                      <a:pt x="1572" y="2061"/>
                      <a:pt x="1567" y="2064"/>
                      <a:pt x="1564" y="2071"/>
                    </a:cubicBezTo>
                    <a:cubicBezTo>
                      <a:pt x="1475" y="2236"/>
                      <a:pt x="1390" y="2410"/>
                      <a:pt x="1318" y="2584"/>
                    </a:cubicBezTo>
                    <a:lnTo>
                      <a:pt x="1318" y="2567"/>
                    </a:lnTo>
                    <a:cubicBezTo>
                      <a:pt x="1297" y="2389"/>
                      <a:pt x="1288" y="2207"/>
                      <a:pt x="1271" y="2029"/>
                    </a:cubicBezTo>
                    <a:cubicBezTo>
                      <a:pt x="1269" y="2016"/>
                      <a:pt x="1260" y="2011"/>
                      <a:pt x="1250" y="2011"/>
                    </a:cubicBezTo>
                    <a:cubicBezTo>
                      <a:pt x="1239" y="2011"/>
                      <a:pt x="1229" y="2018"/>
                      <a:pt x="1229" y="2029"/>
                    </a:cubicBezTo>
                    <a:cubicBezTo>
                      <a:pt x="1220" y="2173"/>
                      <a:pt x="1220" y="2317"/>
                      <a:pt x="1229" y="2461"/>
                    </a:cubicBezTo>
                    <a:cubicBezTo>
                      <a:pt x="1229" y="2533"/>
                      <a:pt x="1242" y="2605"/>
                      <a:pt x="1242" y="2678"/>
                    </a:cubicBezTo>
                    <a:cubicBezTo>
                      <a:pt x="1242" y="2682"/>
                      <a:pt x="1246" y="2711"/>
                      <a:pt x="1250" y="2745"/>
                    </a:cubicBezTo>
                    <a:cubicBezTo>
                      <a:pt x="1216" y="2834"/>
                      <a:pt x="1182" y="2928"/>
                      <a:pt x="1148" y="3021"/>
                    </a:cubicBezTo>
                    <a:cubicBezTo>
                      <a:pt x="1110" y="3140"/>
                      <a:pt x="1072" y="3254"/>
                      <a:pt x="1042" y="3365"/>
                    </a:cubicBezTo>
                    <a:cubicBezTo>
                      <a:pt x="1034" y="3212"/>
                      <a:pt x="1017" y="3059"/>
                      <a:pt x="1000" y="2907"/>
                    </a:cubicBezTo>
                    <a:cubicBezTo>
                      <a:pt x="953" y="2478"/>
                      <a:pt x="881" y="2054"/>
                      <a:pt x="796" y="1630"/>
                    </a:cubicBezTo>
                    <a:cubicBezTo>
                      <a:pt x="885" y="1214"/>
                      <a:pt x="941" y="794"/>
                      <a:pt x="966" y="370"/>
                    </a:cubicBezTo>
                    <a:cubicBezTo>
                      <a:pt x="966" y="355"/>
                      <a:pt x="950" y="345"/>
                      <a:pt x="935" y="345"/>
                    </a:cubicBezTo>
                    <a:cubicBezTo>
                      <a:pt x="924" y="345"/>
                      <a:pt x="914" y="350"/>
                      <a:pt x="911" y="362"/>
                    </a:cubicBezTo>
                    <a:cubicBezTo>
                      <a:pt x="860" y="612"/>
                      <a:pt x="843" y="866"/>
                      <a:pt x="796" y="1117"/>
                    </a:cubicBezTo>
                    <a:cubicBezTo>
                      <a:pt x="779" y="1202"/>
                      <a:pt x="754" y="1295"/>
                      <a:pt x="741" y="1388"/>
                    </a:cubicBezTo>
                    <a:lnTo>
                      <a:pt x="728" y="1316"/>
                    </a:lnTo>
                    <a:cubicBezTo>
                      <a:pt x="622" y="849"/>
                      <a:pt x="453" y="442"/>
                      <a:pt x="262" y="10"/>
                    </a:cubicBezTo>
                    <a:cubicBezTo>
                      <a:pt x="259" y="3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9"/>
              <p:cNvSpPr/>
              <p:nvPr/>
            </p:nvSpPr>
            <p:spPr>
              <a:xfrm>
                <a:off x="974441" y="3661100"/>
                <a:ext cx="148848" cy="12521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482" extrusionOk="0">
                    <a:moveTo>
                      <a:pt x="263" y="1"/>
                    </a:moveTo>
                    <a:cubicBezTo>
                      <a:pt x="247" y="1"/>
                      <a:pt x="230" y="2"/>
                      <a:pt x="213" y="6"/>
                    </a:cubicBezTo>
                    <a:cubicBezTo>
                      <a:pt x="86" y="36"/>
                      <a:pt x="1" y="163"/>
                      <a:pt x="30" y="290"/>
                    </a:cubicBezTo>
                    <a:cubicBezTo>
                      <a:pt x="55" y="412"/>
                      <a:pt x="160" y="482"/>
                      <a:pt x="266" y="482"/>
                    </a:cubicBezTo>
                    <a:cubicBezTo>
                      <a:pt x="340" y="482"/>
                      <a:pt x="414" y="448"/>
                      <a:pt x="463" y="375"/>
                    </a:cubicBezTo>
                    <a:cubicBezTo>
                      <a:pt x="572" y="211"/>
                      <a:pt x="449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9"/>
              <p:cNvSpPr/>
              <p:nvPr/>
            </p:nvSpPr>
            <p:spPr>
              <a:xfrm>
                <a:off x="1161736" y="3736953"/>
                <a:ext cx="155083" cy="130406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02" extrusionOk="0">
                    <a:moveTo>
                      <a:pt x="280" y="1"/>
                    </a:moveTo>
                    <a:cubicBezTo>
                      <a:pt x="262" y="1"/>
                      <a:pt x="244" y="3"/>
                      <a:pt x="226" y="7"/>
                    </a:cubicBezTo>
                    <a:cubicBezTo>
                      <a:pt x="90" y="32"/>
                      <a:pt x="1" y="168"/>
                      <a:pt x="31" y="303"/>
                    </a:cubicBezTo>
                    <a:cubicBezTo>
                      <a:pt x="55" y="430"/>
                      <a:pt x="164" y="501"/>
                      <a:pt x="275" y="501"/>
                    </a:cubicBezTo>
                    <a:cubicBezTo>
                      <a:pt x="354" y="501"/>
                      <a:pt x="433" y="466"/>
                      <a:pt x="484" y="388"/>
                    </a:cubicBezTo>
                    <a:cubicBezTo>
                      <a:pt x="597" y="218"/>
                      <a:pt x="468" y="1"/>
                      <a:pt x="2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9"/>
              <p:cNvSpPr/>
              <p:nvPr/>
            </p:nvSpPr>
            <p:spPr>
              <a:xfrm>
                <a:off x="926123" y="3893336"/>
                <a:ext cx="151706" cy="12832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494" extrusionOk="0">
                    <a:moveTo>
                      <a:pt x="271" y="1"/>
                    </a:moveTo>
                    <a:cubicBezTo>
                      <a:pt x="254" y="1"/>
                      <a:pt x="235" y="3"/>
                      <a:pt x="216" y="7"/>
                    </a:cubicBezTo>
                    <a:cubicBezTo>
                      <a:pt x="85" y="32"/>
                      <a:pt x="0" y="164"/>
                      <a:pt x="26" y="295"/>
                    </a:cubicBezTo>
                    <a:cubicBezTo>
                      <a:pt x="53" y="422"/>
                      <a:pt x="160" y="493"/>
                      <a:pt x="269" y="493"/>
                    </a:cubicBezTo>
                    <a:cubicBezTo>
                      <a:pt x="346" y="493"/>
                      <a:pt x="424" y="457"/>
                      <a:pt x="475" y="380"/>
                    </a:cubicBezTo>
                    <a:cubicBezTo>
                      <a:pt x="584" y="213"/>
                      <a:pt x="459" y="1"/>
                      <a:pt x="2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9"/>
              <p:cNvSpPr/>
              <p:nvPr/>
            </p:nvSpPr>
            <p:spPr>
              <a:xfrm>
                <a:off x="1236809" y="4180124"/>
                <a:ext cx="119234" cy="100272"/>
              </a:xfrm>
              <a:custGeom>
                <a:avLst/>
                <a:gdLst/>
                <a:ahLst/>
                <a:cxnLst/>
                <a:rect l="l" t="t" r="r" b="b"/>
                <a:pathLst>
                  <a:path w="459" h="386" extrusionOk="0">
                    <a:moveTo>
                      <a:pt x="218" y="1"/>
                    </a:moveTo>
                    <a:cubicBezTo>
                      <a:pt x="204" y="1"/>
                      <a:pt x="189" y="2"/>
                      <a:pt x="174" y="6"/>
                    </a:cubicBezTo>
                    <a:cubicBezTo>
                      <a:pt x="68" y="27"/>
                      <a:pt x="0" y="129"/>
                      <a:pt x="21" y="235"/>
                    </a:cubicBezTo>
                    <a:cubicBezTo>
                      <a:pt x="41" y="331"/>
                      <a:pt x="126" y="386"/>
                      <a:pt x="212" y="386"/>
                    </a:cubicBezTo>
                    <a:cubicBezTo>
                      <a:pt x="273" y="386"/>
                      <a:pt x="335" y="358"/>
                      <a:pt x="373" y="298"/>
                    </a:cubicBezTo>
                    <a:cubicBezTo>
                      <a:pt x="458" y="167"/>
                      <a:pt x="361" y="1"/>
                      <a:pt x="2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9"/>
              <p:cNvSpPr/>
              <p:nvPr/>
            </p:nvSpPr>
            <p:spPr>
              <a:xfrm>
                <a:off x="1366695" y="4193632"/>
                <a:ext cx="113000" cy="9455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4" extrusionOk="0">
                    <a:moveTo>
                      <a:pt x="206" y="0"/>
                    </a:moveTo>
                    <a:cubicBezTo>
                      <a:pt x="193" y="0"/>
                      <a:pt x="180" y="2"/>
                      <a:pt x="166" y="4"/>
                    </a:cubicBezTo>
                    <a:cubicBezTo>
                      <a:pt x="64" y="26"/>
                      <a:pt x="1" y="119"/>
                      <a:pt x="22" y="221"/>
                    </a:cubicBezTo>
                    <a:cubicBezTo>
                      <a:pt x="42" y="312"/>
                      <a:pt x="120" y="363"/>
                      <a:pt x="200" y="363"/>
                    </a:cubicBezTo>
                    <a:cubicBezTo>
                      <a:pt x="258" y="363"/>
                      <a:pt x="316" y="337"/>
                      <a:pt x="353" y="280"/>
                    </a:cubicBezTo>
                    <a:cubicBezTo>
                      <a:pt x="434" y="156"/>
                      <a:pt x="342" y="0"/>
                      <a:pt x="2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9"/>
              <p:cNvSpPr/>
              <p:nvPr/>
            </p:nvSpPr>
            <p:spPr>
              <a:xfrm>
                <a:off x="1404102" y="4306893"/>
                <a:ext cx="147030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566" h="405" extrusionOk="0">
                    <a:moveTo>
                      <a:pt x="290" y="0"/>
                    </a:moveTo>
                    <a:cubicBezTo>
                      <a:pt x="275" y="0"/>
                      <a:pt x="259" y="2"/>
                      <a:pt x="243" y="5"/>
                    </a:cubicBezTo>
                    <a:cubicBezTo>
                      <a:pt x="1" y="53"/>
                      <a:pt x="59" y="405"/>
                      <a:pt x="276" y="405"/>
                    </a:cubicBezTo>
                    <a:cubicBezTo>
                      <a:pt x="291" y="405"/>
                      <a:pt x="307" y="403"/>
                      <a:pt x="323" y="400"/>
                    </a:cubicBezTo>
                    <a:cubicBezTo>
                      <a:pt x="565" y="352"/>
                      <a:pt x="507" y="0"/>
                      <a:pt x="2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9"/>
              <p:cNvSpPr/>
              <p:nvPr/>
            </p:nvSpPr>
            <p:spPr>
              <a:xfrm>
                <a:off x="1129784" y="4391578"/>
                <a:ext cx="127807" cy="107806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15" extrusionOk="0">
                    <a:moveTo>
                      <a:pt x="232" y="0"/>
                    </a:moveTo>
                    <a:cubicBezTo>
                      <a:pt x="216" y="0"/>
                      <a:pt x="200" y="2"/>
                      <a:pt x="183" y="6"/>
                    </a:cubicBezTo>
                    <a:cubicBezTo>
                      <a:pt x="73" y="31"/>
                      <a:pt x="1" y="137"/>
                      <a:pt x="22" y="248"/>
                    </a:cubicBezTo>
                    <a:cubicBezTo>
                      <a:pt x="44" y="355"/>
                      <a:pt x="135" y="415"/>
                      <a:pt x="227" y="415"/>
                    </a:cubicBezTo>
                    <a:cubicBezTo>
                      <a:pt x="292" y="415"/>
                      <a:pt x="357" y="385"/>
                      <a:pt x="400" y="320"/>
                    </a:cubicBezTo>
                    <a:cubicBezTo>
                      <a:pt x="492" y="177"/>
                      <a:pt x="385" y="0"/>
                      <a:pt x="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9"/>
              <p:cNvSpPr/>
              <p:nvPr/>
            </p:nvSpPr>
            <p:spPr>
              <a:xfrm>
                <a:off x="988208" y="4280396"/>
                <a:ext cx="165993" cy="12001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462" extrusionOk="0">
                    <a:moveTo>
                      <a:pt x="325" y="0"/>
                    </a:moveTo>
                    <a:cubicBezTo>
                      <a:pt x="309" y="0"/>
                      <a:pt x="292" y="2"/>
                      <a:pt x="274" y="6"/>
                    </a:cubicBezTo>
                    <a:cubicBezTo>
                      <a:pt x="1" y="65"/>
                      <a:pt x="68" y="461"/>
                      <a:pt x="313" y="461"/>
                    </a:cubicBezTo>
                    <a:cubicBezTo>
                      <a:pt x="331" y="461"/>
                      <a:pt x="349" y="459"/>
                      <a:pt x="368" y="455"/>
                    </a:cubicBezTo>
                    <a:cubicBezTo>
                      <a:pt x="638" y="399"/>
                      <a:pt x="573" y="0"/>
                      <a:pt x="3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9"/>
              <p:cNvSpPr/>
              <p:nvPr/>
            </p:nvSpPr>
            <p:spPr>
              <a:xfrm>
                <a:off x="953659" y="4432622"/>
                <a:ext cx="133522" cy="1127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434" extrusionOk="0">
                    <a:moveTo>
                      <a:pt x="237" y="0"/>
                    </a:moveTo>
                    <a:cubicBezTo>
                      <a:pt x="222" y="0"/>
                      <a:pt x="207" y="2"/>
                      <a:pt x="191" y="5"/>
                    </a:cubicBezTo>
                    <a:cubicBezTo>
                      <a:pt x="77" y="30"/>
                      <a:pt x="0" y="145"/>
                      <a:pt x="26" y="259"/>
                    </a:cubicBezTo>
                    <a:cubicBezTo>
                      <a:pt x="48" y="371"/>
                      <a:pt x="142" y="434"/>
                      <a:pt x="237" y="434"/>
                    </a:cubicBezTo>
                    <a:cubicBezTo>
                      <a:pt x="304" y="434"/>
                      <a:pt x="372" y="402"/>
                      <a:pt x="416" y="336"/>
                    </a:cubicBezTo>
                    <a:cubicBezTo>
                      <a:pt x="513" y="188"/>
                      <a:pt x="403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9"/>
              <p:cNvSpPr/>
              <p:nvPr/>
            </p:nvSpPr>
            <p:spPr>
              <a:xfrm>
                <a:off x="-304673" y="5754861"/>
                <a:ext cx="1168186" cy="661641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547" extrusionOk="0">
                    <a:moveTo>
                      <a:pt x="4496" y="0"/>
                    </a:moveTo>
                    <a:cubicBezTo>
                      <a:pt x="4496" y="0"/>
                      <a:pt x="4013" y="454"/>
                      <a:pt x="3657" y="645"/>
                    </a:cubicBezTo>
                    <a:cubicBezTo>
                      <a:pt x="3305" y="840"/>
                      <a:pt x="2087" y="963"/>
                      <a:pt x="1413" y="1319"/>
                    </a:cubicBezTo>
                    <a:cubicBezTo>
                      <a:pt x="743" y="1671"/>
                      <a:pt x="0" y="2431"/>
                      <a:pt x="0" y="2431"/>
                    </a:cubicBezTo>
                    <a:cubicBezTo>
                      <a:pt x="0" y="2431"/>
                      <a:pt x="757" y="2547"/>
                      <a:pt x="1320" y="2547"/>
                    </a:cubicBezTo>
                    <a:cubicBezTo>
                      <a:pt x="1411" y="2547"/>
                      <a:pt x="1497" y="2544"/>
                      <a:pt x="1574" y="2537"/>
                    </a:cubicBezTo>
                    <a:cubicBezTo>
                      <a:pt x="2172" y="2486"/>
                      <a:pt x="3182" y="2185"/>
                      <a:pt x="3674" y="1548"/>
                    </a:cubicBezTo>
                    <a:cubicBezTo>
                      <a:pt x="4085" y="1022"/>
                      <a:pt x="4496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9"/>
              <p:cNvSpPr/>
              <p:nvPr/>
            </p:nvSpPr>
            <p:spPr>
              <a:xfrm>
                <a:off x="-304673" y="5762394"/>
                <a:ext cx="1159354" cy="626311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411" extrusionOk="0">
                    <a:moveTo>
                      <a:pt x="4462" y="1"/>
                    </a:moveTo>
                    <a:cubicBezTo>
                      <a:pt x="4348" y="103"/>
                      <a:pt x="3958" y="455"/>
                      <a:pt x="3657" y="616"/>
                    </a:cubicBezTo>
                    <a:cubicBezTo>
                      <a:pt x="3305" y="811"/>
                      <a:pt x="2083" y="934"/>
                      <a:pt x="1413" y="1290"/>
                    </a:cubicBezTo>
                    <a:cubicBezTo>
                      <a:pt x="743" y="1642"/>
                      <a:pt x="0" y="2402"/>
                      <a:pt x="0" y="2402"/>
                    </a:cubicBezTo>
                    <a:lnTo>
                      <a:pt x="39" y="2410"/>
                    </a:lnTo>
                    <a:cubicBezTo>
                      <a:pt x="632" y="2287"/>
                      <a:pt x="1879" y="1986"/>
                      <a:pt x="2846" y="1464"/>
                    </a:cubicBezTo>
                    <a:cubicBezTo>
                      <a:pt x="3495" y="1116"/>
                      <a:pt x="4051" y="616"/>
                      <a:pt x="44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9"/>
              <p:cNvSpPr/>
              <p:nvPr/>
            </p:nvSpPr>
            <p:spPr>
              <a:xfrm>
                <a:off x="1273177" y="5434303"/>
                <a:ext cx="893869" cy="557732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147" extrusionOk="0">
                    <a:moveTo>
                      <a:pt x="2906" y="1103"/>
                    </a:moveTo>
                    <a:cubicBezTo>
                      <a:pt x="2906" y="1103"/>
                      <a:pt x="3113" y="1052"/>
                      <a:pt x="3080" y="929"/>
                    </a:cubicBezTo>
                    <a:cubicBezTo>
                      <a:pt x="3041" y="806"/>
                      <a:pt x="2532" y="717"/>
                      <a:pt x="2532" y="717"/>
                    </a:cubicBezTo>
                    <a:cubicBezTo>
                      <a:pt x="2532" y="717"/>
                      <a:pt x="2787" y="573"/>
                      <a:pt x="2698" y="458"/>
                    </a:cubicBezTo>
                    <a:cubicBezTo>
                      <a:pt x="2609" y="339"/>
                      <a:pt x="1981" y="428"/>
                      <a:pt x="1981" y="428"/>
                    </a:cubicBezTo>
                    <a:cubicBezTo>
                      <a:pt x="1981" y="428"/>
                      <a:pt x="2146" y="242"/>
                      <a:pt x="2045" y="136"/>
                    </a:cubicBezTo>
                    <a:cubicBezTo>
                      <a:pt x="1943" y="25"/>
                      <a:pt x="1234" y="284"/>
                      <a:pt x="1234" y="284"/>
                    </a:cubicBezTo>
                    <a:cubicBezTo>
                      <a:pt x="1234" y="284"/>
                      <a:pt x="1391" y="136"/>
                      <a:pt x="1234" y="68"/>
                    </a:cubicBezTo>
                    <a:cubicBezTo>
                      <a:pt x="1073" y="0"/>
                      <a:pt x="887" y="195"/>
                      <a:pt x="726" y="267"/>
                    </a:cubicBezTo>
                    <a:cubicBezTo>
                      <a:pt x="560" y="344"/>
                      <a:pt x="98" y="607"/>
                      <a:pt x="98" y="607"/>
                    </a:cubicBezTo>
                    <a:cubicBezTo>
                      <a:pt x="98" y="607"/>
                      <a:pt x="0" y="721"/>
                      <a:pt x="157" y="899"/>
                    </a:cubicBezTo>
                    <a:cubicBezTo>
                      <a:pt x="284" y="1031"/>
                      <a:pt x="390" y="1179"/>
                      <a:pt x="475" y="1345"/>
                    </a:cubicBezTo>
                    <a:cubicBezTo>
                      <a:pt x="543" y="1485"/>
                      <a:pt x="628" y="1612"/>
                      <a:pt x="747" y="1675"/>
                    </a:cubicBezTo>
                    <a:cubicBezTo>
                      <a:pt x="865" y="1739"/>
                      <a:pt x="844" y="1501"/>
                      <a:pt x="844" y="1501"/>
                    </a:cubicBezTo>
                    <a:cubicBezTo>
                      <a:pt x="844" y="1501"/>
                      <a:pt x="1005" y="1845"/>
                      <a:pt x="1145" y="1938"/>
                    </a:cubicBezTo>
                    <a:cubicBezTo>
                      <a:pt x="1285" y="2027"/>
                      <a:pt x="1357" y="2027"/>
                      <a:pt x="1413" y="1972"/>
                    </a:cubicBezTo>
                    <a:cubicBezTo>
                      <a:pt x="1464" y="1917"/>
                      <a:pt x="1374" y="1726"/>
                      <a:pt x="1374" y="1726"/>
                    </a:cubicBezTo>
                    <a:cubicBezTo>
                      <a:pt x="1374" y="1726"/>
                      <a:pt x="1989" y="2142"/>
                      <a:pt x="2087" y="2142"/>
                    </a:cubicBezTo>
                    <a:cubicBezTo>
                      <a:pt x="2185" y="2146"/>
                      <a:pt x="2299" y="2087"/>
                      <a:pt x="2125" y="1909"/>
                    </a:cubicBezTo>
                    <a:cubicBezTo>
                      <a:pt x="2125" y="1909"/>
                      <a:pt x="2766" y="2095"/>
                      <a:pt x="2846" y="2006"/>
                    </a:cubicBezTo>
                    <a:cubicBezTo>
                      <a:pt x="2923" y="1921"/>
                      <a:pt x="2689" y="1777"/>
                      <a:pt x="2689" y="1777"/>
                    </a:cubicBezTo>
                    <a:cubicBezTo>
                      <a:pt x="2689" y="1777"/>
                      <a:pt x="3253" y="1752"/>
                      <a:pt x="3347" y="1624"/>
                    </a:cubicBezTo>
                    <a:cubicBezTo>
                      <a:pt x="3440" y="1497"/>
                      <a:pt x="2906" y="1103"/>
                      <a:pt x="2906" y="110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9"/>
              <p:cNvSpPr/>
              <p:nvPr/>
            </p:nvSpPr>
            <p:spPr>
              <a:xfrm>
                <a:off x="1041721" y="5574060"/>
                <a:ext cx="957772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858" extrusionOk="0">
                    <a:moveTo>
                      <a:pt x="3657" y="798"/>
                    </a:moveTo>
                    <a:cubicBezTo>
                      <a:pt x="3152" y="501"/>
                      <a:pt x="2516" y="387"/>
                      <a:pt x="1947" y="238"/>
                    </a:cubicBezTo>
                    <a:cubicBezTo>
                      <a:pt x="1625" y="166"/>
                      <a:pt x="1298" y="107"/>
                      <a:pt x="972" y="73"/>
                    </a:cubicBezTo>
                    <a:cubicBezTo>
                      <a:pt x="675" y="30"/>
                      <a:pt x="357" y="1"/>
                      <a:pt x="60" y="56"/>
                    </a:cubicBezTo>
                    <a:cubicBezTo>
                      <a:pt x="1" y="64"/>
                      <a:pt x="13" y="153"/>
                      <a:pt x="73" y="145"/>
                    </a:cubicBezTo>
                    <a:cubicBezTo>
                      <a:pt x="361" y="115"/>
                      <a:pt x="666" y="175"/>
                      <a:pt x="955" y="217"/>
                    </a:cubicBezTo>
                    <a:cubicBezTo>
                      <a:pt x="1273" y="264"/>
                      <a:pt x="1591" y="327"/>
                      <a:pt x="1909" y="395"/>
                    </a:cubicBezTo>
                    <a:cubicBezTo>
                      <a:pt x="2486" y="522"/>
                      <a:pt x="3050" y="764"/>
                      <a:pt x="3635" y="853"/>
                    </a:cubicBezTo>
                    <a:cubicBezTo>
                      <a:pt x="3665" y="857"/>
                      <a:pt x="3686" y="815"/>
                      <a:pt x="3657" y="7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9"/>
              <p:cNvSpPr/>
              <p:nvPr/>
            </p:nvSpPr>
            <p:spPr>
              <a:xfrm>
                <a:off x="1243304" y="4839165"/>
                <a:ext cx="784765" cy="831012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3199" extrusionOk="0">
                    <a:moveTo>
                      <a:pt x="43" y="3088"/>
                    </a:moveTo>
                    <a:cubicBezTo>
                      <a:pt x="64" y="3071"/>
                      <a:pt x="94" y="3054"/>
                      <a:pt x="119" y="3046"/>
                    </a:cubicBezTo>
                    <a:cubicBezTo>
                      <a:pt x="209" y="2999"/>
                      <a:pt x="293" y="2948"/>
                      <a:pt x="378" y="2898"/>
                    </a:cubicBezTo>
                    <a:cubicBezTo>
                      <a:pt x="455" y="2851"/>
                      <a:pt x="531" y="2804"/>
                      <a:pt x="603" y="2753"/>
                    </a:cubicBezTo>
                    <a:cubicBezTo>
                      <a:pt x="603" y="2660"/>
                      <a:pt x="641" y="2546"/>
                      <a:pt x="658" y="2461"/>
                    </a:cubicBezTo>
                    <a:cubicBezTo>
                      <a:pt x="688" y="2300"/>
                      <a:pt x="764" y="2151"/>
                      <a:pt x="802" y="1990"/>
                    </a:cubicBezTo>
                    <a:cubicBezTo>
                      <a:pt x="815" y="1947"/>
                      <a:pt x="879" y="1964"/>
                      <a:pt x="870" y="2011"/>
                    </a:cubicBezTo>
                    <a:cubicBezTo>
                      <a:pt x="841" y="2155"/>
                      <a:pt x="785" y="2291"/>
                      <a:pt x="751" y="2439"/>
                    </a:cubicBezTo>
                    <a:cubicBezTo>
                      <a:pt x="739" y="2507"/>
                      <a:pt x="734" y="2588"/>
                      <a:pt x="722" y="2664"/>
                    </a:cubicBezTo>
                    <a:cubicBezTo>
                      <a:pt x="777" y="2622"/>
                      <a:pt x="824" y="2584"/>
                      <a:pt x="874" y="2541"/>
                    </a:cubicBezTo>
                    <a:cubicBezTo>
                      <a:pt x="980" y="2452"/>
                      <a:pt x="1078" y="2359"/>
                      <a:pt x="1176" y="2261"/>
                    </a:cubicBezTo>
                    <a:cubicBezTo>
                      <a:pt x="1150" y="2138"/>
                      <a:pt x="1193" y="2003"/>
                      <a:pt x="1226" y="1884"/>
                    </a:cubicBezTo>
                    <a:cubicBezTo>
                      <a:pt x="1273" y="1718"/>
                      <a:pt x="1345" y="1562"/>
                      <a:pt x="1439" y="1422"/>
                    </a:cubicBezTo>
                    <a:cubicBezTo>
                      <a:pt x="1460" y="1396"/>
                      <a:pt x="1498" y="1417"/>
                      <a:pt x="1489" y="1447"/>
                    </a:cubicBezTo>
                    <a:cubicBezTo>
                      <a:pt x="1413" y="1612"/>
                      <a:pt x="1349" y="1782"/>
                      <a:pt x="1299" y="1956"/>
                    </a:cubicBezTo>
                    <a:cubicBezTo>
                      <a:pt x="1282" y="2015"/>
                      <a:pt x="1277" y="2109"/>
                      <a:pt x="1252" y="2185"/>
                    </a:cubicBezTo>
                    <a:cubicBezTo>
                      <a:pt x="1396" y="2032"/>
                      <a:pt x="1532" y="1880"/>
                      <a:pt x="1672" y="1731"/>
                    </a:cubicBezTo>
                    <a:cubicBezTo>
                      <a:pt x="1689" y="1710"/>
                      <a:pt x="1706" y="1693"/>
                      <a:pt x="1723" y="1672"/>
                    </a:cubicBezTo>
                    <a:cubicBezTo>
                      <a:pt x="1723" y="1651"/>
                      <a:pt x="1727" y="1625"/>
                      <a:pt x="1727" y="1600"/>
                    </a:cubicBezTo>
                    <a:cubicBezTo>
                      <a:pt x="1727" y="1502"/>
                      <a:pt x="1731" y="1405"/>
                      <a:pt x="1744" y="1307"/>
                    </a:cubicBezTo>
                    <a:cubicBezTo>
                      <a:pt x="1778" y="1112"/>
                      <a:pt x="1837" y="925"/>
                      <a:pt x="1926" y="747"/>
                    </a:cubicBezTo>
                    <a:cubicBezTo>
                      <a:pt x="1939" y="722"/>
                      <a:pt x="1973" y="743"/>
                      <a:pt x="1969" y="768"/>
                    </a:cubicBezTo>
                    <a:cubicBezTo>
                      <a:pt x="1931" y="985"/>
                      <a:pt x="1833" y="1193"/>
                      <a:pt x="1829" y="1417"/>
                    </a:cubicBezTo>
                    <a:cubicBezTo>
                      <a:pt x="1829" y="1451"/>
                      <a:pt x="1833" y="1498"/>
                      <a:pt x="1833" y="1549"/>
                    </a:cubicBezTo>
                    <a:cubicBezTo>
                      <a:pt x="1973" y="1392"/>
                      <a:pt x="2104" y="1226"/>
                      <a:pt x="2232" y="1057"/>
                    </a:cubicBezTo>
                    <a:cubicBezTo>
                      <a:pt x="2227" y="972"/>
                      <a:pt x="2236" y="883"/>
                      <a:pt x="2261" y="798"/>
                    </a:cubicBezTo>
                    <a:cubicBezTo>
                      <a:pt x="2300" y="607"/>
                      <a:pt x="2346" y="378"/>
                      <a:pt x="2473" y="225"/>
                    </a:cubicBezTo>
                    <a:cubicBezTo>
                      <a:pt x="2486" y="209"/>
                      <a:pt x="2516" y="225"/>
                      <a:pt x="2507" y="247"/>
                    </a:cubicBezTo>
                    <a:cubicBezTo>
                      <a:pt x="2448" y="404"/>
                      <a:pt x="2406" y="565"/>
                      <a:pt x="2380" y="730"/>
                    </a:cubicBezTo>
                    <a:cubicBezTo>
                      <a:pt x="2372" y="785"/>
                      <a:pt x="2359" y="840"/>
                      <a:pt x="2350" y="896"/>
                    </a:cubicBezTo>
                    <a:lnTo>
                      <a:pt x="2401" y="828"/>
                    </a:lnTo>
                    <a:cubicBezTo>
                      <a:pt x="2622" y="527"/>
                      <a:pt x="2762" y="365"/>
                      <a:pt x="2915" y="26"/>
                    </a:cubicBezTo>
                    <a:cubicBezTo>
                      <a:pt x="2923" y="1"/>
                      <a:pt x="2965" y="18"/>
                      <a:pt x="2957" y="43"/>
                    </a:cubicBezTo>
                    <a:cubicBezTo>
                      <a:pt x="2842" y="391"/>
                      <a:pt x="2736" y="552"/>
                      <a:pt x="2533" y="849"/>
                    </a:cubicBezTo>
                    <a:cubicBezTo>
                      <a:pt x="2575" y="840"/>
                      <a:pt x="2613" y="832"/>
                      <a:pt x="2652" y="824"/>
                    </a:cubicBezTo>
                    <a:cubicBezTo>
                      <a:pt x="2762" y="794"/>
                      <a:pt x="2868" y="751"/>
                      <a:pt x="2970" y="692"/>
                    </a:cubicBezTo>
                    <a:cubicBezTo>
                      <a:pt x="2995" y="679"/>
                      <a:pt x="3021" y="717"/>
                      <a:pt x="2999" y="734"/>
                    </a:cubicBezTo>
                    <a:cubicBezTo>
                      <a:pt x="2919" y="798"/>
                      <a:pt x="2830" y="845"/>
                      <a:pt x="2732" y="874"/>
                    </a:cubicBezTo>
                    <a:cubicBezTo>
                      <a:pt x="2647" y="913"/>
                      <a:pt x="2554" y="942"/>
                      <a:pt x="2461" y="959"/>
                    </a:cubicBezTo>
                    <a:cubicBezTo>
                      <a:pt x="2333" y="1137"/>
                      <a:pt x="2198" y="1316"/>
                      <a:pt x="2058" y="1489"/>
                    </a:cubicBezTo>
                    <a:cubicBezTo>
                      <a:pt x="2121" y="1489"/>
                      <a:pt x="2189" y="1498"/>
                      <a:pt x="2249" y="1494"/>
                    </a:cubicBezTo>
                    <a:cubicBezTo>
                      <a:pt x="2427" y="1494"/>
                      <a:pt x="2588" y="1430"/>
                      <a:pt x="2749" y="1366"/>
                    </a:cubicBezTo>
                    <a:cubicBezTo>
                      <a:pt x="2766" y="1358"/>
                      <a:pt x="2783" y="1388"/>
                      <a:pt x="2766" y="1400"/>
                    </a:cubicBezTo>
                    <a:cubicBezTo>
                      <a:pt x="2643" y="1498"/>
                      <a:pt x="2495" y="1562"/>
                      <a:pt x="2338" y="1583"/>
                    </a:cubicBezTo>
                    <a:cubicBezTo>
                      <a:pt x="2249" y="1591"/>
                      <a:pt x="2155" y="1591"/>
                      <a:pt x="2066" y="1583"/>
                    </a:cubicBezTo>
                    <a:cubicBezTo>
                      <a:pt x="2041" y="1583"/>
                      <a:pt x="2011" y="1583"/>
                      <a:pt x="1986" y="1578"/>
                    </a:cubicBezTo>
                    <a:cubicBezTo>
                      <a:pt x="1901" y="1676"/>
                      <a:pt x="1816" y="1774"/>
                      <a:pt x="1731" y="1867"/>
                    </a:cubicBezTo>
                    <a:cubicBezTo>
                      <a:pt x="1668" y="1935"/>
                      <a:pt x="1604" y="2007"/>
                      <a:pt x="1540" y="2079"/>
                    </a:cubicBezTo>
                    <a:lnTo>
                      <a:pt x="1570" y="2083"/>
                    </a:lnTo>
                    <a:cubicBezTo>
                      <a:pt x="1651" y="2096"/>
                      <a:pt x="1735" y="2100"/>
                      <a:pt x="1816" y="2096"/>
                    </a:cubicBezTo>
                    <a:cubicBezTo>
                      <a:pt x="1943" y="2087"/>
                      <a:pt x="2071" y="2070"/>
                      <a:pt x="2194" y="2062"/>
                    </a:cubicBezTo>
                    <a:cubicBezTo>
                      <a:pt x="2219" y="2062"/>
                      <a:pt x="2223" y="2096"/>
                      <a:pt x="2202" y="2100"/>
                    </a:cubicBezTo>
                    <a:cubicBezTo>
                      <a:pt x="2062" y="2134"/>
                      <a:pt x="1918" y="2160"/>
                      <a:pt x="1778" y="2168"/>
                    </a:cubicBezTo>
                    <a:cubicBezTo>
                      <a:pt x="1697" y="2172"/>
                      <a:pt x="1566" y="2185"/>
                      <a:pt x="1481" y="2143"/>
                    </a:cubicBezTo>
                    <a:cubicBezTo>
                      <a:pt x="1349" y="2287"/>
                      <a:pt x="1214" y="2427"/>
                      <a:pt x="1065" y="2558"/>
                    </a:cubicBezTo>
                    <a:cubicBezTo>
                      <a:pt x="1103" y="2571"/>
                      <a:pt x="1142" y="2575"/>
                      <a:pt x="1180" y="2571"/>
                    </a:cubicBezTo>
                    <a:cubicBezTo>
                      <a:pt x="1316" y="2562"/>
                      <a:pt x="1481" y="2520"/>
                      <a:pt x="1612" y="2567"/>
                    </a:cubicBezTo>
                    <a:cubicBezTo>
                      <a:pt x="1638" y="2579"/>
                      <a:pt x="1625" y="2618"/>
                      <a:pt x="1600" y="2613"/>
                    </a:cubicBezTo>
                    <a:cubicBezTo>
                      <a:pt x="1472" y="2592"/>
                      <a:pt x="1311" y="2639"/>
                      <a:pt x="1180" y="2652"/>
                    </a:cubicBezTo>
                    <a:cubicBezTo>
                      <a:pt x="1116" y="2660"/>
                      <a:pt x="1057" y="2647"/>
                      <a:pt x="1002" y="2618"/>
                    </a:cubicBezTo>
                    <a:cubicBezTo>
                      <a:pt x="955" y="2656"/>
                      <a:pt x="904" y="2698"/>
                      <a:pt x="853" y="2736"/>
                    </a:cubicBezTo>
                    <a:cubicBezTo>
                      <a:pt x="692" y="2859"/>
                      <a:pt x="531" y="2965"/>
                      <a:pt x="357" y="3063"/>
                    </a:cubicBezTo>
                    <a:cubicBezTo>
                      <a:pt x="276" y="3105"/>
                      <a:pt x="158" y="3199"/>
                      <a:pt x="56" y="3186"/>
                    </a:cubicBezTo>
                    <a:cubicBezTo>
                      <a:pt x="1" y="3177"/>
                      <a:pt x="9" y="3114"/>
                      <a:pt x="43" y="3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9"/>
              <p:cNvSpPr/>
              <p:nvPr/>
            </p:nvSpPr>
            <p:spPr>
              <a:xfrm>
                <a:off x="1946245" y="4745647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63"/>
                    </a:moveTo>
                    <a:cubicBezTo>
                      <a:pt x="111" y="30"/>
                      <a:pt x="429" y="0"/>
                      <a:pt x="539" y="216"/>
                    </a:cubicBezTo>
                    <a:cubicBezTo>
                      <a:pt x="654" y="429"/>
                      <a:pt x="450" y="670"/>
                      <a:pt x="221" y="602"/>
                    </a:cubicBezTo>
                    <a:cubicBezTo>
                      <a:pt x="77" y="556"/>
                      <a:pt x="1" y="403"/>
                      <a:pt x="43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9"/>
              <p:cNvSpPr/>
              <p:nvPr/>
            </p:nvSpPr>
            <p:spPr>
              <a:xfrm>
                <a:off x="1972741" y="4780717"/>
                <a:ext cx="49876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56" y="43"/>
                    </a:moveTo>
                    <a:lnTo>
                      <a:pt x="64" y="31"/>
                    </a:lnTo>
                    <a:lnTo>
                      <a:pt x="64" y="31"/>
                    </a:lnTo>
                    <a:cubicBezTo>
                      <a:pt x="73" y="18"/>
                      <a:pt x="85" y="5"/>
                      <a:pt x="107" y="5"/>
                    </a:cubicBezTo>
                    <a:cubicBezTo>
                      <a:pt x="111" y="1"/>
                      <a:pt x="119" y="1"/>
                      <a:pt x="128" y="5"/>
                    </a:cubicBezTo>
                    <a:lnTo>
                      <a:pt x="132" y="5"/>
                    </a:lnTo>
                    <a:lnTo>
                      <a:pt x="145" y="5"/>
                    </a:lnTo>
                    <a:lnTo>
                      <a:pt x="153" y="5"/>
                    </a:lnTo>
                    <a:lnTo>
                      <a:pt x="153" y="5"/>
                    </a:lnTo>
                    <a:cubicBezTo>
                      <a:pt x="162" y="9"/>
                      <a:pt x="170" y="14"/>
                      <a:pt x="174" y="22"/>
                    </a:cubicBezTo>
                    <a:cubicBezTo>
                      <a:pt x="187" y="35"/>
                      <a:pt x="191" y="52"/>
                      <a:pt x="191" y="69"/>
                    </a:cubicBezTo>
                    <a:lnTo>
                      <a:pt x="191" y="73"/>
                    </a:lnTo>
                    <a:lnTo>
                      <a:pt x="191" y="86"/>
                    </a:lnTo>
                    <a:cubicBezTo>
                      <a:pt x="191" y="179"/>
                      <a:pt x="1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9"/>
              <p:cNvSpPr/>
              <p:nvPr/>
            </p:nvSpPr>
            <p:spPr>
              <a:xfrm>
                <a:off x="1655301" y="494619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8" y="263"/>
                    </a:moveTo>
                    <a:cubicBezTo>
                      <a:pt x="116" y="30"/>
                      <a:pt x="429" y="0"/>
                      <a:pt x="544" y="212"/>
                    </a:cubicBezTo>
                    <a:cubicBezTo>
                      <a:pt x="658" y="428"/>
                      <a:pt x="455" y="670"/>
                      <a:pt x="226" y="598"/>
                    </a:cubicBezTo>
                    <a:cubicBezTo>
                      <a:pt x="82" y="556"/>
                      <a:pt x="1" y="403"/>
                      <a:pt x="48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9"/>
              <p:cNvSpPr/>
              <p:nvPr/>
            </p:nvSpPr>
            <p:spPr>
              <a:xfrm>
                <a:off x="1680758" y="4981261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1"/>
                    </a:cubicBezTo>
                    <a:cubicBezTo>
                      <a:pt x="119" y="1"/>
                      <a:pt x="128" y="1"/>
                      <a:pt x="136" y="1"/>
                    </a:cubicBezTo>
                    <a:lnTo>
                      <a:pt x="136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1" y="120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9"/>
              <p:cNvSpPr/>
              <p:nvPr/>
            </p:nvSpPr>
            <p:spPr>
              <a:xfrm>
                <a:off x="1379943" y="526571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7" y="263"/>
                    </a:moveTo>
                    <a:cubicBezTo>
                      <a:pt x="115" y="30"/>
                      <a:pt x="429" y="0"/>
                      <a:pt x="544" y="216"/>
                    </a:cubicBezTo>
                    <a:cubicBezTo>
                      <a:pt x="658" y="428"/>
                      <a:pt x="454" y="670"/>
                      <a:pt x="225" y="602"/>
                    </a:cubicBezTo>
                    <a:cubicBezTo>
                      <a:pt x="81" y="556"/>
                      <a:pt x="1" y="403"/>
                      <a:pt x="47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9"/>
              <p:cNvSpPr/>
              <p:nvPr/>
            </p:nvSpPr>
            <p:spPr>
              <a:xfrm>
                <a:off x="1406440" y="5300780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5"/>
                    </a:cubicBezTo>
                    <a:cubicBezTo>
                      <a:pt x="119" y="1"/>
                      <a:pt x="128" y="1"/>
                      <a:pt x="136" y="5"/>
                    </a:cubicBezTo>
                    <a:lnTo>
                      <a:pt x="136" y="5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0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9"/>
              <p:cNvSpPr/>
              <p:nvPr/>
            </p:nvSpPr>
            <p:spPr>
              <a:xfrm>
                <a:off x="1608022" y="5419755"/>
                <a:ext cx="169890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2" extrusionOk="0">
                    <a:moveTo>
                      <a:pt x="43" y="264"/>
                    </a:moveTo>
                    <a:cubicBezTo>
                      <a:pt x="115" y="31"/>
                      <a:pt x="429" y="1"/>
                      <a:pt x="544" y="213"/>
                    </a:cubicBezTo>
                    <a:cubicBezTo>
                      <a:pt x="654" y="429"/>
                      <a:pt x="454" y="671"/>
                      <a:pt x="221" y="599"/>
                    </a:cubicBezTo>
                    <a:cubicBezTo>
                      <a:pt x="81" y="557"/>
                      <a:pt x="1" y="404"/>
                      <a:pt x="43" y="2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9"/>
              <p:cNvSpPr/>
              <p:nvPr/>
            </p:nvSpPr>
            <p:spPr>
              <a:xfrm>
                <a:off x="1633480" y="5455084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0"/>
                    </a:lnTo>
                    <a:lnTo>
                      <a:pt x="68" y="30"/>
                    </a:lnTo>
                    <a:cubicBezTo>
                      <a:pt x="77" y="18"/>
                      <a:pt x="93" y="5"/>
                      <a:pt x="110" y="1"/>
                    </a:cubicBezTo>
                    <a:cubicBezTo>
                      <a:pt x="119" y="1"/>
                      <a:pt x="127" y="1"/>
                      <a:pt x="136" y="1"/>
                    </a:cubicBezTo>
                    <a:lnTo>
                      <a:pt x="140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83" y="18"/>
                      <a:pt x="195" y="43"/>
                      <a:pt x="195" y="68"/>
                    </a:cubicBezTo>
                    <a:cubicBezTo>
                      <a:pt x="195" y="68"/>
                      <a:pt x="195" y="73"/>
                      <a:pt x="195" y="73"/>
                    </a:cubicBezTo>
                    <a:lnTo>
                      <a:pt x="195" y="85"/>
                    </a:lnTo>
                    <a:cubicBezTo>
                      <a:pt x="191" y="179"/>
                      <a:pt x="0" y="119"/>
                      <a:pt x="55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9"/>
              <p:cNvSpPr/>
              <p:nvPr/>
            </p:nvSpPr>
            <p:spPr>
              <a:xfrm>
                <a:off x="1868053" y="5111406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59"/>
                    </a:moveTo>
                    <a:cubicBezTo>
                      <a:pt x="111" y="30"/>
                      <a:pt x="429" y="0"/>
                      <a:pt x="539" y="212"/>
                    </a:cubicBezTo>
                    <a:cubicBezTo>
                      <a:pt x="654" y="424"/>
                      <a:pt x="450" y="670"/>
                      <a:pt x="221" y="598"/>
                    </a:cubicBezTo>
                    <a:cubicBezTo>
                      <a:pt x="77" y="552"/>
                      <a:pt x="1" y="403"/>
                      <a:pt x="43" y="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9"/>
              <p:cNvSpPr/>
              <p:nvPr/>
            </p:nvSpPr>
            <p:spPr>
              <a:xfrm>
                <a:off x="1893511" y="5146735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38"/>
                    </a:moveTo>
                    <a:lnTo>
                      <a:pt x="64" y="30"/>
                    </a:lnTo>
                    <a:lnTo>
                      <a:pt x="64" y="30"/>
                    </a:lnTo>
                    <a:cubicBezTo>
                      <a:pt x="76" y="13"/>
                      <a:pt x="89" y="4"/>
                      <a:pt x="106" y="0"/>
                    </a:cubicBezTo>
                    <a:cubicBezTo>
                      <a:pt x="115" y="0"/>
                      <a:pt x="123" y="0"/>
                      <a:pt x="132" y="0"/>
                    </a:cubicBezTo>
                    <a:lnTo>
                      <a:pt x="136" y="0"/>
                    </a:lnTo>
                    <a:lnTo>
                      <a:pt x="144" y="0"/>
                    </a:lnTo>
                    <a:lnTo>
                      <a:pt x="153" y="4"/>
                    </a:lnTo>
                    <a:lnTo>
                      <a:pt x="157" y="4"/>
                    </a:lnTo>
                    <a:cubicBezTo>
                      <a:pt x="166" y="9"/>
                      <a:pt x="170" y="13"/>
                      <a:pt x="178" y="17"/>
                    </a:cubicBezTo>
                    <a:cubicBezTo>
                      <a:pt x="191" y="30"/>
                      <a:pt x="195" y="47"/>
                      <a:pt x="195" y="68"/>
                    </a:cubicBezTo>
                    <a:cubicBezTo>
                      <a:pt x="195" y="68"/>
                      <a:pt x="195" y="68"/>
                      <a:pt x="195" y="68"/>
                    </a:cubicBezTo>
                    <a:lnTo>
                      <a:pt x="195" y="85"/>
                    </a:lnTo>
                    <a:cubicBezTo>
                      <a:pt x="191" y="178"/>
                      <a:pt x="0" y="119"/>
                      <a:pt x="5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9"/>
              <p:cNvSpPr/>
              <p:nvPr/>
            </p:nvSpPr>
            <p:spPr>
              <a:xfrm>
                <a:off x="1555289" y="5127772"/>
                <a:ext cx="138977" cy="1426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9" extrusionOk="0">
                    <a:moveTo>
                      <a:pt x="38" y="213"/>
                    </a:moveTo>
                    <a:cubicBezTo>
                      <a:pt x="93" y="22"/>
                      <a:pt x="352" y="1"/>
                      <a:pt x="445" y="175"/>
                    </a:cubicBezTo>
                    <a:cubicBezTo>
                      <a:pt x="534" y="349"/>
                      <a:pt x="369" y="548"/>
                      <a:pt x="182" y="489"/>
                    </a:cubicBezTo>
                    <a:cubicBezTo>
                      <a:pt x="68" y="451"/>
                      <a:pt x="0" y="328"/>
                      <a:pt x="38" y="2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9"/>
              <p:cNvSpPr/>
              <p:nvPr/>
            </p:nvSpPr>
            <p:spPr>
              <a:xfrm>
                <a:off x="1575031" y="5156607"/>
                <a:ext cx="4208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45" extrusionOk="0">
                    <a:moveTo>
                      <a:pt x="56" y="34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8" y="13"/>
                      <a:pt x="81" y="4"/>
                      <a:pt x="94" y="0"/>
                    </a:cubicBezTo>
                    <a:cubicBezTo>
                      <a:pt x="102" y="0"/>
                      <a:pt x="106" y="0"/>
                      <a:pt x="115" y="0"/>
                    </a:cubicBezTo>
                    <a:lnTo>
                      <a:pt x="115" y="0"/>
                    </a:lnTo>
                    <a:lnTo>
                      <a:pt x="123" y="0"/>
                    </a:lnTo>
                    <a:lnTo>
                      <a:pt x="132" y="4"/>
                    </a:lnTo>
                    <a:lnTo>
                      <a:pt x="132" y="4"/>
                    </a:lnTo>
                    <a:cubicBezTo>
                      <a:pt x="136" y="4"/>
                      <a:pt x="140" y="9"/>
                      <a:pt x="149" y="13"/>
                    </a:cubicBezTo>
                    <a:cubicBezTo>
                      <a:pt x="157" y="26"/>
                      <a:pt x="162" y="38"/>
                      <a:pt x="162" y="55"/>
                    </a:cubicBezTo>
                    <a:lnTo>
                      <a:pt x="162" y="55"/>
                    </a:lnTo>
                    <a:cubicBezTo>
                      <a:pt x="162" y="60"/>
                      <a:pt x="162" y="64"/>
                      <a:pt x="162" y="64"/>
                    </a:cubicBezTo>
                    <a:cubicBezTo>
                      <a:pt x="162" y="144"/>
                      <a:pt x="0" y="94"/>
                      <a:pt x="47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9"/>
              <p:cNvSpPr/>
              <p:nvPr/>
            </p:nvSpPr>
            <p:spPr>
              <a:xfrm>
                <a:off x="1739207" y="5298702"/>
                <a:ext cx="138977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52" extrusionOk="0">
                    <a:moveTo>
                      <a:pt x="34" y="217"/>
                    </a:moveTo>
                    <a:cubicBezTo>
                      <a:pt x="94" y="26"/>
                      <a:pt x="352" y="0"/>
                      <a:pt x="441" y="178"/>
                    </a:cubicBezTo>
                    <a:cubicBezTo>
                      <a:pt x="535" y="352"/>
                      <a:pt x="369" y="552"/>
                      <a:pt x="183" y="492"/>
                    </a:cubicBezTo>
                    <a:cubicBezTo>
                      <a:pt x="64" y="454"/>
                      <a:pt x="0" y="331"/>
                      <a:pt x="34" y="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9"/>
              <p:cNvSpPr/>
              <p:nvPr/>
            </p:nvSpPr>
            <p:spPr>
              <a:xfrm>
                <a:off x="1759989" y="5327277"/>
                <a:ext cx="4234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5" extrusionOk="0">
                    <a:moveTo>
                      <a:pt x="48" y="35"/>
                    </a:moveTo>
                    <a:lnTo>
                      <a:pt x="56" y="26"/>
                    </a:lnTo>
                    <a:lnTo>
                      <a:pt x="56" y="26"/>
                    </a:lnTo>
                    <a:cubicBezTo>
                      <a:pt x="65" y="13"/>
                      <a:pt x="77" y="5"/>
                      <a:pt x="90" y="1"/>
                    </a:cubicBezTo>
                    <a:cubicBezTo>
                      <a:pt x="98" y="1"/>
                      <a:pt x="103" y="1"/>
                      <a:pt x="111" y="1"/>
                    </a:cubicBezTo>
                    <a:lnTo>
                      <a:pt x="115" y="1"/>
                    </a:lnTo>
                    <a:lnTo>
                      <a:pt x="120" y="1"/>
                    </a:lnTo>
                    <a:lnTo>
                      <a:pt x="128" y="5"/>
                    </a:lnTo>
                    <a:lnTo>
                      <a:pt x="128" y="5"/>
                    </a:lnTo>
                    <a:cubicBezTo>
                      <a:pt x="137" y="9"/>
                      <a:pt x="141" y="13"/>
                      <a:pt x="145" y="18"/>
                    </a:cubicBezTo>
                    <a:cubicBezTo>
                      <a:pt x="154" y="26"/>
                      <a:pt x="162" y="43"/>
                      <a:pt x="162" y="56"/>
                    </a:cubicBezTo>
                    <a:lnTo>
                      <a:pt x="162" y="60"/>
                    </a:lnTo>
                    <a:lnTo>
                      <a:pt x="162" y="68"/>
                    </a:lnTo>
                    <a:cubicBezTo>
                      <a:pt x="158" y="145"/>
                      <a:pt x="1" y="98"/>
                      <a:pt x="43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9"/>
              <p:cNvSpPr/>
              <p:nvPr/>
            </p:nvSpPr>
            <p:spPr>
              <a:xfrm>
                <a:off x="1800773" y="4821501"/>
                <a:ext cx="148069" cy="152486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87" extrusionOk="0">
                    <a:moveTo>
                      <a:pt x="39" y="230"/>
                    </a:moveTo>
                    <a:cubicBezTo>
                      <a:pt x="98" y="26"/>
                      <a:pt x="374" y="1"/>
                      <a:pt x="472" y="187"/>
                    </a:cubicBezTo>
                    <a:cubicBezTo>
                      <a:pt x="569" y="374"/>
                      <a:pt x="395" y="586"/>
                      <a:pt x="192" y="523"/>
                    </a:cubicBezTo>
                    <a:cubicBezTo>
                      <a:pt x="69" y="484"/>
                      <a:pt x="1" y="353"/>
                      <a:pt x="39" y="23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9"/>
              <p:cNvSpPr/>
              <p:nvPr/>
            </p:nvSpPr>
            <p:spPr>
              <a:xfrm>
                <a:off x="1822853" y="4852414"/>
                <a:ext cx="4442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8" extrusionOk="0">
                    <a:moveTo>
                      <a:pt x="52" y="39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9" y="13"/>
                      <a:pt x="81" y="5"/>
                      <a:pt x="94" y="1"/>
                    </a:cubicBezTo>
                    <a:cubicBezTo>
                      <a:pt x="102" y="1"/>
                      <a:pt x="111" y="1"/>
                      <a:pt x="115" y="1"/>
                    </a:cubicBezTo>
                    <a:lnTo>
                      <a:pt x="119" y="1"/>
                    </a:lnTo>
                    <a:lnTo>
                      <a:pt x="128" y="1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5" y="9"/>
                      <a:pt x="149" y="13"/>
                      <a:pt x="153" y="18"/>
                    </a:cubicBezTo>
                    <a:cubicBezTo>
                      <a:pt x="166" y="30"/>
                      <a:pt x="170" y="43"/>
                      <a:pt x="170" y="60"/>
                    </a:cubicBezTo>
                    <a:lnTo>
                      <a:pt x="170" y="64"/>
                    </a:lnTo>
                    <a:cubicBezTo>
                      <a:pt x="170" y="68"/>
                      <a:pt x="170" y="68"/>
                      <a:pt x="170" y="73"/>
                    </a:cubicBezTo>
                    <a:cubicBezTo>
                      <a:pt x="166" y="158"/>
                      <a:pt x="1" y="107"/>
                      <a:pt x="47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9"/>
              <p:cNvSpPr/>
              <p:nvPr/>
            </p:nvSpPr>
            <p:spPr>
              <a:xfrm>
                <a:off x="1945205" y="4947230"/>
                <a:ext cx="147809" cy="15118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82" extrusionOk="0">
                    <a:moveTo>
                      <a:pt x="39" y="225"/>
                    </a:moveTo>
                    <a:cubicBezTo>
                      <a:pt x="98" y="26"/>
                      <a:pt x="374" y="0"/>
                      <a:pt x="471" y="183"/>
                    </a:cubicBezTo>
                    <a:cubicBezTo>
                      <a:pt x="569" y="369"/>
                      <a:pt x="395" y="581"/>
                      <a:pt x="196" y="522"/>
                    </a:cubicBezTo>
                    <a:cubicBezTo>
                      <a:pt x="68" y="480"/>
                      <a:pt x="0" y="348"/>
                      <a:pt x="39" y="2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9"/>
              <p:cNvSpPr/>
              <p:nvPr/>
            </p:nvSpPr>
            <p:spPr>
              <a:xfrm>
                <a:off x="1967286" y="4976844"/>
                <a:ext cx="4416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58" extrusionOk="0">
                    <a:moveTo>
                      <a:pt x="51" y="39"/>
                    </a:moveTo>
                    <a:lnTo>
                      <a:pt x="60" y="31"/>
                    </a:lnTo>
                    <a:lnTo>
                      <a:pt x="60" y="31"/>
                    </a:lnTo>
                    <a:cubicBezTo>
                      <a:pt x="68" y="14"/>
                      <a:pt x="81" y="5"/>
                      <a:pt x="98" y="5"/>
                    </a:cubicBezTo>
                    <a:cubicBezTo>
                      <a:pt x="102" y="1"/>
                      <a:pt x="111" y="1"/>
                      <a:pt x="119" y="5"/>
                    </a:cubicBezTo>
                    <a:lnTo>
                      <a:pt x="119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0" y="9"/>
                      <a:pt x="145" y="14"/>
                      <a:pt x="153" y="18"/>
                    </a:cubicBezTo>
                    <a:cubicBezTo>
                      <a:pt x="161" y="31"/>
                      <a:pt x="170" y="48"/>
                      <a:pt x="170" y="60"/>
                    </a:cubicBezTo>
                    <a:lnTo>
                      <a:pt x="170" y="64"/>
                    </a:lnTo>
                    <a:lnTo>
                      <a:pt x="170" y="77"/>
                    </a:lnTo>
                    <a:cubicBezTo>
                      <a:pt x="166" y="158"/>
                      <a:pt x="0" y="107"/>
                      <a:pt x="43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9"/>
              <p:cNvSpPr/>
              <p:nvPr/>
            </p:nvSpPr>
            <p:spPr>
              <a:xfrm>
                <a:off x="-614320" y="6036714"/>
                <a:ext cx="356145" cy="25821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4" extrusionOk="0">
                    <a:moveTo>
                      <a:pt x="779" y="1"/>
                    </a:moveTo>
                    <a:cubicBezTo>
                      <a:pt x="528" y="1"/>
                      <a:pt x="278" y="127"/>
                      <a:pt x="204" y="162"/>
                    </a:cubicBezTo>
                    <a:cubicBezTo>
                      <a:pt x="153" y="188"/>
                      <a:pt x="115" y="234"/>
                      <a:pt x="98" y="290"/>
                    </a:cubicBezTo>
                    <a:cubicBezTo>
                      <a:pt x="56" y="311"/>
                      <a:pt x="26" y="349"/>
                      <a:pt x="13" y="396"/>
                    </a:cubicBezTo>
                    <a:cubicBezTo>
                      <a:pt x="5" y="434"/>
                      <a:pt x="13" y="472"/>
                      <a:pt x="35" y="506"/>
                    </a:cubicBezTo>
                    <a:cubicBezTo>
                      <a:pt x="1" y="552"/>
                      <a:pt x="5" y="616"/>
                      <a:pt x="43" y="659"/>
                    </a:cubicBezTo>
                    <a:cubicBezTo>
                      <a:pt x="102" y="722"/>
                      <a:pt x="187" y="760"/>
                      <a:pt x="272" y="760"/>
                    </a:cubicBezTo>
                    <a:cubicBezTo>
                      <a:pt x="255" y="828"/>
                      <a:pt x="272" y="905"/>
                      <a:pt x="327" y="955"/>
                    </a:cubicBezTo>
                    <a:cubicBezTo>
                      <a:pt x="359" y="984"/>
                      <a:pt x="396" y="994"/>
                      <a:pt x="434" y="994"/>
                    </a:cubicBezTo>
                    <a:cubicBezTo>
                      <a:pt x="492" y="994"/>
                      <a:pt x="553" y="971"/>
                      <a:pt x="607" y="955"/>
                    </a:cubicBezTo>
                    <a:cubicBezTo>
                      <a:pt x="730" y="917"/>
                      <a:pt x="904" y="832"/>
                      <a:pt x="993" y="709"/>
                    </a:cubicBezTo>
                    <a:cubicBezTo>
                      <a:pt x="1078" y="654"/>
                      <a:pt x="1150" y="586"/>
                      <a:pt x="1214" y="510"/>
                    </a:cubicBezTo>
                    <a:cubicBezTo>
                      <a:pt x="1371" y="298"/>
                      <a:pt x="1222" y="94"/>
                      <a:pt x="930" y="18"/>
                    </a:cubicBezTo>
                    <a:cubicBezTo>
                      <a:pt x="880" y="6"/>
                      <a:pt x="830" y="1"/>
                      <a:pt x="7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9"/>
              <p:cNvSpPr/>
              <p:nvPr/>
            </p:nvSpPr>
            <p:spPr>
              <a:xfrm>
                <a:off x="-527297" y="6128413"/>
                <a:ext cx="236391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910" h="426" extrusionOk="0">
                    <a:moveTo>
                      <a:pt x="878" y="1"/>
                    </a:moveTo>
                    <a:cubicBezTo>
                      <a:pt x="874" y="1"/>
                      <a:pt x="870" y="2"/>
                      <a:pt x="866" y="4"/>
                    </a:cubicBezTo>
                    <a:cubicBezTo>
                      <a:pt x="603" y="174"/>
                      <a:pt x="332" y="361"/>
                      <a:pt x="13" y="407"/>
                    </a:cubicBezTo>
                    <a:cubicBezTo>
                      <a:pt x="1" y="412"/>
                      <a:pt x="1" y="424"/>
                      <a:pt x="13" y="424"/>
                    </a:cubicBezTo>
                    <a:cubicBezTo>
                      <a:pt x="31" y="425"/>
                      <a:pt x="48" y="426"/>
                      <a:pt x="65" y="426"/>
                    </a:cubicBezTo>
                    <a:cubicBezTo>
                      <a:pt x="369" y="426"/>
                      <a:pt x="691" y="255"/>
                      <a:pt x="896" y="38"/>
                    </a:cubicBezTo>
                    <a:cubicBezTo>
                      <a:pt x="909" y="21"/>
                      <a:pt x="895" y="1"/>
                      <a:pt x="8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9"/>
              <p:cNvSpPr/>
              <p:nvPr/>
            </p:nvSpPr>
            <p:spPr>
              <a:xfrm>
                <a:off x="-585745" y="6103994"/>
                <a:ext cx="262627" cy="61047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235" extrusionOk="0">
                    <a:moveTo>
                      <a:pt x="980" y="1"/>
                    </a:moveTo>
                    <a:cubicBezTo>
                      <a:pt x="640" y="1"/>
                      <a:pt x="317" y="97"/>
                      <a:pt x="5" y="226"/>
                    </a:cubicBezTo>
                    <a:cubicBezTo>
                      <a:pt x="1" y="226"/>
                      <a:pt x="1" y="230"/>
                      <a:pt x="5" y="234"/>
                    </a:cubicBezTo>
                    <a:cubicBezTo>
                      <a:pt x="336" y="158"/>
                      <a:pt x="675" y="107"/>
                      <a:pt x="1002" y="14"/>
                    </a:cubicBezTo>
                    <a:cubicBezTo>
                      <a:pt x="1010" y="14"/>
                      <a:pt x="1006" y="1"/>
                      <a:pt x="1002" y="1"/>
                    </a:cubicBezTo>
                    <a:cubicBezTo>
                      <a:pt x="995" y="1"/>
                      <a:pt x="987" y="1"/>
                      <a:pt x="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9"/>
              <p:cNvSpPr/>
              <p:nvPr/>
            </p:nvSpPr>
            <p:spPr>
              <a:xfrm>
                <a:off x="-587823" y="6070224"/>
                <a:ext cx="272499" cy="52734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03" extrusionOk="0">
                    <a:moveTo>
                      <a:pt x="734" y="0"/>
                    </a:moveTo>
                    <a:cubicBezTo>
                      <a:pt x="669" y="0"/>
                      <a:pt x="604" y="5"/>
                      <a:pt x="539" y="12"/>
                    </a:cubicBezTo>
                    <a:cubicBezTo>
                      <a:pt x="344" y="33"/>
                      <a:pt x="196" y="139"/>
                      <a:pt x="9" y="190"/>
                    </a:cubicBezTo>
                    <a:cubicBezTo>
                      <a:pt x="0" y="190"/>
                      <a:pt x="0" y="203"/>
                      <a:pt x="9" y="203"/>
                    </a:cubicBezTo>
                    <a:cubicBezTo>
                      <a:pt x="170" y="194"/>
                      <a:pt x="314" y="110"/>
                      <a:pt x="480" y="88"/>
                    </a:cubicBezTo>
                    <a:cubicBezTo>
                      <a:pt x="569" y="80"/>
                      <a:pt x="659" y="76"/>
                      <a:pt x="749" y="76"/>
                    </a:cubicBezTo>
                    <a:cubicBezTo>
                      <a:pt x="839" y="76"/>
                      <a:pt x="929" y="80"/>
                      <a:pt x="1018" y="88"/>
                    </a:cubicBezTo>
                    <a:cubicBezTo>
                      <a:pt x="1035" y="88"/>
                      <a:pt x="1048" y="63"/>
                      <a:pt x="1031" y="54"/>
                    </a:cubicBezTo>
                    <a:cubicBezTo>
                      <a:pt x="935" y="13"/>
                      <a:pt x="835" y="0"/>
                      <a:pt x="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9"/>
              <p:cNvSpPr/>
              <p:nvPr/>
            </p:nvSpPr>
            <p:spPr>
              <a:xfrm>
                <a:off x="-520543" y="6188680"/>
                <a:ext cx="196906" cy="8936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344" extrusionOk="0">
                    <a:moveTo>
                      <a:pt x="747" y="0"/>
                    </a:moveTo>
                    <a:cubicBezTo>
                      <a:pt x="746" y="0"/>
                      <a:pt x="744" y="1"/>
                      <a:pt x="742" y="1"/>
                    </a:cubicBezTo>
                    <a:cubicBezTo>
                      <a:pt x="530" y="112"/>
                      <a:pt x="267" y="264"/>
                      <a:pt x="26" y="286"/>
                    </a:cubicBezTo>
                    <a:cubicBezTo>
                      <a:pt x="0" y="286"/>
                      <a:pt x="0" y="320"/>
                      <a:pt x="21" y="328"/>
                    </a:cubicBezTo>
                    <a:cubicBezTo>
                      <a:pt x="57" y="339"/>
                      <a:pt x="95" y="344"/>
                      <a:pt x="133" y="344"/>
                    </a:cubicBezTo>
                    <a:cubicBezTo>
                      <a:pt x="362" y="344"/>
                      <a:pt x="620" y="167"/>
                      <a:pt x="751" y="14"/>
                    </a:cubicBezTo>
                    <a:cubicBezTo>
                      <a:pt x="758" y="7"/>
                      <a:pt x="753" y="0"/>
                      <a:pt x="7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9"/>
              <p:cNvSpPr/>
              <p:nvPr/>
            </p:nvSpPr>
            <p:spPr>
              <a:xfrm>
                <a:off x="-591200" y="6119321"/>
                <a:ext cx="284188" cy="103909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400" extrusionOk="0">
                    <a:moveTo>
                      <a:pt x="1081" y="0"/>
                    </a:moveTo>
                    <a:cubicBezTo>
                      <a:pt x="1080" y="0"/>
                      <a:pt x="1079" y="1"/>
                      <a:pt x="1078" y="1"/>
                    </a:cubicBezTo>
                    <a:cubicBezTo>
                      <a:pt x="883" y="39"/>
                      <a:pt x="713" y="145"/>
                      <a:pt x="527" y="205"/>
                    </a:cubicBezTo>
                    <a:cubicBezTo>
                      <a:pt x="365" y="260"/>
                      <a:pt x="200" y="294"/>
                      <a:pt x="35" y="302"/>
                    </a:cubicBezTo>
                    <a:cubicBezTo>
                      <a:pt x="5" y="302"/>
                      <a:pt x="1" y="341"/>
                      <a:pt x="22" y="353"/>
                    </a:cubicBezTo>
                    <a:cubicBezTo>
                      <a:pt x="85" y="387"/>
                      <a:pt x="152" y="399"/>
                      <a:pt x="221" y="399"/>
                    </a:cubicBezTo>
                    <a:cubicBezTo>
                      <a:pt x="315" y="399"/>
                      <a:pt x="411" y="377"/>
                      <a:pt x="501" y="357"/>
                    </a:cubicBezTo>
                    <a:cubicBezTo>
                      <a:pt x="747" y="307"/>
                      <a:pt x="908" y="184"/>
                      <a:pt x="1087" y="18"/>
                    </a:cubicBezTo>
                    <a:cubicBezTo>
                      <a:pt x="1094" y="11"/>
                      <a:pt x="1089" y="0"/>
                      <a:pt x="10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9"/>
              <p:cNvSpPr/>
              <p:nvPr/>
            </p:nvSpPr>
            <p:spPr>
              <a:xfrm>
                <a:off x="-593278" y="6096981"/>
                <a:ext cx="205218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19" extrusionOk="0">
                    <a:moveTo>
                      <a:pt x="633" y="0"/>
                    </a:moveTo>
                    <a:cubicBezTo>
                      <a:pt x="416" y="0"/>
                      <a:pt x="182" y="91"/>
                      <a:pt x="9" y="202"/>
                    </a:cubicBezTo>
                    <a:cubicBezTo>
                      <a:pt x="0" y="210"/>
                      <a:pt x="4" y="219"/>
                      <a:pt x="13" y="219"/>
                    </a:cubicBezTo>
                    <a:cubicBezTo>
                      <a:pt x="259" y="121"/>
                      <a:pt x="513" y="58"/>
                      <a:pt x="776" y="28"/>
                    </a:cubicBezTo>
                    <a:cubicBezTo>
                      <a:pt x="789" y="28"/>
                      <a:pt x="789" y="15"/>
                      <a:pt x="776" y="15"/>
                    </a:cubicBezTo>
                    <a:cubicBezTo>
                      <a:pt x="730" y="5"/>
                      <a:pt x="682" y="0"/>
                      <a:pt x="6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9"/>
              <p:cNvSpPr/>
              <p:nvPr/>
            </p:nvSpPr>
            <p:spPr>
              <a:xfrm>
                <a:off x="-561327" y="6033337"/>
                <a:ext cx="205218" cy="5325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05" extrusionOk="0">
                    <a:moveTo>
                      <a:pt x="579" y="1"/>
                    </a:moveTo>
                    <a:cubicBezTo>
                      <a:pt x="377" y="1"/>
                      <a:pt x="136" y="103"/>
                      <a:pt x="4" y="192"/>
                    </a:cubicBezTo>
                    <a:cubicBezTo>
                      <a:pt x="0" y="196"/>
                      <a:pt x="4" y="205"/>
                      <a:pt x="9" y="205"/>
                    </a:cubicBezTo>
                    <a:cubicBezTo>
                      <a:pt x="243" y="170"/>
                      <a:pt x="469" y="67"/>
                      <a:pt x="712" y="67"/>
                    </a:cubicBezTo>
                    <a:cubicBezTo>
                      <a:pt x="733" y="67"/>
                      <a:pt x="755" y="68"/>
                      <a:pt x="776" y="69"/>
                    </a:cubicBezTo>
                    <a:cubicBezTo>
                      <a:pt x="785" y="69"/>
                      <a:pt x="789" y="57"/>
                      <a:pt x="785" y="52"/>
                    </a:cubicBezTo>
                    <a:cubicBezTo>
                      <a:pt x="727" y="16"/>
                      <a:pt x="656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9"/>
              <p:cNvSpPr/>
              <p:nvPr/>
            </p:nvSpPr>
            <p:spPr>
              <a:xfrm>
                <a:off x="-401567" y="5846301"/>
                <a:ext cx="580846" cy="36342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399" extrusionOk="0">
                    <a:moveTo>
                      <a:pt x="2223" y="0"/>
                    </a:moveTo>
                    <a:cubicBezTo>
                      <a:pt x="1782" y="480"/>
                      <a:pt x="1311" y="670"/>
                      <a:pt x="522" y="942"/>
                    </a:cubicBezTo>
                    <a:cubicBezTo>
                      <a:pt x="492" y="887"/>
                      <a:pt x="441" y="849"/>
                      <a:pt x="382" y="840"/>
                    </a:cubicBezTo>
                    <a:lnTo>
                      <a:pt x="378" y="840"/>
                    </a:lnTo>
                    <a:cubicBezTo>
                      <a:pt x="348" y="810"/>
                      <a:pt x="314" y="785"/>
                      <a:pt x="280" y="768"/>
                    </a:cubicBezTo>
                    <a:cubicBezTo>
                      <a:pt x="252" y="757"/>
                      <a:pt x="224" y="751"/>
                      <a:pt x="195" y="751"/>
                    </a:cubicBezTo>
                    <a:cubicBezTo>
                      <a:pt x="181" y="751"/>
                      <a:pt x="167" y="752"/>
                      <a:pt x="153" y="755"/>
                    </a:cubicBezTo>
                    <a:cubicBezTo>
                      <a:pt x="145" y="755"/>
                      <a:pt x="137" y="754"/>
                      <a:pt x="129" y="754"/>
                    </a:cubicBezTo>
                    <a:cubicBezTo>
                      <a:pt x="89" y="754"/>
                      <a:pt x="47" y="762"/>
                      <a:pt x="9" y="777"/>
                    </a:cubicBezTo>
                    <a:cubicBezTo>
                      <a:pt x="0" y="781"/>
                      <a:pt x="0" y="793"/>
                      <a:pt x="9" y="798"/>
                    </a:cubicBezTo>
                    <a:cubicBezTo>
                      <a:pt x="72" y="819"/>
                      <a:pt x="136" y="874"/>
                      <a:pt x="200" y="883"/>
                    </a:cubicBezTo>
                    <a:cubicBezTo>
                      <a:pt x="208" y="887"/>
                      <a:pt x="221" y="891"/>
                      <a:pt x="229" y="895"/>
                    </a:cubicBezTo>
                    <a:cubicBezTo>
                      <a:pt x="183" y="895"/>
                      <a:pt x="140" y="908"/>
                      <a:pt x="102" y="929"/>
                    </a:cubicBezTo>
                    <a:cubicBezTo>
                      <a:pt x="89" y="933"/>
                      <a:pt x="89" y="950"/>
                      <a:pt x="102" y="959"/>
                    </a:cubicBezTo>
                    <a:cubicBezTo>
                      <a:pt x="140" y="984"/>
                      <a:pt x="187" y="1001"/>
                      <a:pt x="234" y="1014"/>
                    </a:cubicBezTo>
                    <a:cubicBezTo>
                      <a:pt x="255" y="1018"/>
                      <a:pt x="276" y="1018"/>
                      <a:pt x="297" y="1023"/>
                    </a:cubicBezTo>
                    <a:cubicBezTo>
                      <a:pt x="246" y="1061"/>
                      <a:pt x="191" y="1103"/>
                      <a:pt x="140" y="1141"/>
                    </a:cubicBezTo>
                    <a:cubicBezTo>
                      <a:pt x="114" y="1164"/>
                      <a:pt x="127" y="1203"/>
                      <a:pt x="157" y="1203"/>
                    </a:cubicBezTo>
                    <a:cubicBezTo>
                      <a:pt x="161" y="1203"/>
                      <a:pt x="165" y="1202"/>
                      <a:pt x="170" y="1201"/>
                    </a:cubicBezTo>
                    <a:cubicBezTo>
                      <a:pt x="238" y="1188"/>
                      <a:pt x="306" y="1162"/>
                      <a:pt x="365" y="1124"/>
                    </a:cubicBezTo>
                    <a:lnTo>
                      <a:pt x="365" y="1124"/>
                    </a:lnTo>
                    <a:cubicBezTo>
                      <a:pt x="361" y="1133"/>
                      <a:pt x="357" y="1146"/>
                      <a:pt x="348" y="1154"/>
                    </a:cubicBezTo>
                    <a:cubicBezTo>
                      <a:pt x="301" y="1222"/>
                      <a:pt x="250" y="1285"/>
                      <a:pt x="195" y="1349"/>
                    </a:cubicBezTo>
                    <a:cubicBezTo>
                      <a:pt x="177" y="1364"/>
                      <a:pt x="194" y="1398"/>
                      <a:pt x="215" y="1398"/>
                    </a:cubicBezTo>
                    <a:cubicBezTo>
                      <a:pt x="219" y="1398"/>
                      <a:pt x="222" y="1397"/>
                      <a:pt x="225" y="1396"/>
                    </a:cubicBezTo>
                    <a:cubicBezTo>
                      <a:pt x="310" y="1358"/>
                      <a:pt x="382" y="1302"/>
                      <a:pt x="433" y="1226"/>
                    </a:cubicBezTo>
                    <a:cubicBezTo>
                      <a:pt x="467" y="1192"/>
                      <a:pt x="488" y="1146"/>
                      <a:pt x="501" y="1099"/>
                    </a:cubicBezTo>
                    <a:cubicBezTo>
                      <a:pt x="526" y="1073"/>
                      <a:pt x="539" y="1035"/>
                      <a:pt x="535" y="993"/>
                    </a:cubicBezTo>
                    <a:lnTo>
                      <a:pt x="535" y="984"/>
                    </a:lnTo>
                    <a:cubicBezTo>
                      <a:pt x="895" y="912"/>
                      <a:pt x="1239" y="785"/>
                      <a:pt x="1561" y="607"/>
                    </a:cubicBezTo>
                    <a:cubicBezTo>
                      <a:pt x="1794" y="463"/>
                      <a:pt x="2108" y="259"/>
                      <a:pt x="2235" y="9"/>
                    </a:cubicBezTo>
                    <a:cubicBezTo>
                      <a:pt x="2235" y="5"/>
                      <a:pt x="2227" y="0"/>
                      <a:pt x="22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9"/>
              <p:cNvSpPr/>
              <p:nvPr/>
            </p:nvSpPr>
            <p:spPr>
              <a:xfrm>
                <a:off x="-191153" y="5376114"/>
                <a:ext cx="856202" cy="874134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3365" extrusionOk="0">
                    <a:moveTo>
                      <a:pt x="2133" y="0"/>
                    </a:moveTo>
                    <a:cubicBezTo>
                      <a:pt x="1808" y="0"/>
                      <a:pt x="1578" y="373"/>
                      <a:pt x="1498" y="635"/>
                    </a:cubicBezTo>
                    <a:cubicBezTo>
                      <a:pt x="1485" y="669"/>
                      <a:pt x="1476" y="708"/>
                      <a:pt x="1472" y="741"/>
                    </a:cubicBezTo>
                    <a:cubicBezTo>
                      <a:pt x="1455" y="691"/>
                      <a:pt x="1438" y="640"/>
                      <a:pt x="1417" y="589"/>
                    </a:cubicBezTo>
                    <a:cubicBezTo>
                      <a:pt x="1369" y="473"/>
                      <a:pt x="1235" y="247"/>
                      <a:pt x="1088" y="247"/>
                    </a:cubicBezTo>
                    <a:cubicBezTo>
                      <a:pt x="1041" y="247"/>
                      <a:pt x="993" y="270"/>
                      <a:pt x="946" y="326"/>
                    </a:cubicBezTo>
                    <a:cubicBezTo>
                      <a:pt x="933" y="343"/>
                      <a:pt x="925" y="356"/>
                      <a:pt x="912" y="368"/>
                    </a:cubicBezTo>
                    <a:cubicBezTo>
                      <a:pt x="875" y="353"/>
                      <a:pt x="835" y="345"/>
                      <a:pt x="797" y="345"/>
                    </a:cubicBezTo>
                    <a:cubicBezTo>
                      <a:pt x="716" y="345"/>
                      <a:pt x="641" y="382"/>
                      <a:pt x="615" y="474"/>
                    </a:cubicBezTo>
                    <a:cubicBezTo>
                      <a:pt x="598" y="534"/>
                      <a:pt x="594" y="593"/>
                      <a:pt x="594" y="652"/>
                    </a:cubicBezTo>
                    <a:cubicBezTo>
                      <a:pt x="484" y="657"/>
                      <a:pt x="403" y="792"/>
                      <a:pt x="450" y="920"/>
                    </a:cubicBezTo>
                    <a:cubicBezTo>
                      <a:pt x="531" y="1161"/>
                      <a:pt x="696" y="1327"/>
                      <a:pt x="895" y="1484"/>
                    </a:cubicBezTo>
                    <a:cubicBezTo>
                      <a:pt x="827" y="1488"/>
                      <a:pt x="764" y="1492"/>
                      <a:pt x="696" y="1505"/>
                    </a:cubicBezTo>
                    <a:cubicBezTo>
                      <a:pt x="467" y="1539"/>
                      <a:pt x="191" y="1666"/>
                      <a:pt x="85" y="1878"/>
                    </a:cubicBezTo>
                    <a:cubicBezTo>
                      <a:pt x="60" y="1946"/>
                      <a:pt x="77" y="2027"/>
                      <a:pt x="128" y="2073"/>
                    </a:cubicBezTo>
                    <a:cubicBezTo>
                      <a:pt x="51" y="2150"/>
                      <a:pt x="0" y="2239"/>
                      <a:pt x="30" y="2328"/>
                    </a:cubicBezTo>
                    <a:cubicBezTo>
                      <a:pt x="55" y="2420"/>
                      <a:pt x="139" y="2450"/>
                      <a:pt x="237" y="2450"/>
                    </a:cubicBezTo>
                    <a:cubicBezTo>
                      <a:pt x="257" y="2450"/>
                      <a:pt x="277" y="2449"/>
                      <a:pt x="297" y="2447"/>
                    </a:cubicBezTo>
                    <a:cubicBezTo>
                      <a:pt x="301" y="2476"/>
                      <a:pt x="310" y="2506"/>
                      <a:pt x="327" y="2527"/>
                    </a:cubicBezTo>
                    <a:cubicBezTo>
                      <a:pt x="392" y="2613"/>
                      <a:pt x="479" y="2646"/>
                      <a:pt x="574" y="2646"/>
                    </a:cubicBezTo>
                    <a:cubicBezTo>
                      <a:pt x="798" y="2646"/>
                      <a:pt x="1067" y="2462"/>
                      <a:pt x="1201" y="2357"/>
                    </a:cubicBezTo>
                    <a:lnTo>
                      <a:pt x="1201" y="2357"/>
                    </a:lnTo>
                    <a:cubicBezTo>
                      <a:pt x="1162" y="2421"/>
                      <a:pt x="1124" y="2485"/>
                      <a:pt x="1086" y="2548"/>
                    </a:cubicBezTo>
                    <a:cubicBezTo>
                      <a:pt x="955" y="2782"/>
                      <a:pt x="878" y="3134"/>
                      <a:pt x="1179" y="3282"/>
                    </a:cubicBezTo>
                    <a:cubicBezTo>
                      <a:pt x="1212" y="3298"/>
                      <a:pt x="1248" y="3307"/>
                      <a:pt x="1283" y="3307"/>
                    </a:cubicBezTo>
                    <a:cubicBezTo>
                      <a:pt x="1347" y="3307"/>
                      <a:pt x="1410" y="3279"/>
                      <a:pt x="1451" y="3227"/>
                    </a:cubicBezTo>
                    <a:cubicBezTo>
                      <a:pt x="1486" y="3308"/>
                      <a:pt x="1541" y="3364"/>
                      <a:pt x="1628" y="3364"/>
                    </a:cubicBezTo>
                    <a:cubicBezTo>
                      <a:pt x="1636" y="3364"/>
                      <a:pt x="1645" y="3364"/>
                      <a:pt x="1655" y="3363"/>
                    </a:cubicBezTo>
                    <a:cubicBezTo>
                      <a:pt x="1752" y="3350"/>
                      <a:pt x="1816" y="3278"/>
                      <a:pt x="1858" y="3180"/>
                    </a:cubicBezTo>
                    <a:cubicBezTo>
                      <a:pt x="1905" y="3231"/>
                      <a:pt x="1964" y="3261"/>
                      <a:pt x="2028" y="3269"/>
                    </a:cubicBezTo>
                    <a:cubicBezTo>
                      <a:pt x="2043" y="3271"/>
                      <a:pt x="2058" y="3272"/>
                      <a:pt x="2072" y="3272"/>
                    </a:cubicBezTo>
                    <a:cubicBezTo>
                      <a:pt x="2379" y="3272"/>
                      <a:pt x="2280" y="2837"/>
                      <a:pt x="2240" y="2659"/>
                    </a:cubicBezTo>
                    <a:cubicBezTo>
                      <a:pt x="2210" y="2519"/>
                      <a:pt x="2172" y="2383"/>
                      <a:pt x="2125" y="2247"/>
                    </a:cubicBezTo>
                    <a:lnTo>
                      <a:pt x="2125" y="2247"/>
                    </a:lnTo>
                    <a:cubicBezTo>
                      <a:pt x="2142" y="2260"/>
                      <a:pt x="2159" y="2268"/>
                      <a:pt x="2176" y="2277"/>
                    </a:cubicBezTo>
                    <a:cubicBezTo>
                      <a:pt x="2358" y="2382"/>
                      <a:pt x="2562" y="2492"/>
                      <a:pt x="2760" y="2492"/>
                    </a:cubicBezTo>
                    <a:cubicBezTo>
                      <a:pt x="2867" y="2492"/>
                      <a:pt x="2972" y="2460"/>
                      <a:pt x="3071" y="2379"/>
                    </a:cubicBezTo>
                    <a:cubicBezTo>
                      <a:pt x="3156" y="2307"/>
                      <a:pt x="3190" y="2192"/>
                      <a:pt x="3160" y="2082"/>
                    </a:cubicBezTo>
                    <a:cubicBezTo>
                      <a:pt x="3237" y="2039"/>
                      <a:pt x="3279" y="1950"/>
                      <a:pt x="3258" y="1865"/>
                    </a:cubicBezTo>
                    <a:cubicBezTo>
                      <a:pt x="3249" y="1823"/>
                      <a:pt x="3228" y="1789"/>
                      <a:pt x="3198" y="1759"/>
                    </a:cubicBezTo>
                    <a:cubicBezTo>
                      <a:pt x="3262" y="1709"/>
                      <a:pt x="3296" y="1624"/>
                      <a:pt x="3279" y="1539"/>
                    </a:cubicBezTo>
                    <a:cubicBezTo>
                      <a:pt x="3252" y="1405"/>
                      <a:pt x="3099" y="1368"/>
                      <a:pt x="2937" y="1368"/>
                    </a:cubicBezTo>
                    <a:cubicBezTo>
                      <a:pt x="2791" y="1368"/>
                      <a:pt x="2638" y="1398"/>
                      <a:pt x="2562" y="1412"/>
                    </a:cubicBezTo>
                    <a:lnTo>
                      <a:pt x="2503" y="1424"/>
                    </a:lnTo>
                    <a:cubicBezTo>
                      <a:pt x="2617" y="1323"/>
                      <a:pt x="2711" y="1200"/>
                      <a:pt x="2783" y="1064"/>
                    </a:cubicBezTo>
                    <a:cubicBezTo>
                      <a:pt x="2838" y="949"/>
                      <a:pt x="2957" y="585"/>
                      <a:pt x="2736" y="568"/>
                    </a:cubicBezTo>
                    <a:cubicBezTo>
                      <a:pt x="2757" y="512"/>
                      <a:pt x="2762" y="453"/>
                      <a:pt x="2740" y="398"/>
                    </a:cubicBezTo>
                    <a:cubicBezTo>
                      <a:pt x="2710" y="322"/>
                      <a:pt x="2635" y="273"/>
                      <a:pt x="2556" y="273"/>
                    </a:cubicBezTo>
                    <a:cubicBezTo>
                      <a:pt x="2546" y="273"/>
                      <a:pt x="2537" y="274"/>
                      <a:pt x="2528" y="275"/>
                    </a:cubicBezTo>
                    <a:cubicBezTo>
                      <a:pt x="2443" y="296"/>
                      <a:pt x="2367" y="339"/>
                      <a:pt x="2303" y="398"/>
                    </a:cubicBezTo>
                    <a:cubicBezTo>
                      <a:pt x="2354" y="228"/>
                      <a:pt x="2388" y="29"/>
                      <a:pt x="2185" y="3"/>
                    </a:cubicBezTo>
                    <a:cubicBezTo>
                      <a:pt x="2167" y="1"/>
                      <a:pt x="2150" y="0"/>
                      <a:pt x="2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9"/>
              <p:cNvSpPr/>
              <p:nvPr/>
            </p:nvSpPr>
            <p:spPr>
              <a:xfrm>
                <a:off x="-72697" y="5516910"/>
                <a:ext cx="622149" cy="593840"/>
              </a:xfrm>
              <a:custGeom>
                <a:avLst/>
                <a:gdLst/>
                <a:ahLst/>
                <a:cxnLst/>
                <a:rect l="l" t="t" r="r" b="b"/>
                <a:pathLst>
                  <a:path w="2395" h="2286" extrusionOk="0">
                    <a:moveTo>
                      <a:pt x="1303" y="0"/>
                    </a:moveTo>
                    <a:cubicBezTo>
                      <a:pt x="1295" y="0"/>
                      <a:pt x="1288" y="4"/>
                      <a:pt x="1283" y="13"/>
                    </a:cubicBezTo>
                    <a:cubicBezTo>
                      <a:pt x="1186" y="221"/>
                      <a:pt x="1080" y="467"/>
                      <a:pt x="1059" y="713"/>
                    </a:cubicBezTo>
                    <a:cubicBezTo>
                      <a:pt x="1050" y="691"/>
                      <a:pt x="1042" y="670"/>
                      <a:pt x="1029" y="649"/>
                    </a:cubicBezTo>
                    <a:cubicBezTo>
                      <a:pt x="944" y="445"/>
                      <a:pt x="885" y="246"/>
                      <a:pt x="753" y="60"/>
                    </a:cubicBezTo>
                    <a:cubicBezTo>
                      <a:pt x="750" y="55"/>
                      <a:pt x="744" y="53"/>
                      <a:pt x="739" y="53"/>
                    </a:cubicBezTo>
                    <a:cubicBezTo>
                      <a:pt x="725" y="53"/>
                      <a:pt x="710" y="66"/>
                      <a:pt x="719" y="81"/>
                    </a:cubicBezTo>
                    <a:cubicBezTo>
                      <a:pt x="808" y="259"/>
                      <a:pt x="889" y="441"/>
                      <a:pt x="948" y="632"/>
                    </a:cubicBezTo>
                    <a:cubicBezTo>
                      <a:pt x="978" y="717"/>
                      <a:pt x="1020" y="798"/>
                      <a:pt x="1050" y="882"/>
                    </a:cubicBezTo>
                    <a:lnTo>
                      <a:pt x="1054" y="895"/>
                    </a:lnTo>
                    <a:cubicBezTo>
                      <a:pt x="1037" y="908"/>
                      <a:pt x="1025" y="929"/>
                      <a:pt x="1020" y="946"/>
                    </a:cubicBezTo>
                    <a:cubicBezTo>
                      <a:pt x="885" y="691"/>
                      <a:pt x="673" y="471"/>
                      <a:pt x="583" y="191"/>
                    </a:cubicBezTo>
                    <a:cubicBezTo>
                      <a:pt x="580" y="181"/>
                      <a:pt x="573" y="177"/>
                      <a:pt x="565" y="177"/>
                    </a:cubicBezTo>
                    <a:cubicBezTo>
                      <a:pt x="554" y="177"/>
                      <a:pt x="541" y="187"/>
                      <a:pt x="541" y="199"/>
                    </a:cubicBezTo>
                    <a:cubicBezTo>
                      <a:pt x="579" y="462"/>
                      <a:pt x="736" y="687"/>
                      <a:pt x="906" y="891"/>
                    </a:cubicBezTo>
                    <a:cubicBezTo>
                      <a:pt x="868" y="857"/>
                      <a:pt x="834" y="823"/>
                      <a:pt x="800" y="785"/>
                    </a:cubicBezTo>
                    <a:cubicBezTo>
                      <a:pt x="723" y="696"/>
                      <a:pt x="651" y="598"/>
                      <a:pt x="567" y="513"/>
                    </a:cubicBezTo>
                    <a:cubicBezTo>
                      <a:pt x="564" y="511"/>
                      <a:pt x="561" y="510"/>
                      <a:pt x="558" y="510"/>
                    </a:cubicBezTo>
                    <a:cubicBezTo>
                      <a:pt x="551" y="510"/>
                      <a:pt x="543" y="517"/>
                      <a:pt x="550" y="526"/>
                    </a:cubicBezTo>
                    <a:cubicBezTo>
                      <a:pt x="626" y="624"/>
                      <a:pt x="673" y="730"/>
                      <a:pt x="762" y="819"/>
                    </a:cubicBezTo>
                    <a:cubicBezTo>
                      <a:pt x="817" y="870"/>
                      <a:pt x="872" y="921"/>
                      <a:pt x="936" y="963"/>
                    </a:cubicBezTo>
                    <a:cubicBezTo>
                      <a:pt x="868" y="933"/>
                      <a:pt x="800" y="904"/>
                      <a:pt x="736" y="870"/>
                    </a:cubicBezTo>
                    <a:cubicBezTo>
                      <a:pt x="571" y="768"/>
                      <a:pt x="431" y="632"/>
                      <a:pt x="329" y="471"/>
                    </a:cubicBezTo>
                    <a:cubicBezTo>
                      <a:pt x="327" y="466"/>
                      <a:pt x="323" y="464"/>
                      <a:pt x="318" y="464"/>
                    </a:cubicBezTo>
                    <a:cubicBezTo>
                      <a:pt x="308" y="464"/>
                      <a:pt x="296" y="476"/>
                      <a:pt x="299" y="488"/>
                    </a:cubicBezTo>
                    <a:cubicBezTo>
                      <a:pt x="367" y="666"/>
                      <a:pt x="494" y="785"/>
                      <a:pt x="647" y="895"/>
                    </a:cubicBezTo>
                    <a:cubicBezTo>
                      <a:pt x="715" y="946"/>
                      <a:pt x="787" y="988"/>
                      <a:pt x="859" y="1027"/>
                    </a:cubicBezTo>
                    <a:cubicBezTo>
                      <a:pt x="846" y="1039"/>
                      <a:pt x="838" y="1056"/>
                      <a:pt x="834" y="1073"/>
                    </a:cubicBezTo>
                    <a:cubicBezTo>
                      <a:pt x="760" y="1060"/>
                      <a:pt x="683" y="1053"/>
                      <a:pt x="605" y="1053"/>
                    </a:cubicBezTo>
                    <a:cubicBezTo>
                      <a:pt x="382" y="1053"/>
                      <a:pt x="156" y="1112"/>
                      <a:pt x="11" y="1260"/>
                    </a:cubicBezTo>
                    <a:cubicBezTo>
                      <a:pt x="1" y="1273"/>
                      <a:pt x="15" y="1289"/>
                      <a:pt x="29" y="1289"/>
                    </a:cubicBezTo>
                    <a:cubicBezTo>
                      <a:pt x="33" y="1289"/>
                      <a:pt x="37" y="1288"/>
                      <a:pt x="41" y="1285"/>
                    </a:cubicBezTo>
                    <a:cubicBezTo>
                      <a:pt x="240" y="1152"/>
                      <a:pt x="478" y="1141"/>
                      <a:pt x="714" y="1141"/>
                    </a:cubicBezTo>
                    <a:cubicBezTo>
                      <a:pt x="764" y="1141"/>
                      <a:pt x="814" y="1141"/>
                      <a:pt x="863" y="1141"/>
                    </a:cubicBezTo>
                    <a:cubicBezTo>
                      <a:pt x="876" y="1150"/>
                      <a:pt x="889" y="1162"/>
                      <a:pt x="902" y="1171"/>
                    </a:cubicBezTo>
                    <a:cubicBezTo>
                      <a:pt x="813" y="1188"/>
                      <a:pt x="723" y="1217"/>
                      <a:pt x="639" y="1251"/>
                    </a:cubicBezTo>
                    <a:cubicBezTo>
                      <a:pt x="473" y="1319"/>
                      <a:pt x="308" y="1387"/>
                      <a:pt x="142" y="1459"/>
                    </a:cubicBezTo>
                    <a:cubicBezTo>
                      <a:pt x="127" y="1470"/>
                      <a:pt x="135" y="1495"/>
                      <a:pt x="152" y="1495"/>
                    </a:cubicBezTo>
                    <a:cubicBezTo>
                      <a:pt x="154" y="1495"/>
                      <a:pt x="157" y="1494"/>
                      <a:pt x="159" y="1493"/>
                    </a:cubicBezTo>
                    <a:cubicBezTo>
                      <a:pt x="422" y="1391"/>
                      <a:pt x="685" y="1302"/>
                      <a:pt x="948" y="1205"/>
                    </a:cubicBezTo>
                    <a:lnTo>
                      <a:pt x="948" y="1205"/>
                    </a:lnTo>
                    <a:cubicBezTo>
                      <a:pt x="859" y="1264"/>
                      <a:pt x="779" y="1340"/>
                      <a:pt x="694" y="1396"/>
                    </a:cubicBezTo>
                    <a:cubicBezTo>
                      <a:pt x="528" y="1502"/>
                      <a:pt x="350" y="1565"/>
                      <a:pt x="176" y="1650"/>
                    </a:cubicBezTo>
                    <a:cubicBezTo>
                      <a:pt x="152" y="1662"/>
                      <a:pt x="166" y="1693"/>
                      <a:pt x="189" y="1693"/>
                    </a:cubicBezTo>
                    <a:cubicBezTo>
                      <a:pt x="190" y="1693"/>
                      <a:pt x="192" y="1693"/>
                      <a:pt x="193" y="1692"/>
                    </a:cubicBezTo>
                    <a:cubicBezTo>
                      <a:pt x="367" y="1646"/>
                      <a:pt x="537" y="1574"/>
                      <a:pt x="694" y="1485"/>
                    </a:cubicBezTo>
                    <a:cubicBezTo>
                      <a:pt x="779" y="1438"/>
                      <a:pt x="859" y="1383"/>
                      <a:pt x="940" y="1328"/>
                    </a:cubicBezTo>
                    <a:lnTo>
                      <a:pt x="940" y="1328"/>
                    </a:lnTo>
                    <a:cubicBezTo>
                      <a:pt x="880" y="1383"/>
                      <a:pt x="825" y="1446"/>
                      <a:pt x="774" y="1510"/>
                    </a:cubicBezTo>
                    <a:cubicBezTo>
                      <a:pt x="677" y="1620"/>
                      <a:pt x="562" y="1722"/>
                      <a:pt x="435" y="1803"/>
                    </a:cubicBezTo>
                    <a:cubicBezTo>
                      <a:pt x="409" y="1821"/>
                      <a:pt x="428" y="1861"/>
                      <a:pt x="455" y="1861"/>
                    </a:cubicBezTo>
                    <a:cubicBezTo>
                      <a:pt x="460" y="1861"/>
                      <a:pt x="464" y="1860"/>
                      <a:pt x="469" y="1858"/>
                    </a:cubicBezTo>
                    <a:cubicBezTo>
                      <a:pt x="660" y="1743"/>
                      <a:pt x="825" y="1599"/>
                      <a:pt x="961" y="1425"/>
                    </a:cubicBezTo>
                    <a:cubicBezTo>
                      <a:pt x="974" y="1434"/>
                      <a:pt x="982" y="1442"/>
                      <a:pt x="995" y="1446"/>
                    </a:cubicBezTo>
                    <a:cubicBezTo>
                      <a:pt x="1004" y="1448"/>
                      <a:pt x="1012" y="1449"/>
                      <a:pt x="1021" y="1449"/>
                    </a:cubicBezTo>
                    <a:cubicBezTo>
                      <a:pt x="1056" y="1449"/>
                      <a:pt x="1091" y="1436"/>
                      <a:pt x="1118" y="1413"/>
                    </a:cubicBezTo>
                    <a:cubicBezTo>
                      <a:pt x="1118" y="1417"/>
                      <a:pt x="1118" y="1417"/>
                      <a:pt x="1122" y="1421"/>
                    </a:cubicBezTo>
                    <a:cubicBezTo>
                      <a:pt x="1118" y="1429"/>
                      <a:pt x="1114" y="1438"/>
                      <a:pt x="1114" y="1451"/>
                    </a:cubicBezTo>
                    <a:cubicBezTo>
                      <a:pt x="1054" y="1552"/>
                      <a:pt x="995" y="1654"/>
                      <a:pt x="940" y="1760"/>
                    </a:cubicBezTo>
                    <a:cubicBezTo>
                      <a:pt x="872" y="1900"/>
                      <a:pt x="745" y="2095"/>
                      <a:pt x="791" y="2261"/>
                    </a:cubicBezTo>
                    <a:cubicBezTo>
                      <a:pt x="791" y="2267"/>
                      <a:pt x="802" y="2273"/>
                      <a:pt x="810" y="2273"/>
                    </a:cubicBezTo>
                    <a:cubicBezTo>
                      <a:pt x="813" y="2273"/>
                      <a:pt x="816" y="2272"/>
                      <a:pt x="817" y="2269"/>
                    </a:cubicBezTo>
                    <a:cubicBezTo>
                      <a:pt x="846" y="2214"/>
                      <a:pt x="868" y="2155"/>
                      <a:pt x="885" y="2100"/>
                    </a:cubicBezTo>
                    <a:cubicBezTo>
                      <a:pt x="923" y="1994"/>
                      <a:pt x="965" y="1888"/>
                      <a:pt x="1016" y="1790"/>
                    </a:cubicBezTo>
                    <a:cubicBezTo>
                      <a:pt x="1059" y="1692"/>
                      <a:pt x="1109" y="1599"/>
                      <a:pt x="1160" y="1506"/>
                    </a:cubicBezTo>
                    <a:lnTo>
                      <a:pt x="1169" y="1502"/>
                    </a:lnTo>
                    <a:lnTo>
                      <a:pt x="1169" y="1502"/>
                    </a:lnTo>
                    <a:cubicBezTo>
                      <a:pt x="1148" y="1578"/>
                      <a:pt x="1135" y="1654"/>
                      <a:pt x="1118" y="1731"/>
                    </a:cubicBezTo>
                    <a:cubicBezTo>
                      <a:pt x="1076" y="1905"/>
                      <a:pt x="1012" y="2087"/>
                      <a:pt x="1029" y="2265"/>
                    </a:cubicBezTo>
                    <a:cubicBezTo>
                      <a:pt x="1029" y="2273"/>
                      <a:pt x="1036" y="2278"/>
                      <a:pt x="1043" y="2278"/>
                    </a:cubicBezTo>
                    <a:cubicBezTo>
                      <a:pt x="1047" y="2278"/>
                      <a:pt x="1051" y="2277"/>
                      <a:pt x="1054" y="2274"/>
                    </a:cubicBezTo>
                    <a:cubicBezTo>
                      <a:pt x="1152" y="2159"/>
                      <a:pt x="1182" y="1943"/>
                      <a:pt x="1199" y="1794"/>
                    </a:cubicBezTo>
                    <a:cubicBezTo>
                      <a:pt x="1211" y="1701"/>
                      <a:pt x="1228" y="1608"/>
                      <a:pt x="1245" y="1510"/>
                    </a:cubicBezTo>
                    <a:lnTo>
                      <a:pt x="1245" y="1782"/>
                    </a:lnTo>
                    <a:cubicBezTo>
                      <a:pt x="1245" y="1943"/>
                      <a:pt x="1215" y="2112"/>
                      <a:pt x="1241" y="2274"/>
                    </a:cubicBezTo>
                    <a:cubicBezTo>
                      <a:pt x="1241" y="2281"/>
                      <a:pt x="1247" y="2285"/>
                      <a:pt x="1252" y="2285"/>
                    </a:cubicBezTo>
                    <a:cubicBezTo>
                      <a:pt x="1256" y="2285"/>
                      <a:pt x="1260" y="2283"/>
                      <a:pt x="1262" y="2278"/>
                    </a:cubicBezTo>
                    <a:cubicBezTo>
                      <a:pt x="1372" y="2015"/>
                      <a:pt x="1330" y="1726"/>
                      <a:pt x="1326" y="1442"/>
                    </a:cubicBezTo>
                    <a:lnTo>
                      <a:pt x="1326" y="1442"/>
                    </a:lnTo>
                    <a:cubicBezTo>
                      <a:pt x="1351" y="1548"/>
                      <a:pt x="1381" y="1650"/>
                      <a:pt x="1406" y="1756"/>
                    </a:cubicBezTo>
                    <a:cubicBezTo>
                      <a:pt x="1445" y="1913"/>
                      <a:pt x="1453" y="2074"/>
                      <a:pt x="1508" y="2231"/>
                    </a:cubicBezTo>
                    <a:cubicBezTo>
                      <a:pt x="1510" y="2239"/>
                      <a:pt x="1515" y="2242"/>
                      <a:pt x="1521" y="2242"/>
                    </a:cubicBezTo>
                    <a:cubicBezTo>
                      <a:pt x="1528" y="2242"/>
                      <a:pt x="1535" y="2236"/>
                      <a:pt x="1538" y="2227"/>
                    </a:cubicBezTo>
                    <a:cubicBezTo>
                      <a:pt x="1551" y="1964"/>
                      <a:pt x="1487" y="1709"/>
                      <a:pt x="1402" y="1463"/>
                    </a:cubicBezTo>
                    <a:lnTo>
                      <a:pt x="1402" y="1463"/>
                    </a:lnTo>
                    <a:cubicBezTo>
                      <a:pt x="1404" y="1464"/>
                      <a:pt x="1406" y="1464"/>
                      <a:pt x="1408" y="1464"/>
                    </a:cubicBezTo>
                    <a:cubicBezTo>
                      <a:pt x="1452" y="1464"/>
                      <a:pt x="1486" y="1419"/>
                      <a:pt x="1466" y="1379"/>
                    </a:cubicBezTo>
                    <a:lnTo>
                      <a:pt x="1461" y="1357"/>
                    </a:lnTo>
                    <a:lnTo>
                      <a:pt x="1461" y="1357"/>
                    </a:lnTo>
                    <a:cubicBezTo>
                      <a:pt x="1568" y="1446"/>
                      <a:pt x="1682" y="1531"/>
                      <a:pt x="1801" y="1608"/>
                    </a:cubicBezTo>
                    <a:cubicBezTo>
                      <a:pt x="1930" y="1689"/>
                      <a:pt x="2083" y="1731"/>
                      <a:pt x="2237" y="1731"/>
                    </a:cubicBezTo>
                    <a:cubicBezTo>
                      <a:pt x="2244" y="1731"/>
                      <a:pt x="2252" y="1731"/>
                      <a:pt x="2259" y="1731"/>
                    </a:cubicBezTo>
                    <a:cubicBezTo>
                      <a:pt x="2259" y="1731"/>
                      <a:pt x="2259" y="1732"/>
                      <a:pt x="2259" y="1732"/>
                    </a:cubicBezTo>
                    <a:cubicBezTo>
                      <a:pt x="2260" y="1732"/>
                      <a:pt x="2261" y="1726"/>
                      <a:pt x="2255" y="1726"/>
                    </a:cubicBezTo>
                    <a:cubicBezTo>
                      <a:pt x="1975" y="1625"/>
                      <a:pt x="1707" y="1485"/>
                      <a:pt x="1466" y="1311"/>
                    </a:cubicBezTo>
                    <a:cubicBezTo>
                      <a:pt x="1478" y="1302"/>
                      <a:pt x="1491" y="1294"/>
                      <a:pt x="1504" y="1285"/>
                    </a:cubicBezTo>
                    <a:cubicBezTo>
                      <a:pt x="1589" y="1315"/>
                      <a:pt x="1669" y="1345"/>
                      <a:pt x="1754" y="1374"/>
                    </a:cubicBezTo>
                    <a:cubicBezTo>
                      <a:pt x="1898" y="1438"/>
                      <a:pt x="2051" y="1485"/>
                      <a:pt x="2208" y="1519"/>
                    </a:cubicBezTo>
                    <a:cubicBezTo>
                      <a:pt x="2216" y="1519"/>
                      <a:pt x="2221" y="1506"/>
                      <a:pt x="2216" y="1497"/>
                    </a:cubicBezTo>
                    <a:cubicBezTo>
                      <a:pt x="2110" y="1429"/>
                      <a:pt x="2000" y="1374"/>
                      <a:pt x="1886" y="1328"/>
                    </a:cubicBezTo>
                    <a:lnTo>
                      <a:pt x="1886" y="1328"/>
                    </a:lnTo>
                    <a:cubicBezTo>
                      <a:pt x="2055" y="1353"/>
                      <a:pt x="2221" y="1357"/>
                      <a:pt x="2390" y="1366"/>
                    </a:cubicBezTo>
                    <a:cubicBezTo>
                      <a:pt x="2395" y="1366"/>
                      <a:pt x="2395" y="1357"/>
                      <a:pt x="2390" y="1357"/>
                    </a:cubicBezTo>
                    <a:cubicBezTo>
                      <a:pt x="2212" y="1332"/>
                      <a:pt x="2038" y="1290"/>
                      <a:pt x="1864" y="1260"/>
                    </a:cubicBezTo>
                    <a:cubicBezTo>
                      <a:pt x="1784" y="1247"/>
                      <a:pt x="1699" y="1239"/>
                      <a:pt x="1614" y="1226"/>
                    </a:cubicBezTo>
                    <a:lnTo>
                      <a:pt x="1568" y="1213"/>
                    </a:lnTo>
                    <a:cubicBezTo>
                      <a:pt x="1572" y="1205"/>
                      <a:pt x="1572" y="1196"/>
                      <a:pt x="1576" y="1188"/>
                    </a:cubicBezTo>
                    <a:cubicBezTo>
                      <a:pt x="1788" y="1167"/>
                      <a:pt x="2000" y="1150"/>
                      <a:pt x="2216" y="1150"/>
                    </a:cubicBezTo>
                    <a:cubicBezTo>
                      <a:pt x="2218" y="1150"/>
                      <a:pt x="2219" y="1150"/>
                      <a:pt x="2220" y="1150"/>
                    </a:cubicBezTo>
                    <a:cubicBezTo>
                      <a:pt x="2230" y="1150"/>
                      <a:pt x="2232" y="1133"/>
                      <a:pt x="2221" y="1133"/>
                    </a:cubicBezTo>
                    <a:cubicBezTo>
                      <a:pt x="2135" y="1083"/>
                      <a:pt x="2032" y="1065"/>
                      <a:pt x="1925" y="1065"/>
                    </a:cubicBezTo>
                    <a:cubicBezTo>
                      <a:pt x="1830" y="1065"/>
                      <a:pt x="1731" y="1079"/>
                      <a:pt x="1635" y="1099"/>
                    </a:cubicBezTo>
                    <a:cubicBezTo>
                      <a:pt x="1852" y="946"/>
                      <a:pt x="2013" y="725"/>
                      <a:pt x="2089" y="475"/>
                    </a:cubicBezTo>
                    <a:cubicBezTo>
                      <a:pt x="2092" y="466"/>
                      <a:pt x="2085" y="457"/>
                      <a:pt x="2077" y="457"/>
                    </a:cubicBezTo>
                    <a:cubicBezTo>
                      <a:pt x="2074" y="457"/>
                      <a:pt x="2070" y="459"/>
                      <a:pt x="2068" y="462"/>
                    </a:cubicBezTo>
                    <a:cubicBezTo>
                      <a:pt x="1966" y="636"/>
                      <a:pt x="1877" y="806"/>
                      <a:pt x="1716" y="933"/>
                    </a:cubicBezTo>
                    <a:cubicBezTo>
                      <a:pt x="1657" y="980"/>
                      <a:pt x="1597" y="1022"/>
                      <a:pt x="1534" y="1060"/>
                    </a:cubicBezTo>
                    <a:cubicBezTo>
                      <a:pt x="1521" y="1044"/>
                      <a:pt x="1508" y="1035"/>
                      <a:pt x="1495" y="1022"/>
                    </a:cubicBezTo>
                    <a:cubicBezTo>
                      <a:pt x="1534" y="971"/>
                      <a:pt x="1572" y="916"/>
                      <a:pt x="1606" y="865"/>
                    </a:cubicBezTo>
                    <a:cubicBezTo>
                      <a:pt x="1720" y="691"/>
                      <a:pt x="1814" y="509"/>
                      <a:pt x="1890" y="318"/>
                    </a:cubicBezTo>
                    <a:cubicBezTo>
                      <a:pt x="1896" y="309"/>
                      <a:pt x="1887" y="300"/>
                      <a:pt x="1878" y="300"/>
                    </a:cubicBezTo>
                    <a:cubicBezTo>
                      <a:pt x="1875" y="300"/>
                      <a:pt x="1871" y="302"/>
                      <a:pt x="1869" y="306"/>
                    </a:cubicBezTo>
                    <a:cubicBezTo>
                      <a:pt x="1724" y="539"/>
                      <a:pt x="1597" y="781"/>
                      <a:pt x="1428" y="993"/>
                    </a:cubicBezTo>
                    <a:cubicBezTo>
                      <a:pt x="1419" y="971"/>
                      <a:pt x="1406" y="950"/>
                      <a:pt x="1385" y="933"/>
                    </a:cubicBezTo>
                    <a:cubicBezTo>
                      <a:pt x="1419" y="861"/>
                      <a:pt x="1449" y="785"/>
                      <a:pt x="1478" y="721"/>
                    </a:cubicBezTo>
                    <a:cubicBezTo>
                      <a:pt x="1580" y="518"/>
                      <a:pt x="1657" y="306"/>
                      <a:pt x="1712" y="85"/>
                    </a:cubicBezTo>
                    <a:cubicBezTo>
                      <a:pt x="1714" y="78"/>
                      <a:pt x="1708" y="73"/>
                      <a:pt x="1701" y="73"/>
                    </a:cubicBezTo>
                    <a:cubicBezTo>
                      <a:pt x="1696" y="73"/>
                      <a:pt x="1690" y="75"/>
                      <a:pt x="1686" y="81"/>
                    </a:cubicBezTo>
                    <a:cubicBezTo>
                      <a:pt x="1589" y="280"/>
                      <a:pt x="1504" y="492"/>
                      <a:pt x="1402" y="691"/>
                    </a:cubicBezTo>
                    <a:cubicBezTo>
                      <a:pt x="1377" y="751"/>
                      <a:pt x="1326" y="823"/>
                      <a:pt x="1279" y="899"/>
                    </a:cubicBezTo>
                    <a:cubicBezTo>
                      <a:pt x="1266" y="899"/>
                      <a:pt x="1258" y="904"/>
                      <a:pt x="1245" y="904"/>
                    </a:cubicBezTo>
                    <a:cubicBezTo>
                      <a:pt x="1313" y="619"/>
                      <a:pt x="1402" y="339"/>
                      <a:pt x="1508" y="68"/>
                    </a:cubicBezTo>
                    <a:cubicBezTo>
                      <a:pt x="1511" y="59"/>
                      <a:pt x="1504" y="50"/>
                      <a:pt x="1496" y="50"/>
                    </a:cubicBezTo>
                    <a:cubicBezTo>
                      <a:pt x="1493" y="50"/>
                      <a:pt x="1489" y="52"/>
                      <a:pt x="1487" y="55"/>
                    </a:cubicBezTo>
                    <a:cubicBezTo>
                      <a:pt x="1381" y="208"/>
                      <a:pt x="1317" y="386"/>
                      <a:pt x="1254" y="556"/>
                    </a:cubicBezTo>
                    <a:cubicBezTo>
                      <a:pt x="1207" y="658"/>
                      <a:pt x="1177" y="759"/>
                      <a:pt x="1165" y="870"/>
                    </a:cubicBezTo>
                    <a:cubicBezTo>
                      <a:pt x="1156" y="865"/>
                      <a:pt x="1148" y="865"/>
                      <a:pt x="1139" y="865"/>
                    </a:cubicBezTo>
                    <a:cubicBezTo>
                      <a:pt x="1135" y="772"/>
                      <a:pt x="1139" y="683"/>
                      <a:pt x="1148" y="594"/>
                    </a:cubicBezTo>
                    <a:cubicBezTo>
                      <a:pt x="1173" y="395"/>
                      <a:pt x="1249" y="212"/>
                      <a:pt x="1326" y="30"/>
                    </a:cubicBezTo>
                    <a:cubicBezTo>
                      <a:pt x="1331" y="13"/>
                      <a:pt x="1317" y="0"/>
                      <a:pt x="1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9"/>
              <p:cNvSpPr/>
              <p:nvPr/>
            </p:nvSpPr>
            <p:spPr>
              <a:xfrm>
                <a:off x="112780" y="5670435"/>
                <a:ext cx="249379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004" extrusionOk="0">
                    <a:moveTo>
                      <a:pt x="450" y="1"/>
                    </a:moveTo>
                    <a:cubicBezTo>
                      <a:pt x="432" y="1"/>
                      <a:pt x="411" y="5"/>
                      <a:pt x="387" y="16"/>
                    </a:cubicBezTo>
                    <a:cubicBezTo>
                      <a:pt x="349" y="37"/>
                      <a:pt x="319" y="75"/>
                      <a:pt x="315" y="117"/>
                    </a:cubicBezTo>
                    <a:cubicBezTo>
                      <a:pt x="285" y="100"/>
                      <a:pt x="255" y="92"/>
                      <a:pt x="222" y="88"/>
                    </a:cubicBezTo>
                    <a:cubicBezTo>
                      <a:pt x="218" y="87"/>
                      <a:pt x="214" y="87"/>
                      <a:pt x="211" y="87"/>
                    </a:cubicBezTo>
                    <a:cubicBezTo>
                      <a:pt x="172" y="87"/>
                      <a:pt x="135" y="108"/>
                      <a:pt x="111" y="139"/>
                    </a:cubicBezTo>
                    <a:cubicBezTo>
                      <a:pt x="73" y="185"/>
                      <a:pt x="65" y="245"/>
                      <a:pt x="86" y="300"/>
                    </a:cubicBezTo>
                    <a:cubicBezTo>
                      <a:pt x="73" y="313"/>
                      <a:pt x="60" y="325"/>
                      <a:pt x="52" y="338"/>
                    </a:cubicBezTo>
                    <a:cubicBezTo>
                      <a:pt x="1" y="402"/>
                      <a:pt x="9" y="495"/>
                      <a:pt x="69" y="550"/>
                    </a:cubicBezTo>
                    <a:cubicBezTo>
                      <a:pt x="26" y="592"/>
                      <a:pt x="5" y="652"/>
                      <a:pt x="14" y="711"/>
                    </a:cubicBezTo>
                    <a:cubicBezTo>
                      <a:pt x="18" y="754"/>
                      <a:pt x="39" y="792"/>
                      <a:pt x="77" y="809"/>
                    </a:cubicBezTo>
                    <a:cubicBezTo>
                      <a:pt x="103" y="818"/>
                      <a:pt x="128" y="823"/>
                      <a:pt x="154" y="823"/>
                    </a:cubicBezTo>
                    <a:cubicBezTo>
                      <a:pt x="162" y="823"/>
                      <a:pt x="171" y="823"/>
                      <a:pt x="179" y="822"/>
                    </a:cubicBezTo>
                    <a:lnTo>
                      <a:pt x="179" y="822"/>
                    </a:lnTo>
                    <a:cubicBezTo>
                      <a:pt x="156" y="898"/>
                      <a:pt x="175" y="1003"/>
                      <a:pt x="257" y="1003"/>
                    </a:cubicBezTo>
                    <a:cubicBezTo>
                      <a:pt x="266" y="1003"/>
                      <a:pt x="275" y="1002"/>
                      <a:pt x="285" y="1000"/>
                    </a:cubicBezTo>
                    <a:cubicBezTo>
                      <a:pt x="328" y="987"/>
                      <a:pt x="366" y="966"/>
                      <a:pt x="395" y="936"/>
                    </a:cubicBezTo>
                    <a:cubicBezTo>
                      <a:pt x="417" y="977"/>
                      <a:pt x="454" y="996"/>
                      <a:pt x="494" y="996"/>
                    </a:cubicBezTo>
                    <a:cubicBezTo>
                      <a:pt x="540" y="996"/>
                      <a:pt x="588" y="970"/>
                      <a:pt x="616" y="919"/>
                    </a:cubicBezTo>
                    <a:cubicBezTo>
                      <a:pt x="620" y="906"/>
                      <a:pt x="624" y="898"/>
                      <a:pt x="629" y="885"/>
                    </a:cubicBezTo>
                    <a:cubicBezTo>
                      <a:pt x="641" y="864"/>
                      <a:pt x="650" y="838"/>
                      <a:pt x="650" y="813"/>
                    </a:cubicBezTo>
                    <a:lnTo>
                      <a:pt x="650" y="792"/>
                    </a:lnTo>
                    <a:cubicBezTo>
                      <a:pt x="669" y="796"/>
                      <a:pt x="688" y="798"/>
                      <a:pt x="707" y="798"/>
                    </a:cubicBezTo>
                    <a:cubicBezTo>
                      <a:pt x="726" y="798"/>
                      <a:pt x="745" y="796"/>
                      <a:pt x="764" y="792"/>
                    </a:cubicBezTo>
                    <a:cubicBezTo>
                      <a:pt x="849" y="775"/>
                      <a:pt x="900" y="686"/>
                      <a:pt x="870" y="601"/>
                    </a:cubicBezTo>
                    <a:cubicBezTo>
                      <a:pt x="870" y="597"/>
                      <a:pt x="866" y="597"/>
                      <a:pt x="866" y="592"/>
                    </a:cubicBezTo>
                    <a:cubicBezTo>
                      <a:pt x="862" y="584"/>
                      <a:pt x="862" y="576"/>
                      <a:pt x="858" y="567"/>
                    </a:cubicBezTo>
                    <a:cubicBezTo>
                      <a:pt x="926" y="533"/>
                      <a:pt x="960" y="453"/>
                      <a:pt x="934" y="380"/>
                    </a:cubicBezTo>
                    <a:cubicBezTo>
                      <a:pt x="919" y="340"/>
                      <a:pt x="885" y="315"/>
                      <a:pt x="846" y="315"/>
                    </a:cubicBezTo>
                    <a:cubicBezTo>
                      <a:pt x="840" y="315"/>
                      <a:pt x="834" y="316"/>
                      <a:pt x="828" y="317"/>
                    </a:cubicBezTo>
                    <a:lnTo>
                      <a:pt x="790" y="317"/>
                    </a:lnTo>
                    <a:cubicBezTo>
                      <a:pt x="807" y="291"/>
                      <a:pt x="815" y="262"/>
                      <a:pt x="820" y="232"/>
                    </a:cubicBezTo>
                    <a:cubicBezTo>
                      <a:pt x="828" y="164"/>
                      <a:pt x="781" y="88"/>
                      <a:pt x="714" y="88"/>
                    </a:cubicBezTo>
                    <a:cubicBezTo>
                      <a:pt x="663" y="88"/>
                      <a:pt x="612" y="100"/>
                      <a:pt x="565" y="126"/>
                    </a:cubicBezTo>
                    <a:cubicBezTo>
                      <a:pt x="545" y="57"/>
                      <a:pt x="513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9"/>
              <p:cNvSpPr/>
              <p:nvPr/>
            </p:nvSpPr>
            <p:spPr>
              <a:xfrm>
                <a:off x="142653" y="5713557"/>
                <a:ext cx="182099" cy="179763"/>
              </a:xfrm>
              <a:custGeom>
                <a:avLst/>
                <a:gdLst/>
                <a:ahLst/>
                <a:cxnLst/>
                <a:rect l="l" t="t" r="r" b="b"/>
                <a:pathLst>
                  <a:path w="701" h="692" extrusionOk="0">
                    <a:moveTo>
                      <a:pt x="639" y="489"/>
                    </a:moveTo>
                    <a:cubicBezTo>
                      <a:pt x="638" y="489"/>
                      <a:pt x="637" y="490"/>
                      <a:pt x="636" y="490"/>
                    </a:cubicBezTo>
                    <a:lnTo>
                      <a:pt x="636" y="490"/>
                    </a:lnTo>
                    <a:cubicBezTo>
                      <a:pt x="638" y="489"/>
                      <a:pt x="638" y="489"/>
                      <a:pt x="639" y="489"/>
                    </a:cubicBezTo>
                    <a:close/>
                    <a:moveTo>
                      <a:pt x="636" y="490"/>
                    </a:moveTo>
                    <a:cubicBezTo>
                      <a:pt x="634" y="491"/>
                      <a:pt x="632" y="493"/>
                      <a:pt x="628" y="494"/>
                    </a:cubicBezTo>
                    <a:cubicBezTo>
                      <a:pt x="631" y="493"/>
                      <a:pt x="634" y="492"/>
                      <a:pt x="636" y="490"/>
                    </a:cubicBezTo>
                    <a:close/>
                    <a:moveTo>
                      <a:pt x="278" y="1"/>
                    </a:moveTo>
                    <a:cubicBezTo>
                      <a:pt x="263" y="1"/>
                      <a:pt x="248" y="4"/>
                      <a:pt x="234" y="11"/>
                    </a:cubicBezTo>
                    <a:lnTo>
                      <a:pt x="230" y="11"/>
                    </a:lnTo>
                    <a:cubicBezTo>
                      <a:pt x="187" y="28"/>
                      <a:pt x="162" y="66"/>
                      <a:pt x="157" y="108"/>
                    </a:cubicBezTo>
                    <a:cubicBezTo>
                      <a:pt x="145" y="108"/>
                      <a:pt x="128" y="113"/>
                      <a:pt x="115" y="117"/>
                    </a:cubicBezTo>
                    <a:cubicBezTo>
                      <a:pt x="51" y="151"/>
                      <a:pt x="1" y="223"/>
                      <a:pt x="39" y="299"/>
                    </a:cubicBezTo>
                    <a:cubicBezTo>
                      <a:pt x="47" y="312"/>
                      <a:pt x="60" y="325"/>
                      <a:pt x="68" y="337"/>
                    </a:cubicBezTo>
                    <a:cubicBezTo>
                      <a:pt x="30" y="384"/>
                      <a:pt x="22" y="452"/>
                      <a:pt x="60" y="503"/>
                    </a:cubicBezTo>
                    <a:cubicBezTo>
                      <a:pt x="81" y="528"/>
                      <a:pt x="111" y="549"/>
                      <a:pt x="145" y="554"/>
                    </a:cubicBezTo>
                    <a:cubicBezTo>
                      <a:pt x="145" y="579"/>
                      <a:pt x="149" y="600"/>
                      <a:pt x="157" y="622"/>
                    </a:cubicBezTo>
                    <a:cubicBezTo>
                      <a:pt x="170" y="651"/>
                      <a:pt x="196" y="672"/>
                      <a:pt x="221" y="685"/>
                    </a:cubicBezTo>
                    <a:cubicBezTo>
                      <a:pt x="236" y="689"/>
                      <a:pt x="251" y="692"/>
                      <a:pt x="266" y="692"/>
                    </a:cubicBezTo>
                    <a:cubicBezTo>
                      <a:pt x="280" y="692"/>
                      <a:pt x="295" y="689"/>
                      <a:pt x="310" y="685"/>
                    </a:cubicBezTo>
                    <a:cubicBezTo>
                      <a:pt x="344" y="668"/>
                      <a:pt x="374" y="643"/>
                      <a:pt x="399" y="613"/>
                    </a:cubicBezTo>
                    <a:cubicBezTo>
                      <a:pt x="408" y="622"/>
                      <a:pt x="420" y="630"/>
                      <a:pt x="429" y="634"/>
                    </a:cubicBezTo>
                    <a:cubicBezTo>
                      <a:pt x="441" y="639"/>
                      <a:pt x="454" y="642"/>
                      <a:pt x="466" y="642"/>
                    </a:cubicBezTo>
                    <a:cubicBezTo>
                      <a:pt x="506" y="642"/>
                      <a:pt x="544" y="618"/>
                      <a:pt x="560" y="579"/>
                    </a:cubicBezTo>
                    <a:cubicBezTo>
                      <a:pt x="569" y="554"/>
                      <a:pt x="573" y="528"/>
                      <a:pt x="573" y="507"/>
                    </a:cubicBezTo>
                    <a:lnTo>
                      <a:pt x="582" y="507"/>
                    </a:lnTo>
                    <a:cubicBezTo>
                      <a:pt x="594" y="507"/>
                      <a:pt x="607" y="503"/>
                      <a:pt x="620" y="499"/>
                    </a:cubicBezTo>
                    <a:cubicBezTo>
                      <a:pt x="631" y="492"/>
                      <a:pt x="638" y="488"/>
                      <a:pt x="639" y="488"/>
                    </a:cubicBezTo>
                    <a:lnTo>
                      <a:pt x="639" y="488"/>
                    </a:lnTo>
                    <a:cubicBezTo>
                      <a:pt x="639" y="488"/>
                      <a:pt x="639" y="488"/>
                      <a:pt x="639" y="489"/>
                    </a:cubicBezTo>
                    <a:lnTo>
                      <a:pt x="639" y="489"/>
                    </a:lnTo>
                    <a:cubicBezTo>
                      <a:pt x="669" y="468"/>
                      <a:pt x="682" y="423"/>
                      <a:pt x="666" y="388"/>
                    </a:cubicBezTo>
                    <a:cubicBezTo>
                      <a:pt x="662" y="371"/>
                      <a:pt x="654" y="359"/>
                      <a:pt x="641" y="350"/>
                    </a:cubicBezTo>
                    <a:cubicBezTo>
                      <a:pt x="649" y="337"/>
                      <a:pt x="658" y="325"/>
                      <a:pt x="662" y="312"/>
                    </a:cubicBezTo>
                    <a:lnTo>
                      <a:pt x="675" y="287"/>
                    </a:lnTo>
                    <a:cubicBezTo>
                      <a:pt x="700" y="223"/>
                      <a:pt x="683" y="151"/>
                      <a:pt x="628" y="113"/>
                    </a:cubicBezTo>
                    <a:cubicBezTo>
                      <a:pt x="607" y="96"/>
                      <a:pt x="582" y="87"/>
                      <a:pt x="556" y="83"/>
                    </a:cubicBezTo>
                    <a:lnTo>
                      <a:pt x="531" y="83"/>
                    </a:lnTo>
                    <a:cubicBezTo>
                      <a:pt x="531" y="79"/>
                      <a:pt x="531" y="74"/>
                      <a:pt x="531" y="74"/>
                    </a:cubicBezTo>
                    <a:cubicBezTo>
                      <a:pt x="512" y="33"/>
                      <a:pt x="474" y="11"/>
                      <a:pt x="433" y="11"/>
                    </a:cubicBezTo>
                    <a:cubicBezTo>
                      <a:pt x="419" y="11"/>
                      <a:pt x="405" y="14"/>
                      <a:pt x="391" y="19"/>
                    </a:cubicBezTo>
                    <a:lnTo>
                      <a:pt x="361" y="41"/>
                    </a:lnTo>
                    <a:cubicBezTo>
                      <a:pt x="341" y="15"/>
                      <a:pt x="309" y="1"/>
                      <a:pt x="2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9"/>
              <p:cNvSpPr/>
              <p:nvPr/>
            </p:nvSpPr>
            <p:spPr>
              <a:xfrm>
                <a:off x="222663" y="5791229"/>
                <a:ext cx="1818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2" y="0"/>
                      <a:pt x="2" y="4"/>
                      <a:pt x="2" y="4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4" y="5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9"/>
              <p:cNvSpPr/>
              <p:nvPr/>
            </p:nvSpPr>
            <p:spPr>
              <a:xfrm>
                <a:off x="189932" y="5763693"/>
                <a:ext cx="40005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4" extrusionOk="0">
                    <a:moveTo>
                      <a:pt x="73" y="0"/>
                    </a:moveTo>
                    <a:cubicBezTo>
                      <a:pt x="57" y="0"/>
                      <a:pt x="42" y="6"/>
                      <a:pt x="31" y="17"/>
                    </a:cubicBezTo>
                    <a:cubicBezTo>
                      <a:pt x="9" y="30"/>
                      <a:pt x="1" y="55"/>
                      <a:pt x="5" y="81"/>
                    </a:cubicBezTo>
                    <a:cubicBezTo>
                      <a:pt x="5" y="89"/>
                      <a:pt x="9" y="94"/>
                      <a:pt x="9" y="102"/>
                    </a:cubicBezTo>
                    <a:cubicBezTo>
                      <a:pt x="22" y="130"/>
                      <a:pt x="46" y="143"/>
                      <a:pt x="71" y="143"/>
                    </a:cubicBezTo>
                    <a:cubicBezTo>
                      <a:pt x="95" y="143"/>
                      <a:pt x="120" y="130"/>
                      <a:pt x="132" y="102"/>
                    </a:cubicBezTo>
                    <a:lnTo>
                      <a:pt x="132" y="106"/>
                    </a:lnTo>
                    <a:cubicBezTo>
                      <a:pt x="154" y="68"/>
                      <a:pt x="137" y="21"/>
                      <a:pt x="98" y="4"/>
                    </a:cubicBezTo>
                    <a:cubicBezTo>
                      <a:pt x="90" y="2"/>
                      <a:pt x="81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9"/>
              <p:cNvSpPr/>
              <p:nvPr/>
            </p:nvSpPr>
            <p:spPr>
              <a:xfrm>
                <a:off x="227598" y="5739275"/>
                <a:ext cx="36628" cy="3558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37" extrusionOk="0">
                    <a:moveTo>
                      <a:pt x="76" y="1"/>
                    </a:moveTo>
                    <a:cubicBezTo>
                      <a:pt x="51" y="1"/>
                      <a:pt x="30" y="9"/>
                      <a:pt x="17" y="26"/>
                    </a:cubicBezTo>
                    <a:lnTo>
                      <a:pt x="13" y="35"/>
                    </a:lnTo>
                    <a:cubicBezTo>
                      <a:pt x="0" y="56"/>
                      <a:pt x="0" y="86"/>
                      <a:pt x="13" y="107"/>
                    </a:cubicBezTo>
                    <a:lnTo>
                      <a:pt x="13" y="111"/>
                    </a:lnTo>
                    <a:cubicBezTo>
                      <a:pt x="17" y="115"/>
                      <a:pt x="21" y="120"/>
                      <a:pt x="26" y="124"/>
                    </a:cubicBezTo>
                    <a:cubicBezTo>
                      <a:pt x="30" y="128"/>
                      <a:pt x="34" y="128"/>
                      <a:pt x="43" y="132"/>
                    </a:cubicBezTo>
                    <a:cubicBezTo>
                      <a:pt x="47" y="137"/>
                      <a:pt x="55" y="137"/>
                      <a:pt x="59" y="137"/>
                    </a:cubicBezTo>
                    <a:lnTo>
                      <a:pt x="64" y="137"/>
                    </a:lnTo>
                    <a:cubicBezTo>
                      <a:pt x="68" y="137"/>
                      <a:pt x="76" y="132"/>
                      <a:pt x="81" y="132"/>
                    </a:cubicBezTo>
                    <a:lnTo>
                      <a:pt x="85" y="132"/>
                    </a:lnTo>
                    <a:cubicBezTo>
                      <a:pt x="110" y="124"/>
                      <a:pt x="132" y="103"/>
                      <a:pt x="136" y="77"/>
                    </a:cubicBezTo>
                    <a:lnTo>
                      <a:pt x="136" y="73"/>
                    </a:lnTo>
                    <a:lnTo>
                      <a:pt x="136" y="69"/>
                    </a:lnTo>
                    <a:cubicBezTo>
                      <a:pt x="140" y="48"/>
                      <a:pt x="132" y="26"/>
                      <a:pt x="115" y="9"/>
                    </a:cubicBezTo>
                    <a:lnTo>
                      <a:pt x="110" y="5"/>
                    </a:lnTo>
                    <a:lnTo>
                      <a:pt x="106" y="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9"/>
              <p:cNvSpPr/>
              <p:nvPr/>
            </p:nvSpPr>
            <p:spPr>
              <a:xfrm>
                <a:off x="260070" y="5767850"/>
                <a:ext cx="31952" cy="2493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6" extrusionOk="0">
                    <a:moveTo>
                      <a:pt x="74" y="0"/>
                    </a:moveTo>
                    <a:cubicBezTo>
                      <a:pt x="25" y="0"/>
                      <a:pt x="1" y="63"/>
                      <a:pt x="45" y="94"/>
                    </a:cubicBezTo>
                    <a:cubicBezTo>
                      <a:pt x="48" y="95"/>
                      <a:pt x="51" y="95"/>
                      <a:pt x="54" y="95"/>
                    </a:cubicBezTo>
                    <a:cubicBezTo>
                      <a:pt x="102" y="95"/>
                      <a:pt x="123" y="29"/>
                      <a:pt x="83" y="1"/>
                    </a:cubicBezTo>
                    <a:cubicBezTo>
                      <a:pt x="80" y="1"/>
                      <a:pt x="77" y="0"/>
                      <a:pt x="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9"/>
              <p:cNvSpPr/>
              <p:nvPr/>
            </p:nvSpPr>
            <p:spPr>
              <a:xfrm>
                <a:off x="224741" y="5793307"/>
                <a:ext cx="3117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5" extrusionOk="0">
                    <a:moveTo>
                      <a:pt x="70" y="0"/>
                    </a:moveTo>
                    <a:cubicBezTo>
                      <a:pt x="21" y="0"/>
                      <a:pt x="1" y="62"/>
                      <a:pt x="41" y="94"/>
                    </a:cubicBezTo>
                    <a:cubicBezTo>
                      <a:pt x="44" y="95"/>
                      <a:pt x="46" y="95"/>
                      <a:pt x="49" y="95"/>
                    </a:cubicBezTo>
                    <a:cubicBezTo>
                      <a:pt x="95" y="95"/>
                      <a:pt x="119" y="29"/>
                      <a:pt x="79" y="1"/>
                    </a:cubicBezTo>
                    <a:cubicBezTo>
                      <a:pt x="76" y="0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9"/>
              <p:cNvSpPr/>
              <p:nvPr/>
            </p:nvSpPr>
            <p:spPr>
              <a:xfrm>
                <a:off x="250978" y="5810712"/>
                <a:ext cx="42862" cy="3870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49" extrusionOk="0">
                    <a:moveTo>
                      <a:pt x="78" y="0"/>
                    </a:moveTo>
                    <a:cubicBezTo>
                      <a:pt x="37" y="0"/>
                      <a:pt x="1" y="37"/>
                      <a:pt x="8" y="82"/>
                    </a:cubicBezTo>
                    <a:lnTo>
                      <a:pt x="8" y="91"/>
                    </a:lnTo>
                    <a:cubicBezTo>
                      <a:pt x="13" y="126"/>
                      <a:pt x="43" y="149"/>
                      <a:pt x="75" y="149"/>
                    </a:cubicBezTo>
                    <a:cubicBezTo>
                      <a:pt x="90" y="149"/>
                      <a:pt x="105" y="144"/>
                      <a:pt x="118" y="133"/>
                    </a:cubicBezTo>
                    <a:lnTo>
                      <a:pt x="122" y="129"/>
                    </a:lnTo>
                    <a:cubicBezTo>
                      <a:pt x="165" y="95"/>
                      <a:pt x="156" y="27"/>
                      <a:pt x="105" y="6"/>
                    </a:cubicBezTo>
                    <a:cubicBezTo>
                      <a:pt x="96" y="2"/>
                      <a:pt x="87" y="0"/>
                      <a:pt x="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9"/>
              <p:cNvSpPr/>
              <p:nvPr/>
            </p:nvSpPr>
            <p:spPr>
              <a:xfrm>
                <a:off x="195906" y="5823441"/>
                <a:ext cx="34549" cy="23899"/>
              </a:xfrm>
              <a:custGeom>
                <a:avLst/>
                <a:gdLst/>
                <a:ahLst/>
                <a:cxnLst/>
                <a:rect l="l" t="t" r="r" b="b"/>
                <a:pathLst>
                  <a:path w="133" h="92" extrusionOk="0">
                    <a:moveTo>
                      <a:pt x="67" y="0"/>
                    </a:moveTo>
                    <a:cubicBezTo>
                      <a:pt x="22" y="0"/>
                      <a:pt x="1" y="69"/>
                      <a:pt x="50" y="88"/>
                    </a:cubicBezTo>
                    <a:cubicBezTo>
                      <a:pt x="56" y="91"/>
                      <a:pt x="62" y="92"/>
                      <a:pt x="68" y="92"/>
                    </a:cubicBezTo>
                    <a:cubicBezTo>
                      <a:pt x="112" y="92"/>
                      <a:pt x="133" y="26"/>
                      <a:pt x="84" y="3"/>
                    </a:cubicBezTo>
                    <a:cubicBezTo>
                      <a:pt x="78" y="1"/>
                      <a:pt x="72" y="0"/>
                      <a:pt x="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9"/>
              <p:cNvSpPr/>
              <p:nvPr/>
            </p:nvSpPr>
            <p:spPr>
              <a:xfrm>
                <a:off x="188893" y="5732261"/>
                <a:ext cx="26756" cy="2000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53" y="1"/>
                    </a:moveTo>
                    <a:cubicBezTo>
                      <a:pt x="18" y="1"/>
                      <a:pt x="0" y="55"/>
                      <a:pt x="39" y="75"/>
                    </a:cubicBezTo>
                    <a:cubicBezTo>
                      <a:pt x="43" y="76"/>
                      <a:pt x="46" y="76"/>
                      <a:pt x="50" y="76"/>
                    </a:cubicBezTo>
                    <a:cubicBezTo>
                      <a:pt x="85" y="76"/>
                      <a:pt x="103" y="22"/>
                      <a:pt x="64" y="2"/>
                    </a:cubicBezTo>
                    <a:cubicBezTo>
                      <a:pt x="60" y="1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9"/>
              <p:cNvSpPr/>
              <p:nvPr/>
            </p:nvSpPr>
            <p:spPr>
              <a:xfrm>
                <a:off x="153304" y="5794346"/>
                <a:ext cx="3195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5" extrusionOk="0">
                    <a:moveTo>
                      <a:pt x="69" y="0"/>
                    </a:moveTo>
                    <a:cubicBezTo>
                      <a:pt x="21" y="0"/>
                      <a:pt x="0" y="66"/>
                      <a:pt x="40" y="94"/>
                    </a:cubicBezTo>
                    <a:cubicBezTo>
                      <a:pt x="43" y="95"/>
                      <a:pt x="46" y="95"/>
                      <a:pt x="49" y="95"/>
                    </a:cubicBezTo>
                    <a:cubicBezTo>
                      <a:pt x="98" y="95"/>
                      <a:pt x="122" y="29"/>
                      <a:pt x="78" y="1"/>
                    </a:cubicBezTo>
                    <a:cubicBezTo>
                      <a:pt x="75" y="1"/>
                      <a:pt x="72" y="0"/>
                      <a:pt x="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9"/>
              <p:cNvSpPr/>
              <p:nvPr/>
            </p:nvSpPr>
            <p:spPr>
              <a:xfrm>
                <a:off x="996521" y="5487036"/>
                <a:ext cx="605264" cy="15404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593" extrusionOk="0">
                    <a:moveTo>
                      <a:pt x="717" y="1"/>
                    </a:moveTo>
                    <a:cubicBezTo>
                      <a:pt x="535" y="5"/>
                      <a:pt x="327" y="5"/>
                      <a:pt x="153" y="60"/>
                    </a:cubicBezTo>
                    <a:cubicBezTo>
                      <a:pt x="22" y="102"/>
                      <a:pt x="1" y="281"/>
                      <a:pt x="124" y="353"/>
                    </a:cubicBezTo>
                    <a:cubicBezTo>
                      <a:pt x="196" y="387"/>
                      <a:pt x="272" y="412"/>
                      <a:pt x="348" y="429"/>
                    </a:cubicBezTo>
                    <a:cubicBezTo>
                      <a:pt x="459" y="467"/>
                      <a:pt x="573" y="497"/>
                      <a:pt x="692" y="514"/>
                    </a:cubicBezTo>
                    <a:cubicBezTo>
                      <a:pt x="896" y="560"/>
                      <a:pt x="1103" y="586"/>
                      <a:pt x="1315" y="590"/>
                    </a:cubicBezTo>
                    <a:cubicBezTo>
                      <a:pt x="1365" y="590"/>
                      <a:pt x="1438" y="593"/>
                      <a:pt x="1523" y="593"/>
                    </a:cubicBezTo>
                    <a:cubicBezTo>
                      <a:pt x="1798" y="593"/>
                      <a:pt x="2190" y="565"/>
                      <a:pt x="2249" y="331"/>
                    </a:cubicBezTo>
                    <a:cubicBezTo>
                      <a:pt x="2329" y="5"/>
                      <a:pt x="1591" y="35"/>
                      <a:pt x="1417" y="22"/>
                    </a:cubicBezTo>
                    <a:cubicBezTo>
                      <a:pt x="1184" y="1"/>
                      <a:pt x="951" y="1"/>
                      <a:pt x="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9"/>
              <p:cNvSpPr/>
              <p:nvPr/>
            </p:nvSpPr>
            <p:spPr>
              <a:xfrm>
                <a:off x="1018602" y="5519508"/>
                <a:ext cx="460832" cy="88323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340" extrusionOk="0">
                    <a:moveTo>
                      <a:pt x="564" y="0"/>
                    </a:moveTo>
                    <a:cubicBezTo>
                      <a:pt x="418" y="0"/>
                      <a:pt x="273" y="10"/>
                      <a:pt x="145" y="50"/>
                    </a:cubicBezTo>
                    <a:cubicBezTo>
                      <a:pt x="128" y="58"/>
                      <a:pt x="132" y="75"/>
                      <a:pt x="145" y="83"/>
                    </a:cubicBezTo>
                    <a:cubicBezTo>
                      <a:pt x="153" y="83"/>
                      <a:pt x="162" y="88"/>
                      <a:pt x="170" y="88"/>
                    </a:cubicBezTo>
                    <a:cubicBezTo>
                      <a:pt x="119" y="88"/>
                      <a:pt x="68" y="88"/>
                      <a:pt x="17" y="92"/>
                    </a:cubicBezTo>
                    <a:cubicBezTo>
                      <a:pt x="5" y="92"/>
                      <a:pt x="0" y="109"/>
                      <a:pt x="13" y="117"/>
                    </a:cubicBezTo>
                    <a:cubicBezTo>
                      <a:pt x="77" y="143"/>
                      <a:pt x="145" y="160"/>
                      <a:pt x="217" y="168"/>
                    </a:cubicBezTo>
                    <a:lnTo>
                      <a:pt x="132" y="168"/>
                    </a:lnTo>
                    <a:cubicBezTo>
                      <a:pt x="119" y="168"/>
                      <a:pt x="111" y="185"/>
                      <a:pt x="123" y="194"/>
                    </a:cubicBezTo>
                    <a:cubicBezTo>
                      <a:pt x="200" y="257"/>
                      <a:pt x="297" y="257"/>
                      <a:pt x="395" y="270"/>
                    </a:cubicBezTo>
                    <a:cubicBezTo>
                      <a:pt x="539" y="291"/>
                      <a:pt x="679" y="312"/>
                      <a:pt x="819" y="317"/>
                    </a:cubicBezTo>
                    <a:cubicBezTo>
                      <a:pt x="962" y="326"/>
                      <a:pt x="1105" y="339"/>
                      <a:pt x="1247" y="339"/>
                    </a:cubicBezTo>
                    <a:cubicBezTo>
                      <a:pt x="1362" y="339"/>
                      <a:pt x="1477" y="331"/>
                      <a:pt x="1591" y="304"/>
                    </a:cubicBezTo>
                    <a:cubicBezTo>
                      <a:pt x="1604" y="296"/>
                      <a:pt x="1599" y="279"/>
                      <a:pt x="1587" y="279"/>
                    </a:cubicBezTo>
                    <a:cubicBezTo>
                      <a:pt x="1539" y="282"/>
                      <a:pt x="1492" y="283"/>
                      <a:pt x="1443" y="283"/>
                    </a:cubicBezTo>
                    <a:cubicBezTo>
                      <a:pt x="1236" y="283"/>
                      <a:pt x="1022" y="258"/>
                      <a:pt x="819" y="240"/>
                    </a:cubicBezTo>
                    <a:cubicBezTo>
                      <a:pt x="675" y="232"/>
                      <a:pt x="526" y="198"/>
                      <a:pt x="374" y="181"/>
                    </a:cubicBezTo>
                    <a:lnTo>
                      <a:pt x="374" y="181"/>
                    </a:lnTo>
                    <a:cubicBezTo>
                      <a:pt x="463" y="185"/>
                      <a:pt x="548" y="189"/>
                      <a:pt x="624" y="198"/>
                    </a:cubicBezTo>
                    <a:cubicBezTo>
                      <a:pt x="769" y="217"/>
                      <a:pt x="914" y="226"/>
                      <a:pt x="1060" y="226"/>
                    </a:cubicBezTo>
                    <a:cubicBezTo>
                      <a:pt x="1179" y="226"/>
                      <a:pt x="1299" y="220"/>
                      <a:pt x="1417" y="206"/>
                    </a:cubicBezTo>
                    <a:cubicBezTo>
                      <a:pt x="1434" y="202"/>
                      <a:pt x="1434" y="177"/>
                      <a:pt x="1417" y="173"/>
                    </a:cubicBezTo>
                    <a:cubicBezTo>
                      <a:pt x="1171" y="164"/>
                      <a:pt x="938" y="147"/>
                      <a:pt x="696" y="130"/>
                    </a:cubicBezTo>
                    <a:cubicBezTo>
                      <a:pt x="582" y="122"/>
                      <a:pt x="467" y="105"/>
                      <a:pt x="352" y="96"/>
                    </a:cubicBezTo>
                    <a:cubicBezTo>
                      <a:pt x="399" y="96"/>
                      <a:pt x="446" y="88"/>
                      <a:pt x="492" y="83"/>
                    </a:cubicBezTo>
                    <a:cubicBezTo>
                      <a:pt x="570" y="74"/>
                      <a:pt x="647" y="70"/>
                      <a:pt x="725" y="70"/>
                    </a:cubicBezTo>
                    <a:cubicBezTo>
                      <a:pt x="792" y="70"/>
                      <a:pt x="860" y="73"/>
                      <a:pt x="929" y="79"/>
                    </a:cubicBezTo>
                    <a:cubicBezTo>
                      <a:pt x="1191" y="87"/>
                      <a:pt x="1452" y="122"/>
                      <a:pt x="1713" y="122"/>
                    </a:cubicBezTo>
                    <a:cubicBezTo>
                      <a:pt x="1728" y="122"/>
                      <a:pt x="1742" y="122"/>
                      <a:pt x="1756" y="122"/>
                    </a:cubicBezTo>
                    <a:cubicBezTo>
                      <a:pt x="1769" y="122"/>
                      <a:pt x="1773" y="96"/>
                      <a:pt x="1756" y="96"/>
                    </a:cubicBezTo>
                    <a:cubicBezTo>
                      <a:pt x="1481" y="62"/>
                      <a:pt x="1205" y="24"/>
                      <a:pt x="925" y="11"/>
                    </a:cubicBezTo>
                    <a:cubicBezTo>
                      <a:pt x="810" y="7"/>
                      <a:pt x="687" y="0"/>
                      <a:pt x="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9"/>
              <p:cNvSpPr/>
              <p:nvPr/>
            </p:nvSpPr>
            <p:spPr>
              <a:xfrm>
                <a:off x="995482" y="5576917"/>
                <a:ext cx="558765" cy="307311"/>
              </a:xfrm>
              <a:custGeom>
                <a:avLst/>
                <a:gdLst/>
                <a:ahLst/>
                <a:cxnLst/>
                <a:rect l="l" t="t" r="r" b="b"/>
                <a:pathLst>
                  <a:path w="2151" h="1183" extrusionOk="0">
                    <a:moveTo>
                      <a:pt x="176" y="0"/>
                    </a:moveTo>
                    <a:cubicBezTo>
                      <a:pt x="107" y="0"/>
                      <a:pt x="46" y="21"/>
                      <a:pt x="26" y="100"/>
                    </a:cubicBezTo>
                    <a:cubicBezTo>
                      <a:pt x="0" y="223"/>
                      <a:pt x="361" y="486"/>
                      <a:pt x="514" y="588"/>
                    </a:cubicBezTo>
                    <a:cubicBezTo>
                      <a:pt x="687" y="711"/>
                      <a:pt x="870" y="821"/>
                      <a:pt x="1056" y="923"/>
                    </a:cubicBezTo>
                    <a:cubicBezTo>
                      <a:pt x="1197" y="992"/>
                      <a:pt x="1502" y="1183"/>
                      <a:pt x="1731" y="1183"/>
                    </a:cubicBezTo>
                    <a:cubicBezTo>
                      <a:pt x="1812" y="1183"/>
                      <a:pt x="1883" y="1159"/>
                      <a:pt x="1934" y="1097"/>
                    </a:cubicBezTo>
                    <a:cubicBezTo>
                      <a:pt x="2151" y="825"/>
                      <a:pt x="1527" y="537"/>
                      <a:pt x="1370" y="456"/>
                    </a:cubicBezTo>
                    <a:cubicBezTo>
                      <a:pt x="1188" y="354"/>
                      <a:pt x="1001" y="270"/>
                      <a:pt x="810" y="189"/>
                    </a:cubicBezTo>
                    <a:cubicBezTo>
                      <a:pt x="637" y="121"/>
                      <a:pt x="458" y="62"/>
                      <a:pt x="280" y="11"/>
                    </a:cubicBezTo>
                    <a:cubicBezTo>
                      <a:pt x="246" y="5"/>
                      <a:pt x="210" y="0"/>
                      <a:pt x="1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9"/>
              <p:cNvSpPr/>
              <p:nvPr/>
            </p:nvSpPr>
            <p:spPr>
              <a:xfrm>
                <a:off x="1007951" y="5591205"/>
                <a:ext cx="407319" cy="246524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949" extrusionOk="0">
                    <a:moveTo>
                      <a:pt x="8" y="1"/>
                    </a:moveTo>
                    <a:cubicBezTo>
                      <a:pt x="4" y="1"/>
                      <a:pt x="0" y="5"/>
                      <a:pt x="3" y="11"/>
                    </a:cubicBezTo>
                    <a:cubicBezTo>
                      <a:pt x="173" y="219"/>
                      <a:pt x="419" y="380"/>
                      <a:pt x="652" y="520"/>
                    </a:cubicBezTo>
                    <a:cubicBezTo>
                      <a:pt x="911" y="681"/>
                      <a:pt x="1182" y="825"/>
                      <a:pt x="1458" y="948"/>
                    </a:cubicBezTo>
                    <a:cubicBezTo>
                      <a:pt x="1460" y="949"/>
                      <a:pt x="1461" y="949"/>
                      <a:pt x="1463" y="949"/>
                    </a:cubicBezTo>
                    <a:cubicBezTo>
                      <a:pt x="1481" y="949"/>
                      <a:pt x="1491" y="927"/>
                      <a:pt x="1475" y="919"/>
                    </a:cubicBezTo>
                    <a:cubicBezTo>
                      <a:pt x="1042" y="698"/>
                      <a:pt x="631" y="444"/>
                      <a:pt x="237" y="164"/>
                    </a:cubicBezTo>
                    <a:lnTo>
                      <a:pt x="237" y="164"/>
                    </a:lnTo>
                    <a:cubicBezTo>
                      <a:pt x="419" y="261"/>
                      <a:pt x="606" y="342"/>
                      <a:pt x="788" y="439"/>
                    </a:cubicBezTo>
                    <a:cubicBezTo>
                      <a:pt x="1004" y="554"/>
                      <a:pt x="1246" y="736"/>
                      <a:pt x="1484" y="800"/>
                    </a:cubicBezTo>
                    <a:cubicBezTo>
                      <a:pt x="1485" y="800"/>
                      <a:pt x="1486" y="800"/>
                      <a:pt x="1487" y="800"/>
                    </a:cubicBezTo>
                    <a:cubicBezTo>
                      <a:pt x="1502" y="800"/>
                      <a:pt x="1512" y="774"/>
                      <a:pt x="1492" y="770"/>
                    </a:cubicBezTo>
                    <a:cubicBezTo>
                      <a:pt x="1386" y="732"/>
                      <a:pt x="1288" y="639"/>
                      <a:pt x="1187" y="584"/>
                    </a:cubicBezTo>
                    <a:cubicBezTo>
                      <a:pt x="1042" y="503"/>
                      <a:pt x="898" y="422"/>
                      <a:pt x="758" y="346"/>
                    </a:cubicBezTo>
                    <a:cubicBezTo>
                      <a:pt x="731" y="330"/>
                      <a:pt x="703" y="318"/>
                      <a:pt x="675" y="303"/>
                    </a:cubicBezTo>
                    <a:lnTo>
                      <a:pt x="675" y="303"/>
                    </a:lnTo>
                    <a:cubicBezTo>
                      <a:pt x="696" y="314"/>
                      <a:pt x="722" y="322"/>
                      <a:pt x="746" y="333"/>
                    </a:cubicBezTo>
                    <a:cubicBezTo>
                      <a:pt x="1017" y="448"/>
                      <a:pt x="1284" y="575"/>
                      <a:pt x="1556" y="698"/>
                    </a:cubicBezTo>
                    <a:cubicBezTo>
                      <a:pt x="1557" y="699"/>
                      <a:pt x="1558" y="699"/>
                      <a:pt x="1559" y="699"/>
                    </a:cubicBezTo>
                    <a:cubicBezTo>
                      <a:pt x="1565" y="699"/>
                      <a:pt x="1567" y="689"/>
                      <a:pt x="1560" y="685"/>
                    </a:cubicBezTo>
                    <a:cubicBezTo>
                      <a:pt x="1004" y="346"/>
                      <a:pt x="71" y="28"/>
                      <a:pt x="41" y="15"/>
                    </a:cubicBezTo>
                    <a:lnTo>
                      <a:pt x="33" y="15"/>
                    </a:lnTo>
                    <a:lnTo>
                      <a:pt x="12" y="3"/>
                    </a:lnTo>
                    <a:cubicBezTo>
                      <a:pt x="11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9"/>
              <p:cNvSpPr/>
              <p:nvPr/>
            </p:nvSpPr>
            <p:spPr>
              <a:xfrm>
                <a:off x="953659" y="5549641"/>
                <a:ext cx="308607" cy="54344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2092" extrusionOk="0">
                    <a:moveTo>
                      <a:pt x="162" y="1"/>
                    </a:moveTo>
                    <a:cubicBezTo>
                      <a:pt x="86" y="1"/>
                      <a:pt x="13" y="55"/>
                      <a:pt x="4" y="141"/>
                    </a:cubicBezTo>
                    <a:cubicBezTo>
                      <a:pt x="0" y="222"/>
                      <a:pt x="4" y="303"/>
                      <a:pt x="21" y="379"/>
                    </a:cubicBezTo>
                    <a:cubicBezTo>
                      <a:pt x="30" y="498"/>
                      <a:pt x="47" y="616"/>
                      <a:pt x="72" y="731"/>
                    </a:cubicBezTo>
                    <a:cubicBezTo>
                      <a:pt x="115" y="934"/>
                      <a:pt x="174" y="1138"/>
                      <a:pt x="250" y="1333"/>
                    </a:cubicBezTo>
                    <a:cubicBezTo>
                      <a:pt x="332" y="1521"/>
                      <a:pt x="531" y="2091"/>
                      <a:pt x="821" y="2091"/>
                    </a:cubicBezTo>
                    <a:cubicBezTo>
                      <a:pt x="833" y="2091"/>
                      <a:pt x="845" y="2090"/>
                      <a:pt x="857" y="2088"/>
                    </a:cubicBezTo>
                    <a:cubicBezTo>
                      <a:pt x="1188" y="2033"/>
                      <a:pt x="870" y="1367"/>
                      <a:pt x="815" y="1202"/>
                    </a:cubicBezTo>
                    <a:cubicBezTo>
                      <a:pt x="738" y="981"/>
                      <a:pt x="649" y="765"/>
                      <a:pt x="556" y="553"/>
                    </a:cubicBezTo>
                    <a:cubicBezTo>
                      <a:pt x="484" y="383"/>
                      <a:pt x="403" y="192"/>
                      <a:pt x="280" y="57"/>
                    </a:cubicBezTo>
                    <a:cubicBezTo>
                      <a:pt x="248" y="18"/>
                      <a:pt x="205" y="1"/>
                      <a:pt x="1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9"/>
              <p:cNvSpPr/>
              <p:nvPr/>
            </p:nvSpPr>
            <p:spPr>
              <a:xfrm>
                <a:off x="962491" y="5566267"/>
                <a:ext cx="200283" cy="42187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24" extrusionOk="0">
                    <a:moveTo>
                      <a:pt x="68" y="0"/>
                    </a:moveTo>
                    <a:cubicBezTo>
                      <a:pt x="61" y="0"/>
                      <a:pt x="55" y="5"/>
                      <a:pt x="55" y="14"/>
                    </a:cubicBezTo>
                    <a:cubicBezTo>
                      <a:pt x="60" y="82"/>
                      <a:pt x="68" y="154"/>
                      <a:pt x="89" y="222"/>
                    </a:cubicBezTo>
                    <a:cubicBezTo>
                      <a:pt x="81" y="196"/>
                      <a:pt x="68" y="166"/>
                      <a:pt x="55" y="141"/>
                    </a:cubicBezTo>
                    <a:cubicBezTo>
                      <a:pt x="53" y="135"/>
                      <a:pt x="48" y="131"/>
                      <a:pt x="43" y="131"/>
                    </a:cubicBezTo>
                    <a:cubicBezTo>
                      <a:pt x="37" y="131"/>
                      <a:pt x="32" y="135"/>
                      <a:pt x="30" y="141"/>
                    </a:cubicBezTo>
                    <a:cubicBezTo>
                      <a:pt x="0" y="239"/>
                      <a:pt x="43" y="328"/>
                      <a:pt x="68" y="425"/>
                    </a:cubicBezTo>
                    <a:cubicBezTo>
                      <a:pt x="102" y="565"/>
                      <a:pt x="140" y="701"/>
                      <a:pt x="191" y="832"/>
                    </a:cubicBezTo>
                    <a:cubicBezTo>
                      <a:pt x="280" y="1074"/>
                      <a:pt x="352" y="1324"/>
                      <a:pt x="509" y="1536"/>
                    </a:cubicBezTo>
                    <a:cubicBezTo>
                      <a:pt x="511" y="1540"/>
                      <a:pt x="514" y="1541"/>
                      <a:pt x="517" y="1541"/>
                    </a:cubicBezTo>
                    <a:cubicBezTo>
                      <a:pt x="526" y="1541"/>
                      <a:pt x="537" y="1529"/>
                      <a:pt x="530" y="1519"/>
                    </a:cubicBezTo>
                    <a:cubicBezTo>
                      <a:pt x="416" y="1295"/>
                      <a:pt x="339" y="1040"/>
                      <a:pt x="259" y="803"/>
                    </a:cubicBezTo>
                    <a:cubicBezTo>
                      <a:pt x="216" y="663"/>
                      <a:pt x="183" y="514"/>
                      <a:pt x="140" y="370"/>
                    </a:cubicBezTo>
                    <a:lnTo>
                      <a:pt x="140" y="370"/>
                    </a:lnTo>
                    <a:cubicBezTo>
                      <a:pt x="174" y="451"/>
                      <a:pt x="204" y="531"/>
                      <a:pt x="225" y="603"/>
                    </a:cubicBezTo>
                    <a:cubicBezTo>
                      <a:pt x="297" y="858"/>
                      <a:pt x="399" y="1104"/>
                      <a:pt x="526" y="1333"/>
                    </a:cubicBezTo>
                    <a:cubicBezTo>
                      <a:pt x="531" y="1339"/>
                      <a:pt x="537" y="1342"/>
                      <a:pt x="543" y="1342"/>
                    </a:cubicBezTo>
                    <a:cubicBezTo>
                      <a:pt x="553" y="1342"/>
                      <a:pt x="563" y="1334"/>
                      <a:pt x="560" y="1320"/>
                    </a:cubicBezTo>
                    <a:cubicBezTo>
                      <a:pt x="475" y="1095"/>
                      <a:pt x="395" y="870"/>
                      <a:pt x="314" y="641"/>
                    </a:cubicBezTo>
                    <a:cubicBezTo>
                      <a:pt x="280" y="535"/>
                      <a:pt x="246" y="425"/>
                      <a:pt x="208" y="315"/>
                    </a:cubicBezTo>
                    <a:lnTo>
                      <a:pt x="208" y="315"/>
                    </a:lnTo>
                    <a:cubicBezTo>
                      <a:pt x="229" y="357"/>
                      <a:pt x="255" y="400"/>
                      <a:pt x="280" y="434"/>
                    </a:cubicBezTo>
                    <a:cubicBezTo>
                      <a:pt x="348" y="561"/>
                      <a:pt x="407" y="697"/>
                      <a:pt x="454" y="837"/>
                    </a:cubicBezTo>
                    <a:cubicBezTo>
                      <a:pt x="556" y="1095"/>
                      <a:pt x="628" y="1362"/>
                      <a:pt x="738" y="1617"/>
                    </a:cubicBezTo>
                    <a:cubicBezTo>
                      <a:pt x="741" y="1621"/>
                      <a:pt x="746" y="1623"/>
                      <a:pt x="751" y="1623"/>
                    </a:cubicBezTo>
                    <a:cubicBezTo>
                      <a:pt x="761" y="1623"/>
                      <a:pt x="771" y="1617"/>
                      <a:pt x="768" y="1608"/>
                    </a:cubicBezTo>
                    <a:cubicBezTo>
                      <a:pt x="687" y="1341"/>
                      <a:pt x="615" y="1074"/>
                      <a:pt x="513" y="811"/>
                    </a:cubicBezTo>
                    <a:cubicBezTo>
                      <a:pt x="429" y="578"/>
                      <a:pt x="331" y="298"/>
                      <a:pt x="170" y="107"/>
                    </a:cubicBezTo>
                    <a:cubicBezTo>
                      <a:pt x="167" y="99"/>
                      <a:pt x="161" y="96"/>
                      <a:pt x="155" y="96"/>
                    </a:cubicBezTo>
                    <a:cubicBezTo>
                      <a:pt x="145" y="96"/>
                      <a:pt x="135" y="106"/>
                      <a:pt x="140" y="120"/>
                    </a:cubicBezTo>
                    <a:cubicBezTo>
                      <a:pt x="140" y="128"/>
                      <a:pt x="144" y="137"/>
                      <a:pt x="144" y="145"/>
                    </a:cubicBezTo>
                    <a:cubicBezTo>
                      <a:pt x="123" y="99"/>
                      <a:pt x="102" y="52"/>
                      <a:pt x="81" y="9"/>
                    </a:cubicBezTo>
                    <a:cubicBezTo>
                      <a:pt x="79" y="4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9"/>
              <p:cNvSpPr/>
              <p:nvPr/>
            </p:nvSpPr>
            <p:spPr>
              <a:xfrm>
                <a:off x="810265" y="5575878"/>
                <a:ext cx="194308" cy="557991"/>
              </a:xfrm>
              <a:custGeom>
                <a:avLst/>
                <a:gdLst/>
                <a:ahLst/>
                <a:cxnLst/>
                <a:rect l="l" t="t" r="r" b="b"/>
                <a:pathLst>
                  <a:path w="748" h="2148" extrusionOk="0">
                    <a:moveTo>
                      <a:pt x="571" y="1"/>
                    </a:moveTo>
                    <a:cubicBezTo>
                      <a:pt x="564" y="1"/>
                      <a:pt x="556" y="1"/>
                      <a:pt x="548" y="2"/>
                    </a:cubicBezTo>
                    <a:cubicBezTo>
                      <a:pt x="425" y="19"/>
                      <a:pt x="306" y="452"/>
                      <a:pt x="268" y="630"/>
                    </a:cubicBezTo>
                    <a:cubicBezTo>
                      <a:pt x="213" y="833"/>
                      <a:pt x="170" y="1046"/>
                      <a:pt x="145" y="1258"/>
                    </a:cubicBezTo>
                    <a:cubicBezTo>
                      <a:pt x="128" y="1461"/>
                      <a:pt x="1" y="2042"/>
                      <a:pt x="298" y="2136"/>
                    </a:cubicBezTo>
                    <a:cubicBezTo>
                      <a:pt x="322" y="2144"/>
                      <a:pt x="344" y="2148"/>
                      <a:pt x="365" y="2148"/>
                    </a:cubicBezTo>
                    <a:cubicBezTo>
                      <a:pt x="628" y="2148"/>
                      <a:pt x="676" y="1550"/>
                      <a:pt x="692" y="1381"/>
                    </a:cubicBezTo>
                    <a:cubicBezTo>
                      <a:pt x="722" y="1177"/>
                      <a:pt x="739" y="969"/>
                      <a:pt x="747" y="761"/>
                    </a:cubicBezTo>
                    <a:cubicBezTo>
                      <a:pt x="747" y="600"/>
                      <a:pt x="747" y="303"/>
                      <a:pt x="726" y="206"/>
                    </a:cubicBezTo>
                    <a:cubicBezTo>
                      <a:pt x="706" y="111"/>
                      <a:pt x="675" y="1"/>
                      <a:pt x="5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9"/>
              <p:cNvSpPr/>
              <p:nvPr/>
            </p:nvSpPr>
            <p:spPr>
              <a:xfrm>
                <a:off x="871052" y="5577956"/>
                <a:ext cx="104947" cy="44525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1714" extrusionOk="0">
                    <a:moveTo>
                      <a:pt x="366" y="1"/>
                    </a:moveTo>
                    <a:cubicBezTo>
                      <a:pt x="364" y="1"/>
                      <a:pt x="362" y="1"/>
                      <a:pt x="361" y="3"/>
                    </a:cubicBezTo>
                    <a:cubicBezTo>
                      <a:pt x="229" y="240"/>
                      <a:pt x="161" y="524"/>
                      <a:pt x="115" y="792"/>
                    </a:cubicBezTo>
                    <a:cubicBezTo>
                      <a:pt x="55" y="1088"/>
                      <a:pt x="17" y="1394"/>
                      <a:pt x="0" y="1699"/>
                    </a:cubicBezTo>
                    <a:cubicBezTo>
                      <a:pt x="2" y="1708"/>
                      <a:pt x="10" y="1714"/>
                      <a:pt x="18" y="1714"/>
                    </a:cubicBezTo>
                    <a:cubicBezTo>
                      <a:pt x="25" y="1714"/>
                      <a:pt x="32" y="1709"/>
                      <a:pt x="34" y="1699"/>
                    </a:cubicBezTo>
                    <a:cubicBezTo>
                      <a:pt x="89" y="1220"/>
                      <a:pt x="178" y="741"/>
                      <a:pt x="301" y="274"/>
                    </a:cubicBezTo>
                    <a:lnTo>
                      <a:pt x="301" y="274"/>
                    </a:lnTo>
                    <a:cubicBezTo>
                      <a:pt x="272" y="478"/>
                      <a:pt x="263" y="686"/>
                      <a:pt x="238" y="889"/>
                    </a:cubicBezTo>
                    <a:cubicBezTo>
                      <a:pt x="208" y="1135"/>
                      <a:pt x="119" y="1424"/>
                      <a:pt x="144" y="1665"/>
                    </a:cubicBezTo>
                    <a:cubicBezTo>
                      <a:pt x="146" y="1676"/>
                      <a:pt x="155" y="1681"/>
                      <a:pt x="163" y="1681"/>
                    </a:cubicBezTo>
                    <a:cubicBezTo>
                      <a:pt x="171" y="1681"/>
                      <a:pt x="178" y="1676"/>
                      <a:pt x="178" y="1665"/>
                    </a:cubicBezTo>
                    <a:cubicBezTo>
                      <a:pt x="178" y="1551"/>
                      <a:pt x="225" y="1428"/>
                      <a:pt x="246" y="1313"/>
                    </a:cubicBezTo>
                    <a:cubicBezTo>
                      <a:pt x="272" y="1152"/>
                      <a:pt x="289" y="991"/>
                      <a:pt x="314" y="825"/>
                    </a:cubicBezTo>
                    <a:cubicBezTo>
                      <a:pt x="318" y="796"/>
                      <a:pt x="322" y="762"/>
                      <a:pt x="322" y="728"/>
                    </a:cubicBezTo>
                    <a:lnTo>
                      <a:pt x="322" y="813"/>
                    </a:lnTo>
                    <a:cubicBezTo>
                      <a:pt x="314" y="1110"/>
                      <a:pt x="293" y="1402"/>
                      <a:pt x="272" y="1699"/>
                    </a:cubicBezTo>
                    <a:cubicBezTo>
                      <a:pt x="272" y="1703"/>
                      <a:pt x="275" y="1706"/>
                      <a:pt x="278" y="1706"/>
                    </a:cubicBezTo>
                    <a:cubicBezTo>
                      <a:pt x="281" y="1706"/>
                      <a:pt x="284" y="1703"/>
                      <a:pt x="284" y="1699"/>
                    </a:cubicBezTo>
                    <a:cubicBezTo>
                      <a:pt x="403" y="1059"/>
                      <a:pt x="369" y="71"/>
                      <a:pt x="369" y="41"/>
                    </a:cubicBezTo>
                    <a:cubicBezTo>
                      <a:pt x="369" y="37"/>
                      <a:pt x="369" y="37"/>
                      <a:pt x="365" y="37"/>
                    </a:cubicBezTo>
                    <a:cubicBezTo>
                      <a:pt x="369" y="28"/>
                      <a:pt x="373" y="15"/>
                      <a:pt x="373" y="7"/>
                    </a:cubicBezTo>
                    <a:cubicBezTo>
                      <a:pt x="376" y="4"/>
                      <a:pt x="371" y="1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9"/>
              <p:cNvSpPr/>
              <p:nvPr/>
            </p:nvSpPr>
            <p:spPr>
              <a:xfrm>
                <a:off x="586602" y="5527821"/>
                <a:ext cx="404202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06" extrusionOk="0">
                    <a:moveTo>
                      <a:pt x="1377" y="1"/>
                    </a:moveTo>
                    <a:cubicBezTo>
                      <a:pt x="1351" y="1"/>
                      <a:pt x="1324" y="7"/>
                      <a:pt x="1299" y="22"/>
                    </a:cubicBezTo>
                    <a:cubicBezTo>
                      <a:pt x="1231" y="64"/>
                      <a:pt x="1171" y="115"/>
                      <a:pt x="1116" y="174"/>
                    </a:cubicBezTo>
                    <a:cubicBezTo>
                      <a:pt x="1027" y="251"/>
                      <a:pt x="942" y="336"/>
                      <a:pt x="866" y="425"/>
                    </a:cubicBezTo>
                    <a:cubicBezTo>
                      <a:pt x="722" y="577"/>
                      <a:pt x="590" y="743"/>
                      <a:pt x="480" y="921"/>
                    </a:cubicBezTo>
                    <a:cubicBezTo>
                      <a:pt x="370" y="1103"/>
                      <a:pt x="1" y="1633"/>
                      <a:pt x="221" y="1854"/>
                    </a:cubicBezTo>
                    <a:cubicBezTo>
                      <a:pt x="258" y="1890"/>
                      <a:pt x="296" y="1906"/>
                      <a:pt x="337" y="1906"/>
                    </a:cubicBezTo>
                    <a:cubicBezTo>
                      <a:pt x="561" y="1906"/>
                      <a:pt x="831" y="1421"/>
                      <a:pt x="917" y="1303"/>
                    </a:cubicBezTo>
                    <a:cubicBezTo>
                      <a:pt x="1048" y="1112"/>
                      <a:pt x="1176" y="912"/>
                      <a:pt x="1290" y="713"/>
                    </a:cubicBezTo>
                    <a:cubicBezTo>
                      <a:pt x="1384" y="556"/>
                      <a:pt x="1490" y="378"/>
                      <a:pt x="1532" y="196"/>
                    </a:cubicBezTo>
                    <a:cubicBezTo>
                      <a:pt x="1555" y="89"/>
                      <a:pt x="1471" y="1"/>
                      <a:pt x="13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9"/>
              <p:cNvSpPr/>
              <p:nvPr/>
            </p:nvSpPr>
            <p:spPr>
              <a:xfrm>
                <a:off x="698304" y="5541329"/>
                <a:ext cx="258471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1517" extrusionOk="0">
                    <a:moveTo>
                      <a:pt x="983" y="1"/>
                    </a:moveTo>
                    <a:cubicBezTo>
                      <a:pt x="980" y="1"/>
                      <a:pt x="978" y="2"/>
                      <a:pt x="975" y="4"/>
                    </a:cubicBezTo>
                    <a:cubicBezTo>
                      <a:pt x="920" y="42"/>
                      <a:pt x="869" y="93"/>
                      <a:pt x="826" y="148"/>
                    </a:cubicBezTo>
                    <a:cubicBezTo>
                      <a:pt x="839" y="127"/>
                      <a:pt x="856" y="101"/>
                      <a:pt x="869" y="80"/>
                    </a:cubicBezTo>
                    <a:cubicBezTo>
                      <a:pt x="876" y="69"/>
                      <a:pt x="867" y="54"/>
                      <a:pt x="856" y="54"/>
                    </a:cubicBezTo>
                    <a:cubicBezTo>
                      <a:pt x="854" y="54"/>
                      <a:pt x="853" y="54"/>
                      <a:pt x="852" y="55"/>
                    </a:cubicBezTo>
                    <a:cubicBezTo>
                      <a:pt x="758" y="93"/>
                      <a:pt x="708" y="178"/>
                      <a:pt x="644" y="254"/>
                    </a:cubicBezTo>
                    <a:cubicBezTo>
                      <a:pt x="555" y="364"/>
                      <a:pt x="466" y="474"/>
                      <a:pt x="385" y="589"/>
                    </a:cubicBezTo>
                    <a:cubicBezTo>
                      <a:pt x="241" y="805"/>
                      <a:pt x="80" y="1009"/>
                      <a:pt x="3" y="1259"/>
                    </a:cubicBezTo>
                    <a:cubicBezTo>
                      <a:pt x="1" y="1267"/>
                      <a:pt x="9" y="1274"/>
                      <a:pt x="17" y="1274"/>
                    </a:cubicBezTo>
                    <a:cubicBezTo>
                      <a:pt x="21" y="1274"/>
                      <a:pt x="26" y="1272"/>
                      <a:pt x="29" y="1268"/>
                    </a:cubicBezTo>
                    <a:cubicBezTo>
                      <a:pt x="143" y="1043"/>
                      <a:pt x="305" y="835"/>
                      <a:pt x="453" y="627"/>
                    </a:cubicBezTo>
                    <a:cubicBezTo>
                      <a:pt x="538" y="508"/>
                      <a:pt x="640" y="398"/>
                      <a:pt x="733" y="279"/>
                    </a:cubicBezTo>
                    <a:lnTo>
                      <a:pt x="733" y="279"/>
                    </a:lnTo>
                    <a:cubicBezTo>
                      <a:pt x="682" y="351"/>
                      <a:pt x="640" y="424"/>
                      <a:pt x="593" y="487"/>
                    </a:cubicBezTo>
                    <a:cubicBezTo>
                      <a:pt x="428" y="691"/>
                      <a:pt x="288" y="916"/>
                      <a:pt x="177" y="1157"/>
                    </a:cubicBezTo>
                    <a:cubicBezTo>
                      <a:pt x="171" y="1170"/>
                      <a:pt x="183" y="1179"/>
                      <a:pt x="194" y="1179"/>
                    </a:cubicBezTo>
                    <a:cubicBezTo>
                      <a:pt x="199" y="1179"/>
                      <a:pt x="203" y="1178"/>
                      <a:pt x="207" y="1174"/>
                    </a:cubicBezTo>
                    <a:cubicBezTo>
                      <a:pt x="339" y="975"/>
                      <a:pt x="474" y="776"/>
                      <a:pt x="614" y="581"/>
                    </a:cubicBezTo>
                    <a:cubicBezTo>
                      <a:pt x="678" y="487"/>
                      <a:pt x="750" y="398"/>
                      <a:pt x="818" y="305"/>
                    </a:cubicBezTo>
                    <a:lnTo>
                      <a:pt x="818" y="305"/>
                    </a:lnTo>
                    <a:cubicBezTo>
                      <a:pt x="797" y="347"/>
                      <a:pt x="775" y="390"/>
                      <a:pt x="758" y="428"/>
                    </a:cubicBezTo>
                    <a:cubicBezTo>
                      <a:pt x="695" y="559"/>
                      <a:pt x="623" y="687"/>
                      <a:pt x="538" y="805"/>
                    </a:cubicBezTo>
                    <a:cubicBezTo>
                      <a:pt x="385" y="1039"/>
                      <a:pt x="211" y="1255"/>
                      <a:pt x="71" y="1497"/>
                    </a:cubicBezTo>
                    <a:cubicBezTo>
                      <a:pt x="68" y="1507"/>
                      <a:pt x="77" y="1516"/>
                      <a:pt x="86" y="1516"/>
                    </a:cubicBezTo>
                    <a:cubicBezTo>
                      <a:pt x="88" y="1516"/>
                      <a:pt x="91" y="1516"/>
                      <a:pt x="92" y="1514"/>
                    </a:cubicBezTo>
                    <a:cubicBezTo>
                      <a:pt x="266" y="1289"/>
                      <a:pt x="436" y="1077"/>
                      <a:pt x="593" y="839"/>
                    </a:cubicBezTo>
                    <a:cubicBezTo>
                      <a:pt x="733" y="636"/>
                      <a:pt x="903" y="394"/>
                      <a:pt x="966" y="152"/>
                    </a:cubicBezTo>
                    <a:cubicBezTo>
                      <a:pt x="975" y="137"/>
                      <a:pt x="963" y="124"/>
                      <a:pt x="950" y="124"/>
                    </a:cubicBezTo>
                    <a:cubicBezTo>
                      <a:pt x="945" y="124"/>
                      <a:pt x="940" y="126"/>
                      <a:pt x="937" y="131"/>
                    </a:cubicBezTo>
                    <a:cubicBezTo>
                      <a:pt x="931" y="137"/>
                      <a:pt x="927" y="140"/>
                      <a:pt x="924" y="145"/>
                    </a:cubicBezTo>
                    <a:lnTo>
                      <a:pt x="924" y="145"/>
                    </a:lnTo>
                    <a:cubicBezTo>
                      <a:pt x="948" y="104"/>
                      <a:pt x="972" y="61"/>
                      <a:pt x="992" y="21"/>
                    </a:cubicBezTo>
                    <a:cubicBezTo>
                      <a:pt x="995" y="11"/>
                      <a:pt x="991" y="1"/>
                      <a:pt x="9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9"/>
              <p:cNvSpPr/>
              <p:nvPr/>
            </p:nvSpPr>
            <p:spPr>
              <a:xfrm>
                <a:off x="401645" y="5531457"/>
                <a:ext cx="539023" cy="30315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167" extrusionOk="0">
                    <a:moveTo>
                      <a:pt x="1890" y="1"/>
                    </a:moveTo>
                    <a:cubicBezTo>
                      <a:pt x="1731" y="1"/>
                      <a:pt x="1446" y="99"/>
                      <a:pt x="1311" y="152"/>
                    </a:cubicBezTo>
                    <a:cubicBezTo>
                      <a:pt x="1111" y="224"/>
                      <a:pt x="916" y="309"/>
                      <a:pt x="730" y="406"/>
                    </a:cubicBezTo>
                    <a:cubicBezTo>
                      <a:pt x="547" y="508"/>
                      <a:pt x="0" y="729"/>
                      <a:pt x="85" y="1026"/>
                    </a:cubicBezTo>
                    <a:cubicBezTo>
                      <a:pt x="114" y="1129"/>
                      <a:pt x="193" y="1167"/>
                      <a:pt x="292" y="1167"/>
                    </a:cubicBezTo>
                    <a:cubicBezTo>
                      <a:pt x="510" y="1167"/>
                      <a:pt x="826" y="986"/>
                      <a:pt x="933" y="928"/>
                    </a:cubicBezTo>
                    <a:cubicBezTo>
                      <a:pt x="1120" y="839"/>
                      <a:pt x="1298" y="733"/>
                      <a:pt x="1472" y="623"/>
                    </a:cubicBezTo>
                    <a:cubicBezTo>
                      <a:pt x="1629" y="521"/>
                      <a:pt x="1782" y="411"/>
                      <a:pt x="1922" y="292"/>
                    </a:cubicBezTo>
                    <a:cubicBezTo>
                      <a:pt x="1994" y="216"/>
                      <a:pt x="2074" y="118"/>
                      <a:pt x="1989" y="29"/>
                    </a:cubicBezTo>
                    <a:cubicBezTo>
                      <a:pt x="1971" y="9"/>
                      <a:pt x="1936" y="1"/>
                      <a:pt x="18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9"/>
              <p:cNvSpPr/>
              <p:nvPr/>
            </p:nvSpPr>
            <p:spPr>
              <a:xfrm>
                <a:off x="503735" y="5550940"/>
                <a:ext cx="422646" cy="231977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893" extrusionOk="0">
                    <a:moveTo>
                      <a:pt x="1622" y="1"/>
                    </a:moveTo>
                    <a:cubicBezTo>
                      <a:pt x="1350" y="22"/>
                      <a:pt x="1079" y="128"/>
                      <a:pt x="833" y="238"/>
                    </a:cubicBezTo>
                    <a:cubicBezTo>
                      <a:pt x="553" y="357"/>
                      <a:pt x="282" y="497"/>
                      <a:pt x="19" y="658"/>
                    </a:cubicBezTo>
                    <a:cubicBezTo>
                      <a:pt x="0" y="665"/>
                      <a:pt x="11" y="689"/>
                      <a:pt x="28" y="689"/>
                    </a:cubicBezTo>
                    <a:cubicBezTo>
                      <a:pt x="30" y="689"/>
                      <a:pt x="33" y="689"/>
                      <a:pt x="36" y="688"/>
                    </a:cubicBezTo>
                    <a:cubicBezTo>
                      <a:pt x="464" y="459"/>
                      <a:pt x="905" y="264"/>
                      <a:pt x="1359" y="102"/>
                    </a:cubicBezTo>
                    <a:lnTo>
                      <a:pt x="1359" y="102"/>
                    </a:lnTo>
                    <a:cubicBezTo>
                      <a:pt x="1177" y="196"/>
                      <a:pt x="1003" y="306"/>
                      <a:pt x="816" y="399"/>
                    </a:cubicBezTo>
                    <a:cubicBezTo>
                      <a:pt x="600" y="510"/>
                      <a:pt x="311" y="603"/>
                      <a:pt x="125" y="760"/>
                    </a:cubicBezTo>
                    <a:cubicBezTo>
                      <a:pt x="110" y="771"/>
                      <a:pt x="124" y="791"/>
                      <a:pt x="136" y="791"/>
                    </a:cubicBezTo>
                    <a:cubicBezTo>
                      <a:pt x="138" y="791"/>
                      <a:pt x="140" y="791"/>
                      <a:pt x="142" y="790"/>
                    </a:cubicBezTo>
                    <a:cubicBezTo>
                      <a:pt x="239" y="722"/>
                      <a:pt x="366" y="692"/>
                      <a:pt x="472" y="641"/>
                    </a:cubicBezTo>
                    <a:cubicBezTo>
                      <a:pt x="621" y="573"/>
                      <a:pt x="765" y="497"/>
                      <a:pt x="914" y="425"/>
                    </a:cubicBezTo>
                    <a:cubicBezTo>
                      <a:pt x="943" y="408"/>
                      <a:pt x="973" y="395"/>
                      <a:pt x="1003" y="378"/>
                    </a:cubicBezTo>
                    <a:lnTo>
                      <a:pt x="1003" y="378"/>
                    </a:lnTo>
                    <a:cubicBezTo>
                      <a:pt x="977" y="395"/>
                      <a:pt x="956" y="408"/>
                      <a:pt x="931" y="425"/>
                    </a:cubicBezTo>
                    <a:cubicBezTo>
                      <a:pt x="680" y="577"/>
                      <a:pt x="422" y="730"/>
                      <a:pt x="167" y="879"/>
                    </a:cubicBezTo>
                    <a:cubicBezTo>
                      <a:pt x="160" y="882"/>
                      <a:pt x="165" y="892"/>
                      <a:pt x="172" y="892"/>
                    </a:cubicBezTo>
                    <a:cubicBezTo>
                      <a:pt x="173" y="892"/>
                      <a:pt x="174" y="892"/>
                      <a:pt x="176" y="891"/>
                    </a:cubicBezTo>
                    <a:cubicBezTo>
                      <a:pt x="769" y="628"/>
                      <a:pt x="1567" y="47"/>
                      <a:pt x="1592" y="26"/>
                    </a:cubicBezTo>
                    <a:cubicBezTo>
                      <a:pt x="1592" y="26"/>
                      <a:pt x="1592" y="22"/>
                      <a:pt x="1592" y="22"/>
                    </a:cubicBezTo>
                    <a:lnTo>
                      <a:pt x="1618" y="13"/>
                    </a:lnTo>
                    <a:cubicBezTo>
                      <a:pt x="1626" y="9"/>
                      <a:pt x="1626" y="1"/>
                      <a:pt x="1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9"/>
              <p:cNvSpPr/>
              <p:nvPr/>
            </p:nvSpPr>
            <p:spPr>
              <a:xfrm>
                <a:off x="342158" y="5392739"/>
                <a:ext cx="608381" cy="17378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69" extrusionOk="0">
                    <a:moveTo>
                      <a:pt x="644" y="0"/>
                    </a:moveTo>
                    <a:cubicBezTo>
                      <a:pt x="408" y="0"/>
                      <a:pt x="161" y="40"/>
                      <a:pt x="106" y="215"/>
                    </a:cubicBezTo>
                    <a:cubicBezTo>
                      <a:pt x="0" y="538"/>
                      <a:pt x="738" y="559"/>
                      <a:pt x="908" y="584"/>
                    </a:cubicBezTo>
                    <a:cubicBezTo>
                      <a:pt x="1141" y="618"/>
                      <a:pt x="1374" y="639"/>
                      <a:pt x="1608" y="656"/>
                    </a:cubicBezTo>
                    <a:cubicBezTo>
                      <a:pt x="1693" y="662"/>
                      <a:pt x="1786" y="669"/>
                      <a:pt x="1878" y="669"/>
                    </a:cubicBezTo>
                    <a:cubicBezTo>
                      <a:pt x="1979" y="669"/>
                      <a:pt x="2079" y="661"/>
                      <a:pt x="2172" y="639"/>
                    </a:cubicBezTo>
                    <a:cubicBezTo>
                      <a:pt x="2308" y="605"/>
                      <a:pt x="2341" y="427"/>
                      <a:pt x="2223" y="351"/>
                    </a:cubicBezTo>
                    <a:cubicBezTo>
                      <a:pt x="2155" y="313"/>
                      <a:pt x="2083" y="279"/>
                      <a:pt x="2006" y="258"/>
                    </a:cubicBezTo>
                    <a:cubicBezTo>
                      <a:pt x="1896" y="211"/>
                      <a:pt x="1786" y="173"/>
                      <a:pt x="1671" y="147"/>
                    </a:cubicBezTo>
                    <a:cubicBezTo>
                      <a:pt x="1468" y="84"/>
                      <a:pt x="1260" y="46"/>
                      <a:pt x="1052" y="24"/>
                    </a:cubicBezTo>
                    <a:cubicBezTo>
                      <a:pt x="965" y="19"/>
                      <a:pt x="807" y="0"/>
                      <a:pt x="6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9"/>
              <p:cNvSpPr/>
              <p:nvPr/>
            </p:nvSpPr>
            <p:spPr>
              <a:xfrm>
                <a:off x="467627" y="5430666"/>
                <a:ext cx="459793" cy="103649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399" extrusionOk="0">
                    <a:moveTo>
                      <a:pt x="397" y="0"/>
                    </a:moveTo>
                    <a:cubicBezTo>
                      <a:pt x="331" y="0"/>
                      <a:pt x="266" y="4"/>
                      <a:pt x="200" y="14"/>
                    </a:cubicBezTo>
                    <a:cubicBezTo>
                      <a:pt x="187" y="18"/>
                      <a:pt x="187" y="39"/>
                      <a:pt x="200" y="44"/>
                    </a:cubicBezTo>
                    <a:cubicBezTo>
                      <a:pt x="455" y="44"/>
                      <a:pt x="713" y="95"/>
                      <a:pt x="964" y="133"/>
                    </a:cubicBezTo>
                    <a:cubicBezTo>
                      <a:pt x="1108" y="158"/>
                      <a:pt x="1256" y="196"/>
                      <a:pt x="1400" y="226"/>
                    </a:cubicBezTo>
                    <a:cubicBezTo>
                      <a:pt x="1316" y="213"/>
                      <a:pt x="1231" y="209"/>
                      <a:pt x="1154" y="192"/>
                    </a:cubicBezTo>
                    <a:cubicBezTo>
                      <a:pt x="932" y="145"/>
                      <a:pt x="707" y="123"/>
                      <a:pt x="479" y="123"/>
                    </a:cubicBezTo>
                    <a:cubicBezTo>
                      <a:pt x="441" y="123"/>
                      <a:pt x="403" y="123"/>
                      <a:pt x="365" y="124"/>
                    </a:cubicBezTo>
                    <a:cubicBezTo>
                      <a:pt x="349" y="129"/>
                      <a:pt x="349" y="154"/>
                      <a:pt x="365" y="158"/>
                    </a:cubicBezTo>
                    <a:cubicBezTo>
                      <a:pt x="603" y="188"/>
                      <a:pt x="845" y="218"/>
                      <a:pt x="1082" y="256"/>
                    </a:cubicBezTo>
                    <a:cubicBezTo>
                      <a:pt x="1193" y="273"/>
                      <a:pt x="1307" y="294"/>
                      <a:pt x="1417" y="311"/>
                    </a:cubicBezTo>
                    <a:cubicBezTo>
                      <a:pt x="1371" y="311"/>
                      <a:pt x="1324" y="315"/>
                      <a:pt x="1282" y="319"/>
                    </a:cubicBezTo>
                    <a:cubicBezTo>
                      <a:pt x="1137" y="319"/>
                      <a:pt x="989" y="311"/>
                      <a:pt x="845" y="290"/>
                    </a:cubicBezTo>
                    <a:cubicBezTo>
                      <a:pt x="569" y="260"/>
                      <a:pt x="298" y="201"/>
                      <a:pt x="22" y="184"/>
                    </a:cubicBezTo>
                    <a:cubicBezTo>
                      <a:pt x="5" y="184"/>
                      <a:pt x="1" y="209"/>
                      <a:pt x="18" y="209"/>
                    </a:cubicBezTo>
                    <a:cubicBezTo>
                      <a:pt x="293" y="264"/>
                      <a:pt x="561" y="319"/>
                      <a:pt x="841" y="353"/>
                    </a:cubicBezTo>
                    <a:cubicBezTo>
                      <a:pt x="1004" y="373"/>
                      <a:pt x="1187" y="398"/>
                      <a:pt x="1364" y="398"/>
                    </a:cubicBezTo>
                    <a:cubicBezTo>
                      <a:pt x="1454" y="398"/>
                      <a:pt x="1542" y="392"/>
                      <a:pt x="1625" y="375"/>
                    </a:cubicBezTo>
                    <a:cubicBezTo>
                      <a:pt x="1638" y="366"/>
                      <a:pt x="1638" y="349"/>
                      <a:pt x="1625" y="341"/>
                    </a:cubicBezTo>
                    <a:lnTo>
                      <a:pt x="1600" y="332"/>
                    </a:lnTo>
                    <a:lnTo>
                      <a:pt x="1600" y="332"/>
                    </a:lnTo>
                    <a:cubicBezTo>
                      <a:pt x="1651" y="341"/>
                      <a:pt x="1702" y="341"/>
                      <a:pt x="1752" y="341"/>
                    </a:cubicBezTo>
                    <a:cubicBezTo>
                      <a:pt x="1765" y="341"/>
                      <a:pt x="1769" y="324"/>
                      <a:pt x="1761" y="319"/>
                    </a:cubicBezTo>
                    <a:cubicBezTo>
                      <a:pt x="1697" y="285"/>
                      <a:pt x="1629" y="264"/>
                      <a:pt x="1562" y="252"/>
                    </a:cubicBezTo>
                    <a:lnTo>
                      <a:pt x="1562" y="252"/>
                    </a:lnTo>
                    <a:cubicBezTo>
                      <a:pt x="1587" y="256"/>
                      <a:pt x="1617" y="256"/>
                      <a:pt x="1642" y="256"/>
                    </a:cubicBezTo>
                    <a:cubicBezTo>
                      <a:pt x="1659" y="256"/>
                      <a:pt x="1663" y="243"/>
                      <a:pt x="1655" y="230"/>
                    </a:cubicBezTo>
                    <a:cubicBezTo>
                      <a:pt x="1583" y="162"/>
                      <a:pt x="1485" y="158"/>
                      <a:pt x="1388" y="137"/>
                    </a:cubicBezTo>
                    <a:cubicBezTo>
                      <a:pt x="1248" y="103"/>
                      <a:pt x="1112" y="73"/>
                      <a:pt x="968" y="56"/>
                    </a:cubicBezTo>
                    <a:cubicBezTo>
                      <a:pt x="778" y="34"/>
                      <a:pt x="588" y="0"/>
                      <a:pt x="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9"/>
              <p:cNvSpPr/>
              <p:nvPr/>
            </p:nvSpPr>
            <p:spPr>
              <a:xfrm>
                <a:off x="420349" y="5140241"/>
                <a:ext cx="522397" cy="376930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1451" extrusionOk="0">
                    <a:moveTo>
                      <a:pt x="417" y="0"/>
                    </a:moveTo>
                    <a:cubicBezTo>
                      <a:pt x="361" y="0"/>
                      <a:pt x="308" y="16"/>
                      <a:pt x="263" y="55"/>
                    </a:cubicBezTo>
                    <a:cubicBezTo>
                      <a:pt x="0" y="280"/>
                      <a:pt x="560" y="678"/>
                      <a:pt x="704" y="784"/>
                    </a:cubicBezTo>
                    <a:cubicBezTo>
                      <a:pt x="866" y="916"/>
                      <a:pt x="1035" y="1039"/>
                      <a:pt x="1209" y="1149"/>
                    </a:cubicBezTo>
                    <a:cubicBezTo>
                      <a:pt x="1349" y="1234"/>
                      <a:pt x="1604" y="1382"/>
                      <a:pt x="1697" y="1416"/>
                    </a:cubicBezTo>
                    <a:cubicBezTo>
                      <a:pt x="1744" y="1434"/>
                      <a:pt x="1796" y="1451"/>
                      <a:pt x="1843" y="1451"/>
                    </a:cubicBezTo>
                    <a:cubicBezTo>
                      <a:pt x="1895" y="1451"/>
                      <a:pt x="1940" y="1431"/>
                      <a:pt x="1964" y="1374"/>
                    </a:cubicBezTo>
                    <a:cubicBezTo>
                      <a:pt x="2011" y="1259"/>
                      <a:pt x="1701" y="933"/>
                      <a:pt x="1570" y="810"/>
                    </a:cubicBezTo>
                    <a:cubicBezTo>
                      <a:pt x="1421" y="653"/>
                      <a:pt x="1264" y="513"/>
                      <a:pt x="1095" y="381"/>
                    </a:cubicBezTo>
                    <a:cubicBezTo>
                      <a:pt x="961" y="282"/>
                      <a:pt x="65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9"/>
              <p:cNvSpPr/>
              <p:nvPr/>
            </p:nvSpPr>
            <p:spPr>
              <a:xfrm>
                <a:off x="553871" y="5198690"/>
                <a:ext cx="369653" cy="30887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189" extrusionOk="0">
                    <a:moveTo>
                      <a:pt x="139" y="0"/>
                    </a:moveTo>
                    <a:cubicBezTo>
                      <a:pt x="126" y="0"/>
                      <a:pt x="117" y="19"/>
                      <a:pt x="131" y="29"/>
                    </a:cubicBezTo>
                    <a:cubicBezTo>
                      <a:pt x="513" y="322"/>
                      <a:pt x="878" y="644"/>
                      <a:pt x="1217" y="992"/>
                    </a:cubicBezTo>
                    <a:cubicBezTo>
                      <a:pt x="1056" y="860"/>
                      <a:pt x="882" y="750"/>
                      <a:pt x="721" y="623"/>
                    </a:cubicBezTo>
                    <a:cubicBezTo>
                      <a:pt x="525" y="470"/>
                      <a:pt x="326" y="245"/>
                      <a:pt x="101" y="139"/>
                    </a:cubicBezTo>
                    <a:cubicBezTo>
                      <a:pt x="99" y="138"/>
                      <a:pt x="97" y="138"/>
                      <a:pt x="95" y="138"/>
                    </a:cubicBezTo>
                    <a:cubicBezTo>
                      <a:pt x="81" y="138"/>
                      <a:pt x="70" y="162"/>
                      <a:pt x="84" y="169"/>
                    </a:cubicBezTo>
                    <a:cubicBezTo>
                      <a:pt x="186" y="228"/>
                      <a:pt x="263" y="334"/>
                      <a:pt x="356" y="411"/>
                    </a:cubicBezTo>
                    <a:cubicBezTo>
                      <a:pt x="479" y="513"/>
                      <a:pt x="606" y="614"/>
                      <a:pt x="738" y="716"/>
                    </a:cubicBezTo>
                    <a:cubicBezTo>
                      <a:pt x="763" y="737"/>
                      <a:pt x="788" y="759"/>
                      <a:pt x="814" y="776"/>
                    </a:cubicBezTo>
                    <a:cubicBezTo>
                      <a:pt x="793" y="763"/>
                      <a:pt x="767" y="750"/>
                      <a:pt x="742" y="733"/>
                    </a:cubicBezTo>
                    <a:cubicBezTo>
                      <a:pt x="496" y="568"/>
                      <a:pt x="254" y="398"/>
                      <a:pt x="12" y="228"/>
                    </a:cubicBezTo>
                    <a:cubicBezTo>
                      <a:pt x="11" y="228"/>
                      <a:pt x="9" y="227"/>
                      <a:pt x="8" y="227"/>
                    </a:cubicBezTo>
                    <a:cubicBezTo>
                      <a:pt x="3" y="227"/>
                      <a:pt x="0" y="234"/>
                      <a:pt x="4" y="241"/>
                    </a:cubicBezTo>
                    <a:cubicBezTo>
                      <a:pt x="492" y="674"/>
                      <a:pt x="1353" y="1153"/>
                      <a:pt x="1382" y="1170"/>
                    </a:cubicBezTo>
                    <a:lnTo>
                      <a:pt x="1387" y="1170"/>
                    </a:lnTo>
                    <a:lnTo>
                      <a:pt x="1408" y="1187"/>
                    </a:lnTo>
                    <a:cubicBezTo>
                      <a:pt x="1409" y="1188"/>
                      <a:pt x="1411" y="1189"/>
                      <a:pt x="1413" y="1189"/>
                    </a:cubicBezTo>
                    <a:cubicBezTo>
                      <a:pt x="1418" y="1189"/>
                      <a:pt x="1422" y="1186"/>
                      <a:pt x="1416" y="1183"/>
                    </a:cubicBezTo>
                    <a:cubicBezTo>
                      <a:pt x="1285" y="949"/>
                      <a:pt x="1073" y="742"/>
                      <a:pt x="869" y="568"/>
                    </a:cubicBezTo>
                    <a:cubicBezTo>
                      <a:pt x="644" y="364"/>
                      <a:pt x="402" y="173"/>
                      <a:pt x="148" y="4"/>
                    </a:cubicBezTo>
                    <a:cubicBezTo>
                      <a:pt x="145" y="1"/>
                      <a:pt x="142" y="0"/>
                      <a:pt x="1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9"/>
              <p:cNvSpPr/>
              <p:nvPr/>
            </p:nvSpPr>
            <p:spPr>
              <a:xfrm>
                <a:off x="964050" y="4992431"/>
                <a:ext cx="383161" cy="508375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957" extrusionOk="0">
                    <a:moveTo>
                      <a:pt x="1134" y="1"/>
                    </a:moveTo>
                    <a:cubicBezTo>
                      <a:pt x="905" y="1"/>
                      <a:pt x="659" y="509"/>
                      <a:pt x="579" y="632"/>
                    </a:cubicBezTo>
                    <a:cubicBezTo>
                      <a:pt x="452" y="832"/>
                      <a:pt x="338" y="1035"/>
                      <a:pt x="232" y="1243"/>
                    </a:cubicBezTo>
                    <a:cubicBezTo>
                      <a:pt x="147" y="1404"/>
                      <a:pt x="49" y="1587"/>
                      <a:pt x="20" y="1769"/>
                    </a:cubicBezTo>
                    <a:cubicBezTo>
                      <a:pt x="0" y="1872"/>
                      <a:pt x="82" y="1956"/>
                      <a:pt x="175" y="1956"/>
                    </a:cubicBezTo>
                    <a:cubicBezTo>
                      <a:pt x="203" y="1956"/>
                      <a:pt x="233" y="1948"/>
                      <a:pt x="261" y="1930"/>
                    </a:cubicBezTo>
                    <a:cubicBezTo>
                      <a:pt x="325" y="1883"/>
                      <a:pt x="384" y="1828"/>
                      <a:pt x="435" y="1769"/>
                    </a:cubicBezTo>
                    <a:cubicBezTo>
                      <a:pt x="520" y="1688"/>
                      <a:pt x="601" y="1599"/>
                      <a:pt x="673" y="1506"/>
                    </a:cubicBezTo>
                    <a:cubicBezTo>
                      <a:pt x="808" y="1345"/>
                      <a:pt x="931" y="1175"/>
                      <a:pt x="1033" y="988"/>
                    </a:cubicBezTo>
                    <a:cubicBezTo>
                      <a:pt x="1135" y="802"/>
                      <a:pt x="1474" y="255"/>
                      <a:pt x="1245" y="47"/>
                    </a:cubicBezTo>
                    <a:cubicBezTo>
                      <a:pt x="1209" y="15"/>
                      <a:pt x="1172" y="1"/>
                      <a:pt x="11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9"/>
              <p:cNvSpPr/>
              <p:nvPr/>
            </p:nvSpPr>
            <p:spPr>
              <a:xfrm>
                <a:off x="996781" y="5082572"/>
                <a:ext cx="242106" cy="40524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560" extrusionOk="0">
                    <a:moveTo>
                      <a:pt x="836" y="0"/>
                    </a:moveTo>
                    <a:cubicBezTo>
                      <a:pt x="833" y="0"/>
                      <a:pt x="829" y="2"/>
                      <a:pt x="827" y="5"/>
                    </a:cubicBezTo>
                    <a:cubicBezTo>
                      <a:pt x="670" y="234"/>
                      <a:pt x="509" y="459"/>
                      <a:pt x="364" y="701"/>
                    </a:cubicBezTo>
                    <a:cubicBezTo>
                      <a:pt x="237" y="913"/>
                      <a:pt x="76" y="1163"/>
                      <a:pt x="29" y="1409"/>
                    </a:cubicBezTo>
                    <a:cubicBezTo>
                      <a:pt x="29" y="1420"/>
                      <a:pt x="38" y="1427"/>
                      <a:pt x="48" y="1427"/>
                    </a:cubicBezTo>
                    <a:cubicBezTo>
                      <a:pt x="50" y="1427"/>
                      <a:pt x="53" y="1427"/>
                      <a:pt x="55" y="1426"/>
                    </a:cubicBezTo>
                    <a:lnTo>
                      <a:pt x="72" y="1405"/>
                    </a:lnTo>
                    <a:lnTo>
                      <a:pt x="72" y="1405"/>
                    </a:lnTo>
                    <a:cubicBezTo>
                      <a:pt x="46" y="1447"/>
                      <a:pt x="25" y="1494"/>
                      <a:pt x="4" y="1541"/>
                    </a:cubicBezTo>
                    <a:cubicBezTo>
                      <a:pt x="0" y="1548"/>
                      <a:pt x="8" y="1560"/>
                      <a:pt x="16" y="1560"/>
                    </a:cubicBezTo>
                    <a:cubicBezTo>
                      <a:pt x="17" y="1560"/>
                      <a:pt x="19" y="1559"/>
                      <a:pt x="21" y="1558"/>
                    </a:cubicBezTo>
                    <a:cubicBezTo>
                      <a:pt x="76" y="1511"/>
                      <a:pt x="123" y="1460"/>
                      <a:pt x="165" y="1401"/>
                    </a:cubicBezTo>
                    <a:lnTo>
                      <a:pt x="165" y="1401"/>
                    </a:lnTo>
                    <a:cubicBezTo>
                      <a:pt x="152" y="1426"/>
                      <a:pt x="135" y="1452"/>
                      <a:pt x="123" y="1477"/>
                    </a:cubicBezTo>
                    <a:cubicBezTo>
                      <a:pt x="119" y="1485"/>
                      <a:pt x="129" y="1499"/>
                      <a:pt x="140" y="1499"/>
                    </a:cubicBezTo>
                    <a:cubicBezTo>
                      <a:pt x="141" y="1499"/>
                      <a:pt x="142" y="1499"/>
                      <a:pt x="144" y="1498"/>
                    </a:cubicBezTo>
                    <a:cubicBezTo>
                      <a:pt x="233" y="1456"/>
                      <a:pt x="280" y="1371"/>
                      <a:pt x="339" y="1290"/>
                    </a:cubicBezTo>
                    <a:cubicBezTo>
                      <a:pt x="424" y="1176"/>
                      <a:pt x="509" y="1061"/>
                      <a:pt x="581" y="938"/>
                    </a:cubicBezTo>
                    <a:cubicBezTo>
                      <a:pt x="712" y="718"/>
                      <a:pt x="865" y="502"/>
                      <a:pt x="928" y="251"/>
                    </a:cubicBezTo>
                    <a:cubicBezTo>
                      <a:pt x="931" y="241"/>
                      <a:pt x="924" y="234"/>
                      <a:pt x="916" y="234"/>
                    </a:cubicBezTo>
                    <a:cubicBezTo>
                      <a:pt x="911" y="234"/>
                      <a:pt x="906" y="236"/>
                      <a:pt x="903" y="243"/>
                    </a:cubicBezTo>
                    <a:cubicBezTo>
                      <a:pt x="801" y="472"/>
                      <a:pt x="649" y="688"/>
                      <a:pt x="513" y="900"/>
                    </a:cubicBezTo>
                    <a:cubicBezTo>
                      <a:pt x="432" y="1023"/>
                      <a:pt x="335" y="1142"/>
                      <a:pt x="250" y="1265"/>
                    </a:cubicBezTo>
                    <a:cubicBezTo>
                      <a:pt x="297" y="1193"/>
                      <a:pt x="339" y="1117"/>
                      <a:pt x="381" y="1053"/>
                    </a:cubicBezTo>
                    <a:cubicBezTo>
                      <a:pt x="534" y="837"/>
                      <a:pt x="661" y="603"/>
                      <a:pt x="763" y="362"/>
                    </a:cubicBezTo>
                    <a:cubicBezTo>
                      <a:pt x="769" y="347"/>
                      <a:pt x="757" y="335"/>
                      <a:pt x="746" y="335"/>
                    </a:cubicBezTo>
                    <a:cubicBezTo>
                      <a:pt x="741" y="335"/>
                      <a:pt x="736" y="338"/>
                      <a:pt x="733" y="345"/>
                    </a:cubicBezTo>
                    <a:cubicBezTo>
                      <a:pt x="610" y="552"/>
                      <a:pt x="483" y="756"/>
                      <a:pt x="356" y="960"/>
                    </a:cubicBezTo>
                    <a:cubicBezTo>
                      <a:pt x="292" y="1053"/>
                      <a:pt x="229" y="1150"/>
                      <a:pt x="165" y="1248"/>
                    </a:cubicBezTo>
                    <a:cubicBezTo>
                      <a:pt x="186" y="1201"/>
                      <a:pt x="203" y="1159"/>
                      <a:pt x="220" y="1117"/>
                    </a:cubicBezTo>
                    <a:cubicBezTo>
                      <a:pt x="275" y="981"/>
                      <a:pt x="343" y="854"/>
                      <a:pt x="420" y="731"/>
                    </a:cubicBezTo>
                    <a:cubicBezTo>
                      <a:pt x="559" y="489"/>
                      <a:pt x="725" y="264"/>
                      <a:pt x="852" y="18"/>
                    </a:cubicBezTo>
                    <a:cubicBezTo>
                      <a:pt x="855" y="9"/>
                      <a:pt x="845" y="0"/>
                      <a:pt x="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9"/>
              <p:cNvSpPr/>
              <p:nvPr/>
            </p:nvSpPr>
            <p:spPr>
              <a:xfrm>
                <a:off x="604267" y="4988534"/>
                <a:ext cx="347312" cy="527338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2030" extrusionOk="0">
                    <a:moveTo>
                      <a:pt x="385" y="0"/>
                    </a:moveTo>
                    <a:cubicBezTo>
                      <a:pt x="367" y="0"/>
                      <a:pt x="350" y="2"/>
                      <a:pt x="331" y="7"/>
                    </a:cubicBezTo>
                    <a:cubicBezTo>
                      <a:pt x="1" y="92"/>
                      <a:pt x="374" y="728"/>
                      <a:pt x="442" y="889"/>
                    </a:cubicBezTo>
                    <a:cubicBezTo>
                      <a:pt x="535" y="1101"/>
                      <a:pt x="641" y="1309"/>
                      <a:pt x="751" y="1517"/>
                    </a:cubicBezTo>
                    <a:cubicBezTo>
                      <a:pt x="836" y="1674"/>
                      <a:pt x="934" y="1856"/>
                      <a:pt x="1065" y="1983"/>
                    </a:cubicBezTo>
                    <a:cubicBezTo>
                      <a:pt x="1097" y="2015"/>
                      <a:pt x="1137" y="2029"/>
                      <a:pt x="1176" y="2029"/>
                    </a:cubicBezTo>
                    <a:cubicBezTo>
                      <a:pt x="1256" y="2029"/>
                      <a:pt x="1334" y="1969"/>
                      <a:pt x="1337" y="1877"/>
                    </a:cubicBezTo>
                    <a:cubicBezTo>
                      <a:pt x="1337" y="1797"/>
                      <a:pt x="1324" y="1720"/>
                      <a:pt x="1303" y="1644"/>
                    </a:cubicBezTo>
                    <a:cubicBezTo>
                      <a:pt x="1282" y="1525"/>
                      <a:pt x="1252" y="1411"/>
                      <a:pt x="1218" y="1296"/>
                    </a:cubicBezTo>
                    <a:cubicBezTo>
                      <a:pt x="1163" y="1097"/>
                      <a:pt x="1086" y="897"/>
                      <a:pt x="993" y="711"/>
                    </a:cubicBezTo>
                    <a:cubicBezTo>
                      <a:pt x="901" y="535"/>
                      <a:pt x="664" y="0"/>
                      <a:pt x="3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9"/>
              <p:cNvSpPr/>
              <p:nvPr/>
            </p:nvSpPr>
            <p:spPr>
              <a:xfrm>
                <a:off x="710773" y="5092183"/>
                <a:ext cx="227559" cy="40602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563" extrusionOk="0">
                    <a:moveTo>
                      <a:pt x="20" y="0"/>
                    </a:moveTo>
                    <a:cubicBezTo>
                      <a:pt x="10" y="0"/>
                      <a:pt x="1" y="8"/>
                      <a:pt x="6" y="19"/>
                    </a:cubicBezTo>
                    <a:cubicBezTo>
                      <a:pt x="112" y="278"/>
                      <a:pt x="201" y="537"/>
                      <a:pt x="324" y="791"/>
                    </a:cubicBezTo>
                    <a:cubicBezTo>
                      <a:pt x="430" y="1016"/>
                      <a:pt x="545" y="1287"/>
                      <a:pt x="723" y="1465"/>
                    </a:cubicBezTo>
                    <a:cubicBezTo>
                      <a:pt x="727" y="1468"/>
                      <a:pt x="730" y="1469"/>
                      <a:pt x="733" y="1469"/>
                    </a:cubicBezTo>
                    <a:cubicBezTo>
                      <a:pt x="742" y="1469"/>
                      <a:pt x="749" y="1461"/>
                      <a:pt x="749" y="1449"/>
                    </a:cubicBezTo>
                    <a:cubicBezTo>
                      <a:pt x="744" y="1440"/>
                      <a:pt x="744" y="1432"/>
                      <a:pt x="740" y="1423"/>
                    </a:cubicBezTo>
                    <a:lnTo>
                      <a:pt x="740" y="1423"/>
                    </a:lnTo>
                    <a:cubicBezTo>
                      <a:pt x="766" y="1470"/>
                      <a:pt x="791" y="1512"/>
                      <a:pt x="816" y="1555"/>
                    </a:cubicBezTo>
                    <a:cubicBezTo>
                      <a:pt x="818" y="1560"/>
                      <a:pt x="822" y="1562"/>
                      <a:pt x="826" y="1562"/>
                    </a:cubicBezTo>
                    <a:cubicBezTo>
                      <a:pt x="832" y="1562"/>
                      <a:pt x="838" y="1558"/>
                      <a:pt x="838" y="1550"/>
                    </a:cubicBezTo>
                    <a:cubicBezTo>
                      <a:pt x="833" y="1482"/>
                      <a:pt x="816" y="1410"/>
                      <a:pt x="791" y="1347"/>
                    </a:cubicBezTo>
                    <a:lnTo>
                      <a:pt x="791" y="1347"/>
                    </a:lnTo>
                    <a:cubicBezTo>
                      <a:pt x="804" y="1372"/>
                      <a:pt x="816" y="1398"/>
                      <a:pt x="829" y="1419"/>
                    </a:cubicBezTo>
                    <a:cubicBezTo>
                      <a:pt x="833" y="1425"/>
                      <a:pt x="839" y="1428"/>
                      <a:pt x="844" y="1428"/>
                    </a:cubicBezTo>
                    <a:cubicBezTo>
                      <a:pt x="851" y="1428"/>
                      <a:pt x="857" y="1424"/>
                      <a:pt x="859" y="1415"/>
                    </a:cubicBezTo>
                    <a:cubicBezTo>
                      <a:pt x="876" y="1317"/>
                      <a:pt x="829" y="1232"/>
                      <a:pt x="795" y="1139"/>
                    </a:cubicBezTo>
                    <a:cubicBezTo>
                      <a:pt x="749" y="1003"/>
                      <a:pt x="702" y="872"/>
                      <a:pt x="643" y="740"/>
                    </a:cubicBezTo>
                    <a:cubicBezTo>
                      <a:pt x="537" y="507"/>
                      <a:pt x="443" y="265"/>
                      <a:pt x="269" y="66"/>
                    </a:cubicBezTo>
                    <a:cubicBezTo>
                      <a:pt x="267" y="64"/>
                      <a:pt x="265" y="63"/>
                      <a:pt x="262" y="63"/>
                    </a:cubicBezTo>
                    <a:cubicBezTo>
                      <a:pt x="253" y="63"/>
                      <a:pt x="242" y="73"/>
                      <a:pt x="248" y="83"/>
                    </a:cubicBezTo>
                    <a:cubicBezTo>
                      <a:pt x="380" y="303"/>
                      <a:pt x="477" y="545"/>
                      <a:pt x="575" y="778"/>
                    </a:cubicBezTo>
                    <a:cubicBezTo>
                      <a:pt x="634" y="914"/>
                      <a:pt x="676" y="1058"/>
                      <a:pt x="732" y="1198"/>
                    </a:cubicBezTo>
                    <a:cubicBezTo>
                      <a:pt x="693" y="1122"/>
                      <a:pt x="655" y="1046"/>
                      <a:pt x="626" y="973"/>
                    </a:cubicBezTo>
                    <a:cubicBezTo>
                      <a:pt x="532" y="723"/>
                      <a:pt x="414" y="490"/>
                      <a:pt x="265" y="269"/>
                    </a:cubicBezTo>
                    <a:cubicBezTo>
                      <a:pt x="261" y="264"/>
                      <a:pt x="257" y="262"/>
                      <a:pt x="252" y="262"/>
                    </a:cubicBezTo>
                    <a:cubicBezTo>
                      <a:pt x="240" y="262"/>
                      <a:pt x="229" y="274"/>
                      <a:pt x="235" y="286"/>
                    </a:cubicBezTo>
                    <a:cubicBezTo>
                      <a:pt x="337" y="503"/>
                      <a:pt x="435" y="719"/>
                      <a:pt x="532" y="944"/>
                    </a:cubicBezTo>
                    <a:cubicBezTo>
                      <a:pt x="575" y="1050"/>
                      <a:pt x="617" y="1156"/>
                      <a:pt x="664" y="1262"/>
                    </a:cubicBezTo>
                    <a:cubicBezTo>
                      <a:pt x="638" y="1219"/>
                      <a:pt x="613" y="1181"/>
                      <a:pt x="587" y="1147"/>
                    </a:cubicBezTo>
                    <a:cubicBezTo>
                      <a:pt x="507" y="1024"/>
                      <a:pt x="435" y="897"/>
                      <a:pt x="380" y="761"/>
                    </a:cubicBezTo>
                    <a:cubicBezTo>
                      <a:pt x="257" y="511"/>
                      <a:pt x="163" y="252"/>
                      <a:pt x="32" y="6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9"/>
              <p:cNvSpPr/>
              <p:nvPr/>
            </p:nvSpPr>
            <p:spPr>
              <a:xfrm>
                <a:off x="1005353" y="5197650"/>
                <a:ext cx="524735" cy="334067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286" extrusionOk="0">
                    <a:moveTo>
                      <a:pt x="1724" y="0"/>
                    </a:moveTo>
                    <a:cubicBezTo>
                      <a:pt x="1507" y="0"/>
                      <a:pt x="1187" y="218"/>
                      <a:pt x="1078" y="288"/>
                    </a:cubicBezTo>
                    <a:cubicBezTo>
                      <a:pt x="900" y="394"/>
                      <a:pt x="726" y="508"/>
                      <a:pt x="560" y="635"/>
                    </a:cubicBezTo>
                    <a:cubicBezTo>
                      <a:pt x="412" y="746"/>
                      <a:pt x="272" y="869"/>
                      <a:pt x="136" y="1000"/>
                    </a:cubicBezTo>
                    <a:cubicBezTo>
                      <a:pt x="73" y="1081"/>
                      <a:pt x="1" y="1178"/>
                      <a:pt x="90" y="1263"/>
                    </a:cubicBezTo>
                    <a:cubicBezTo>
                      <a:pt x="106" y="1279"/>
                      <a:pt x="134" y="1285"/>
                      <a:pt x="168" y="1285"/>
                    </a:cubicBezTo>
                    <a:cubicBezTo>
                      <a:pt x="322" y="1285"/>
                      <a:pt x="621" y="1155"/>
                      <a:pt x="756" y="1089"/>
                    </a:cubicBezTo>
                    <a:cubicBezTo>
                      <a:pt x="951" y="1004"/>
                      <a:pt x="1141" y="903"/>
                      <a:pt x="1320" y="792"/>
                    </a:cubicBezTo>
                    <a:cubicBezTo>
                      <a:pt x="1494" y="678"/>
                      <a:pt x="2019" y="415"/>
                      <a:pt x="1913" y="126"/>
                    </a:cubicBezTo>
                    <a:cubicBezTo>
                      <a:pt x="1880" y="35"/>
                      <a:pt x="1810" y="0"/>
                      <a:pt x="17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9"/>
              <p:cNvSpPr/>
              <p:nvPr/>
            </p:nvSpPr>
            <p:spPr>
              <a:xfrm>
                <a:off x="1020940" y="5254281"/>
                <a:ext cx="407060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004" extrusionOk="0">
                    <a:moveTo>
                      <a:pt x="1382" y="1"/>
                    </a:moveTo>
                    <a:cubicBezTo>
                      <a:pt x="1381" y="1"/>
                      <a:pt x="1380" y="1"/>
                      <a:pt x="1378" y="2"/>
                    </a:cubicBezTo>
                    <a:cubicBezTo>
                      <a:pt x="802" y="311"/>
                      <a:pt x="55" y="952"/>
                      <a:pt x="30" y="977"/>
                    </a:cubicBezTo>
                    <a:cubicBezTo>
                      <a:pt x="30" y="977"/>
                      <a:pt x="30" y="977"/>
                      <a:pt x="30" y="981"/>
                    </a:cubicBezTo>
                    <a:lnTo>
                      <a:pt x="4" y="990"/>
                    </a:lnTo>
                    <a:cubicBezTo>
                      <a:pt x="1" y="994"/>
                      <a:pt x="0" y="1004"/>
                      <a:pt x="5" y="1004"/>
                    </a:cubicBezTo>
                    <a:cubicBezTo>
                      <a:pt x="6" y="1004"/>
                      <a:pt x="7" y="1003"/>
                      <a:pt x="8" y="1003"/>
                    </a:cubicBezTo>
                    <a:cubicBezTo>
                      <a:pt x="276" y="960"/>
                      <a:pt x="539" y="833"/>
                      <a:pt x="776" y="702"/>
                    </a:cubicBezTo>
                    <a:cubicBezTo>
                      <a:pt x="1043" y="562"/>
                      <a:pt x="1306" y="405"/>
                      <a:pt x="1552" y="226"/>
                    </a:cubicBezTo>
                    <a:cubicBezTo>
                      <a:pt x="1567" y="216"/>
                      <a:pt x="1556" y="195"/>
                      <a:pt x="1542" y="195"/>
                    </a:cubicBezTo>
                    <a:cubicBezTo>
                      <a:pt x="1540" y="195"/>
                      <a:pt x="1538" y="196"/>
                      <a:pt x="1535" y="197"/>
                    </a:cubicBezTo>
                    <a:cubicBezTo>
                      <a:pt x="1128" y="456"/>
                      <a:pt x="700" y="685"/>
                      <a:pt x="259" y="884"/>
                    </a:cubicBezTo>
                    <a:cubicBezTo>
                      <a:pt x="433" y="778"/>
                      <a:pt x="598" y="651"/>
                      <a:pt x="776" y="545"/>
                    </a:cubicBezTo>
                    <a:cubicBezTo>
                      <a:pt x="984" y="417"/>
                      <a:pt x="1264" y="303"/>
                      <a:pt x="1438" y="133"/>
                    </a:cubicBezTo>
                    <a:cubicBezTo>
                      <a:pt x="1452" y="123"/>
                      <a:pt x="1440" y="104"/>
                      <a:pt x="1426" y="104"/>
                    </a:cubicBezTo>
                    <a:cubicBezTo>
                      <a:pt x="1423" y="104"/>
                      <a:pt x="1420" y="105"/>
                      <a:pt x="1417" y="108"/>
                    </a:cubicBezTo>
                    <a:cubicBezTo>
                      <a:pt x="1327" y="180"/>
                      <a:pt x="1200" y="218"/>
                      <a:pt x="1098" y="277"/>
                    </a:cubicBezTo>
                    <a:cubicBezTo>
                      <a:pt x="954" y="358"/>
                      <a:pt x="814" y="443"/>
                      <a:pt x="674" y="528"/>
                    </a:cubicBezTo>
                    <a:lnTo>
                      <a:pt x="594" y="583"/>
                    </a:lnTo>
                    <a:cubicBezTo>
                      <a:pt x="615" y="562"/>
                      <a:pt x="636" y="545"/>
                      <a:pt x="657" y="528"/>
                    </a:cubicBezTo>
                    <a:cubicBezTo>
                      <a:pt x="899" y="354"/>
                      <a:pt x="1141" y="184"/>
                      <a:pt x="1387" y="14"/>
                    </a:cubicBezTo>
                    <a:cubicBezTo>
                      <a:pt x="1394" y="11"/>
                      <a:pt x="1389" y="1"/>
                      <a:pt x="13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9"/>
              <p:cNvSpPr/>
              <p:nvPr/>
            </p:nvSpPr>
            <p:spPr>
              <a:xfrm>
                <a:off x="906121" y="4924630"/>
                <a:ext cx="165733" cy="562927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167" extrusionOk="0">
                    <a:moveTo>
                      <a:pt x="286" y="1"/>
                    </a:moveTo>
                    <a:cubicBezTo>
                      <a:pt x="2" y="1"/>
                      <a:pt x="9" y="627"/>
                      <a:pt x="9" y="796"/>
                    </a:cubicBezTo>
                    <a:cubicBezTo>
                      <a:pt x="1" y="1003"/>
                      <a:pt x="5" y="1211"/>
                      <a:pt x="18" y="1419"/>
                    </a:cubicBezTo>
                    <a:cubicBezTo>
                      <a:pt x="31" y="1606"/>
                      <a:pt x="56" y="1788"/>
                      <a:pt x="94" y="1975"/>
                    </a:cubicBezTo>
                    <a:cubicBezTo>
                      <a:pt x="121" y="2062"/>
                      <a:pt x="157" y="2166"/>
                      <a:pt x="253" y="2166"/>
                    </a:cubicBezTo>
                    <a:cubicBezTo>
                      <a:pt x="264" y="2166"/>
                      <a:pt x="276" y="2165"/>
                      <a:pt x="289" y="2161"/>
                    </a:cubicBezTo>
                    <a:cubicBezTo>
                      <a:pt x="408" y="2132"/>
                      <a:pt x="484" y="1691"/>
                      <a:pt x="506" y="1508"/>
                    </a:cubicBezTo>
                    <a:cubicBezTo>
                      <a:pt x="539" y="1296"/>
                      <a:pt x="561" y="1084"/>
                      <a:pt x="569" y="872"/>
                    </a:cubicBezTo>
                    <a:cubicBezTo>
                      <a:pt x="569" y="664"/>
                      <a:pt x="637" y="75"/>
                      <a:pt x="336" y="7"/>
                    </a:cubicBezTo>
                    <a:cubicBezTo>
                      <a:pt x="318" y="3"/>
                      <a:pt x="302" y="1"/>
                      <a:pt x="2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9"/>
              <p:cNvSpPr/>
              <p:nvPr/>
            </p:nvSpPr>
            <p:spPr>
              <a:xfrm>
                <a:off x="931578" y="5033475"/>
                <a:ext cx="91699" cy="45174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739" extrusionOk="0">
                    <a:moveTo>
                      <a:pt x="323" y="0"/>
                    </a:moveTo>
                    <a:cubicBezTo>
                      <a:pt x="315" y="0"/>
                      <a:pt x="308" y="6"/>
                      <a:pt x="306" y="16"/>
                    </a:cubicBezTo>
                    <a:cubicBezTo>
                      <a:pt x="297" y="500"/>
                      <a:pt x="255" y="983"/>
                      <a:pt x="179" y="1458"/>
                    </a:cubicBezTo>
                    <a:cubicBezTo>
                      <a:pt x="183" y="1255"/>
                      <a:pt x="170" y="1047"/>
                      <a:pt x="179" y="843"/>
                    </a:cubicBezTo>
                    <a:cubicBezTo>
                      <a:pt x="187" y="597"/>
                      <a:pt x="246" y="300"/>
                      <a:pt x="195" y="59"/>
                    </a:cubicBezTo>
                    <a:cubicBezTo>
                      <a:pt x="194" y="51"/>
                      <a:pt x="188" y="48"/>
                      <a:pt x="182" y="48"/>
                    </a:cubicBezTo>
                    <a:cubicBezTo>
                      <a:pt x="174" y="48"/>
                      <a:pt x="166" y="53"/>
                      <a:pt x="166" y="63"/>
                    </a:cubicBezTo>
                    <a:cubicBezTo>
                      <a:pt x="179" y="177"/>
                      <a:pt x="140" y="305"/>
                      <a:pt x="132" y="423"/>
                    </a:cubicBezTo>
                    <a:cubicBezTo>
                      <a:pt x="123" y="584"/>
                      <a:pt x="115" y="750"/>
                      <a:pt x="111" y="911"/>
                    </a:cubicBezTo>
                    <a:lnTo>
                      <a:pt x="111" y="1013"/>
                    </a:lnTo>
                    <a:cubicBezTo>
                      <a:pt x="106" y="983"/>
                      <a:pt x="102" y="958"/>
                      <a:pt x="102" y="928"/>
                    </a:cubicBezTo>
                    <a:cubicBezTo>
                      <a:pt x="89" y="631"/>
                      <a:pt x="81" y="334"/>
                      <a:pt x="72" y="42"/>
                    </a:cubicBezTo>
                    <a:cubicBezTo>
                      <a:pt x="72" y="35"/>
                      <a:pt x="69" y="32"/>
                      <a:pt x="66" y="32"/>
                    </a:cubicBezTo>
                    <a:cubicBezTo>
                      <a:pt x="63" y="32"/>
                      <a:pt x="60" y="35"/>
                      <a:pt x="60" y="42"/>
                    </a:cubicBezTo>
                    <a:cubicBezTo>
                      <a:pt x="0" y="686"/>
                      <a:pt x="128" y="1666"/>
                      <a:pt x="132" y="1700"/>
                    </a:cubicBezTo>
                    <a:cubicBezTo>
                      <a:pt x="132" y="1700"/>
                      <a:pt x="132" y="1704"/>
                      <a:pt x="136" y="1704"/>
                    </a:cubicBezTo>
                    <a:cubicBezTo>
                      <a:pt x="132" y="1713"/>
                      <a:pt x="132" y="1721"/>
                      <a:pt x="132" y="1730"/>
                    </a:cubicBezTo>
                    <a:cubicBezTo>
                      <a:pt x="129" y="1735"/>
                      <a:pt x="133" y="1739"/>
                      <a:pt x="137" y="1739"/>
                    </a:cubicBezTo>
                    <a:cubicBezTo>
                      <a:pt x="140" y="1739"/>
                      <a:pt x="143" y="1737"/>
                      <a:pt x="145" y="1734"/>
                    </a:cubicBezTo>
                    <a:cubicBezTo>
                      <a:pt x="255" y="1488"/>
                      <a:pt x="293" y="1195"/>
                      <a:pt x="314" y="928"/>
                    </a:cubicBezTo>
                    <a:cubicBezTo>
                      <a:pt x="344" y="627"/>
                      <a:pt x="352" y="322"/>
                      <a:pt x="340" y="16"/>
                    </a:cubicBezTo>
                    <a:cubicBezTo>
                      <a:pt x="338" y="6"/>
                      <a:pt x="330" y="0"/>
                      <a:pt x="3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9"/>
              <p:cNvSpPr/>
              <p:nvPr/>
            </p:nvSpPr>
            <p:spPr>
              <a:xfrm>
                <a:off x="942489" y="5604973"/>
                <a:ext cx="64163" cy="139498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37" extrusionOk="0">
                    <a:moveTo>
                      <a:pt x="149" y="1"/>
                    </a:moveTo>
                    <a:cubicBezTo>
                      <a:pt x="140" y="1"/>
                      <a:pt x="130" y="6"/>
                      <a:pt x="128" y="17"/>
                    </a:cubicBezTo>
                    <a:cubicBezTo>
                      <a:pt x="107" y="111"/>
                      <a:pt x="94" y="204"/>
                      <a:pt x="98" y="297"/>
                    </a:cubicBezTo>
                    <a:cubicBezTo>
                      <a:pt x="52" y="310"/>
                      <a:pt x="14" y="348"/>
                      <a:pt x="5" y="399"/>
                    </a:cubicBezTo>
                    <a:cubicBezTo>
                      <a:pt x="1" y="450"/>
                      <a:pt x="26" y="505"/>
                      <a:pt x="77" y="526"/>
                    </a:cubicBezTo>
                    <a:cubicBezTo>
                      <a:pt x="92" y="533"/>
                      <a:pt x="109" y="537"/>
                      <a:pt x="126" y="537"/>
                    </a:cubicBezTo>
                    <a:cubicBezTo>
                      <a:pt x="151" y="537"/>
                      <a:pt x="176" y="529"/>
                      <a:pt x="196" y="514"/>
                    </a:cubicBezTo>
                    <a:cubicBezTo>
                      <a:pt x="221" y="492"/>
                      <a:pt x="238" y="467"/>
                      <a:pt x="243" y="433"/>
                    </a:cubicBezTo>
                    <a:cubicBezTo>
                      <a:pt x="247" y="412"/>
                      <a:pt x="243" y="391"/>
                      <a:pt x="234" y="369"/>
                    </a:cubicBezTo>
                    <a:cubicBezTo>
                      <a:pt x="230" y="352"/>
                      <a:pt x="217" y="336"/>
                      <a:pt x="204" y="323"/>
                    </a:cubicBezTo>
                    <a:cubicBezTo>
                      <a:pt x="217" y="217"/>
                      <a:pt x="204" y="111"/>
                      <a:pt x="170" y="13"/>
                    </a:cubicBezTo>
                    <a:cubicBezTo>
                      <a:pt x="166" y="5"/>
                      <a:pt x="158" y="1"/>
                      <a:pt x="1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9"/>
              <p:cNvSpPr/>
              <p:nvPr/>
            </p:nvSpPr>
            <p:spPr>
              <a:xfrm>
                <a:off x="781431" y="5567566"/>
                <a:ext cx="171188" cy="81049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12" extrusionOk="0">
                    <a:moveTo>
                      <a:pt x="561" y="0"/>
                    </a:moveTo>
                    <a:cubicBezTo>
                      <a:pt x="428" y="0"/>
                      <a:pt x="284" y="63"/>
                      <a:pt x="171" y="140"/>
                    </a:cubicBezTo>
                    <a:cubicBezTo>
                      <a:pt x="154" y="123"/>
                      <a:pt x="137" y="115"/>
                      <a:pt x="116" y="111"/>
                    </a:cubicBezTo>
                    <a:lnTo>
                      <a:pt x="112" y="111"/>
                    </a:lnTo>
                    <a:cubicBezTo>
                      <a:pt x="108" y="110"/>
                      <a:pt x="104" y="110"/>
                      <a:pt x="101" y="110"/>
                    </a:cubicBezTo>
                    <a:cubicBezTo>
                      <a:pt x="0" y="110"/>
                      <a:pt x="18" y="311"/>
                      <a:pt x="106" y="311"/>
                    </a:cubicBezTo>
                    <a:cubicBezTo>
                      <a:pt x="115" y="311"/>
                      <a:pt x="124" y="309"/>
                      <a:pt x="133" y="306"/>
                    </a:cubicBezTo>
                    <a:lnTo>
                      <a:pt x="142" y="306"/>
                    </a:lnTo>
                    <a:cubicBezTo>
                      <a:pt x="188" y="284"/>
                      <a:pt x="209" y="234"/>
                      <a:pt x="197" y="187"/>
                    </a:cubicBezTo>
                    <a:cubicBezTo>
                      <a:pt x="265" y="149"/>
                      <a:pt x="341" y="123"/>
                      <a:pt x="417" y="102"/>
                    </a:cubicBezTo>
                    <a:cubicBezTo>
                      <a:pt x="494" y="89"/>
                      <a:pt x="570" y="64"/>
                      <a:pt x="646" y="34"/>
                    </a:cubicBezTo>
                    <a:cubicBezTo>
                      <a:pt x="659" y="30"/>
                      <a:pt x="659" y="9"/>
                      <a:pt x="642" y="9"/>
                    </a:cubicBezTo>
                    <a:cubicBezTo>
                      <a:pt x="616" y="3"/>
                      <a:pt x="589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9"/>
              <p:cNvSpPr/>
              <p:nvPr/>
            </p:nvSpPr>
            <p:spPr>
              <a:xfrm>
                <a:off x="750258" y="5487816"/>
                <a:ext cx="204439" cy="76633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95" extrusionOk="0">
                    <a:moveTo>
                      <a:pt x="191" y="1"/>
                    </a:moveTo>
                    <a:cubicBezTo>
                      <a:pt x="185" y="1"/>
                      <a:pt x="179" y="1"/>
                      <a:pt x="172" y="2"/>
                    </a:cubicBezTo>
                    <a:cubicBezTo>
                      <a:pt x="1" y="22"/>
                      <a:pt x="22" y="283"/>
                      <a:pt x="187" y="283"/>
                    </a:cubicBezTo>
                    <a:cubicBezTo>
                      <a:pt x="193" y="283"/>
                      <a:pt x="200" y="283"/>
                      <a:pt x="206" y="282"/>
                    </a:cubicBezTo>
                    <a:cubicBezTo>
                      <a:pt x="262" y="278"/>
                      <a:pt x="308" y="239"/>
                      <a:pt x="321" y="184"/>
                    </a:cubicBezTo>
                    <a:cubicBezTo>
                      <a:pt x="376" y="205"/>
                      <a:pt x="423" y="227"/>
                      <a:pt x="482" y="244"/>
                    </a:cubicBezTo>
                    <a:cubicBezTo>
                      <a:pt x="537" y="261"/>
                      <a:pt x="592" y="282"/>
                      <a:pt x="652" y="295"/>
                    </a:cubicBezTo>
                    <a:cubicBezTo>
                      <a:pt x="690" y="295"/>
                      <a:pt x="732" y="295"/>
                      <a:pt x="775" y="286"/>
                    </a:cubicBezTo>
                    <a:cubicBezTo>
                      <a:pt x="776" y="287"/>
                      <a:pt x="777" y="287"/>
                      <a:pt x="778" y="287"/>
                    </a:cubicBezTo>
                    <a:cubicBezTo>
                      <a:pt x="784" y="287"/>
                      <a:pt x="786" y="277"/>
                      <a:pt x="779" y="273"/>
                    </a:cubicBezTo>
                    <a:cubicBezTo>
                      <a:pt x="715" y="210"/>
                      <a:pt x="592" y="176"/>
                      <a:pt x="508" y="146"/>
                    </a:cubicBezTo>
                    <a:cubicBezTo>
                      <a:pt x="448" y="129"/>
                      <a:pt x="385" y="112"/>
                      <a:pt x="321" y="99"/>
                    </a:cubicBezTo>
                    <a:cubicBezTo>
                      <a:pt x="305" y="38"/>
                      <a:pt x="252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9"/>
              <p:cNvSpPr/>
              <p:nvPr/>
            </p:nvSpPr>
            <p:spPr>
              <a:xfrm>
                <a:off x="776755" y="5396376"/>
                <a:ext cx="138457" cy="113001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35" extrusionOk="0">
                    <a:moveTo>
                      <a:pt x="158" y="1"/>
                    </a:moveTo>
                    <a:cubicBezTo>
                      <a:pt x="125" y="1"/>
                      <a:pt x="91" y="15"/>
                      <a:pt x="66" y="44"/>
                    </a:cubicBezTo>
                    <a:cubicBezTo>
                      <a:pt x="1" y="126"/>
                      <a:pt x="62" y="240"/>
                      <a:pt x="162" y="240"/>
                    </a:cubicBezTo>
                    <a:cubicBezTo>
                      <a:pt x="165" y="240"/>
                      <a:pt x="169" y="240"/>
                      <a:pt x="172" y="239"/>
                    </a:cubicBezTo>
                    <a:cubicBezTo>
                      <a:pt x="193" y="235"/>
                      <a:pt x="215" y="227"/>
                      <a:pt x="232" y="214"/>
                    </a:cubicBezTo>
                    <a:cubicBezTo>
                      <a:pt x="261" y="244"/>
                      <a:pt x="287" y="273"/>
                      <a:pt x="316" y="299"/>
                    </a:cubicBezTo>
                    <a:cubicBezTo>
                      <a:pt x="346" y="328"/>
                      <a:pt x="380" y="358"/>
                      <a:pt x="414" y="388"/>
                    </a:cubicBezTo>
                    <a:cubicBezTo>
                      <a:pt x="448" y="405"/>
                      <a:pt x="482" y="422"/>
                      <a:pt x="516" y="434"/>
                    </a:cubicBezTo>
                    <a:cubicBezTo>
                      <a:pt x="524" y="434"/>
                      <a:pt x="533" y="426"/>
                      <a:pt x="533" y="417"/>
                    </a:cubicBezTo>
                    <a:cubicBezTo>
                      <a:pt x="486" y="341"/>
                      <a:pt x="431" y="273"/>
                      <a:pt x="363" y="218"/>
                    </a:cubicBezTo>
                    <a:cubicBezTo>
                      <a:pt x="333" y="188"/>
                      <a:pt x="308" y="167"/>
                      <a:pt x="278" y="146"/>
                    </a:cubicBezTo>
                    <a:cubicBezTo>
                      <a:pt x="278" y="133"/>
                      <a:pt x="278" y="121"/>
                      <a:pt x="278" y="108"/>
                    </a:cubicBezTo>
                    <a:cubicBezTo>
                      <a:pt x="270" y="41"/>
                      <a:pt x="215" y="1"/>
                      <a:pt x="1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9"/>
              <p:cNvSpPr/>
              <p:nvPr/>
            </p:nvSpPr>
            <p:spPr>
              <a:xfrm>
                <a:off x="860921" y="5330394"/>
                <a:ext cx="79749" cy="13144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06" extrusionOk="0">
                    <a:moveTo>
                      <a:pt x="124" y="1"/>
                    </a:moveTo>
                    <a:cubicBezTo>
                      <a:pt x="120" y="1"/>
                      <a:pt x="115" y="1"/>
                      <a:pt x="111" y="1"/>
                    </a:cubicBezTo>
                    <a:cubicBezTo>
                      <a:pt x="69" y="6"/>
                      <a:pt x="35" y="35"/>
                      <a:pt x="18" y="73"/>
                    </a:cubicBezTo>
                    <a:cubicBezTo>
                      <a:pt x="1" y="116"/>
                      <a:pt x="5" y="158"/>
                      <a:pt x="31" y="192"/>
                    </a:cubicBezTo>
                    <a:cubicBezTo>
                      <a:pt x="56" y="226"/>
                      <a:pt x="98" y="243"/>
                      <a:pt x="137" y="243"/>
                    </a:cubicBezTo>
                    <a:lnTo>
                      <a:pt x="145" y="243"/>
                    </a:lnTo>
                    <a:cubicBezTo>
                      <a:pt x="188" y="332"/>
                      <a:pt x="234" y="417"/>
                      <a:pt x="289" y="502"/>
                    </a:cubicBezTo>
                    <a:cubicBezTo>
                      <a:pt x="291" y="504"/>
                      <a:pt x="293" y="505"/>
                      <a:pt x="295" y="505"/>
                    </a:cubicBezTo>
                    <a:cubicBezTo>
                      <a:pt x="300" y="505"/>
                      <a:pt x="306" y="501"/>
                      <a:pt x="306" y="498"/>
                    </a:cubicBezTo>
                    <a:cubicBezTo>
                      <a:pt x="302" y="430"/>
                      <a:pt x="289" y="366"/>
                      <a:pt x="264" y="307"/>
                    </a:cubicBezTo>
                    <a:cubicBezTo>
                      <a:pt x="247" y="273"/>
                      <a:pt x="230" y="239"/>
                      <a:pt x="209" y="205"/>
                    </a:cubicBezTo>
                    <a:cubicBezTo>
                      <a:pt x="221" y="196"/>
                      <a:pt x="226" y="179"/>
                      <a:pt x="230" y="167"/>
                    </a:cubicBezTo>
                    <a:cubicBezTo>
                      <a:pt x="251" y="129"/>
                      <a:pt x="243" y="82"/>
                      <a:pt x="217" y="48"/>
                    </a:cubicBezTo>
                    <a:cubicBezTo>
                      <a:pt x="194" y="17"/>
                      <a:pt x="161" y="1"/>
                      <a:pt x="1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9"/>
              <p:cNvSpPr/>
              <p:nvPr/>
            </p:nvSpPr>
            <p:spPr>
              <a:xfrm>
                <a:off x="979896" y="5330654"/>
                <a:ext cx="65462" cy="152746"/>
              </a:xfrm>
              <a:custGeom>
                <a:avLst/>
                <a:gdLst/>
                <a:ahLst/>
                <a:cxnLst/>
                <a:rect l="l" t="t" r="r" b="b"/>
                <a:pathLst>
                  <a:path w="252" h="588" extrusionOk="0">
                    <a:moveTo>
                      <a:pt x="125" y="0"/>
                    </a:moveTo>
                    <a:cubicBezTo>
                      <a:pt x="83" y="0"/>
                      <a:pt x="40" y="22"/>
                      <a:pt x="18" y="64"/>
                    </a:cubicBezTo>
                    <a:cubicBezTo>
                      <a:pt x="5" y="94"/>
                      <a:pt x="1" y="123"/>
                      <a:pt x="9" y="157"/>
                    </a:cubicBezTo>
                    <a:lnTo>
                      <a:pt x="9" y="166"/>
                    </a:lnTo>
                    <a:cubicBezTo>
                      <a:pt x="18" y="200"/>
                      <a:pt x="43" y="229"/>
                      <a:pt x="77" y="242"/>
                    </a:cubicBezTo>
                    <a:cubicBezTo>
                      <a:pt x="69" y="280"/>
                      <a:pt x="60" y="314"/>
                      <a:pt x="52" y="348"/>
                    </a:cubicBezTo>
                    <a:cubicBezTo>
                      <a:pt x="35" y="420"/>
                      <a:pt x="22" y="497"/>
                      <a:pt x="18" y="573"/>
                    </a:cubicBezTo>
                    <a:cubicBezTo>
                      <a:pt x="18" y="582"/>
                      <a:pt x="27" y="588"/>
                      <a:pt x="36" y="588"/>
                    </a:cubicBezTo>
                    <a:cubicBezTo>
                      <a:pt x="42" y="588"/>
                      <a:pt x="48" y="585"/>
                      <a:pt x="48" y="577"/>
                    </a:cubicBezTo>
                    <a:cubicBezTo>
                      <a:pt x="65" y="463"/>
                      <a:pt x="111" y="361"/>
                      <a:pt x="137" y="251"/>
                    </a:cubicBezTo>
                    <a:cubicBezTo>
                      <a:pt x="183" y="251"/>
                      <a:pt x="230" y="212"/>
                      <a:pt x="243" y="166"/>
                    </a:cubicBezTo>
                    <a:lnTo>
                      <a:pt x="243" y="153"/>
                    </a:lnTo>
                    <a:cubicBezTo>
                      <a:pt x="251" y="111"/>
                      <a:pt x="239" y="68"/>
                      <a:pt x="209" y="34"/>
                    </a:cubicBezTo>
                    <a:cubicBezTo>
                      <a:pt x="186" y="11"/>
                      <a:pt x="155" y="0"/>
                      <a:pt x="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9"/>
              <p:cNvSpPr/>
              <p:nvPr/>
            </p:nvSpPr>
            <p:spPr>
              <a:xfrm>
                <a:off x="1034967" y="5375334"/>
                <a:ext cx="117676" cy="13975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8" extrusionOk="0">
                    <a:moveTo>
                      <a:pt x="300" y="1"/>
                    </a:moveTo>
                    <a:cubicBezTo>
                      <a:pt x="294" y="1"/>
                      <a:pt x="288" y="1"/>
                      <a:pt x="281" y="2"/>
                    </a:cubicBezTo>
                    <a:cubicBezTo>
                      <a:pt x="196" y="11"/>
                      <a:pt x="150" y="104"/>
                      <a:pt x="200" y="176"/>
                    </a:cubicBezTo>
                    <a:cubicBezTo>
                      <a:pt x="171" y="214"/>
                      <a:pt x="145" y="257"/>
                      <a:pt x="120" y="299"/>
                    </a:cubicBezTo>
                    <a:cubicBezTo>
                      <a:pt x="82" y="359"/>
                      <a:pt x="56" y="426"/>
                      <a:pt x="22" y="486"/>
                    </a:cubicBezTo>
                    <a:cubicBezTo>
                      <a:pt x="1" y="510"/>
                      <a:pt x="22" y="537"/>
                      <a:pt x="44" y="537"/>
                    </a:cubicBezTo>
                    <a:cubicBezTo>
                      <a:pt x="53" y="537"/>
                      <a:pt x="62" y="533"/>
                      <a:pt x="69" y="524"/>
                    </a:cubicBezTo>
                    <a:cubicBezTo>
                      <a:pt x="124" y="460"/>
                      <a:pt x="171" y="397"/>
                      <a:pt x="209" y="325"/>
                    </a:cubicBezTo>
                    <a:cubicBezTo>
                      <a:pt x="230" y="291"/>
                      <a:pt x="243" y="257"/>
                      <a:pt x="256" y="219"/>
                    </a:cubicBezTo>
                    <a:cubicBezTo>
                      <a:pt x="268" y="222"/>
                      <a:pt x="280" y="225"/>
                      <a:pt x="292" y="225"/>
                    </a:cubicBezTo>
                    <a:cubicBezTo>
                      <a:pt x="297" y="225"/>
                      <a:pt x="301" y="224"/>
                      <a:pt x="306" y="223"/>
                    </a:cubicBezTo>
                    <a:lnTo>
                      <a:pt x="306" y="227"/>
                    </a:lnTo>
                    <a:cubicBezTo>
                      <a:pt x="452" y="211"/>
                      <a:pt x="436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9"/>
              <p:cNvSpPr/>
              <p:nvPr/>
            </p:nvSpPr>
            <p:spPr>
              <a:xfrm>
                <a:off x="1025356" y="5545225"/>
                <a:ext cx="169370" cy="73256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82" extrusionOk="0">
                    <a:moveTo>
                      <a:pt x="17" y="1"/>
                    </a:moveTo>
                    <a:cubicBezTo>
                      <a:pt x="4" y="1"/>
                      <a:pt x="1" y="23"/>
                      <a:pt x="13" y="31"/>
                    </a:cubicBezTo>
                    <a:cubicBezTo>
                      <a:pt x="123" y="86"/>
                      <a:pt x="237" y="129"/>
                      <a:pt x="356" y="150"/>
                    </a:cubicBezTo>
                    <a:cubicBezTo>
                      <a:pt x="356" y="218"/>
                      <a:pt x="411" y="273"/>
                      <a:pt x="479" y="281"/>
                    </a:cubicBezTo>
                    <a:cubicBezTo>
                      <a:pt x="483" y="282"/>
                      <a:pt x="487" y="282"/>
                      <a:pt x="491" y="282"/>
                    </a:cubicBezTo>
                    <a:cubicBezTo>
                      <a:pt x="586" y="282"/>
                      <a:pt x="651" y="180"/>
                      <a:pt x="611" y="95"/>
                    </a:cubicBezTo>
                    <a:cubicBezTo>
                      <a:pt x="586" y="45"/>
                      <a:pt x="538" y="19"/>
                      <a:pt x="490" y="19"/>
                    </a:cubicBezTo>
                    <a:cubicBezTo>
                      <a:pt x="448" y="19"/>
                      <a:pt x="407" y="38"/>
                      <a:pt x="382" y="78"/>
                    </a:cubicBezTo>
                    <a:cubicBezTo>
                      <a:pt x="263" y="35"/>
                      <a:pt x="144" y="10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9"/>
              <p:cNvSpPr/>
              <p:nvPr/>
            </p:nvSpPr>
            <p:spPr>
              <a:xfrm>
                <a:off x="1008471" y="5587048"/>
                <a:ext cx="121053" cy="11378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38" extrusionOk="0">
                    <a:moveTo>
                      <a:pt x="25" y="0"/>
                    </a:moveTo>
                    <a:cubicBezTo>
                      <a:pt x="13" y="0"/>
                      <a:pt x="0" y="17"/>
                      <a:pt x="10" y="27"/>
                    </a:cubicBezTo>
                    <a:cubicBezTo>
                      <a:pt x="44" y="86"/>
                      <a:pt x="82" y="137"/>
                      <a:pt x="129" y="184"/>
                    </a:cubicBezTo>
                    <a:cubicBezTo>
                      <a:pt x="145" y="201"/>
                      <a:pt x="167" y="218"/>
                      <a:pt x="188" y="235"/>
                    </a:cubicBezTo>
                    <a:cubicBezTo>
                      <a:pt x="175" y="248"/>
                      <a:pt x="167" y="269"/>
                      <a:pt x="162" y="286"/>
                    </a:cubicBezTo>
                    <a:cubicBezTo>
                      <a:pt x="150" y="354"/>
                      <a:pt x="196" y="421"/>
                      <a:pt x="264" y="434"/>
                    </a:cubicBezTo>
                    <a:cubicBezTo>
                      <a:pt x="275" y="436"/>
                      <a:pt x="285" y="437"/>
                      <a:pt x="294" y="437"/>
                    </a:cubicBezTo>
                    <a:cubicBezTo>
                      <a:pt x="435" y="437"/>
                      <a:pt x="466" y="216"/>
                      <a:pt x="311" y="188"/>
                    </a:cubicBezTo>
                    <a:cubicBezTo>
                      <a:pt x="302" y="187"/>
                      <a:pt x="292" y="186"/>
                      <a:pt x="283" y="186"/>
                    </a:cubicBezTo>
                    <a:cubicBezTo>
                      <a:pt x="267" y="186"/>
                      <a:pt x="251" y="189"/>
                      <a:pt x="235" y="197"/>
                    </a:cubicBezTo>
                    <a:cubicBezTo>
                      <a:pt x="175" y="129"/>
                      <a:pt x="99" y="69"/>
                      <a:pt x="35" y="6"/>
                    </a:cubicBezTo>
                    <a:cubicBezTo>
                      <a:pt x="32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9"/>
              <p:cNvSpPr/>
              <p:nvPr/>
            </p:nvSpPr>
            <p:spPr>
              <a:xfrm>
                <a:off x="1065880" y="5434562"/>
                <a:ext cx="147290" cy="8260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18" extrusionOk="0">
                    <a:moveTo>
                      <a:pt x="377" y="0"/>
                    </a:moveTo>
                    <a:cubicBezTo>
                      <a:pt x="286" y="0"/>
                      <a:pt x="203" y="99"/>
                      <a:pt x="260" y="203"/>
                    </a:cubicBezTo>
                    <a:cubicBezTo>
                      <a:pt x="183" y="237"/>
                      <a:pt x="103" y="266"/>
                      <a:pt x="22" y="287"/>
                    </a:cubicBezTo>
                    <a:cubicBezTo>
                      <a:pt x="1" y="292"/>
                      <a:pt x="5" y="317"/>
                      <a:pt x="22" y="317"/>
                    </a:cubicBezTo>
                    <a:cubicBezTo>
                      <a:pt x="124" y="317"/>
                      <a:pt x="221" y="296"/>
                      <a:pt x="310" y="258"/>
                    </a:cubicBezTo>
                    <a:lnTo>
                      <a:pt x="310" y="254"/>
                    </a:lnTo>
                    <a:cubicBezTo>
                      <a:pt x="334" y="266"/>
                      <a:pt x="357" y="272"/>
                      <a:pt x="379" y="272"/>
                    </a:cubicBezTo>
                    <a:cubicBezTo>
                      <a:pt x="489" y="272"/>
                      <a:pt x="567" y="133"/>
                      <a:pt x="472" y="41"/>
                    </a:cubicBezTo>
                    <a:cubicBezTo>
                      <a:pt x="443" y="13"/>
                      <a:pt x="409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9"/>
              <p:cNvSpPr/>
              <p:nvPr/>
            </p:nvSpPr>
            <p:spPr>
              <a:xfrm>
                <a:off x="852088" y="5614065"/>
                <a:ext cx="84165" cy="11975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61" extrusionOk="0">
                    <a:moveTo>
                      <a:pt x="304" y="1"/>
                    </a:moveTo>
                    <a:cubicBezTo>
                      <a:pt x="302" y="1"/>
                      <a:pt x="300" y="2"/>
                      <a:pt x="298" y="4"/>
                    </a:cubicBezTo>
                    <a:cubicBezTo>
                      <a:pt x="222" y="71"/>
                      <a:pt x="166" y="161"/>
                      <a:pt x="141" y="262"/>
                    </a:cubicBezTo>
                    <a:cubicBezTo>
                      <a:pt x="136" y="261"/>
                      <a:pt x="130" y="260"/>
                      <a:pt x="124" y="260"/>
                    </a:cubicBezTo>
                    <a:cubicBezTo>
                      <a:pt x="115" y="260"/>
                      <a:pt x="106" y="262"/>
                      <a:pt x="99" y="267"/>
                    </a:cubicBezTo>
                    <a:cubicBezTo>
                      <a:pt x="1" y="296"/>
                      <a:pt x="5" y="436"/>
                      <a:pt x="103" y="457"/>
                    </a:cubicBezTo>
                    <a:cubicBezTo>
                      <a:pt x="112" y="460"/>
                      <a:pt x="120" y="461"/>
                      <a:pt x="129" y="461"/>
                    </a:cubicBezTo>
                    <a:cubicBezTo>
                      <a:pt x="212" y="461"/>
                      <a:pt x="262" y="354"/>
                      <a:pt x="196" y="292"/>
                    </a:cubicBezTo>
                    <a:cubicBezTo>
                      <a:pt x="217" y="245"/>
                      <a:pt x="243" y="199"/>
                      <a:pt x="264" y="152"/>
                    </a:cubicBezTo>
                    <a:cubicBezTo>
                      <a:pt x="285" y="110"/>
                      <a:pt x="323" y="63"/>
                      <a:pt x="311" y="8"/>
                    </a:cubicBezTo>
                    <a:cubicBezTo>
                      <a:pt x="311" y="3"/>
                      <a:pt x="308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9"/>
              <p:cNvSpPr/>
              <p:nvPr/>
            </p:nvSpPr>
            <p:spPr>
              <a:xfrm>
                <a:off x="817019" y="5386245"/>
                <a:ext cx="322894" cy="29718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144" extrusionOk="0">
                    <a:moveTo>
                      <a:pt x="559" y="0"/>
                    </a:moveTo>
                    <a:cubicBezTo>
                      <a:pt x="505" y="0"/>
                      <a:pt x="452" y="29"/>
                      <a:pt x="420" y="96"/>
                    </a:cubicBezTo>
                    <a:cubicBezTo>
                      <a:pt x="407" y="117"/>
                      <a:pt x="403" y="143"/>
                      <a:pt x="403" y="168"/>
                    </a:cubicBezTo>
                    <a:cubicBezTo>
                      <a:pt x="370" y="148"/>
                      <a:pt x="333" y="138"/>
                      <a:pt x="295" y="138"/>
                    </a:cubicBezTo>
                    <a:cubicBezTo>
                      <a:pt x="270" y="138"/>
                      <a:pt x="245" y="143"/>
                      <a:pt x="221" y="151"/>
                    </a:cubicBezTo>
                    <a:cubicBezTo>
                      <a:pt x="166" y="177"/>
                      <a:pt x="128" y="227"/>
                      <a:pt x="115" y="287"/>
                    </a:cubicBezTo>
                    <a:cubicBezTo>
                      <a:pt x="111" y="338"/>
                      <a:pt x="115" y="389"/>
                      <a:pt x="140" y="435"/>
                    </a:cubicBezTo>
                    <a:cubicBezTo>
                      <a:pt x="68" y="452"/>
                      <a:pt x="17" y="507"/>
                      <a:pt x="9" y="579"/>
                    </a:cubicBezTo>
                    <a:cubicBezTo>
                      <a:pt x="0" y="647"/>
                      <a:pt x="34" y="711"/>
                      <a:pt x="98" y="741"/>
                    </a:cubicBezTo>
                    <a:cubicBezTo>
                      <a:pt x="123" y="753"/>
                      <a:pt x="153" y="762"/>
                      <a:pt x="183" y="762"/>
                    </a:cubicBezTo>
                    <a:cubicBezTo>
                      <a:pt x="153" y="809"/>
                      <a:pt x="144" y="864"/>
                      <a:pt x="149" y="923"/>
                    </a:cubicBezTo>
                    <a:cubicBezTo>
                      <a:pt x="161" y="982"/>
                      <a:pt x="208" y="1029"/>
                      <a:pt x="267" y="1042"/>
                    </a:cubicBezTo>
                    <a:cubicBezTo>
                      <a:pt x="282" y="1046"/>
                      <a:pt x="297" y="1048"/>
                      <a:pt x="311" y="1048"/>
                    </a:cubicBezTo>
                    <a:cubicBezTo>
                      <a:pt x="359" y="1048"/>
                      <a:pt x="405" y="1027"/>
                      <a:pt x="437" y="991"/>
                    </a:cubicBezTo>
                    <a:cubicBezTo>
                      <a:pt x="450" y="1008"/>
                      <a:pt x="463" y="1025"/>
                      <a:pt x="480" y="1042"/>
                    </a:cubicBezTo>
                    <a:cubicBezTo>
                      <a:pt x="537" y="1100"/>
                      <a:pt x="601" y="1144"/>
                      <a:pt x="678" y="1144"/>
                    </a:cubicBezTo>
                    <a:cubicBezTo>
                      <a:pt x="697" y="1144"/>
                      <a:pt x="717" y="1141"/>
                      <a:pt x="738" y="1135"/>
                    </a:cubicBezTo>
                    <a:cubicBezTo>
                      <a:pt x="823" y="1114"/>
                      <a:pt x="849" y="1029"/>
                      <a:pt x="849" y="948"/>
                    </a:cubicBezTo>
                    <a:lnTo>
                      <a:pt x="857" y="948"/>
                    </a:lnTo>
                    <a:lnTo>
                      <a:pt x="899" y="961"/>
                    </a:lnTo>
                    <a:cubicBezTo>
                      <a:pt x="916" y="965"/>
                      <a:pt x="933" y="970"/>
                      <a:pt x="955" y="970"/>
                    </a:cubicBezTo>
                    <a:cubicBezTo>
                      <a:pt x="963" y="971"/>
                      <a:pt x="972" y="972"/>
                      <a:pt x="980" y="972"/>
                    </a:cubicBezTo>
                    <a:cubicBezTo>
                      <a:pt x="1031" y="972"/>
                      <a:pt x="1079" y="950"/>
                      <a:pt x="1112" y="910"/>
                    </a:cubicBezTo>
                    <a:cubicBezTo>
                      <a:pt x="1162" y="855"/>
                      <a:pt x="1145" y="766"/>
                      <a:pt x="1107" y="711"/>
                    </a:cubicBezTo>
                    <a:cubicBezTo>
                      <a:pt x="1099" y="698"/>
                      <a:pt x="1086" y="686"/>
                      <a:pt x="1073" y="677"/>
                    </a:cubicBezTo>
                    <a:cubicBezTo>
                      <a:pt x="1095" y="669"/>
                      <a:pt x="1116" y="656"/>
                      <a:pt x="1133" y="639"/>
                    </a:cubicBezTo>
                    <a:cubicBezTo>
                      <a:pt x="1205" y="575"/>
                      <a:pt x="1243" y="473"/>
                      <a:pt x="1179" y="389"/>
                    </a:cubicBezTo>
                    <a:cubicBezTo>
                      <a:pt x="1141" y="342"/>
                      <a:pt x="1090" y="317"/>
                      <a:pt x="1035" y="312"/>
                    </a:cubicBezTo>
                    <a:cubicBezTo>
                      <a:pt x="1052" y="249"/>
                      <a:pt x="1027" y="181"/>
                      <a:pt x="972" y="147"/>
                    </a:cubicBezTo>
                    <a:cubicBezTo>
                      <a:pt x="926" y="117"/>
                      <a:pt x="871" y="101"/>
                      <a:pt x="817" y="101"/>
                    </a:cubicBezTo>
                    <a:cubicBezTo>
                      <a:pt x="786" y="101"/>
                      <a:pt x="755" y="106"/>
                      <a:pt x="726" y="117"/>
                    </a:cubicBezTo>
                    <a:cubicBezTo>
                      <a:pt x="693" y="45"/>
                      <a:pt x="625" y="0"/>
                      <a:pt x="5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9"/>
              <p:cNvSpPr/>
              <p:nvPr/>
            </p:nvSpPr>
            <p:spPr>
              <a:xfrm>
                <a:off x="858842" y="5556915"/>
                <a:ext cx="51954" cy="49876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92" extrusionOk="0">
                    <a:moveTo>
                      <a:pt x="98" y="1"/>
                    </a:moveTo>
                    <a:cubicBezTo>
                      <a:pt x="85" y="1"/>
                      <a:pt x="73" y="3"/>
                      <a:pt x="60" y="7"/>
                    </a:cubicBezTo>
                    <a:cubicBezTo>
                      <a:pt x="39" y="20"/>
                      <a:pt x="22" y="37"/>
                      <a:pt x="9" y="58"/>
                    </a:cubicBezTo>
                    <a:cubicBezTo>
                      <a:pt x="9" y="58"/>
                      <a:pt x="9" y="62"/>
                      <a:pt x="5" y="67"/>
                    </a:cubicBezTo>
                    <a:cubicBezTo>
                      <a:pt x="5" y="71"/>
                      <a:pt x="5" y="75"/>
                      <a:pt x="0" y="79"/>
                    </a:cubicBezTo>
                    <a:cubicBezTo>
                      <a:pt x="0" y="101"/>
                      <a:pt x="0" y="118"/>
                      <a:pt x="9" y="135"/>
                    </a:cubicBezTo>
                    <a:cubicBezTo>
                      <a:pt x="9" y="139"/>
                      <a:pt x="13" y="147"/>
                      <a:pt x="17" y="152"/>
                    </a:cubicBezTo>
                    <a:lnTo>
                      <a:pt x="22" y="156"/>
                    </a:lnTo>
                    <a:cubicBezTo>
                      <a:pt x="26" y="164"/>
                      <a:pt x="30" y="168"/>
                      <a:pt x="34" y="173"/>
                    </a:cubicBezTo>
                    <a:lnTo>
                      <a:pt x="43" y="177"/>
                    </a:lnTo>
                    <a:lnTo>
                      <a:pt x="51" y="181"/>
                    </a:lnTo>
                    <a:cubicBezTo>
                      <a:pt x="56" y="185"/>
                      <a:pt x="68" y="190"/>
                      <a:pt x="77" y="190"/>
                    </a:cubicBezTo>
                    <a:lnTo>
                      <a:pt x="81" y="190"/>
                    </a:lnTo>
                    <a:cubicBezTo>
                      <a:pt x="88" y="191"/>
                      <a:pt x="94" y="192"/>
                      <a:pt x="101" y="192"/>
                    </a:cubicBezTo>
                    <a:cubicBezTo>
                      <a:pt x="131" y="192"/>
                      <a:pt x="158" y="177"/>
                      <a:pt x="179" y="156"/>
                    </a:cubicBezTo>
                    <a:cubicBezTo>
                      <a:pt x="191" y="135"/>
                      <a:pt x="200" y="105"/>
                      <a:pt x="196" y="79"/>
                    </a:cubicBezTo>
                    <a:cubicBezTo>
                      <a:pt x="196" y="58"/>
                      <a:pt x="183" y="37"/>
                      <a:pt x="170" y="24"/>
                    </a:cubicBezTo>
                    <a:cubicBezTo>
                      <a:pt x="162" y="20"/>
                      <a:pt x="157" y="16"/>
                      <a:pt x="149" y="16"/>
                    </a:cubicBezTo>
                    <a:lnTo>
                      <a:pt x="145" y="16"/>
                    </a:lnTo>
                    <a:cubicBezTo>
                      <a:pt x="140" y="12"/>
                      <a:pt x="140" y="12"/>
                      <a:pt x="136" y="7"/>
                    </a:cubicBezTo>
                    <a:cubicBezTo>
                      <a:pt x="123" y="3"/>
                      <a:pt x="111" y="1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9"/>
              <p:cNvSpPr/>
              <p:nvPr/>
            </p:nvSpPr>
            <p:spPr>
              <a:xfrm>
                <a:off x="906121" y="5597180"/>
                <a:ext cx="4182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5" extrusionOk="0">
                    <a:moveTo>
                      <a:pt x="88" y="0"/>
                    </a:moveTo>
                    <a:cubicBezTo>
                      <a:pt x="76" y="0"/>
                      <a:pt x="63" y="4"/>
                      <a:pt x="52" y="13"/>
                    </a:cubicBezTo>
                    <a:cubicBezTo>
                      <a:pt x="43" y="22"/>
                      <a:pt x="31" y="30"/>
                      <a:pt x="26" y="43"/>
                    </a:cubicBezTo>
                    <a:cubicBezTo>
                      <a:pt x="1" y="77"/>
                      <a:pt x="14" y="124"/>
                      <a:pt x="52" y="141"/>
                    </a:cubicBezTo>
                    <a:cubicBezTo>
                      <a:pt x="59" y="144"/>
                      <a:pt x="66" y="145"/>
                      <a:pt x="73" y="145"/>
                    </a:cubicBezTo>
                    <a:cubicBezTo>
                      <a:pt x="98" y="145"/>
                      <a:pt x="122" y="130"/>
                      <a:pt x="132" y="107"/>
                    </a:cubicBezTo>
                    <a:cubicBezTo>
                      <a:pt x="137" y="98"/>
                      <a:pt x="137" y="90"/>
                      <a:pt x="141" y="81"/>
                    </a:cubicBezTo>
                    <a:cubicBezTo>
                      <a:pt x="160" y="40"/>
                      <a:pt x="126" y="0"/>
                      <a:pt x="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9"/>
              <p:cNvSpPr/>
              <p:nvPr/>
            </p:nvSpPr>
            <p:spPr>
              <a:xfrm>
                <a:off x="844815" y="5509117"/>
                <a:ext cx="49616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21" extrusionOk="0">
                    <a:moveTo>
                      <a:pt x="84" y="0"/>
                    </a:moveTo>
                    <a:cubicBezTo>
                      <a:pt x="0" y="4"/>
                      <a:pt x="10" y="121"/>
                      <a:pt x="82" y="121"/>
                    </a:cubicBezTo>
                    <a:cubicBezTo>
                      <a:pt x="87" y="121"/>
                      <a:pt x="92" y="120"/>
                      <a:pt x="97" y="119"/>
                    </a:cubicBezTo>
                    <a:lnTo>
                      <a:pt x="118" y="119"/>
                    </a:lnTo>
                    <a:cubicBezTo>
                      <a:pt x="121" y="120"/>
                      <a:pt x="124" y="120"/>
                      <a:pt x="127" y="120"/>
                    </a:cubicBezTo>
                    <a:cubicBezTo>
                      <a:pt x="157" y="120"/>
                      <a:pt x="182" y="100"/>
                      <a:pt x="186" y="73"/>
                    </a:cubicBezTo>
                    <a:cubicBezTo>
                      <a:pt x="190" y="39"/>
                      <a:pt x="169" y="13"/>
                      <a:pt x="135" y="9"/>
                    </a:cubicBezTo>
                    <a:cubicBezTo>
                      <a:pt x="118" y="5"/>
                      <a:pt x="101" y="0"/>
                      <a:pt x="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9"/>
              <p:cNvSpPr/>
              <p:nvPr/>
            </p:nvSpPr>
            <p:spPr>
              <a:xfrm>
                <a:off x="851569" y="5456903"/>
                <a:ext cx="58188" cy="4935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90" extrusionOk="0">
                    <a:moveTo>
                      <a:pt x="124" y="0"/>
                    </a:moveTo>
                    <a:cubicBezTo>
                      <a:pt x="96" y="0"/>
                      <a:pt x="69" y="12"/>
                      <a:pt x="50" y="36"/>
                    </a:cubicBezTo>
                    <a:cubicBezTo>
                      <a:pt x="1" y="101"/>
                      <a:pt x="45" y="189"/>
                      <a:pt x="124" y="189"/>
                    </a:cubicBezTo>
                    <a:cubicBezTo>
                      <a:pt x="127" y="189"/>
                      <a:pt x="131" y="189"/>
                      <a:pt x="134" y="189"/>
                    </a:cubicBezTo>
                    <a:cubicBezTo>
                      <a:pt x="185" y="180"/>
                      <a:pt x="224" y="134"/>
                      <a:pt x="219" y="83"/>
                    </a:cubicBezTo>
                    <a:cubicBezTo>
                      <a:pt x="211" y="30"/>
                      <a:pt x="168" y="0"/>
                      <a:pt x="1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9"/>
              <p:cNvSpPr/>
              <p:nvPr/>
            </p:nvSpPr>
            <p:spPr>
              <a:xfrm>
                <a:off x="901705" y="5437420"/>
                <a:ext cx="36628" cy="26497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2" extrusionOk="0">
                    <a:moveTo>
                      <a:pt x="88" y="1"/>
                    </a:moveTo>
                    <a:cubicBezTo>
                      <a:pt x="47" y="1"/>
                      <a:pt x="1" y="77"/>
                      <a:pt x="52" y="94"/>
                    </a:cubicBezTo>
                    <a:cubicBezTo>
                      <a:pt x="62" y="99"/>
                      <a:pt x="72" y="101"/>
                      <a:pt x="83" y="101"/>
                    </a:cubicBezTo>
                    <a:cubicBezTo>
                      <a:pt x="99" y="101"/>
                      <a:pt x="114" y="96"/>
                      <a:pt x="124" y="86"/>
                    </a:cubicBezTo>
                    <a:lnTo>
                      <a:pt x="124" y="81"/>
                    </a:lnTo>
                    <a:cubicBezTo>
                      <a:pt x="141" y="60"/>
                      <a:pt x="137" y="30"/>
                      <a:pt x="115" y="18"/>
                    </a:cubicBezTo>
                    <a:cubicBezTo>
                      <a:pt x="108" y="6"/>
                      <a:pt x="98" y="1"/>
                      <a:pt x="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9"/>
              <p:cNvSpPr/>
              <p:nvPr/>
            </p:nvSpPr>
            <p:spPr>
              <a:xfrm>
                <a:off x="935994" y="5417417"/>
                <a:ext cx="46759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56" extrusionOk="0">
                    <a:moveTo>
                      <a:pt x="89" y="0"/>
                    </a:moveTo>
                    <a:cubicBezTo>
                      <a:pt x="80" y="0"/>
                      <a:pt x="72" y="2"/>
                      <a:pt x="64" y="6"/>
                    </a:cubicBezTo>
                    <a:cubicBezTo>
                      <a:pt x="9" y="27"/>
                      <a:pt x="0" y="99"/>
                      <a:pt x="43" y="137"/>
                    </a:cubicBezTo>
                    <a:cubicBezTo>
                      <a:pt x="60" y="146"/>
                      <a:pt x="72" y="154"/>
                      <a:pt x="94" y="154"/>
                    </a:cubicBezTo>
                    <a:cubicBezTo>
                      <a:pt x="98" y="155"/>
                      <a:pt x="102" y="155"/>
                      <a:pt x="106" y="155"/>
                    </a:cubicBezTo>
                    <a:cubicBezTo>
                      <a:pt x="139" y="155"/>
                      <a:pt x="170" y="124"/>
                      <a:pt x="166" y="86"/>
                    </a:cubicBezTo>
                    <a:cubicBezTo>
                      <a:pt x="180" y="40"/>
                      <a:pt x="132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9"/>
              <p:cNvSpPr/>
              <p:nvPr/>
            </p:nvSpPr>
            <p:spPr>
              <a:xfrm>
                <a:off x="987429" y="5421054"/>
                <a:ext cx="57929" cy="4883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8" extrusionOk="0">
                    <a:moveTo>
                      <a:pt x="123" y="1"/>
                    </a:moveTo>
                    <a:cubicBezTo>
                      <a:pt x="95" y="1"/>
                      <a:pt x="68" y="12"/>
                      <a:pt x="48" y="38"/>
                    </a:cubicBezTo>
                    <a:cubicBezTo>
                      <a:pt x="0" y="98"/>
                      <a:pt x="46" y="188"/>
                      <a:pt x="119" y="188"/>
                    </a:cubicBezTo>
                    <a:cubicBezTo>
                      <a:pt x="124" y="188"/>
                      <a:pt x="128" y="188"/>
                      <a:pt x="133" y="187"/>
                    </a:cubicBezTo>
                    <a:cubicBezTo>
                      <a:pt x="188" y="183"/>
                      <a:pt x="222" y="136"/>
                      <a:pt x="218" y="81"/>
                    </a:cubicBezTo>
                    <a:cubicBezTo>
                      <a:pt x="210" y="31"/>
                      <a:pt x="167" y="1"/>
                      <a:pt x="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9"/>
              <p:cNvSpPr/>
              <p:nvPr/>
            </p:nvSpPr>
            <p:spPr>
              <a:xfrm>
                <a:off x="1033928" y="5458202"/>
                <a:ext cx="37926" cy="3351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9" extrusionOk="0">
                    <a:moveTo>
                      <a:pt x="81" y="0"/>
                    </a:moveTo>
                    <a:cubicBezTo>
                      <a:pt x="61" y="0"/>
                      <a:pt x="44" y="9"/>
                      <a:pt x="26" y="23"/>
                    </a:cubicBezTo>
                    <a:cubicBezTo>
                      <a:pt x="9" y="35"/>
                      <a:pt x="1" y="56"/>
                      <a:pt x="5" y="73"/>
                    </a:cubicBezTo>
                    <a:cubicBezTo>
                      <a:pt x="5" y="82"/>
                      <a:pt x="9" y="90"/>
                      <a:pt x="9" y="95"/>
                    </a:cubicBezTo>
                    <a:cubicBezTo>
                      <a:pt x="18" y="112"/>
                      <a:pt x="31" y="124"/>
                      <a:pt x="47" y="129"/>
                    </a:cubicBezTo>
                    <a:cubicBezTo>
                      <a:pt x="81" y="129"/>
                      <a:pt x="111" y="116"/>
                      <a:pt x="128" y="90"/>
                    </a:cubicBezTo>
                    <a:cubicBezTo>
                      <a:pt x="141" y="73"/>
                      <a:pt x="145" y="52"/>
                      <a:pt x="137" y="35"/>
                    </a:cubicBezTo>
                    <a:cubicBezTo>
                      <a:pt x="128" y="18"/>
                      <a:pt x="115" y="6"/>
                      <a:pt x="94" y="1"/>
                    </a:cubicBezTo>
                    <a:cubicBezTo>
                      <a:pt x="90" y="1"/>
                      <a:pt x="86" y="0"/>
                      <a:pt x="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9"/>
              <p:cNvSpPr/>
              <p:nvPr/>
            </p:nvSpPr>
            <p:spPr>
              <a:xfrm>
                <a:off x="1040682" y="5492232"/>
                <a:ext cx="60786" cy="53773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07" extrusionOk="0">
                    <a:moveTo>
                      <a:pt x="117" y="1"/>
                    </a:moveTo>
                    <a:cubicBezTo>
                      <a:pt x="92" y="1"/>
                      <a:pt x="69" y="10"/>
                      <a:pt x="51" y="27"/>
                    </a:cubicBezTo>
                    <a:cubicBezTo>
                      <a:pt x="0" y="65"/>
                      <a:pt x="0" y="138"/>
                      <a:pt x="51" y="180"/>
                    </a:cubicBezTo>
                    <a:cubicBezTo>
                      <a:pt x="60" y="184"/>
                      <a:pt x="68" y="193"/>
                      <a:pt x="77" y="197"/>
                    </a:cubicBezTo>
                    <a:lnTo>
                      <a:pt x="98" y="201"/>
                    </a:lnTo>
                    <a:cubicBezTo>
                      <a:pt x="108" y="205"/>
                      <a:pt x="118" y="206"/>
                      <a:pt x="128" y="206"/>
                    </a:cubicBezTo>
                    <a:cubicBezTo>
                      <a:pt x="157" y="206"/>
                      <a:pt x="185" y="193"/>
                      <a:pt x="204" y="171"/>
                    </a:cubicBezTo>
                    <a:cubicBezTo>
                      <a:pt x="234" y="133"/>
                      <a:pt x="234" y="87"/>
                      <a:pt x="208" y="48"/>
                    </a:cubicBezTo>
                    <a:cubicBezTo>
                      <a:pt x="187" y="27"/>
                      <a:pt x="161" y="10"/>
                      <a:pt x="132" y="2"/>
                    </a:cubicBezTo>
                    <a:cubicBezTo>
                      <a:pt x="127" y="1"/>
                      <a:pt x="122" y="1"/>
                      <a:pt x="1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9"/>
              <p:cNvSpPr/>
              <p:nvPr/>
            </p:nvSpPr>
            <p:spPr>
              <a:xfrm>
                <a:off x="952620" y="5617702"/>
                <a:ext cx="36368" cy="3065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8" extrusionOk="0">
                    <a:moveTo>
                      <a:pt x="80" y="1"/>
                    </a:moveTo>
                    <a:cubicBezTo>
                      <a:pt x="42" y="1"/>
                      <a:pt x="0" y="24"/>
                      <a:pt x="17" y="62"/>
                    </a:cubicBezTo>
                    <a:cubicBezTo>
                      <a:pt x="25" y="83"/>
                      <a:pt x="42" y="104"/>
                      <a:pt x="64" y="113"/>
                    </a:cubicBezTo>
                    <a:cubicBezTo>
                      <a:pt x="71" y="116"/>
                      <a:pt x="77" y="117"/>
                      <a:pt x="84" y="117"/>
                    </a:cubicBezTo>
                    <a:cubicBezTo>
                      <a:pt x="114" y="117"/>
                      <a:pt x="139" y="89"/>
                      <a:pt x="136" y="57"/>
                    </a:cubicBezTo>
                    <a:lnTo>
                      <a:pt x="136" y="49"/>
                    </a:lnTo>
                    <a:cubicBezTo>
                      <a:pt x="139" y="15"/>
                      <a:pt x="111" y="1"/>
                      <a:pt x="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9"/>
              <p:cNvSpPr/>
              <p:nvPr/>
            </p:nvSpPr>
            <p:spPr>
              <a:xfrm>
                <a:off x="986650" y="5601336"/>
                <a:ext cx="65722" cy="4494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73" extrusionOk="0">
                    <a:moveTo>
                      <a:pt x="138" y="0"/>
                    </a:moveTo>
                    <a:cubicBezTo>
                      <a:pt x="132" y="0"/>
                      <a:pt x="126" y="1"/>
                      <a:pt x="119" y="2"/>
                    </a:cubicBezTo>
                    <a:lnTo>
                      <a:pt x="111" y="2"/>
                    </a:lnTo>
                    <a:cubicBezTo>
                      <a:pt x="0" y="14"/>
                      <a:pt x="16" y="172"/>
                      <a:pt x="116" y="172"/>
                    </a:cubicBezTo>
                    <a:cubicBezTo>
                      <a:pt x="120" y="172"/>
                      <a:pt x="124" y="172"/>
                      <a:pt x="128" y="171"/>
                    </a:cubicBezTo>
                    <a:lnTo>
                      <a:pt x="140" y="171"/>
                    </a:lnTo>
                    <a:lnTo>
                      <a:pt x="140" y="167"/>
                    </a:lnTo>
                    <a:cubicBezTo>
                      <a:pt x="253" y="163"/>
                      <a:pt x="240" y="0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9"/>
              <p:cNvSpPr/>
              <p:nvPr/>
            </p:nvSpPr>
            <p:spPr>
              <a:xfrm>
                <a:off x="1043799" y="5566786"/>
                <a:ext cx="41044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22" extrusionOk="0">
                    <a:moveTo>
                      <a:pt x="76" y="0"/>
                    </a:moveTo>
                    <a:cubicBezTo>
                      <a:pt x="59" y="0"/>
                      <a:pt x="43" y="5"/>
                      <a:pt x="31" y="16"/>
                    </a:cubicBezTo>
                    <a:cubicBezTo>
                      <a:pt x="1" y="41"/>
                      <a:pt x="1" y="88"/>
                      <a:pt x="31" y="109"/>
                    </a:cubicBezTo>
                    <a:cubicBezTo>
                      <a:pt x="41" y="118"/>
                      <a:pt x="54" y="122"/>
                      <a:pt x="67" y="122"/>
                    </a:cubicBezTo>
                    <a:cubicBezTo>
                      <a:pt x="79" y="122"/>
                      <a:pt x="92" y="118"/>
                      <a:pt x="103" y="109"/>
                    </a:cubicBezTo>
                    <a:lnTo>
                      <a:pt x="111" y="109"/>
                    </a:lnTo>
                    <a:cubicBezTo>
                      <a:pt x="149" y="92"/>
                      <a:pt x="158" y="41"/>
                      <a:pt x="124" y="16"/>
                    </a:cubicBezTo>
                    <a:cubicBezTo>
                      <a:pt x="109" y="5"/>
                      <a:pt x="92" y="0"/>
                      <a:pt x="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9"/>
              <p:cNvSpPr/>
              <p:nvPr/>
            </p:nvSpPr>
            <p:spPr>
              <a:xfrm>
                <a:off x="911836" y="5476645"/>
                <a:ext cx="129106" cy="121054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66" extrusionOk="0">
                    <a:moveTo>
                      <a:pt x="217" y="1"/>
                    </a:moveTo>
                    <a:cubicBezTo>
                      <a:pt x="189" y="1"/>
                      <a:pt x="161" y="6"/>
                      <a:pt x="136" y="15"/>
                    </a:cubicBezTo>
                    <a:cubicBezTo>
                      <a:pt x="102" y="32"/>
                      <a:pt x="72" y="53"/>
                      <a:pt x="47" y="83"/>
                    </a:cubicBezTo>
                    <a:cubicBezTo>
                      <a:pt x="25" y="113"/>
                      <a:pt x="13" y="147"/>
                      <a:pt x="4" y="181"/>
                    </a:cubicBezTo>
                    <a:cubicBezTo>
                      <a:pt x="0" y="206"/>
                      <a:pt x="0" y="231"/>
                      <a:pt x="4" y="257"/>
                    </a:cubicBezTo>
                    <a:cubicBezTo>
                      <a:pt x="13" y="299"/>
                      <a:pt x="30" y="342"/>
                      <a:pt x="55" y="376"/>
                    </a:cubicBezTo>
                    <a:cubicBezTo>
                      <a:pt x="76" y="410"/>
                      <a:pt x="110" y="435"/>
                      <a:pt x="148" y="448"/>
                    </a:cubicBezTo>
                    <a:cubicBezTo>
                      <a:pt x="175" y="460"/>
                      <a:pt x="204" y="465"/>
                      <a:pt x="232" y="465"/>
                    </a:cubicBezTo>
                    <a:cubicBezTo>
                      <a:pt x="275" y="465"/>
                      <a:pt x="318" y="452"/>
                      <a:pt x="356" y="427"/>
                    </a:cubicBezTo>
                    <a:cubicBezTo>
                      <a:pt x="361" y="422"/>
                      <a:pt x="369" y="414"/>
                      <a:pt x="378" y="405"/>
                    </a:cubicBezTo>
                    <a:cubicBezTo>
                      <a:pt x="416" y="388"/>
                      <a:pt x="445" y="354"/>
                      <a:pt x="462" y="316"/>
                    </a:cubicBezTo>
                    <a:cubicBezTo>
                      <a:pt x="496" y="231"/>
                      <a:pt x="467" y="134"/>
                      <a:pt x="390" y="79"/>
                    </a:cubicBezTo>
                    <a:lnTo>
                      <a:pt x="369" y="66"/>
                    </a:lnTo>
                    <a:cubicBezTo>
                      <a:pt x="361" y="58"/>
                      <a:pt x="352" y="53"/>
                      <a:pt x="344" y="49"/>
                    </a:cubicBezTo>
                    <a:cubicBezTo>
                      <a:pt x="318" y="24"/>
                      <a:pt x="280" y="11"/>
                      <a:pt x="246" y="2"/>
                    </a:cubicBezTo>
                    <a:cubicBezTo>
                      <a:pt x="236" y="1"/>
                      <a:pt x="227" y="1"/>
                      <a:pt x="2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9"/>
              <p:cNvSpPr/>
              <p:nvPr/>
            </p:nvSpPr>
            <p:spPr>
              <a:xfrm>
                <a:off x="946905" y="5549901"/>
                <a:ext cx="1299" cy="2338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9"/>
                    </a:moveTo>
                    <a:lnTo>
                      <a:pt x="1" y="9"/>
                    </a:lnTo>
                    <a:cubicBezTo>
                      <a:pt x="5" y="0"/>
                      <a:pt x="5" y="0"/>
                      <a:pt x="1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9"/>
              <p:cNvSpPr/>
              <p:nvPr/>
            </p:nvSpPr>
            <p:spPr>
              <a:xfrm>
                <a:off x="904043" y="5527821"/>
                <a:ext cx="48317" cy="3610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39" extrusionOk="0">
                    <a:moveTo>
                      <a:pt x="103" y="1"/>
                    </a:moveTo>
                    <a:cubicBezTo>
                      <a:pt x="90" y="1"/>
                      <a:pt x="77" y="5"/>
                      <a:pt x="64" y="13"/>
                    </a:cubicBezTo>
                    <a:cubicBezTo>
                      <a:pt x="60" y="18"/>
                      <a:pt x="55" y="22"/>
                      <a:pt x="51" y="26"/>
                    </a:cubicBezTo>
                    <a:cubicBezTo>
                      <a:pt x="0" y="64"/>
                      <a:pt x="69" y="139"/>
                      <a:pt x="121" y="139"/>
                    </a:cubicBezTo>
                    <a:cubicBezTo>
                      <a:pt x="138" y="139"/>
                      <a:pt x="153" y="131"/>
                      <a:pt x="162" y="111"/>
                    </a:cubicBezTo>
                    <a:cubicBezTo>
                      <a:pt x="166" y="107"/>
                      <a:pt x="166" y="98"/>
                      <a:pt x="166" y="94"/>
                    </a:cubicBezTo>
                    <a:cubicBezTo>
                      <a:pt x="185" y="45"/>
                      <a:pt x="147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9"/>
              <p:cNvSpPr/>
              <p:nvPr/>
            </p:nvSpPr>
            <p:spPr>
              <a:xfrm>
                <a:off x="953659" y="5558733"/>
                <a:ext cx="24678" cy="26757"/>
              </a:xfrm>
              <a:custGeom>
                <a:avLst/>
                <a:gdLst/>
                <a:ahLst/>
                <a:cxnLst/>
                <a:rect l="l" t="t" r="r" b="b"/>
                <a:pathLst>
                  <a:path w="95" h="103" extrusionOk="0">
                    <a:moveTo>
                      <a:pt x="43" y="1"/>
                    </a:moveTo>
                    <a:cubicBezTo>
                      <a:pt x="30" y="1"/>
                      <a:pt x="16" y="8"/>
                      <a:pt x="9" y="26"/>
                    </a:cubicBezTo>
                    <a:cubicBezTo>
                      <a:pt x="0" y="38"/>
                      <a:pt x="0" y="51"/>
                      <a:pt x="0" y="68"/>
                    </a:cubicBezTo>
                    <a:cubicBezTo>
                      <a:pt x="2" y="92"/>
                      <a:pt x="21" y="102"/>
                      <a:pt x="40" y="102"/>
                    </a:cubicBezTo>
                    <a:cubicBezTo>
                      <a:pt x="63" y="102"/>
                      <a:pt x="85" y="87"/>
                      <a:pt x="81" y="60"/>
                    </a:cubicBezTo>
                    <a:cubicBezTo>
                      <a:pt x="81" y="57"/>
                      <a:pt x="82" y="53"/>
                      <a:pt x="83" y="53"/>
                    </a:cubicBezTo>
                    <a:lnTo>
                      <a:pt x="83" y="53"/>
                    </a:lnTo>
                    <a:cubicBezTo>
                      <a:pt x="83" y="53"/>
                      <a:pt x="82" y="55"/>
                      <a:pt x="81" y="60"/>
                    </a:cubicBezTo>
                    <a:cubicBezTo>
                      <a:pt x="95" y="27"/>
                      <a:pt x="69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9"/>
              <p:cNvSpPr/>
              <p:nvPr/>
            </p:nvSpPr>
            <p:spPr>
              <a:xfrm>
                <a:off x="950282" y="5524963"/>
                <a:ext cx="45460" cy="35329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36" extrusionOk="0">
                    <a:moveTo>
                      <a:pt x="96" y="1"/>
                    </a:moveTo>
                    <a:cubicBezTo>
                      <a:pt x="86" y="1"/>
                      <a:pt x="77" y="3"/>
                      <a:pt x="68" y="7"/>
                    </a:cubicBezTo>
                    <a:cubicBezTo>
                      <a:pt x="56" y="12"/>
                      <a:pt x="43" y="20"/>
                      <a:pt x="39" y="33"/>
                    </a:cubicBezTo>
                    <a:cubicBezTo>
                      <a:pt x="0" y="67"/>
                      <a:pt x="17" y="126"/>
                      <a:pt x="68" y="135"/>
                    </a:cubicBezTo>
                    <a:cubicBezTo>
                      <a:pt x="72" y="135"/>
                      <a:pt x="76" y="135"/>
                      <a:pt x="80" y="135"/>
                    </a:cubicBezTo>
                    <a:cubicBezTo>
                      <a:pt x="106" y="135"/>
                      <a:pt x="134" y="123"/>
                      <a:pt x="149" y="101"/>
                    </a:cubicBezTo>
                    <a:cubicBezTo>
                      <a:pt x="174" y="71"/>
                      <a:pt x="162" y="24"/>
                      <a:pt x="123" y="7"/>
                    </a:cubicBezTo>
                    <a:cubicBezTo>
                      <a:pt x="115" y="3"/>
                      <a:pt x="105" y="1"/>
                      <a:pt x="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9"/>
              <p:cNvSpPr/>
              <p:nvPr/>
            </p:nvSpPr>
            <p:spPr>
              <a:xfrm>
                <a:off x="915472" y="5502363"/>
                <a:ext cx="27016" cy="20262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8" extrusionOk="0">
                    <a:moveTo>
                      <a:pt x="54" y="1"/>
                    </a:moveTo>
                    <a:cubicBezTo>
                      <a:pt x="52" y="1"/>
                      <a:pt x="51" y="1"/>
                      <a:pt x="50" y="1"/>
                    </a:cubicBezTo>
                    <a:cubicBezTo>
                      <a:pt x="0" y="5"/>
                      <a:pt x="7" y="78"/>
                      <a:pt x="54" y="78"/>
                    </a:cubicBezTo>
                    <a:cubicBezTo>
                      <a:pt x="55" y="78"/>
                      <a:pt x="57" y="77"/>
                      <a:pt x="58" y="77"/>
                    </a:cubicBezTo>
                    <a:cubicBezTo>
                      <a:pt x="103" y="69"/>
                      <a:pt x="97" y="1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9"/>
              <p:cNvSpPr/>
              <p:nvPr/>
            </p:nvSpPr>
            <p:spPr>
              <a:xfrm>
                <a:off x="943788" y="5485218"/>
                <a:ext cx="37667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4" extrusionOk="0">
                    <a:moveTo>
                      <a:pt x="75" y="0"/>
                    </a:moveTo>
                    <a:cubicBezTo>
                      <a:pt x="53" y="0"/>
                      <a:pt x="34" y="9"/>
                      <a:pt x="21" y="25"/>
                    </a:cubicBezTo>
                    <a:cubicBezTo>
                      <a:pt x="4" y="42"/>
                      <a:pt x="0" y="67"/>
                      <a:pt x="4" y="88"/>
                    </a:cubicBezTo>
                    <a:cubicBezTo>
                      <a:pt x="8" y="120"/>
                      <a:pt x="34" y="144"/>
                      <a:pt x="68" y="144"/>
                    </a:cubicBezTo>
                    <a:cubicBezTo>
                      <a:pt x="71" y="144"/>
                      <a:pt x="74" y="144"/>
                      <a:pt x="76" y="143"/>
                    </a:cubicBezTo>
                    <a:cubicBezTo>
                      <a:pt x="102" y="139"/>
                      <a:pt x="123" y="118"/>
                      <a:pt x="127" y="92"/>
                    </a:cubicBezTo>
                    <a:cubicBezTo>
                      <a:pt x="144" y="59"/>
                      <a:pt x="132" y="20"/>
                      <a:pt x="102" y="3"/>
                    </a:cubicBezTo>
                    <a:lnTo>
                      <a:pt x="98" y="3"/>
                    </a:lnTo>
                    <a:cubicBezTo>
                      <a:pt x="90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9"/>
              <p:cNvSpPr/>
              <p:nvPr/>
            </p:nvSpPr>
            <p:spPr>
              <a:xfrm>
                <a:off x="979116" y="5501064"/>
                <a:ext cx="30913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0" extrusionOk="0">
                    <a:moveTo>
                      <a:pt x="69" y="1"/>
                    </a:moveTo>
                    <a:cubicBezTo>
                      <a:pt x="55" y="1"/>
                      <a:pt x="40" y="6"/>
                      <a:pt x="29" y="19"/>
                    </a:cubicBezTo>
                    <a:cubicBezTo>
                      <a:pt x="1" y="51"/>
                      <a:pt x="27" y="100"/>
                      <a:pt x="67" y="100"/>
                    </a:cubicBezTo>
                    <a:cubicBezTo>
                      <a:pt x="69" y="100"/>
                      <a:pt x="70" y="99"/>
                      <a:pt x="72" y="99"/>
                    </a:cubicBezTo>
                    <a:cubicBezTo>
                      <a:pt x="97" y="95"/>
                      <a:pt x="119" y="74"/>
                      <a:pt x="119" y="44"/>
                    </a:cubicBezTo>
                    <a:cubicBezTo>
                      <a:pt x="116" y="17"/>
                      <a:pt x="93" y="1"/>
                      <a:pt x="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9"/>
              <p:cNvSpPr/>
              <p:nvPr/>
            </p:nvSpPr>
            <p:spPr>
              <a:xfrm>
                <a:off x="985611" y="5548602"/>
                <a:ext cx="35329" cy="3506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5" extrusionOk="0">
                    <a:moveTo>
                      <a:pt x="74" y="0"/>
                    </a:moveTo>
                    <a:cubicBezTo>
                      <a:pt x="57" y="0"/>
                      <a:pt x="40" y="8"/>
                      <a:pt x="30" y="22"/>
                    </a:cubicBezTo>
                    <a:cubicBezTo>
                      <a:pt x="0" y="52"/>
                      <a:pt x="9" y="99"/>
                      <a:pt x="38" y="124"/>
                    </a:cubicBezTo>
                    <a:cubicBezTo>
                      <a:pt x="49" y="131"/>
                      <a:pt x="61" y="134"/>
                      <a:pt x="73" y="134"/>
                    </a:cubicBezTo>
                    <a:cubicBezTo>
                      <a:pt x="92" y="134"/>
                      <a:pt x="110" y="127"/>
                      <a:pt x="123" y="111"/>
                    </a:cubicBezTo>
                    <a:cubicBezTo>
                      <a:pt x="132" y="94"/>
                      <a:pt x="136" y="77"/>
                      <a:pt x="132" y="56"/>
                    </a:cubicBezTo>
                    <a:cubicBezTo>
                      <a:pt x="132" y="44"/>
                      <a:pt x="127" y="31"/>
                      <a:pt x="119" y="22"/>
                    </a:cubicBezTo>
                    <a:cubicBezTo>
                      <a:pt x="108" y="8"/>
                      <a:pt x="91" y="0"/>
                      <a:pt x="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9"/>
              <p:cNvSpPr/>
              <p:nvPr/>
            </p:nvSpPr>
            <p:spPr>
              <a:xfrm>
                <a:off x="1000937" y="5524443"/>
                <a:ext cx="30133" cy="2519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97" extrusionOk="0">
                    <a:moveTo>
                      <a:pt x="51" y="1"/>
                    </a:moveTo>
                    <a:cubicBezTo>
                      <a:pt x="22" y="5"/>
                      <a:pt x="1" y="39"/>
                      <a:pt x="13" y="69"/>
                    </a:cubicBezTo>
                    <a:cubicBezTo>
                      <a:pt x="20" y="85"/>
                      <a:pt x="40" y="97"/>
                      <a:pt x="58" y="97"/>
                    </a:cubicBezTo>
                    <a:cubicBezTo>
                      <a:pt x="63" y="97"/>
                      <a:pt x="68" y="96"/>
                      <a:pt x="73" y="94"/>
                    </a:cubicBezTo>
                    <a:cubicBezTo>
                      <a:pt x="94" y="86"/>
                      <a:pt x="107" y="69"/>
                      <a:pt x="111" y="47"/>
                    </a:cubicBezTo>
                    <a:cubicBezTo>
                      <a:pt x="115" y="26"/>
                      <a:pt x="98" y="5"/>
                      <a:pt x="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1" name="Google Shape;5761;p19"/>
            <p:cNvGrpSpPr/>
            <p:nvPr/>
          </p:nvGrpSpPr>
          <p:grpSpPr>
            <a:xfrm rot="1312391">
              <a:off x="-350228" y="721085"/>
              <a:ext cx="1126895" cy="958919"/>
              <a:chOff x="1978145" y="-996458"/>
              <a:chExt cx="962247" cy="818814"/>
            </a:xfrm>
          </p:grpSpPr>
          <p:sp>
            <p:nvSpPr>
              <p:cNvPr id="5762" name="Google Shape;5762;p19"/>
              <p:cNvSpPr/>
              <p:nvPr/>
            </p:nvSpPr>
            <p:spPr>
              <a:xfrm rot="-2700000">
                <a:off x="2212355" y="-990843"/>
                <a:ext cx="350393" cy="807585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9"/>
              <p:cNvSpPr/>
              <p:nvPr/>
            </p:nvSpPr>
            <p:spPr>
              <a:xfrm rot="-2700000">
                <a:off x="2793365" y="-486310"/>
                <a:ext cx="120081" cy="12595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9"/>
              <p:cNvSpPr/>
              <p:nvPr/>
            </p:nvSpPr>
            <p:spPr>
              <a:xfrm rot="-2700000">
                <a:off x="2686772" y="-451615"/>
                <a:ext cx="85565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9"/>
              <p:cNvSpPr/>
              <p:nvPr/>
            </p:nvSpPr>
            <p:spPr>
              <a:xfrm rot="-2700000">
                <a:off x="2680195" y="-510521"/>
                <a:ext cx="185226" cy="5547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9"/>
              <p:cNvSpPr/>
              <p:nvPr/>
            </p:nvSpPr>
            <p:spPr>
              <a:xfrm rot="-2700000">
                <a:off x="2548807" y="-542748"/>
                <a:ext cx="211609" cy="6830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9"/>
              <p:cNvSpPr/>
              <p:nvPr/>
            </p:nvSpPr>
            <p:spPr>
              <a:xfrm rot="-2700000">
                <a:off x="2423173" y="-582384"/>
                <a:ext cx="214410" cy="6433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9"/>
              <p:cNvSpPr/>
              <p:nvPr/>
            </p:nvSpPr>
            <p:spPr>
              <a:xfrm rot="-2700000">
                <a:off x="2312677" y="-632652"/>
                <a:ext cx="213959" cy="95866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9"/>
              <p:cNvSpPr/>
              <p:nvPr/>
            </p:nvSpPr>
            <p:spPr>
              <a:xfrm rot="-2700000">
                <a:off x="2209450" y="-673300"/>
                <a:ext cx="177184" cy="92252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9"/>
              <p:cNvSpPr/>
              <p:nvPr/>
            </p:nvSpPr>
            <p:spPr>
              <a:xfrm rot="-2700000">
                <a:off x="2546981" y="-467909"/>
                <a:ext cx="89270" cy="193358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9"/>
              <p:cNvSpPr/>
              <p:nvPr/>
            </p:nvSpPr>
            <p:spPr>
              <a:xfrm rot="-2700000">
                <a:off x="2402912" y="-498044"/>
                <a:ext cx="95143" cy="177727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9"/>
              <p:cNvSpPr/>
              <p:nvPr/>
            </p:nvSpPr>
            <p:spPr>
              <a:xfrm rot="-2700000">
                <a:off x="2280216" y="-539887"/>
                <a:ext cx="91619" cy="162637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9"/>
              <p:cNvSpPr/>
              <p:nvPr/>
            </p:nvSpPr>
            <p:spPr>
              <a:xfrm rot="-2700000">
                <a:off x="2155987" y="-600529"/>
                <a:ext cx="97040" cy="16227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9"/>
              <p:cNvSpPr/>
              <p:nvPr/>
            </p:nvSpPr>
            <p:spPr>
              <a:xfrm rot="-2700000">
                <a:off x="2049204" y="-663099"/>
                <a:ext cx="98938" cy="149988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9"/>
              <p:cNvSpPr/>
              <p:nvPr/>
            </p:nvSpPr>
            <p:spPr>
              <a:xfrm rot="-2700000">
                <a:off x="2209965" y="-663032"/>
                <a:ext cx="150982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9"/>
              <p:cNvSpPr/>
              <p:nvPr/>
            </p:nvSpPr>
            <p:spPr>
              <a:xfrm rot="-2700000">
                <a:off x="2177273" y="-593377"/>
                <a:ext cx="69482" cy="133724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9"/>
              <p:cNvSpPr/>
              <p:nvPr/>
            </p:nvSpPr>
            <p:spPr>
              <a:xfrm rot="-2700000">
                <a:off x="2062775" y="-660616"/>
                <a:ext cx="79783" cy="13128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9"/>
              <p:cNvSpPr/>
              <p:nvPr/>
            </p:nvSpPr>
            <p:spPr>
              <a:xfrm rot="-2700000">
                <a:off x="2314359" y="-616105"/>
                <a:ext cx="176733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9"/>
              <p:cNvSpPr/>
              <p:nvPr/>
            </p:nvSpPr>
            <p:spPr>
              <a:xfrm rot="-2700000">
                <a:off x="2301916" y="-543367"/>
                <a:ext cx="65597" cy="14583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9"/>
              <p:cNvSpPr/>
              <p:nvPr/>
            </p:nvSpPr>
            <p:spPr>
              <a:xfrm rot="-2700000">
                <a:off x="2432597" y="-499966"/>
                <a:ext cx="52767" cy="15703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9"/>
              <p:cNvSpPr/>
              <p:nvPr/>
            </p:nvSpPr>
            <p:spPr>
              <a:xfrm rot="-2700000">
                <a:off x="2427870" y="-570129"/>
                <a:ext cx="191280" cy="36051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9"/>
              <p:cNvSpPr/>
              <p:nvPr/>
            </p:nvSpPr>
            <p:spPr>
              <a:xfrm rot="-2700000">
                <a:off x="2553045" y="-532499"/>
                <a:ext cx="183328" cy="46532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9"/>
              <p:cNvSpPr/>
              <p:nvPr/>
            </p:nvSpPr>
            <p:spPr>
              <a:xfrm rot="-2700000">
                <a:off x="2584402" y="-465160"/>
                <a:ext cx="27016" cy="15866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9"/>
              <p:cNvSpPr/>
              <p:nvPr/>
            </p:nvSpPr>
            <p:spPr>
              <a:xfrm rot="-2700000">
                <a:off x="2723117" y="-446700"/>
                <a:ext cx="17348" cy="1353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9"/>
              <p:cNvSpPr/>
              <p:nvPr/>
            </p:nvSpPr>
            <p:spPr>
              <a:xfrm rot="-2700000">
                <a:off x="2692323" y="-487443"/>
                <a:ext cx="141675" cy="22227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9"/>
              <p:cNvSpPr/>
              <p:nvPr/>
            </p:nvSpPr>
            <p:spPr>
              <a:xfrm rot="-2700000">
                <a:off x="2801561" y="-470156"/>
                <a:ext cx="94872" cy="98757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7" name="Google Shape;5787;p19"/>
            <p:cNvGrpSpPr/>
            <p:nvPr/>
          </p:nvGrpSpPr>
          <p:grpSpPr>
            <a:xfrm rot="-5400000">
              <a:off x="320683" y="-377961"/>
              <a:ext cx="1149752" cy="1149752"/>
              <a:chOff x="342480" y="-805874"/>
              <a:chExt cx="1149637" cy="1149637"/>
            </a:xfrm>
          </p:grpSpPr>
          <p:sp>
            <p:nvSpPr>
              <p:cNvPr id="5788" name="Google Shape;5788;p19"/>
              <p:cNvSpPr/>
              <p:nvPr/>
            </p:nvSpPr>
            <p:spPr>
              <a:xfrm rot="-2700000">
                <a:off x="415019" y="-541693"/>
                <a:ext cx="1004557" cy="621275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9"/>
              <p:cNvSpPr/>
              <p:nvPr/>
            </p:nvSpPr>
            <p:spPr>
              <a:xfrm rot="-2700000">
                <a:off x="501754" y="-517750"/>
                <a:ext cx="855111" cy="3827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9"/>
              <p:cNvSpPr/>
              <p:nvPr/>
            </p:nvSpPr>
            <p:spPr>
              <a:xfrm rot="-2700000">
                <a:off x="832576" y="-146942"/>
                <a:ext cx="223175" cy="214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9"/>
              <p:cNvSpPr/>
              <p:nvPr/>
            </p:nvSpPr>
            <p:spPr>
              <a:xfrm rot="-2700000">
                <a:off x="629978" y="-98299"/>
                <a:ext cx="231487" cy="148813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1647" extrusionOk="0">
                    <a:moveTo>
                      <a:pt x="51" y="0"/>
                    </a:moveTo>
                    <a:cubicBezTo>
                      <a:pt x="24" y="0"/>
                      <a:pt x="0" y="33"/>
                      <a:pt x="23" y="59"/>
                    </a:cubicBezTo>
                    <a:cubicBezTo>
                      <a:pt x="935" y="1153"/>
                      <a:pt x="2487" y="1641"/>
                      <a:pt x="2500" y="1645"/>
                    </a:cubicBezTo>
                    <a:cubicBezTo>
                      <a:pt x="2503" y="1646"/>
                      <a:pt x="2506" y="1646"/>
                      <a:pt x="2509" y="1646"/>
                    </a:cubicBezTo>
                    <a:cubicBezTo>
                      <a:pt x="2542" y="1646"/>
                      <a:pt x="2561" y="1605"/>
                      <a:pt x="2538" y="1582"/>
                    </a:cubicBezTo>
                    <a:cubicBezTo>
                      <a:pt x="2534" y="1577"/>
                      <a:pt x="2529" y="1573"/>
                      <a:pt x="2525" y="1573"/>
                    </a:cubicBezTo>
                    <a:cubicBezTo>
                      <a:pt x="2508" y="1569"/>
                      <a:pt x="981" y="1090"/>
                      <a:pt x="78" y="12"/>
                    </a:cubicBezTo>
                    <a:cubicBezTo>
                      <a:pt x="70" y="4"/>
                      <a:pt x="60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9"/>
              <p:cNvSpPr/>
              <p:nvPr/>
            </p:nvSpPr>
            <p:spPr>
              <a:xfrm rot="-2700000">
                <a:off x="936443" y="-338606"/>
                <a:ext cx="217844" cy="298349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9"/>
              <p:cNvSpPr/>
              <p:nvPr/>
            </p:nvSpPr>
            <p:spPr>
              <a:xfrm rot="-2700000">
                <a:off x="700303" y="-409356"/>
                <a:ext cx="343075" cy="13011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9"/>
              <p:cNvSpPr/>
              <p:nvPr/>
            </p:nvSpPr>
            <p:spPr>
              <a:xfrm rot="-2700000">
                <a:off x="643551" y="-269300"/>
                <a:ext cx="300879" cy="18305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9"/>
              <p:cNvSpPr/>
              <p:nvPr/>
            </p:nvSpPr>
            <p:spPr>
              <a:xfrm rot="-2700000">
                <a:off x="1040289" y="-513089"/>
                <a:ext cx="150711" cy="314703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9"/>
              <p:cNvSpPr/>
              <p:nvPr/>
            </p:nvSpPr>
            <p:spPr>
              <a:xfrm rot="-2700000">
                <a:off x="1091355" y="-635290"/>
                <a:ext cx="88637" cy="24585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9"/>
              <p:cNvSpPr/>
              <p:nvPr/>
            </p:nvSpPr>
            <p:spPr>
              <a:xfrm rot="-2700000">
                <a:off x="1114273" y="-708942"/>
                <a:ext cx="45358" cy="17835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9"/>
              <p:cNvSpPr/>
              <p:nvPr/>
            </p:nvSpPr>
            <p:spPr>
              <a:xfrm rot="-2700000">
                <a:off x="768255" y="-527987"/>
                <a:ext cx="259497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9"/>
              <p:cNvSpPr/>
              <p:nvPr/>
            </p:nvSpPr>
            <p:spPr>
              <a:xfrm rot="-2700000">
                <a:off x="884823" y="-613589"/>
                <a:ext cx="175287" cy="11664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9"/>
              <p:cNvSpPr/>
              <p:nvPr/>
            </p:nvSpPr>
            <p:spPr>
              <a:xfrm rot="-2700000">
                <a:off x="976930" y="-675291"/>
                <a:ext cx="112401" cy="5240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1" name="Google Shape;5801;p19"/>
            <p:cNvGrpSpPr/>
            <p:nvPr/>
          </p:nvGrpSpPr>
          <p:grpSpPr>
            <a:xfrm>
              <a:off x="294855" y="154323"/>
              <a:ext cx="854115" cy="854115"/>
              <a:chOff x="1573274" y="-1786841"/>
              <a:chExt cx="808209" cy="808209"/>
            </a:xfrm>
          </p:grpSpPr>
          <p:sp>
            <p:nvSpPr>
              <p:cNvPr id="5802" name="Google Shape;5802;p19"/>
              <p:cNvSpPr/>
              <p:nvPr/>
            </p:nvSpPr>
            <p:spPr>
              <a:xfrm rot="-2700000">
                <a:off x="1838211" y="-1451742"/>
                <a:ext cx="287597" cy="124147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9"/>
              <p:cNvSpPr/>
              <p:nvPr/>
            </p:nvSpPr>
            <p:spPr>
              <a:xfrm rot="-2700000">
                <a:off x="1680203" y="-1657052"/>
                <a:ext cx="594349" cy="548630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9"/>
              <p:cNvSpPr/>
              <p:nvPr/>
            </p:nvSpPr>
            <p:spPr>
              <a:xfrm rot="-2700000">
                <a:off x="1916047" y="-1347928"/>
                <a:ext cx="111226" cy="15342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9"/>
              <p:cNvSpPr/>
              <p:nvPr/>
            </p:nvSpPr>
            <p:spPr>
              <a:xfrm rot="-2700000">
                <a:off x="1803892" y="-1312751"/>
                <a:ext cx="184051" cy="5195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9"/>
              <p:cNvSpPr/>
              <p:nvPr/>
            </p:nvSpPr>
            <p:spPr>
              <a:xfrm rot="-2700000">
                <a:off x="1766105" y="-1397251"/>
                <a:ext cx="173118" cy="8601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9"/>
              <p:cNvSpPr/>
              <p:nvPr/>
            </p:nvSpPr>
            <p:spPr>
              <a:xfrm rot="-2700000">
                <a:off x="1815914" y="-1520811"/>
                <a:ext cx="67495" cy="17826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9"/>
              <p:cNvSpPr/>
              <p:nvPr/>
            </p:nvSpPr>
            <p:spPr>
              <a:xfrm rot="-2700000">
                <a:off x="1867873" y="-1583002"/>
                <a:ext cx="70657" cy="182154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9"/>
              <p:cNvSpPr/>
              <p:nvPr/>
            </p:nvSpPr>
            <p:spPr>
              <a:xfrm rot="-2700000">
                <a:off x="1896993" y="-1554233"/>
                <a:ext cx="168691" cy="10851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9"/>
              <p:cNvSpPr/>
              <p:nvPr/>
            </p:nvSpPr>
            <p:spPr>
              <a:xfrm rot="-2700000">
                <a:off x="1933482" y="-1484507"/>
                <a:ext cx="235824" cy="16535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9"/>
              <p:cNvSpPr/>
              <p:nvPr/>
            </p:nvSpPr>
            <p:spPr>
              <a:xfrm rot="-2700000">
                <a:off x="1998696" y="-1468091"/>
                <a:ext cx="180979" cy="16598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9"/>
              <p:cNvSpPr/>
              <p:nvPr/>
            </p:nvSpPr>
            <p:spPr>
              <a:xfrm rot="-2700000">
                <a:off x="2033853" y="-1419122"/>
                <a:ext cx="26203" cy="2275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9"/>
              <p:cNvSpPr/>
              <p:nvPr/>
            </p:nvSpPr>
            <p:spPr>
              <a:xfrm rot="-2700000">
                <a:off x="1913046" y="-1422582"/>
                <a:ext cx="80234" cy="74452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19"/>
            <p:cNvGrpSpPr/>
            <p:nvPr/>
          </p:nvGrpSpPr>
          <p:grpSpPr>
            <a:xfrm rot="1236903">
              <a:off x="-1655513" y="-443976"/>
              <a:ext cx="2746439" cy="1979278"/>
              <a:chOff x="7327360" y="-243548"/>
              <a:chExt cx="2746343" cy="1979209"/>
            </a:xfrm>
          </p:grpSpPr>
          <p:sp>
            <p:nvSpPr>
              <p:cNvPr id="5815" name="Google Shape;5815;p19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19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817" name="Google Shape;5817;p19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19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19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19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19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19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3" name="Google Shape;5823;p19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19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19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26" name="Google Shape;5826;p19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9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8" name="Google Shape;5828;p19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829" name="Google Shape;5829;p19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830" name="Google Shape;5830;p19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1" name="Google Shape;5831;p19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2" name="Google Shape;5832;p19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3" name="Google Shape;5833;p19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4" name="Google Shape;5834;p19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5" name="Google Shape;5835;p19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6" name="Google Shape;5836;p19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7" name="Google Shape;5837;p19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19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9" name="Google Shape;5839;p19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40" name="Google Shape;5840;p19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41" name="Google Shape;5841;p19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9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3" name="Google Shape;5843;p19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844" name="Google Shape;5844;p19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19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6" name="Google Shape;5846;p19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7" name="Google Shape;5847;p19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848" name="Google Shape;5848;p19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19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19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19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19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19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4" name="Google Shape;5854;p19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5" name="Google Shape;5855;p19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19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19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58" name="Google Shape;5858;p19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9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60" name="Google Shape;5860;p19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861" name="Google Shape;5861;p19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19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19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19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19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66" name="Google Shape;5866;p19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9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9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9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9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9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9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9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9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9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9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9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9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9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9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9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9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9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9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9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9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9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9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9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9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9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9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9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9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9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9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9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9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9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9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9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9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9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9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9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9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9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9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9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9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9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9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9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9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9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9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9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9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9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9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9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9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9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9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9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9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9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9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9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9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9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9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9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804944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5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5" name="Google Shape;5935;p20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936" name="Google Shape;5936;p20"/>
          <p:cNvGrpSpPr/>
          <p:nvPr/>
        </p:nvGrpSpPr>
        <p:grpSpPr>
          <a:xfrm rot="-8100000">
            <a:off x="6654984" y="-319622"/>
            <a:ext cx="3232589" cy="1924962"/>
            <a:chOff x="238125" y="2514275"/>
            <a:chExt cx="904975" cy="538900"/>
          </a:xfrm>
        </p:grpSpPr>
        <p:sp>
          <p:nvSpPr>
            <p:cNvPr id="5937" name="Google Shape;5937;p2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6" name="Google Shape;6246;p20"/>
          <p:cNvSpPr/>
          <p:nvPr/>
        </p:nvSpPr>
        <p:spPr>
          <a:xfrm flipH="1">
            <a:off x="-39795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7" name="Google Shape;6247;p20"/>
          <p:cNvSpPr/>
          <p:nvPr/>
        </p:nvSpPr>
        <p:spPr>
          <a:xfrm flipH="1">
            <a:off x="1243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8" name="Google Shape;6248;p20"/>
          <p:cNvSpPr/>
          <p:nvPr/>
        </p:nvSpPr>
        <p:spPr>
          <a:xfrm flipH="1">
            <a:off x="64659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652183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395924"/>
            <a:ext cx="9189448" cy="3951160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5100612" y="2335450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5749363" y="1125475"/>
            <a:ext cx="1535700" cy="98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5100612" y="2894224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128733" y="-609241"/>
            <a:ext cx="3156125" cy="3719866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57474" y="-565628"/>
            <a:ext cx="3050942" cy="1924956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8559210" y="-212332"/>
            <a:ext cx="1205597" cy="1051927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9068542" y="-166719"/>
            <a:ext cx="1546564" cy="1761346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9556175" y="-553129"/>
            <a:ext cx="996707" cy="1733525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7956222" y="-393708"/>
            <a:ext cx="1082628" cy="1082628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8413627" y="234491"/>
            <a:ext cx="1126908" cy="958930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39342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3317411" y="3393347"/>
            <a:ext cx="1111438" cy="1932829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0304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222160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8" name="Google Shape;6858;p23"/>
          <p:cNvSpPr/>
          <p:nvPr/>
        </p:nvSpPr>
        <p:spPr>
          <a:xfrm flipH="1">
            <a:off x="1758466" y="2690600"/>
            <a:ext cx="7483484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9" name="Google Shape;6859;p23"/>
          <p:cNvSpPr/>
          <p:nvPr/>
        </p:nvSpPr>
        <p:spPr>
          <a:xfrm>
            <a:off x="2334774" y="3645900"/>
            <a:ext cx="696802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0" name="Google Shape;6860;p23"/>
          <p:cNvSpPr txBox="1">
            <a:spLocks noGrp="1"/>
          </p:cNvSpPr>
          <p:nvPr>
            <p:ph type="subTitle" idx="1"/>
          </p:nvPr>
        </p:nvSpPr>
        <p:spPr>
          <a:xfrm>
            <a:off x="1935600" y="14645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1" name="Google Shape;6861;p23"/>
          <p:cNvSpPr txBox="1">
            <a:spLocks noGrp="1"/>
          </p:cNvSpPr>
          <p:nvPr>
            <p:ph type="subTitle" idx="2"/>
          </p:nvPr>
        </p:nvSpPr>
        <p:spPr>
          <a:xfrm>
            <a:off x="1935600" y="17792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2" name="Google Shape;6862;p23"/>
          <p:cNvSpPr txBox="1">
            <a:spLocks noGrp="1"/>
          </p:cNvSpPr>
          <p:nvPr>
            <p:ph type="title"/>
          </p:nvPr>
        </p:nvSpPr>
        <p:spPr>
          <a:xfrm>
            <a:off x="979150" y="443531"/>
            <a:ext cx="35928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3"/>
          <p:cNvSpPr txBox="1">
            <a:spLocks noGrp="1"/>
          </p:cNvSpPr>
          <p:nvPr>
            <p:ph type="subTitle" idx="3"/>
          </p:nvPr>
        </p:nvSpPr>
        <p:spPr>
          <a:xfrm>
            <a:off x="1935600" y="27897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4" name="Google Shape;6864;p23"/>
          <p:cNvSpPr txBox="1">
            <a:spLocks noGrp="1"/>
          </p:cNvSpPr>
          <p:nvPr>
            <p:ph type="subTitle" idx="4"/>
          </p:nvPr>
        </p:nvSpPr>
        <p:spPr>
          <a:xfrm>
            <a:off x="1935600" y="31044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5" name="Google Shape;6865;p23"/>
          <p:cNvSpPr/>
          <p:nvPr/>
        </p:nvSpPr>
        <p:spPr>
          <a:xfrm flipH="1">
            <a:off x="-3437233" y="4512425"/>
            <a:ext cx="6083858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23"/>
          <p:cNvSpPr/>
          <p:nvPr/>
        </p:nvSpPr>
        <p:spPr>
          <a:xfrm>
            <a:off x="2402258" y="4512425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23"/>
          <p:cNvGrpSpPr/>
          <p:nvPr/>
        </p:nvGrpSpPr>
        <p:grpSpPr>
          <a:xfrm rot="-7509194" flipH="1">
            <a:off x="5894911" y="-274739"/>
            <a:ext cx="4455834" cy="2653405"/>
            <a:chOff x="238125" y="2514275"/>
            <a:chExt cx="904975" cy="538900"/>
          </a:xfrm>
        </p:grpSpPr>
        <p:sp>
          <p:nvSpPr>
            <p:cNvPr id="6868" name="Google Shape;6868;p2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23"/>
          <p:cNvGrpSpPr/>
          <p:nvPr/>
        </p:nvGrpSpPr>
        <p:grpSpPr>
          <a:xfrm rot="8344615">
            <a:off x="7734459" y="-1224600"/>
            <a:ext cx="1820130" cy="1588129"/>
            <a:chOff x="-1033342" y="-651870"/>
            <a:chExt cx="1568154" cy="1368271"/>
          </a:xfrm>
        </p:grpSpPr>
        <p:sp>
          <p:nvSpPr>
            <p:cNvPr id="7178" name="Google Shape;7178;p23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3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3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4802209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880413" y="1731438"/>
            <a:ext cx="3749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880338" y="2304138"/>
            <a:ext cx="37497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167650" y="176173"/>
            <a:ext cx="1126917" cy="958938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243038" y="-368548"/>
            <a:ext cx="1277707" cy="1221580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435941" y="-1221563"/>
            <a:ext cx="1820130" cy="1588129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2650328" y="2693638"/>
            <a:ext cx="5923928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3" name="Google Shape;8813;p31"/>
          <p:cNvSpPr/>
          <p:nvPr/>
        </p:nvSpPr>
        <p:spPr>
          <a:xfrm flipH="1">
            <a:off x="-2850121" y="3648929"/>
            <a:ext cx="519118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4" name="Google Shape;8814;p31"/>
          <p:cNvSpPr/>
          <p:nvPr/>
        </p:nvSpPr>
        <p:spPr>
          <a:xfrm>
            <a:off x="-6768142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3222381" y="-374055"/>
            <a:ext cx="4205464" cy="2653405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75104" y="-492449"/>
            <a:ext cx="625009" cy="171294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8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2" name="Google Shape;9122;p31"/>
          <p:cNvSpPr/>
          <p:nvPr/>
        </p:nvSpPr>
        <p:spPr>
          <a:xfrm flipH="1">
            <a:off x="6081233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5137355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Google Shape;9124;p32"/>
          <p:cNvSpPr txBox="1">
            <a:spLocks noGrp="1"/>
          </p:cNvSpPr>
          <p:nvPr>
            <p:ph type="title"/>
          </p:nvPr>
        </p:nvSpPr>
        <p:spPr>
          <a:xfrm>
            <a:off x="4603594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p32"/>
          <p:cNvSpPr txBox="1">
            <a:spLocks noGrp="1"/>
          </p:cNvSpPr>
          <p:nvPr>
            <p:ph type="subTitle" idx="1"/>
          </p:nvPr>
        </p:nvSpPr>
        <p:spPr>
          <a:xfrm>
            <a:off x="4603594" y="2313125"/>
            <a:ext cx="37491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126" name="Google Shape;9126;p32"/>
          <p:cNvSpPr/>
          <p:nvPr/>
        </p:nvSpPr>
        <p:spPr>
          <a:xfrm flipH="1">
            <a:off x="-3094367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7" name="Google Shape;9127;p32"/>
          <p:cNvSpPr/>
          <p:nvPr/>
        </p:nvSpPr>
        <p:spPr>
          <a:xfrm flipH="1">
            <a:off x="3459445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28" name="Google Shape;9128;p32"/>
          <p:cNvGrpSpPr/>
          <p:nvPr/>
        </p:nvGrpSpPr>
        <p:grpSpPr>
          <a:xfrm rot="-751017">
            <a:off x="6255092" y="-788951"/>
            <a:ext cx="2874737" cy="1816769"/>
            <a:chOff x="713150" y="2225725"/>
            <a:chExt cx="795400" cy="502675"/>
          </a:xfrm>
        </p:grpSpPr>
        <p:sp>
          <p:nvSpPr>
            <p:cNvPr id="9129" name="Google Shape;9129;p32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2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2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2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2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2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2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2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2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2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2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2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2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2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2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2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2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2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2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2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2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2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2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2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2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2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2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2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2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2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2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2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2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2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2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2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2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2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2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2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2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2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2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2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2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2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2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2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32"/>
          <p:cNvGrpSpPr/>
          <p:nvPr/>
        </p:nvGrpSpPr>
        <p:grpSpPr>
          <a:xfrm rot="-8100000">
            <a:off x="6883584" y="-319622"/>
            <a:ext cx="3232589" cy="1924962"/>
            <a:chOff x="238125" y="2514275"/>
            <a:chExt cx="904975" cy="538900"/>
          </a:xfrm>
        </p:grpSpPr>
        <p:sp>
          <p:nvSpPr>
            <p:cNvPr id="9247" name="Google Shape;9247;p32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32"/>
          <p:cNvGrpSpPr/>
          <p:nvPr/>
        </p:nvGrpSpPr>
        <p:grpSpPr>
          <a:xfrm>
            <a:off x="1244560" y="3679972"/>
            <a:ext cx="847383" cy="1473788"/>
            <a:chOff x="272217" y="3453993"/>
            <a:chExt cx="912735" cy="1587279"/>
          </a:xfrm>
        </p:grpSpPr>
        <p:sp>
          <p:nvSpPr>
            <p:cNvPr id="9557" name="Google Shape;9557;p3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9287378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33"/>
          <p:cNvSpPr txBox="1">
            <a:spLocks noGrp="1"/>
          </p:cNvSpPr>
          <p:nvPr>
            <p:ph type="title"/>
          </p:nvPr>
        </p:nvSpPr>
        <p:spPr>
          <a:xfrm>
            <a:off x="905838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33"/>
          <p:cNvSpPr txBox="1">
            <a:spLocks noGrp="1"/>
          </p:cNvSpPr>
          <p:nvPr>
            <p:ph type="subTitle" idx="1"/>
          </p:nvPr>
        </p:nvSpPr>
        <p:spPr>
          <a:xfrm>
            <a:off x="905838" y="2313125"/>
            <a:ext cx="37491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67" name="Google Shape;9567;p33"/>
          <p:cNvGrpSpPr/>
          <p:nvPr/>
        </p:nvGrpSpPr>
        <p:grpSpPr>
          <a:xfrm rot="-2700000">
            <a:off x="-796304" y="-494575"/>
            <a:ext cx="2874706" cy="1816750"/>
            <a:chOff x="713150" y="2225725"/>
            <a:chExt cx="795400" cy="502675"/>
          </a:xfrm>
        </p:grpSpPr>
        <p:sp>
          <p:nvSpPr>
            <p:cNvPr id="9568" name="Google Shape;9568;p3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33"/>
          <p:cNvGrpSpPr/>
          <p:nvPr/>
        </p:nvGrpSpPr>
        <p:grpSpPr>
          <a:xfrm rot="-8100000">
            <a:off x="-2309754" y="-319622"/>
            <a:ext cx="3232589" cy="1924962"/>
            <a:chOff x="238125" y="2514275"/>
            <a:chExt cx="904975" cy="538900"/>
          </a:xfrm>
        </p:grpSpPr>
        <p:sp>
          <p:nvSpPr>
            <p:cNvPr id="9686" name="Google Shape;9686;p3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33"/>
          <p:cNvGrpSpPr/>
          <p:nvPr/>
        </p:nvGrpSpPr>
        <p:grpSpPr>
          <a:xfrm rot="1236903">
            <a:off x="7708962" y="-443976"/>
            <a:ext cx="2746439" cy="1979278"/>
            <a:chOff x="7327360" y="-243548"/>
            <a:chExt cx="2746343" cy="1979209"/>
          </a:xfrm>
        </p:grpSpPr>
        <p:sp>
          <p:nvSpPr>
            <p:cNvPr id="9996" name="Google Shape;9996;p33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97" name="Google Shape;9997;p33"/>
            <p:cNvGrpSpPr/>
            <p:nvPr/>
          </p:nvGrpSpPr>
          <p:grpSpPr>
            <a:xfrm flipH="1">
              <a:off x="8762645" y="598294"/>
              <a:ext cx="531810" cy="1137367"/>
              <a:chOff x="-19753" y="-133367"/>
              <a:chExt cx="691740" cy="1479405"/>
            </a:xfrm>
          </p:grpSpPr>
          <p:sp>
            <p:nvSpPr>
              <p:cNvPr id="9998" name="Google Shape;9998;p33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33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33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33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33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33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33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33"/>
              <p:cNvSpPr/>
              <p:nvPr/>
            </p:nvSpPr>
            <p:spPr>
              <a:xfrm rot="386461">
                <a:off x="34780" y="-118465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33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07" name="Google Shape;10007;p33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3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09" name="Google Shape;10009;p33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010" name="Google Shape;10010;p33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011" name="Google Shape;10011;p33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33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33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33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33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33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7" name="Google Shape;10017;p33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8" name="Google Shape;10018;p33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33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33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21" name="Google Shape;10021;p33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22" name="Google Shape;10022;p33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3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24" name="Google Shape;10024;p33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025" name="Google Shape;10025;p33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33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33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8" name="Google Shape;10028;p33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029" name="Google Shape;10029;p33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33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33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33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33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33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33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33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33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33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39" name="Google Shape;10039;p33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3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1" name="Google Shape;10041;p33"/>
            <p:cNvGrpSpPr/>
            <p:nvPr/>
          </p:nvGrpSpPr>
          <p:grpSpPr>
            <a:xfrm flipH="1">
              <a:off x="8002882" y="-24494"/>
              <a:ext cx="1010595" cy="1108463"/>
              <a:chOff x="345723" y="-943444"/>
              <a:chExt cx="1314510" cy="1441809"/>
            </a:xfrm>
          </p:grpSpPr>
          <p:sp>
            <p:nvSpPr>
              <p:cNvPr id="10042" name="Google Shape;10042;p33"/>
              <p:cNvSpPr/>
              <p:nvPr/>
            </p:nvSpPr>
            <p:spPr>
              <a:xfrm rot="386461">
                <a:off x="415968" y="-881755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33"/>
              <p:cNvSpPr/>
              <p:nvPr/>
            </p:nvSpPr>
            <p:spPr>
              <a:xfrm rot="386461">
                <a:off x="500623" y="-710203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33"/>
              <p:cNvSpPr/>
              <p:nvPr/>
            </p:nvSpPr>
            <p:spPr>
              <a:xfrm rot="386461">
                <a:off x="1175969" y="-73038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33"/>
              <p:cNvSpPr/>
              <p:nvPr/>
            </p:nvSpPr>
            <p:spPr>
              <a:xfrm rot="386461">
                <a:off x="946784" y="-354675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33"/>
              <p:cNvSpPr/>
              <p:nvPr/>
            </p:nvSpPr>
            <p:spPr>
              <a:xfrm rot="386461">
                <a:off x="687999" y="-649055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47" name="Google Shape;10047;p33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3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3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3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3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3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3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3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3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3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3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3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3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3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3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3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3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3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3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3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3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3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3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3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3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3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3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3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3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3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3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3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3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3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3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3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3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3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3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3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3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3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3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3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3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3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3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3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3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3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3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3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3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3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3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3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3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3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3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3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3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3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3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3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3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3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3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3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5" name="Google Shape;10115;p33"/>
          <p:cNvSpPr/>
          <p:nvPr/>
        </p:nvSpPr>
        <p:spPr>
          <a:xfrm flipH="1">
            <a:off x="-5678430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6" name="Google Shape;10116;p33"/>
          <p:cNvSpPr/>
          <p:nvPr/>
        </p:nvSpPr>
        <p:spPr>
          <a:xfrm flipH="1">
            <a:off x="1088053" y="4515475"/>
            <a:ext cx="8201371" cy="64058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143270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8" name="Google Shape;10118;p34"/>
          <p:cNvSpPr txBox="1">
            <a:spLocks noGrp="1"/>
          </p:cNvSpPr>
          <p:nvPr>
            <p:ph type="title"/>
          </p:nvPr>
        </p:nvSpPr>
        <p:spPr>
          <a:xfrm>
            <a:off x="2557063" y="1853550"/>
            <a:ext cx="4029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19" name="Google Shape;10119;p34"/>
          <p:cNvSpPr txBox="1">
            <a:spLocks noGrp="1"/>
          </p:cNvSpPr>
          <p:nvPr>
            <p:ph type="subTitle" idx="1"/>
          </p:nvPr>
        </p:nvSpPr>
        <p:spPr>
          <a:xfrm>
            <a:off x="2557037" y="2426250"/>
            <a:ext cx="4029900" cy="86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120" name="Google Shape;10120;p34"/>
          <p:cNvGrpSpPr/>
          <p:nvPr/>
        </p:nvGrpSpPr>
        <p:grpSpPr>
          <a:xfrm rot="-1702837" flipH="1">
            <a:off x="7609102" y="3961708"/>
            <a:ext cx="618661" cy="1019440"/>
            <a:chOff x="10360252" y="-2712448"/>
            <a:chExt cx="236654" cy="389949"/>
          </a:xfrm>
        </p:grpSpPr>
        <p:sp>
          <p:nvSpPr>
            <p:cNvPr id="10121" name="Google Shape;10121;p3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34"/>
          <p:cNvGrpSpPr/>
          <p:nvPr/>
        </p:nvGrpSpPr>
        <p:grpSpPr>
          <a:xfrm>
            <a:off x="922625" y="3917498"/>
            <a:ext cx="1066085" cy="1107849"/>
            <a:chOff x="2785514" y="3607713"/>
            <a:chExt cx="1570544" cy="1632070"/>
          </a:xfrm>
        </p:grpSpPr>
        <p:sp>
          <p:nvSpPr>
            <p:cNvPr id="10143" name="Google Shape;10143;p3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4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4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34"/>
          <p:cNvGrpSpPr/>
          <p:nvPr/>
        </p:nvGrpSpPr>
        <p:grpSpPr>
          <a:xfrm rot="1179249">
            <a:off x="611737" y="66211"/>
            <a:ext cx="1126917" cy="958938"/>
            <a:chOff x="1978145" y="-996458"/>
            <a:chExt cx="962247" cy="818814"/>
          </a:xfrm>
        </p:grpSpPr>
        <p:sp>
          <p:nvSpPr>
            <p:cNvPr id="10169" name="Google Shape;10169;p34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4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4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4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4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4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4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4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4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4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4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4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4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4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4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4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4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4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4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4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4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4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4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4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4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34"/>
          <p:cNvGrpSpPr/>
          <p:nvPr/>
        </p:nvGrpSpPr>
        <p:grpSpPr>
          <a:xfrm>
            <a:off x="623931" y="-199768"/>
            <a:ext cx="665078" cy="659453"/>
            <a:chOff x="-4158809" y="-2140785"/>
            <a:chExt cx="1039509" cy="1030718"/>
          </a:xfrm>
        </p:grpSpPr>
        <p:sp>
          <p:nvSpPr>
            <p:cNvPr id="10195" name="Google Shape;10195;p34"/>
            <p:cNvSpPr/>
            <p:nvPr/>
          </p:nvSpPr>
          <p:spPr>
            <a:xfrm rot="10800000">
              <a:off x="-3614296" y="-1512498"/>
              <a:ext cx="73252" cy="321191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4"/>
            <p:cNvSpPr/>
            <p:nvPr/>
          </p:nvSpPr>
          <p:spPr>
            <a:xfrm rot="10800000">
              <a:off x="-3413301" y="-1476093"/>
              <a:ext cx="39845" cy="13595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4"/>
            <p:cNvSpPr/>
            <p:nvPr/>
          </p:nvSpPr>
          <p:spPr>
            <a:xfrm rot="10800000">
              <a:off x="-3471790" y="-1457558"/>
              <a:ext cx="49278" cy="28412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4"/>
            <p:cNvSpPr/>
            <p:nvPr/>
          </p:nvSpPr>
          <p:spPr>
            <a:xfrm rot="10800000">
              <a:off x="-3727059" y="-1595622"/>
              <a:ext cx="194561" cy="93338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4"/>
            <p:cNvSpPr/>
            <p:nvPr/>
          </p:nvSpPr>
          <p:spPr>
            <a:xfrm rot="10800000">
              <a:off x="-3692541" y="-1551117"/>
              <a:ext cx="76137" cy="61264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4"/>
            <p:cNvSpPr/>
            <p:nvPr/>
          </p:nvSpPr>
          <p:spPr>
            <a:xfrm rot="10800000">
              <a:off x="-3752584" y="-1347353"/>
              <a:ext cx="76026" cy="153825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4"/>
            <p:cNvSpPr/>
            <p:nvPr/>
          </p:nvSpPr>
          <p:spPr>
            <a:xfrm rot="10800000">
              <a:off x="-3670675" y="-1333146"/>
              <a:ext cx="10100" cy="65592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4"/>
            <p:cNvSpPr/>
            <p:nvPr/>
          </p:nvSpPr>
          <p:spPr>
            <a:xfrm rot="10800000">
              <a:off x="-4158809" y="-2140785"/>
              <a:ext cx="1039509" cy="1030718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4"/>
            <p:cNvSpPr/>
            <p:nvPr/>
          </p:nvSpPr>
          <p:spPr>
            <a:xfrm rot="10800000">
              <a:off x="-3976120" y="-1953995"/>
              <a:ext cx="694449" cy="669905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4"/>
            <p:cNvSpPr/>
            <p:nvPr/>
          </p:nvSpPr>
          <p:spPr>
            <a:xfrm rot="10800000">
              <a:off x="-3681886" y="-1633024"/>
              <a:ext cx="40510" cy="92894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4"/>
            <p:cNvSpPr/>
            <p:nvPr/>
          </p:nvSpPr>
          <p:spPr>
            <a:xfrm rot="10800000">
              <a:off x="-3748255" y="-1674642"/>
              <a:ext cx="60821" cy="6803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4"/>
            <p:cNvSpPr/>
            <p:nvPr/>
          </p:nvSpPr>
          <p:spPr>
            <a:xfrm rot="10800000">
              <a:off x="-3633829" y="-1669759"/>
              <a:ext cx="35849" cy="48500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4"/>
            <p:cNvSpPr/>
            <p:nvPr/>
          </p:nvSpPr>
          <p:spPr>
            <a:xfrm rot="10800000">
              <a:off x="-3600978" y="-1669537"/>
              <a:ext cx="75471" cy="7746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4"/>
            <p:cNvSpPr/>
            <p:nvPr/>
          </p:nvSpPr>
          <p:spPr>
            <a:xfrm rot="10800000">
              <a:off x="-3601866" y="-1747337"/>
              <a:ext cx="83907" cy="76802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4"/>
            <p:cNvSpPr/>
            <p:nvPr/>
          </p:nvSpPr>
          <p:spPr>
            <a:xfrm rot="10800000">
              <a:off x="-3645261" y="-1646231"/>
              <a:ext cx="67036" cy="102772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4"/>
            <p:cNvSpPr/>
            <p:nvPr/>
          </p:nvSpPr>
          <p:spPr>
            <a:xfrm rot="10800000">
              <a:off x="-3691764" y="-1779412"/>
              <a:ext cx="95671" cy="146500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4"/>
            <p:cNvSpPr/>
            <p:nvPr/>
          </p:nvSpPr>
          <p:spPr>
            <a:xfrm rot="10800000">
              <a:off x="-3417742" y="-1374654"/>
              <a:ext cx="110877" cy="104881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4"/>
            <p:cNvSpPr/>
            <p:nvPr/>
          </p:nvSpPr>
          <p:spPr>
            <a:xfrm rot="10800000">
              <a:off x="-3367131" y="-1955097"/>
              <a:ext cx="54606" cy="43506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4"/>
            <p:cNvSpPr/>
            <p:nvPr/>
          </p:nvSpPr>
          <p:spPr>
            <a:xfrm rot="10800000">
              <a:off x="-3446044" y="-2093606"/>
              <a:ext cx="164372" cy="94226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4"/>
            <p:cNvSpPr/>
            <p:nvPr/>
          </p:nvSpPr>
          <p:spPr>
            <a:xfrm rot="10800000">
              <a:off x="-3665571" y="-2096048"/>
              <a:ext cx="48724" cy="13850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4"/>
            <p:cNvSpPr/>
            <p:nvPr/>
          </p:nvSpPr>
          <p:spPr>
            <a:xfrm rot="10800000">
              <a:off x="-3576005" y="-1370768"/>
              <a:ext cx="8546" cy="7103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4"/>
            <p:cNvSpPr/>
            <p:nvPr/>
          </p:nvSpPr>
          <p:spPr>
            <a:xfrm rot="10800000">
              <a:off x="-3623508" y="-1362668"/>
              <a:ext cx="61265" cy="164591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4"/>
            <p:cNvSpPr/>
            <p:nvPr/>
          </p:nvSpPr>
          <p:spPr>
            <a:xfrm rot="10800000">
              <a:off x="-4026941" y="-1429479"/>
              <a:ext cx="134295" cy="49277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4"/>
            <p:cNvSpPr/>
            <p:nvPr/>
          </p:nvSpPr>
          <p:spPr>
            <a:xfrm rot="10800000">
              <a:off x="-3992089" y="-1437803"/>
              <a:ext cx="18091" cy="20532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4"/>
            <p:cNvSpPr/>
            <p:nvPr/>
          </p:nvSpPr>
          <p:spPr>
            <a:xfrm rot="10800000">
              <a:off x="-4010513" y="-1540462"/>
              <a:ext cx="24750" cy="21198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4"/>
            <p:cNvSpPr/>
            <p:nvPr/>
          </p:nvSpPr>
          <p:spPr>
            <a:xfrm rot="10800000">
              <a:off x="-4106517" y="-1658217"/>
              <a:ext cx="129300" cy="1193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4"/>
            <p:cNvSpPr/>
            <p:nvPr/>
          </p:nvSpPr>
          <p:spPr>
            <a:xfrm rot="10800000">
              <a:off x="-4057904" y="-1629249"/>
              <a:ext cx="42175" cy="38734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2" name="Google Shape;10222;p34"/>
          <p:cNvSpPr/>
          <p:nvPr/>
        </p:nvSpPr>
        <p:spPr>
          <a:xfrm flipH="1">
            <a:off x="-1634687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3" name="Google Shape;10223;p34"/>
          <p:cNvGrpSpPr/>
          <p:nvPr/>
        </p:nvGrpSpPr>
        <p:grpSpPr>
          <a:xfrm rot="1250124">
            <a:off x="-1294359" y="-356325"/>
            <a:ext cx="2498609" cy="1800674"/>
            <a:chOff x="7327360" y="-243548"/>
            <a:chExt cx="2746343" cy="1979209"/>
          </a:xfrm>
        </p:grpSpPr>
        <p:sp>
          <p:nvSpPr>
            <p:cNvPr id="10224" name="Google Shape;10224;p34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25" name="Google Shape;10225;p34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0226" name="Google Shape;10226;p34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34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34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34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34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34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34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34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34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5" name="Google Shape;10235;p34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4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37" name="Google Shape;10237;p34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238" name="Google Shape;10238;p34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239" name="Google Shape;10239;p34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0" name="Google Shape;10240;p34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1" name="Google Shape;10241;p34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2" name="Google Shape;10242;p34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3" name="Google Shape;10243;p34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4" name="Google Shape;10244;p34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5" name="Google Shape;10245;p34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34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7" name="Google Shape;10247;p34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8" name="Google Shape;10248;p34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49" name="Google Shape;10249;p34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50" name="Google Shape;10250;p34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4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52" name="Google Shape;10252;p34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253" name="Google Shape;10253;p34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34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34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6" name="Google Shape;10256;p34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257" name="Google Shape;10257;p34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34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34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34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34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34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34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34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34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34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67" name="Google Shape;10267;p34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4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9" name="Google Shape;10269;p34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0270" name="Google Shape;10270;p34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34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34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34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34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75" name="Google Shape;10275;p34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4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4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4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4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4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4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4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4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4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4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4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4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4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4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4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4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4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4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4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4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4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4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4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4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4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4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4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4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4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4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4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4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4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4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4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4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4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4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4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4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4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4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4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4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4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4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4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4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4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4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4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4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4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4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4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4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4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4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4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4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4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4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4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4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4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4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4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34"/>
          <p:cNvGrpSpPr/>
          <p:nvPr/>
        </p:nvGrpSpPr>
        <p:grpSpPr>
          <a:xfrm rot="-1180766">
            <a:off x="55697" y="902642"/>
            <a:ext cx="1082628" cy="1082628"/>
            <a:chOff x="1573274" y="-1786841"/>
            <a:chExt cx="808209" cy="808209"/>
          </a:xfrm>
        </p:grpSpPr>
        <p:sp>
          <p:nvSpPr>
            <p:cNvPr id="10344" name="Google Shape;10344;p34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4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4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4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4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4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4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4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4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4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4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4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34"/>
          <p:cNvGrpSpPr/>
          <p:nvPr/>
        </p:nvGrpSpPr>
        <p:grpSpPr>
          <a:xfrm>
            <a:off x="7403988" y="2062072"/>
            <a:ext cx="1383901" cy="3161468"/>
            <a:chOff x="3808250" y="1778175"/>
            <a:chExt cx="1508175" cy="3445366"/>
          </a:xfrm>
        </p:grpSpPr>
        <p:sp>
          <p:nvSpPr>
            <p:cNvPr id="10357" name="Google Shape;10357;p34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4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4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4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4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4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4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4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4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4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4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4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4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4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4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4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4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4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4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4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4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34"/>
          <p:cNvSpPr/>
          <p:nvPr/>
        </p:nvSpPr>
        <p:spPr>
          <a:xfrm flipH="1">
            <a:off x="33719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9" name="Google Shape;10379;p34"/>
          <p:cNvSpPr/>
          <p:nvPr/>
        </p:nvSpPr>
        <p:spPr>
          <a:xfrm flipH="1">
            <a:off x="7434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0" name="Google Shape;10380;p34"/>
          <p:cNvGrpSpPr/>
          <p:nvPr/>
        </p:nvGrpSpPr>
        <p:grpSpPr>
          <a:xfrm rot="7496443">
            <a:off x="5639347" y="445380"/>
            <a:ext cx="453992" cy="937936"/>
            <a:chOff x="4190300" y="-189891"/>
            <a:chExt cx="763400" cy="1577166"/>
          </a:xfrm>
        </p:grpSpPr>
        <p:sp>
          <p:nvSpPr>
            <p:cNvPr id="10381" name="Google Shape;10381;p34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4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4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4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4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4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4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4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4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4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4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4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4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4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4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4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5218006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373693" y="1731600"/>
            <a:ext cx="2498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249875" y="2304288"/>
            <a:ext cx="2745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2925825" y="2571750"/>
            <a:ext cx="6297969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4" name="Google Shape;10794;p35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5" name="Google Shape;10795;p35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8790572" y="-567751"/>
            <a:ext cx="2940040" cy="3465184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8063282" y="317156"/>
            <a:ext cx="623975" cy="1046351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7156564" y="-530412"/>
            <a:ext cx="2300223" cy="2076471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72834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41.xml"/><Relationship Id="rId21" Type="http://schemas.openxmlformats.org/officeDocument/2006/relationships/slideLayout" Target="../slideLayouts/slideLayout59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17" Type="http://schemas.openxmlformats.org/officeDocument/2006/relationships/slideLayout" Target="../slideLayouts/slideLayout55.xml"/><Relationship Id="rId2" Type="http://schemas.openxmlformats.org/officeDocument/2006/relationships/slideLayout" Target="../slideLayouts/slideLayout40.xml"/><Relationship Id="rId16" Type="http://schemas.openxmlformats.org/officeDocument/2006/relationships/slideLayout" Target="../slideLayouts/slideLayout54.xml"/><Relationship Id="rId20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5" Type="http://schemas.openxmlformats.org/officeDocument/2006/relationships/slideLayout" Target="../slideLayouts/slideLayout53.xml"/><Relationship Id="rId23" Type="http://schemas.openxmlformats.org/officeDocument/2006/relationships/theme" Target="../theme/theme4.xml"/><Relationship Id="rId10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7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63.xml"/><Relationship Id="rId21" Type="http://schemas.openxmlformats.org/officeDocument/2006/relationships/slideLayout" Target="../slideLayouts/slideLayout81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9.xml"/><Relationship Id="rId13" Type="http://schemas.openxmlformats.org/officeDocument/2006/relationships/slideLayout" Target="../slideLayouts/slideLayout94.xml"/><Relationship Id="rId1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88.xml"/><Relationship Id="rId12" Type="http://schemas.openxmlformats.org/officeDocument/2006/relationships/slideLayout" Target="../slideLayouts/slideLayout93.xml"/><Relationship Id="rId17" Type="http://schemas.openxmlformats.org/officeDocument/2006/relationships/slideLayout" Target="../slideLayouts/slideLayout98.xml"/><Relationship Id="rId2" Type="http://schemas.openxmlformats.org/officeDocument/2006/relationships/slideLayout" Target="../slideLayouts/slideLayout83.xml"/><Relationship Id="rId16" Type="http://schemas.openxmlformats.org/officeDocument/2006/relationships/slideLayout" Target="../slideLayouts/slideLayout97.xml"/><Relationship Id="rId20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82.xml"/><Relationship Id="rId6" Type="http://schemas.openxmlformats.org/officeDocument/2006/relationships/slideLayout" Target="../slideLayouts/slideLayout87.xml"/><Relationship Id="rId11" Type="http://schemas.openxmlformats.org/officeDocument/2006/relationships/slideLayout" Target="../slideLayouts/slideLayout92.xml"/><Relationship Id="rId24" Type="http://schemas.openxmlformats.org/officeDocument/2006/relationships/theme" Target="../theme/theme6.xml"/><Relationship Id="rId5" Type="http://schemas.openxmlformats.org/officeDocument/2006/relationships/slideLayout" Target="../slideLayouts/slideLayout86.xml"/><Relationship Id="rId15" Type="http://schemas.openxmlformats.org/officeDocument/2006/relationships/slideLayout" Target="../slideLayouts/slideLayout96.xml"/><Relationship Id="rId23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91.xml"/><Relationship Id="rId19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85.xml"/><Relationship Id="rId9" Type="http://schemas.openxmlformats.org/officeDocument/2006/relationships/slideLayout" Target="../slideLayouts/slideLayout90.xml"/><Relationship Id="rId14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10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7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8" r:id="rId1"/>
    <p:sldLayoutId id="2147483659" r:id="rId2"/>
    <p:sldLayoutId id="2147483669" r:id="rId3"/>
    <p:sldLayoutId id="2147483670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FDEBD2"/>
            </a:gs>
            <a:gs pos="50000">
              <a:srgbClr val="F6E4CE"/>
            </a:gs>
            <a:gs pos="100000">
              <a:srgbClr val="D4BDA7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C81506B6-3634-60CA-F44E-5379C450BE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C0B90683-6767-03F9-B8CD-C052207AF9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F74096-083A-BFC2-9DA1-D6527638420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C00FDE9-AE30-4FAD-867C-9AEF03889405}" type="datetimeFigureOut">
              <a:rPr lang="en-US"/>
              <a:pPr>
                <a:defRPr/>
              </a:pPr>
              <a:t>10/9/2023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728A81-BE6E-B563-8982-5476DF8A37E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CCF851-873A-A4DC-BE12-816F49481F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79F8232B-FE93-47FA-B650-1251BFF9E4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1698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</p:sldLayoutIdLst>
  <p:hf sldNum="0"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5pPr>
      <a:lvl6pPr marL="3429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6pPr>
      <a:lvl7pPr marL="6858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7pPr>
      <a:lvl8pPr marL="10287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8pPr>
      <a:lvl9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171450" indent="-171450" algn="l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36487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  <p:sldLayoutId id="2147483776" r:id="rId9"/>
    <p:sldLayoutId id="2147483777" r:id="rId10"/>
    <p:sldLayoutId id="2147483778" r:id="rId11"/>
    <p:sldLayoutId id="2147483779" r:id="rId12"/>
    <p:sldLayoutId id="2147483780" r:id="rId13"/>
    <p:sldLayoutId id="2147483781" r:id="rId14"/>
    <p:sldLayoutId id="2147483782" r:id="rId15"/>
    <p:sldLayoutId id="2147483783" r:id="rId16"/>
    <p:sldLayoutId id="2147483784" r:id="rId17"/>
    <p:sldLayoutId id="2147483785" r:id="rId18"/>
    <p:sldLayoutId id="2147483786" r:id="rId19"/>
    <p:sldLayoutId id="2147483787" r:id="rId20"/>
    <p:sldLayoutId id="2147483788" r:id="rId21"/>
    <p:sldLayoutId id="2147483789" r:id="rId22"/>
    <p:sldLayoutId id="2147483790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009132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  <p:sldLayoutId id="2147483797" r:id="rId6"/>
    <p:sldLayoutId id="2147483798" r:id="rId7"/>
    <p:sldLayoutId id="2147483799" r:id="rId8"/>
    <p:sldLayoutId id="2147483800" r:id="rId9"/>
    <p:sldLayoutId id="2147483801" r:id="rId10"/>
    <p:sldLayoutId id="2147483802" r:id="rId11"/>
    <p:sldLayoutId id="2147483803" r:id="rId12"/>
    <p:sldLayoutId id="2147483804" r:id="rId13"/>
    <p:sldLayoutId id="2147483805" r:id="rId14"/>
    <p:sldLayoutId id="2147483806" r:id="rId15"/>
    <p:sldLayoutId id="2147483807" r:id="rId16"/>
    <p:sldLayoutId id="2147483808" r:id="rId17"/>
    <p:sldLayoutId id="2147483810" r:id="rId18"/>
    <p:sldLayoutId id="2147483811" r:id="rId19"/>
    <p:sldLayoutId id="2147483812" r:id="rId20"/>
    <p:sldLayoutId id="2147483813" r:id="rId21"/>
    <p:sldLayoutId id="2147483814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2082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6" r:id="rId10"/>
    <p:sldLayoutId id="2147483827" r:id="rId11"/>
    <p:sldLayoutId id="2147483828" r:id="rId12"/>
    <p:sldLayoutId id="2147483829" r:id="rId13"/>
    <p:sldLayoutId id="2147483830" r:id="rId14"/>
    <p:sldLayoutId id="2147483831" r:id="rId15"/>
    <p:sldLayoutId id="2147483832" r:id="rId16"/>
    <p:sldLayoutId id="2147483833" r:id="rId17"/>
    <p:sldLayoutId id="2147483835" r:id="rId18"/>
    <p:sldLayoutId id="2147483836" r:id="rId19"/>
    <p:sldLayoutId id="2147483837" r:id="rId20"/>
    <p:sldLayoutId id="2147483838" r:id="rId2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6123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  <p:sldLayoutId id="2147483882" r:id="rId9"/>
    <p:sldLayoutId id="2147483883" r:id="rId10"/>
    <p:sldLayoutId id="2147483884" r:id="rId11"/>
    <p:sldLayoutId id="2147483885" r:id="rId12"/>
    <p:sldLayoutId id="2147483886" r:id="rId13"/>
    <p:sldLayoutId id="2147483887" r:id="rId14"/>
    <p:sldLayoutId id="2147483888" r:id="rId15"/>
    <p:sldLayoutId id="2147483889" r:id="rId16"/>
    <p:sldLayoutId id="2147483890" r:id="rId17"/>
    <p:sldLayoutId id="2147483891" r:id="rId18"/>
    <p:sldLayoutId id="2147483892" r:id="rId19"/>
    <p:sldLayoutId id="2147483893" r:id="rId20"/>
    <p:sldLayoutId id="2147483894" r:id="rId21"/>
    <p:sldLayoutId id="2147483895" r:id="rId22"/>
    <p:sldLayoutId id="2147483896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7.png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44.xml"/><Relationship Id="rId1" Type="http://schemas.openxmlformats.org/officeDocument/2006/relationships/tags" Target="../tags/tag1.xml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9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Green Nature Plan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96344"/>
            <a:ext cx="9144000" cy="57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44015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120CB5D-A507-9599-09D6-0108512D0C71}"/>
              </a:ext>
            </a:extLst>
          </p:cNvPr>
          <p:cNvGrpSpPr/>
          <p:nvPr/>
        </p:nvGrpSpPr>
        <p:grpSpPr>
          <a:xfrm>
            <a:off x="0" y="-83794"/>
            <a:ext cx="9144000" cy="5227294"/>
            <a:chOff x="0" y="-55659"/>
            <a:chExt cx="9144000" cy="5143500"/>
          </a:xfrm>
        </p:grpSpPr>
        <p:pic>
          <p:nvPicPr>
            <p:cNvPr id="5" name="Picture 2">
              <a:extLst>
                <a:ext uri="{FF2B5EF4-FFF2-40B4-BE49-F238E27FC236}">
                  <a16:creationId xmlns:a16="http://schemas.microsoft.com/office/drawing/2014/main" id="{A069F0D5-762A-AB4E-04BD-3E3E11C2B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55659"/>
              <a:ext cx="9144000" cy="514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FEC655F3-617E-5452-88DB-3295643DFEF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ackgroundRemoval t="10000" b="90000" l="10000" r="90000"/>
                      </a14:imgEffect>
                    </a14:imgLayer>
                  </a14:imgProps>
                </a:ext>
              </a:extLst>
            </a:blip>
            <a:srcRect/>
            <a:stretch/>
          </p:blipFill>
          <p:spPr>
            <a:xfrm>
              <a:off x="3061946" y="1245273"/>
              <a:ext cx="2674852" cy="267485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6" name="Google Shape;523;p41">
              <a:extLst>
                <a:ext uri="{FF2B5EF4-FFF2-40B4-BE49-F238E27FC236}">
                  <a16:creationId xmlns:a16="http://schemas.microsoft.com/office/drawing/2014/main" id="{A176349A-69CD-1619-A7C6-A4EC91D5A881}"/>
                </a:ext>
              </a:extLst>
            </p:cNvPr>
            <p:cNvSpPr txBox="1">
              <a:spLocks/>
            </p:cNvSpPr>
            <p:nvPr/>
          </p:nvSpPr>
          <p:spPr>
            <a:xfrm>
              <a:off x="1259011" y="323302"/>
              <a:ext cx="6280723" cy="971550"/>
            </a:xfrm>
            <a:prstGeom prst="rect">
              <a:avLst/>
            </a:prstGeom>
            <a:noFill/>
            <a:ln>
              <a:noFill/>
            </a:ln>
          </p:spPr>
          <p:txBody>
            <a:bodyPr lIns="68569" tIns="68569" rIns="68569" bIns="68569" anchor="ctr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marL="0" marR="0" lvl="0" indent="0" algn="ctr" defTabSz="685800" rtl="0" eaLnBrk="1" fontAlgn="base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lang="en-US" altLang="en-US" sz="3600" b="1" dirty="0">
                  <a:ln w="10160">
                    <a:noFill/>
                    <a:prstDash val="solid"/>
                  </a:ln>
                  <a:solidFill>
                    <a:srgbClr val="194A2B"/>
                  </a:solidFill>
                  <a:effectLst>
                    <a:outerShdw blurRad="38100" dist="22860" dir="5400000" algn="tl" rotWithShape="0">
                      <a:srgbClr val="000000">
                        <a:alpha val="30000"/>
                      </a:srgbClr>
                    </a:outerShdw>
                  </a:effectLst>
                  <a:latin typeface="Times New Roman" panose="02020603050405020304" pitchFamily="18" charset="0"/>
                  <a:cs typeface="Sue Ellen Francisco"/>
                  <a:sym typeface="Arial" panose="020B0604020202020204" pitchFamily="34" charset="0"/>
                </a:rPr>
                <a:t>TIẾT 6</a:t>
              </a:r>
            </a:p>
            <a:p>
              <a:pPr marL="0" marR="0" lvl="0" indent="0" algn="ctr" defTabSz="685800" rtl="0" eaLnBrk="1" fontAlgn="base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lang="en-US" altLang="en-US" sz="3600" b="1" dirty="0">
                  <a:ln w="10160">
                    <a:noFill/>
                    <a:prstDash val="solid"/>
                  </a:ln>
                  <a:solidFill>
                    <a:srgbClr val="194A2B"/>
                  </a:solidFill>
                  <a:effectLst>
                    <a:outerShdw blurRad="38100" dist="22860" dir="5400000" algn="tl" rotWithShape="0">
                      <a:srgbClr val="000000">
                        <a:alpha val="30000"/>
                      </a:srgbClr>
                    </a:outerShdw>
                  </a:effectLst>
                  <a:latin typeface="Times New Roman" panose="02020603050405020304" pitchFamily="18" charset="0"/>
                  <a:cs typeface="Sue Ellen Francisco"/>
                  <a:sym typeface="Arial" panose="020B0604020202020204" pitchFamily="34" charset="0"/>
                </a:rPr>
                <a:t>NHẠC CỤ THỂ HIỆN GIAI ĐIỆU - KÈN PHÍM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0117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id="{90BB421A-F7F9-4822-D5D5-ADC636D10A9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8333" b="27617"/>
          <a:stretch/>
        </p:blipFill>
        <p:spPr>
          <a:xfrm>
            <a:off x="5884506" y="3530641"/>
            <a:ext cx="2199600" cy="129184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grpSp>
        <p:nvGrpSpPr>
          <p:cNvPr id="1002" name="Google Shape;1002;p31"/>
          <p:cNvGrpSpPr/>
          <p:nvPr/>
        </p:nvGrpSpPr>
        <p:grpSpPr>
          <a:xfrm>
            <a:off x="7694512" y="974871"/>
            <a:ext cx="726188" cy="902558"/>
            <a:chOff x="5413032" y="2915892"/>
            <a:chExt cx="344933" cy="428708"/>
          </a:xfrm>
        </p:grpSpPr>
        <p:sp>
          <p:nvSpPr>
            <p:cNvPr id="1003" name="Google Shape;1003;p31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4" name="Google Shape;1004;p31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5" name="Google Shape;1005;p31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011" name="Google Shape;1011;p31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012" name="Google Shape;1012;p31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13" name="Google Shape;1013;p31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14" name="Google Shape;1014;p31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15" name="Google Shape;1015;p31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1019" name="Google Shape;1019;p31"/>
          <p:cNvGrpSpPr/>
          <p:nvPr/>
        </p:nvGrpSpPr>
        <p:grpSpPr>
          <a:xfrm flipH="1">
            <a:off x="408328" y="1104924"/>
            <a:ext cx="726188" cy="902558"/>
            <a:chOff x="5413032" y="2915892"/>
            <a:chExt cx="344933" cy="428708"/>
          </a:xfrm>
        </p:grpSpPr>
        <p:sp>
          <p:nvSpPr>
            <p:cNvPr id="1020" name="Google Shape;1020;p31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1" name="Google Shape;1021;p31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2" name="Google Shape;1022;p31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3" name="Google Shape;1023;p31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4" name="Google Shape;1024;p31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5" name="Google Shape;1025;p31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6" name="Google Shape;1026;p31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027" name="Google Shape;1027;p31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028" name="Google Shape;1028;p31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029" name="Google Shape;1029;p31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30" name="Google Shape;1030;p31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31" name="Google Shape;1031;p31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32" name="Google Shape;1032;p31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F69E60DA-E7B8-D81A-67AC-0283D06B408D}"/>
              </a:ext>
            </a:extLst>
          </p:cNvPr>
          <p:cNvSpPr txBox="1"/>
          <p:nvPr/>
        </p:nvSpPr>
        <p:spPr>
          <a:xfrm>
            <a:off x="3361669" y="254684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KHỞI ĐỘNG</a:t>
            </a:r>
            <a:endParaRPr kumimoji="0" lang="en-US" sz="3200" b="1" i="0" u="none" strike="noStrike" kern="0" cap="none" spc="50" normalizeH="0" baseline="0" noProof="0" dirty="0">
              <a:ln w="12700">
                <a:solidFill>
                  <a:srgbClr val="FFFBEE"/>
                </a:solidFill>
              </a:ln>
              <a:solidFill>
                <a:srgbClr val="FF0000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Sue Ellen Francisco"/>
            </a:endParaRPr>
          </a:p>
        </p:txBody>
      </p:sp>
      <p:sp>
        <p:nvSpPr>
          <p:cNvPr id="38" name="Google Shape;1645;p37">
            <a:extLst>
              <a:ext uri="{FF2B5EF4-FFF2-40B4-BE49-F238E27FC236}">
                <a16:creationId xmlns:a16="http://schemas.microsoft.com/office/drawing/2014/main" id="{78517035-9A4E-6206-4D62-8A94EA84889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844636" y="915066"/>
            <a:ext cx="7469305" cy="10366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Thực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hành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lại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kĩ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thuật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luồn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,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vắt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với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gam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Đô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trưởng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.</a:t>
            </a:r>
          </a:p>
          <a:p>
            <a:pPr marL="0" lvl="0" indent="0" algn="just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Nhận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xét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sự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khác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nhau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giữa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2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kĩ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thuật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luồn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,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vắt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US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ngón</a:t>
            </a:r>
            <a:r>
              <a:rPr lang="en-US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?</a:t>
            </a:r>
            <a:endParaRPr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2B5D79EB-0CA9-C6C7-3CD3-3D73E93F2DD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00" r="2081" b="13468"/>
          <a:stretch/>
        </p:blipFill>
        <p:spPr>
          <a:xfrm>
            <a:off x="876880" y="3525554"/>
            <a:ext cx="2200275" cy="122180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1" name="Picture 40">
            <a:extLst>
              <a:ext uri="{FF2B5EF4-FFF2-40B4-BE49-F238E27FC236}">
                <a16:creationId xmlns:a16="http://schemas.microsoft.com/office/drawing/2014/main" id="{C12E6A69-AF4E-26CD-C8B8-D69E66309A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46886" r="6553" b="3345"/>
          <a:stretch/>
        </p:blipFill>
        <p:spPr>
          <a:xfrm>
            <a:off x="3361669" y="3531845"/>
            <a:ext cx="2199600" cy="1246464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B00559F5-DF0E-2182-BF28-8405166717B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3984" t="18666" r="23984" b="63055"/>
          <a:stretch/>
        </p:blipFill>
        <p:spPr>
          <a:xfrm>
            <a:off x="2193134" y="2240974"/>
            <a:ext cx="4757732" cy="94016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900" decel="100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8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36"/>
          <p:cNvGrpSpPr/>
          <p:nvPr/>
        </p:nvGrpSpPr>
        <p:grpSpPr>
          <a:xfrm rot="13196957" flipH="1">
            <a:off x="8501920" y="4288920"/>
            <a:ext cx="1002133" cy="845961"/>
            <a:chOff x="3005503" y="4151463"/>
            <a:chExt cx="412519" cy="348218"/>
          </a:xfrm>
        </p:grpSpPr>
        <p:sp>
          <p:nvSpPr>
            <p:cNvPr id="1185" name="Google Shape;1185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6" name="Google Shape;1186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7" name="Google Shape;1187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8" name="Google Shape;1188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9" name="Google Shape;1189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0" name="Google Shape;1190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1198" name="Google Shape;1198;p36"/>
          <p:cNvGrpSpPr/>
          <p:nvPr/>
        </p:nvGrpSpPr>
        <p:grpSpPr>
          <a:xfrm rot="12132070" flipH="1">
            <a:off x="-291043" y="3869050"/>
            <a:ext cx="1514348" cy="1299044"/>
            <a:chOff x="3242763" y="3032968"/>
            <a:chExt cx="449637" cy="385709"/>
          </a:xfrm>
        </p:grpSpPr>
        <p:sp>
          <p:nvSpPr>
            <p:cNvPr id="1199" name="Google Shape;1199;p36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0" name="Google Shape;1200;p36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1" name="Google Shape;1201;p36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2" name="Google Shape;1202;p36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3" name="Google Shape;1203;p36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4" name="Google Shape;1204;p36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5" name="Google Shape;1205;p36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6" name="Google Shape;1206;p36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7" name="Google Shape;1207;p36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8" name="Google Shape;1208;p36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9" name="Google Shape;1209;p36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1191" name="Google Shape;1191;p36"/>
          <p:cNvGrpSpPr/>
          <p:nvPr/>
        </p:nvGrpSpPr>
        <p:grpSpPr>
          <a:xfrm rot="15896957" flipH="1">
            <a:off x="7988553" y="4313298"/>
            <a:ext cx="1002148" cy="845988"/>
            <a:chOff x="3005503" y="4151463"/>
            <a:chExt cx="412519" cy="348218"/>
          </a:xfrm>
        </p:grpSpPr>
        <p:sp>
          <p:nvSpPr>
            <p:cNvPr id="1192" name="Google Shape;1192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3" name="Google Shape;1193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4" name="Google Shape;1194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5" name="Google Shape;1195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6" name="Google Shape;1196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7" name="Google Shape;1197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1214" name="Google Shape;1214;p36"/>
          <p:cNvGrpSpPr/>
          <p:nvPr/>
        </p:nvGrpSpPr>
        <p:grpSpPr>
          <a:xfrm flipH="1">
            <a:off x="470369" y="4226974"/>
            <a:ext cx="726188" cy="902558"/>
            <a:chOff x="5413032" y="2915892"/>
            <a:chExt cx="344933" cy="428708"/>
          </a:xfrm>
        </p:grpSpPr>
        <p:sp>
          <p:nvSpPr>
            <p:cNvPr id="1215" name="Google Shape;1215;p36"/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16" name="Google Shape;1216;p36"/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17" name="Google Shape;1217;p36"/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18" name="Google Shape;1218;p36"/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19" name="Google Shape;1219;p36"/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20" name="Google Shape;1220;p36"/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21" name="Google Shape;1221;p36"/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22" name="Google Shape;1222;p36"/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223" name="Google Shape;1223;p36"/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1224" name="Google Shape;1224;p36"/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5" name="Google Shape;1225;p36"/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6" name="Google Shape;1226;p36"/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7" name="Google Shape;1227;p36"/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A4D5D53-C0AE-8675-BDD4-E0083387A28D}"/>
              </a:ext>
            </a:extLst>
          </p:cNvPr>
          <p:cNvSpPr txBox="1"/>
          <p:nvPr/>
        </p:nvSpPr>
        <p:spPr>
          <a:xfrm>
            <a:off x="3407773" y="114480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LUYỆN TẬP</a:t>
            </a:r>
          </a:p>
        </p:txBody>
      </p:sp>
      <p:grpSp>
        <p:nvGrpSpPr>
          <p:cNvPr id="44" name="Google Shape;1504;p42">
            <a:extLst>
              <a:ext uri="{FF2B5EF4-FFF2-40B4-BE49-F238E27FC236}">
                <a16:creationId xmlns:a16="http://schemas.microsoft.com/office/drawing/2014/main" id="{D68CCDE4-2D58-2239-6CBB-6D79B100ED0A}"/>
              </a:ext>
            </a:extLst>
          </p:cNvPr>
          <p:cNvGrpSpPr/>
          <p:nvPr/>
        </p:nvGrpSpPr>
        <p:grpSpPr>
          <a:xfrm>
            <a:off x="232005" y="144328"/>
            <a:ext cx="531217" cy="482753"/>
            <a:chOff x="2495889" y="2567541"/>
            <a:chExt cx="371325" cy="337471"/>
          </a:xfrm>
        </p:grpSpPr>
        <p:sp>
          <p:nvSpPr>
            <p:cNvPr id="45" name="Google Shape;1505;p42">
              <a:extLst>
                <a:ext uri="{FF2B5EF4-FFF2-40B4-BE49-F238E27FC236}">
                  <a16:creationId xmlns:a16="http://schemas.microsoft.com/office/drawing/2014/main" id="{F4B45BDE-903F-4054-AA8F-CB83DB795E35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46" name="Google Shape;1506;p42">
              <a:extLst>
                <a:ext uri="{FF2B5EF4-FFF2-40B4-BE49-F238E27FC236}">
                  <a16:creationId xmlns:a16="http://schemas.microsoft.com/office/drawing/2014/main" id="{22ECD80A-6210-A004-AF96-EF327D5E58B8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47" name="Google Shape;1507;p42">
                <a:extLst>
                  <a:ext uri="{FF2B5EF4-FFF2-40B4-BE49-F238E27FC236}">
                    <a16:creationId xmlns:a16="http://schemas.microsoft.com/office/drawing/2014/main" id="{4BC373B1-36B1-6793-8B22-C026D2A342DE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8" name="Google Shape;1508;p42">
                <a:extLst>
                  <a:ext uri="{FF2B5EF4-FFF2-40B4-BE49-F238E27FC236}">
                    <a16:creationId xmlns:a16="http://schemas.microsoft.com/office/drawing/2014/main" id="{BEC78274-F7DA-C6BE-1594-D5C664492C3F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9" name="Google Shape;1509;p42">
                <a:extLst>
                  <a:ext uri="{FF2B5EF4-FFF2-40B4-BE49-F238E27FC236}">
                    <a16:creationId xmlns:a16="http://schemas.microsoft.com/office/drawing/2014/main" id="{16AB673B-70AE-B1A4-1CB7-29F49AF7FB14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50" name="Google Shape;1510;p42">
            <a:extLst>
              <a:ext uri="{FF2B5EF4-FFF2-40B4-BE49-F238E27FC236}">
                <a16:creationId xmlns:a16="http://schemas.microsoft.com/office/drawing/2014/main" id="{7A15878D-4516-4544-2C2F-497E14A527FE}"/>
              </a:ext>
            </a:extLst>
          </p:cNvPr>
          <p:cNvGrpSpPr/>
          <p:nvPr/>
        </p:nvGrpSpPr>
        <p:grpSpPr>
          <a:xfrm>
            <a:off x="8663005" y="3589569"/>
            <a:ext cx="531217" cy="482753"/>
            <a:chOff x="2495889" y="2567541"/>
            <a:chExt cx="371325" cy="337471"/>
          </a:xfrm>
        </p:grpSpPr>
        <p:sp>
          <p:nvSpPr>
            <p:cNvPr id="53" name="Google Shape;1511;p42">
              <a:extLst>
                <a:ext uri="{FF2B5EF4-FFF2-40B4-BE49-F238E27FC236}">
                  <a16:creationId xmlns:a16="http://schemas.microsoft.com/office/drawing/2014/main" id="{1F0022ED-BCDE-B369-C4DC-3C4FA21A3358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54" name="Google Shape;1512;p42">
              <a:extLst>
                <a:ext uri="{FF2B5EF4-FFF2-40B4-BE49-F238E27FC236}">
                  <a16:creationId xmlns:a16="http://schemas.microsoft.com/office/drawing/2014/main" id="{0C5C0A33-862C-E39C-D30D-E63DD4155906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55" name="Google Shape;1513;p42">
                <a:extLst>
                  <a:ext uri="{FF2B5EF4-FFF2-40B4-BE49-F238E27FC236}">
                    <a16:creationId xmlns:a16="http://schemas.microsoft.com/office/drawing/2014/main" id="{53CA8723-BB89-BDE5-9618-821E75574086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6" name="Google Shape;1514;p42">
                <a:extLst>
                  <a:ext uri="{FF2B5EF4-FFF2-40B4-BE49-F238E27FC236}">
                    <a16:creationId xmlns:a16="http://schemas.microsoft.com/office/drawing/2014/main" id="{8DE48177-F2A8-7A18-AD1C-9402654A9BC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7" name="Google Shape;1515;p42">
                <a:extLst>
                  <a:ext uri="{FF2B5EF4-FFF2-40B4-BE49-F238E27FC236}">
                    <a16:creationId xmlns:a16="http://schemas.microsoft.com/office/drawing/2014/main" id="{646466E6-11E0-2A42-811B-D4C3815FFB56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58" name="Google Shape;1516;p42">
            <a:extLst>
              <a:ext uri="{FF2B5EF4-FFF2-40B4-BE49-F238E27FC236}">
                <a16:creationId xmlns:a16="http://schemas.microsoft.com/office/drawing/2014/main" id="{A2EB611D-F6B6-94C2-3E82-763C9A178C20}"/>
              </a:ext>
            </a:extLst>
          </p:cNvPr>
          <p:cNvGrpSpPr/>
          <p:nvPr/>
        </p:nvGrpSpPr>
        <p:grpSpPr>
          <a:xfrm>
            <a:off x="-22233" y="539514"/>
            <a:ext cx="531217" cy="482753"/>
            <a:chOff x="2495889" y="2567541"/>
            <a:chExt cx="371325" cy="337471"/>
          </a:xfrm>
        </p:grpSpPr>
        <p:sp>
          <p:nvSpPr>
            <p:cNvPr id="59" name="Google Shape;1517;p42">
              <a:extLst>
                <a:ext uri="{FF2B5EF4-FFF2-40B4-BE49-F238E27FC236}">
                  <a16:creationId xmlns:a16="http://schemas.microsoft.com/office/drawing/2014/main" id="{385C4261-F0CD-AF64-1A38-D0180DA25092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60" name="Google Shape;1518;p42">
              <a:extLst>
                <a:ext uri="{FF2B5EF4-FFF2-40B4-BE49-F238E27FC236}">
                  <a16:creationId xmlns:a16="http://schemas.microsoft.com/office/drawing/2014/main" id="{CBB17381-D05A-8141-F316-D191ADDFBCC1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61" name="Google Shape;1519;p42">
                <a:extLst>
                  <a:ext uri="{FF2B5EF4-FFF2-40B4-BE49-F238E27FC236}">
                    <a16:creationId xmlns:a16="http://schemas.microsoft.com/office/drawing/2014/main" id="{89BD247A-C425-A495-C4E7-D26307E0ECC9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2" name="Google Shape;1520;p42">
                <a:extLst>
                  <a:ext uri="{FF2B5EF4-FFF2-40B4-BE49-F238E27FC236}">
                    <a16:creationId xmlns:a16="http://schemas.microsoft.com/office/drawing/2014/main" id="{89F29742-5F86-6749-59C4-0BBDE83D911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3" name="Google Shape;1521;p42">
                <a:extLst>
                  <a:ext uri="{FF2B5EF4-FFF2-40B4-BE49-F238E27FC236}">
                    <a16:creationId xmlns:a16="http://schemas.microsoft.com/office/drawing/2014/main" id="{9F37D3AA-FF92-62D5-074A-74B1689074AC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64" name="Google Shape;1645;p37">
            <a:extLst>
              <a:ext uri="{FF2B5EF4-FFF2-40B4-BE49-F238E27FC236}">
                <a16:creationId xmlns:a16="http://schemas.microsoft.com/office/drawing/2014/main" id="{A366CB35-BDE0-BFF0-3FDC-48F7BEE88530}"/>
              </a:ext>
            </a:extLst>
          </p:cNvPr>
          <p:cNvSpPr txBox="1">
            <a:spLocks/>
          </p:cNvSpPr>
          <p:nvPr/>
        </p:nvSpPr>
        <p:spPr>
          <a:xfrm>
            <a:off x="508984" y="530267"/>
            <a:ext cx="8250093" cy="1727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1: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Đọc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bài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i="1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Bài</a:t>
            </a:r>
            <a:r>
              <a:rPr lang="en-GB" sz="2000" i="1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i="1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hát</a:t>
            </a:r>
            <a:r>
              <a:rPr lang="en-GB" sz="2000" i="1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Ireland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kết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hợp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vỗ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tay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theo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phách</a:t>
            </a:r>
            <a:r>
              <a:rPr lang="vi-VN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.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2: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Lắng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nghe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,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quan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sát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GV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thổi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mẫu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thực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thổi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nhắc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lại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.</a:t>
            </a:r>
          </a:p>
          <a:p>
            <a:pPr marL="0" indent="0" algn="just">
              <a:spcBef>
                <a:spcPts val="1000"/>
              </a:spcBef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Bước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3: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Ghép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với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nhạc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beat.</a:t>
            </a:r>
          </a:p>
          <a:p>
            <a:pPr marL="0" indent="0" algn="just">
              <a:spcBef>
                <a:spcPts val="1000"/>
              </a:spcBef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3DFC15E-2925-3B46-88C6-E3DF86E75D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005" t="2807" r="2995" b="34569"/>
          <a:stretch/>
        </p:blipFill>
        <p:spPr>
          <a:xfrm>
            <a:off x="1166478" y="2318571"/>
            <a:ext cx="6779355" cy="254057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998115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6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36"/>
          <p:cNvGrpSpPr/>
          <p:nvPr/>
        </p:nvGrpSpPr>
        <p:grpSpPr>
          <a:xfrm rot="13196957" flipH="1">
            <a:off x="8501920" y="4288920"/>
            <a:ext cx="1002133" cy="845961"/>
            <a:chOff x="3005503" y="4151463"/>
            <a:chExt cx="412519" cy="348218"/>
          </a:xfrm>
        </p:grpSpPr>
        <p:sp>
          <p:nvSpPr>
            <p:cNvPr id="1185" name="Google Shape;1185;p36"/>
            <p:cNvSpPr/>
            <p:nvPr/>
          </p:nvSpPr>
          <p:spPr>
            <a:xfrm>
              <a:off x="3005503" y="4187322"/>
              <a:ext cx="412519" cy="215406"/>
            </a:xfrm>
            <a:custGeom>
              <a:avLst/>
              <a:gdLst/>
              <a:ahLst/>
              <a:cxnLst/>
              <a:rect l="l" t="t" r="r" b="b"/>
              <a:pathLst>
                <a:path w="20972" h="10951" extrusionOk="0">
                  <a:moveTo>
                    <a:pt x="11938" y="4180"/>
                  </a:moveTo>
                  <a:lnTo>
                    <a:pt x="11938" y="4180"/>
                  </a:lnTo>
                  <a:cubicBezTo>
                    <a:pt x="10744" y="6045"/>
                    <a:pt x="9129" y="7500"/>
                    <a:pt x="7156" y="8524"/>
                  </a:cubicBezTo>
                  <a:cubicBezTo>
                    <a:pt x="6127" y="9059"/>
                    <a:pt x="5056" y="9494"/>
                    <a:pt x="3971" y="9902"/>
                  </a:cubicBezTo>
                  <a:cubicBezTo>
                    <a:pt x="3068" y="10242"/>
                    <a:pt x="2111" y="10661"/>
                    <a:pt x="1145" y="10661"/>
                  </a:cubicBezTo>
                  <a:cubicBezTo>
                    <a:pt x="905" y="10661"/>
                    <a:pt x="665" y="10635"/>
                    <a:pt x="425" y="10576"/>
                  </a:cubicBezTo>
                  <a:lnTo>
                    <a:pt x="425" y="10576"/>
                  </a:lnTo>
                  <a:cubicBezTo>
                    <a:pt x="1621" y="9188"/>
                    <a:pt x="3096" y="8134"/>
                    <a:pt x="4657" y="7203"/>
                  </a:cubicBezTo>
                  <a:cubicBezTo>
                    <a:pt x="6398" y="6167"/>
                    <a:pt x="8206" y="5047"/>
                    <a:pt x="10198" y="4589"/>
                  </a:cubicBezTo>
                  <a:cubicBezTo>
                    <a:pt x="10785" y="4455"/>
                    <a:pt x="11365" y="4323"/>
                    <a:pt x="11938" y="4180"/>
                  </a:cubicBezTo>
                  <a:close/>
                  <a:moveTo>
                    <a:pt x="20758" y="0"/>
                  </a:moveTo>
                  <a:cubicBezTo>
                    <a:pt x="20736" y="0"/>
                    <a:pt x="20712" y="6"/>
                    <a:pt x="20689" y="18"/>
                  </a:cubicBezTo>
                  <a:cubicBezTo>
                    <a:pt x="18867" y="1053"/>
                    <a:pt x="17040" y="2082"/>
                    <a:pt x="15105" y="2889"/>
                  </a:cubicBezTo>
                  <a:cubicBezTo>
                    <a:pt x="14147" y="3290"/>
                    <a:pt x="13168" y="3633"/>
                    <a:pt x="12162" y="3881"/>
                  </a:cubicBezTo>
                  <a:cubicBezTo>
                    <a:pt x="11120" y="4147"/>
                    <a:pt x="10040" y="4267"/>
                    <a:pt x="9020" y="4618"/>
                  </a:cubicBezTo>
                  <a:cubicBezTo>
                    <a:pt x="7334" y="5203"/>
                    <a:pt x="5742" y="6203"/>
                    <a:pt x="4222" y="7131"/>
                  </a:cubicBezTo>
                  <a:cubicBezTo>
                    <a:pt x="2679" y="8073"/>
                    <a:pt x="1229" y="9151"/>
                    <a:pt x="72" y="10552"/>
                  </a:cubicBezTo>
                  <a:cubicBezTo>
                    <a:pt x="0" y="10637"/>
                    <a:pt x="29" y="10759"/>
                    <a:pt x="136" y="10795"/>
                  </a:cubicBezTo>
                  <a:cubicBezTo>
                    <a:pt x="472" y="10905"/>
                    <a:pt x="802" y="10951"/>
                    <a:pt x="1127" y="10951"/>
                  </a:cubicBezTo>
                  <a:cubicBezTo>
                    <a:pt x="1878" y="10951"/>
                    <a:pt x="2607" y="10706"/>
                    <a:pt x="3349" y="10437"/>
                  </a:cubicBezTo>
                  <a:cubicBezTo>
                    <a:pt x="4578" y="9988"/>
                    <a:pt x="5798" y="9516"/>
                    <a:pt x="6971" y="8937"/>
                  </a:cubicBezTo>
                  <a:cubicBezTo>
                    <a:pt x="9199" y="7832"/>
                    <a:pt x="11019" y="6231"/>
                    <a:pt x="12326" y="4104"/>
                  </a:cubicBezTo>
                  <a:cubicBezTo>
                    <a:pt x="12331" y="4095"/>
                    <a:pt x="12335" y="4087"/>
                    <a:pt x="12338" y="4079"/>
                  </a:cubicBezTo>
                  <a:lnTo>
                    <a:pt x="12338" y="4079"/>
                  </a:lnTo>
                  <a:cubicBezTo>
                    <a:pt x="13433" y="3795"/>
                    <a:pt x="14507" y="3464"/>
                    <a:pt x="15576" y="3004"/>
                  </a:cubicBezTo>
                  <a:cubicBezTo>
                    <a:pt x="17389" y="2210"/>
                    <a:pt x="19117" y="1240"/>
                    <a:pt x="20831" y="268"/>
                  </a:cubicBezTo>
                  <a:cubicBezTo>
                    <a:pt x="20971" y="189"/>
                    <a:pt x="20888" y="0"/>
                    <a:pt x="20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6" name="Google Shape;1186;p36"/>
            <p:cNvSpPr/>
            <p:nvPr/>
          </p:nvSpPr>
          <p:spPr>
            <a:xfrm>
              <a:off x="3154110" y="4248810"/>
              <a:ext cx="140109" cy="250871"/>
            </a:xfrm>
            <a:custGeom>
              <a:avLst/>
              <a:gdLst/>
              <a:ahLst/>
              <a:cxnLst/>
              <a:rect l="l" t="t" r="r" b="b"/>
              <a:pathLst>
                <a:path w="7123" h="12754" extrusionOk="0">
                  <a:moveTo>
                    <a:pt x="6557" y="737"/>
                  </a:moveTo>
                  <a:cubicBezTo>
                    <a:pt x="5945" y="2541"/>
                    <a:pt x="6114" y="4503"/>
                    <a:pt x="5586" y="6341"/>
                  </a:cubicBezTo>
                  <a:cubicBezTo>
                    <a:pt x="4950" y="8526"/>
                    <a:pt x="3543" y="10481"/>
                    <a:pt x="1671" y="11782"/>
                  </a:cubicBezTo>
                  <a:cubicBezTo>
                    <a:pt x="1486" y="11911"/>
                    <a:pt x="1236" y="12132"/>
                    <a:pt x="1022" y="12195"/>
                  </a:cubicBezTo>
                  <a:cubicBezTo>
                    <a:pt x="900" y="12236"/>
                    <a:pt x="821" y="12267"/>
                    <a:pt x="766" y="12267"/>
                  </a:cubicBezTo>
                  <a:cubicBezTo>
                    <a:pt x="674" y="12267"/>
                    <a:pt x="649" y="12178"/>
                    <a:pt x="600" y="11895"/>
                  </a:cubicBezTo>
                  <a:cubicBezTo>
                    <a:pt x="487" y="11232"/>
                    <a:pt x="694" y="10432"/>
                    <a:pt x="879" y="9804"/>
                  </a:cubicBezTo>
                  <a:cubicBezTo>
                    <a:pt x="1272" y="8510"/>
                    <a:pt x="1971" y="7340"/>
                    <a:pt x="2665" y="6197"/>
                  </a:cubicBezTo>
                  <a:cubicBezTo>
                    <a:pt x="3824" y="4279"/>
                    <a:pt x="5008" y="2361"/>
                    <a:pt x="6557" y="737"/>
                  </a:cubicBezTo>
                  <a:close/>
                  <a:moveTo>
                    <a:pt x="6930" y="1"/>
                  </a:moveTo>
                  <a:cubicBezTo>
                    <a:pt x="6900" y="1"/>
                    <a:pt x="6871" y="12"/>
                    <a:pt x="6848" y="37"/>
                  </a:cubicBezTo>
                  <a:lnTo>
                    <a:pt x="6848" y="37"/>
                  </a:lnTo>
                  <a:cubicBezTo>
                    <a:pt x="6846" y="39"/>
                    <a:pt x="6844" y="40"/>
                    <a:pt x="6842" y="42"/>
                  </a:cubicBezTo>
                  <a:cubicBezTo>
                    <a:pt x="5029" y="1783"/>
                    <a:pt x="3707" y="3912"/>
                    <a:pt x="2415" y="6054"/>
                  </a:cubicBezTo>
                  <a:cubicBezTo>
                    <a:pt x="1200" y="8068"/>
                    <a:pt x="0" y="10217"/>
                    <a:pt x="415" y="12653"/>
                  </a:cubicBezTo>
                  <a:cubicBezTo>
                    <a:pt x="431" y="12720"/>
                    <a:pt x="494" y="12754"/>
                    <a:pt x="558" y="12754"/>
                  </a:cubicBezTo>
                  <a:cubicBezTo>
                    <a:pt x="583" y="12754"/>
                    <a:pt x="607" y="12749"/>
                    <a:pt x="629" y="12739"/>
                  </a:cubicBezTo>
                  <a:cubicBezTo>
                    <a:pt x="2672" y="11674"/>
                    <a:pt x="4328" y="9983"/>
                    <a:pt x="5299" y="7890"/>
                  </a:cubicBezTo>
                  <a:cubicBezTo>
                    <a:pt x="6447" y="5446"/>
                    <a:pt x="5944" y="2651"/>
                    <a:pt x="7056" y="235"/>
                  </a:cubicBezTo>
                  <a:lnTo>
                    <a:pt x="7056" y="235"/>
                  </a:lnTo>
                  <a:cubicBezTo>
                    <a:pt x="7122" y="155"/>
                    <a:pt x="7074" y="55"/>
                    <a:pt x="6997" y="19"/>
                  </a:cubicBezTo>
                  <a:lnTo>
                    <a:pt x="6997" y="19"/>
                  </a:lnTo>
                  <a:cubicBezTo>
                    <a:pt x="6976" y="7"/>
                    <a:pt x="6953" y="1"/>
                    <a:pt x="69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7" name="Google Shape;1187;p36"/>
            <p:cNvSpPr/>
            <p:nvPr/>
          </p:nvSpPr>
          <p:spPr>
            <a:xfrm>
              <a:off x="3169158" y="4254102"/>
              <a:ext cx="119181" cy="235017"/>
            </a:xfrm>
            <a:custGeom>
              <a:avLst/>
              <a:gdLst/>
              <a:ahLst/>
              <a:cxnLst/>
              <a:rect l="l" t="t" r="r" b="b"/>
              <a:pathLst>
                <a:path w="6059" h="11948" extrusionOk="0">
                  <a:moveTo>
                    <a:pt x="5885" y="1"/>
                  </a:moveTo>
                  <a:cubicBezTo>
                    <a:pt x="5828" y="1"/>
                    <a:pt x="5769" y="29"/>
                    <a:pt x="5741" y="94"/>
                  </a:cubicBezTo>
                  <a:cubicBezTo>
                    <a:pt x="4821" y="2308"/>
                    <a:pt x="4306" y="4622"/>
                    <a:pt x="3114" y="6721"/>
                  </a:cubicBezTo>
                  <a:cubicBezTo>
                    <a:pt x="2142" y="8449"/>
                    <a:pt x="814" y="9935"/>
                    <a:pt x="42" y="11777"/>
                  </a:cubicBezTo>
                  <a:cubicBezTo>
                    <a:pt x="0" y="11880"/>
                    <a:pt x="83" y="11947"/>
                    <a:pt x="172" y="11947"/>
                  </a:cubicBezTo>
                  <a:cubicBezTo>
                    <a:pt x="231" y="11947"/>
                    <a:pt x="293" y="11918"/>
                    <a:pt x="322" y="11849"/>
                  </a:cubicBezTo>
                  <a:cubicBezTo>
                    <a:pt x="1179" y="9806"/>
                    <a:pt x="2728" y="8171"/>
                    <a:pt x="3720" y="6200"/>
                  </a:cubicBezTo>
                  <a:cubicBezTo>
                    <a:pt x="4699" y="4250"/>
                    <a:pt x="5184" y="2173"/>
                    <a:pt x="6020" y="172"/>
                  </a:cubicBezTo>
                  <a:cubicBezTo>
                    <a:pt x="6059" y="68"/>
                    <a:pt x="5974" y="1"/>
                    <a:pt x="58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8" name="Google Shape;1188;p36"/>
            <p:cNvSpPr/>
            <p:nvPr/>
          </p:nvSpPr>
          <p:spPr>
            <a:xfrm>
              <a:off x="3009791" y="4263917"/>
              <a:ext cx="237987" cy="134956"/>
            </a:xfrm>
            <a:custGeom>
              <a:avLst/>
              <a:gdLst/>
              <a:ahLst/>
              <a:cxnLst/>
              <a:rect l="l" t="t" r="r" b="b"/>
              <a:pathLst>
                <a:path w="12099" h="6861" extrusionOk="0">
                  <a:moveTo>
                    <a:pt x="11896" y="0"/>
                  </a:moveTo>
                  <a:cubicBezTo>
                    <a:pt x="11873" y="0"/>
                    <a:pt x="11848" y="7"/>
                    <a:pt x="11822" y="23"/>
                  </a:cubicBezTo>
                  <a:cubicBezTo>
                    <a:pt x="8038" y="2402"/>
                    <a:pt x="4146" y="4594"/>
                    <a:pt x="147" y="6601"/>
                  </a:cubicBezTo>
                  <a:cubicBezTo>
                    <a:pt x="1" y="6668"/>
                    <a:pt x="89" y="6860"/>
                    <a:pt x="220" y="6860"/>
                  </a:cubicBezTo>
                  <a:cubicBezTo>
                    <a:pt x="243" y="6860"/>
                    <a:pt x="266" y="6855"/>
                    <a:pt x="290" y="6843"/>
                  </a:cubicBezTo>
                  <a:cubicBezTo>
                    <a:pt x="4288" y="4844"/>
                    <a:pt x="8180" y="2652"/>
                    <a:pt x="11973" y="266"/>
                  </a:cubicBezTo>
                  <a:cubicBezTo>
                    <a:pt x="12098" y="189"/>
                    <a:pt x="12018" y="0"/>
                    <a:pt x="11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89" name="Google Shape;1189;p36"/>
            <p:cNvSpPr/>
            <p:nvPr/>
          </p:nvSpPr>
          <p:spPr>
            <a:xfrm>
              <a:off x="3068703" y="4151463"/>
              <a:ext cx="226834" cy="103582"/>
            </a:xfrm>
            <a:custGeom>
              <a:avLst/>
              <a:gdLst/>
              <a:ahLst/>
              <a:cxnLst/>
              <a:rect l="l" t="t" r="r" b="b"/>
              <a:pathLst>
                <a:path w="11532" h="5266" extrusionOk="0">
                  <a:moveTo>
                    <a:pt x="5451" y="299"/>
                  </a:moveTo>
                  <a:cubicBezTo>
                    <a:pt x="5953" y="299"/>
                    <a:pt x="6450" y="351"/>
                    <a:pt x="6913" y="506"/>
                  </a:cubicBezTo>
                  <a:cubicBezTo>
                    <a:pt x="8717" y="1106"/>
                    <a:pt x="10621" y="3119"/>
                    <a:pt x="11171" y="4959"/>
                  </a:cubicBezTo>
                  <a:lnTo>
                    <a:pt x="11171" y="4959"/>
                  </a:lnTo>
                  <a:cubicBezTo>
                    <a:pt x="9205" y="4693"/>
                    <a:pt x="7201" y="4624"/>
                    <a:pt x="5264" y="4191"/>
                  </a:cubicBezTo>
                  <a:cubicBezTo>
                    <a:pt x="4292" y="3977"/>
                    <a:pt x="3329" y="3670"/>
                    <a:pt x="2443" y="3198"/>
                  </a:cubicBezTo>
                  <a:cubicBezTo>
                    <a:pt x="1994" y="2962"/>
                    <a:pt x="1557" y="2684"/>
                    <a:pt x="1158" y="2355"/>
                  </a:cubicBezTo>
                  <a:cubicBezTo>
                    <a:pt x="693" y="1976"/>
                    <a:pt x="229" y="1728"/>
                    <a:pt x="887" y="1248"/>
                  </a:cubicBezTo>
                  <a:cubicBezTo>
                    <a:pt x="1679" y="670"/>
                    <a:pt x="2921" y="513"/>
                    <a:pt x="3864" y="413"/>
                  </a:cubicBezTo>
                  <a:cubicBezTo>
                    <a:pt x="4376" y="358"/>
                    <a:pt x="4916" y="299"/>
                    <a:pt x="5451" y="299"/>
                  </a:cubicBezTo>
                  <a:close/>
                  <a:moveTo>
                    <a:pt x="5409" y="1"/>
                  </a:moveTo>
                  <a:cubicBezTo>
                    <a:pt x="4711" y="1"/>
                    <a:pt x="3998" y="97"/>
                    <a:pt x="3343" y="185"/>
                  </a:cubicBezTo>
                  <a:cubicBezTo>
                    <a:pt x="2136" y="357"/>
                    <a:pt x="1036" y="720"/>
                    <a:pt x="66" y="1471"/>
                  </a:cubicBezTo>
                  <a:cubicBezTo>
                    <a:pt x="1" y="1521"/>
                    <a:pt x="14" y="1620"/>
                    <a:pt x="66" y="1670"/>
                  </a:cubicBezTo>
                  <a:cubicBezTo>
                    <a:pt x="2877" y="4911"/>
                    <a:pt x="7432" y="4705"/>
                    <a:pt x="11321" y="5261"/>
                  </a:cubicBezTo>
                  <a:lnTo>
                    <a:pt x="11321" y="5261"/>
                  </a:lnTo>
                  <a:cubicBezTo>
                    <a:pt x="11333" y="5264"/>
                    <a:pt x="11345" y="5266"/>
                    <a:pt x="11357" y="5266"/>
                  </a:cubicBezTo>
                  <a:cubicBezTo>
                    <a:pt x="11442" y="5266"/>
                    <a:pt x="11532" y="5197"/>
                    <a:pt x="11506" y="5091"/>
                  </a:cubicBezTo>
                  <a:cubicBezTo>
                    <a:pt x="11506" y="5089"/>
                    <a:pt x="11506" y="5088"/>
                    <a:pt x="11505" y="5087"/>
                  </a:cubicBezTo>
                  <a:lnTo>
                    <a:pt x="11505" y="5087"/>
                  </a:lnTo>
                  <a:cubicBezTo>
                    <a:pt x="11504" y="5076"/>
                    <a:pt x="11501" y="5065"/>
                    <a:pt x="11497" y="5054"/>
                  </a:cubicBezTo>
                  <a:lnTo>
                    <a:pt x="11497" y="5054"/>
                  </a:lnTo>
                  <a:cubicBezTo>
                    <a:pt x="11207" y="3921"/>
                    <a:pt x="10589" y="3025"/>
                    <a:pt x="9763" y="2213"/>
                  </a:cubicBezTo>
                  <a:cubicBezTo>
                    <a:pt x="8935" y="1399"/>
                    <a:pt x="7970" y="513"/>
                    <a:pt x="6827" y="177"/>
                  </a:cubicBezTo>
                  <a:cubicBezTo>
                    <a:pt x="6378" y="48"/>
                    <a:pt x="5897" y="1"/>
                    <a:pt x="54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190" name="Google Shape;1190;p36"/>
            <p:cNvSpPr/>
            <p:nvPr/>
          </p:nvSpPr>
          <p:spPr>
            <a:xfrm>
              <a:off x="3068565" y="4176700"/>
              <a:ext cx="224376" cy="78641"/>
            </a:xfrm>
            <a:custGeom>
              <a:avLst/>
              <a:gdLst/>
              <a:ahLst/>
              <a:cxnLst/>
              <a:rect l="l" t="t" r="r" b="b"/>
              <a:pathLst>
                <a:path w="11407" h="3998" extrusionOk="0">
                  <a:moveTo>
                    <a:pt x="380" y="0"/>
                  </a:moveTo>
                  <a:cubicBezTo>
                    <a:pt x="315" y="0"/>
                    <a:pt x="251" y="0"/>
                    <a:pt x="186" y="1"/>
                  </a:cubicBezTo>
                  <a:cubicBezTo>
                    <a:pt x="3" y="8"/>
                    <a:pt x="1" y="287"/>
                    <a:pt x="180" y="287"/>
                  </a:cubicBezTo>
                  <a:cubicBezTo>
                    <a:pt x="182" y="287"/>
                    <a:pt x="184" y="287"/>
                    <a:pt x="186" y="287"/>
                  </a:cubicBezTo>
                  <a:cubicBezTo>
                    <a:pt x="236" y="287"/>
                    <a:pt x="285" y="287"/>
                    <a:pt x="335" y="287"/>
                  </a:cubicBezTo>
                  <a:cubicBezTo>
                    <a:pt x="2298" y="287"/>
                    <a:pt x="4247" y="552"/>
                    <a:pt x="6128" y="1122"/>
                  </a:cubicBezTo>
                  <a:cubicBezTo>
                    <a:pt x="7734" y="1615"/>
                    <a:pt x="10241" y="2337"/>
                    <a:pt x="11098" y="3929"/>
                  </a:cubicBezTo>
                  <a:cubicBezTo>
                    <a:pt x="11124" y="3977"/>
                    <a:pt x="11166" y="3997"/>
                    <a:pt x="11208" y="3997"/>
                  </a:cubicBezTo>
                  <a:cubicBezTo>
                    <a:pt x="11305" y="3997"/>
                    <a:pt x="11406" y="3893"/>
                    <a:pt x="11342" y="3778"/>
                  </a:cubicBezTo>
                  <a:cubicBezTo>
                    <a:pt x="10528" y="2265"/>
                    <a:pt x="8435" y="1609"/>
                    <a:pt x="6899" y="1079"/>
                  </a:cubicBezTo>
                  <a:cubicBezTo>
                    <a:pt x="4804" y="345"/>
                    <a:pt x="2601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bg2">
                  <a:lumMod val="9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1198" name="Google Shape;1198;p36"/>
          <p:cNvGrpSpPr/>
          <p:nvPr/>
        </p:nvGrpSpPr>
        <p:grpSpPr>
          <a:xfrm rot="12132070" flipH="1">
            <a:off x="-291043" y="3869050"/>
            <a:ext cx="1514348" cy="1299044"/>
            <a:chOff x="3242763" y="3032968"/>
            <a:chExt cx="449637" cy="385709"/>
          </a:xfrm>
        </p:grpSpPr>
        <p:sp>
          <p:nvSpPr>
            <p:cNvPr id="1199" name="Google Shape;1199;p36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0" name="Google Shape;1200;p36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1" name="Google Shape;1201;p36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2" name="Google Shape;1202;p36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3" name="Google Shape;1203;p36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4" name="Google Shape;1204;p36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5" name="Google Shape;1205;p36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6" name="Google Shape;1206;p36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7" name="Google Shape;1207;p36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8" name="Google Shape;1208;p36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209" name="Google Shape;1209;p36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B8E8E38-E740-E97C-E7F0-843245D8EB68}"/>
              </a:ext>
            </a:extLst>
          </p:cNvPr>
          <p:cNvGrpSpPr/>
          <p:nvPr/>
        </p:nvGrpSpPr>
        <p:grpSpPr>
          <a:xfrm>
            <a:off x="-22233" y="144327"/>
            <a:ext cx="9216455" cy="5093039"/>
            <a:chOff x="-22233" y="144327"/>
            <a:chExt cx="9216455" cy="5093039"/>
          </a:xfrm>
        </p:grpSpPr>
        <p:grpSp>
          <p:nvGrpSpPr>
            <p:cNvPr id="1191" name="Google Shape;1191;p36"/>
            <p:cNvGrpSpPr/>
            <p:nvPr/>
          </p:nvGrpSpPr>
          <p:grpSpPr>
            <a:xfrm rot="15896957" flipH="1">
              <a:off x="7988553" y="4313298"/>
              <a:ext cx="1002148" cy="845988"/>
              <a:chOff x="3005503" y="4151463"/>
              <a:chExt cx="412519" cy="348218"/>
            </a:xfrm>
          </p:grpSpPr>
          <p:sp>
            <p:nvSpPr>
              <p:cNvPr id="1192" name="Google Shape;1192;p36"/>
              <p:cNvSpPr/>
              <p:nvPr/>
            </p:nvSpPr>
            <p:spPr>
              <a:xfrm>
                <a:off x="3005503" y="4187322"/>
                <a:ext cx="412519" cy="215406"/>
              </a:xfrm>
              <a:custGeom>
                <a:avLst/>
                <a:gdLst/>
                <a:ahLst/>
                <a:cxnLst/>
                <a:rect l="l" t="t" r="r" b="b"/>
                <a:pathLst>
                  <a:path w="20972" h="10951" extrusionOk="0">
                    <a:moveTo>
                      <a:pt x="11938" y="4180"/>
                    </a:moveTo>
                    <a:lnTo>
                      <a:pt x="11938" y="4180"/>
                    </a:lnTo>
                    <a:cubicBezTo>
                      <a:pt x="10744" y="6045"/>
                      <a:pt x="9129" y="7500"/>
                      <a:pt x="7156" y="8524"/>
                    </a:cubicBezTo>
                    <a:cubicBezTo>
                      <a:pt x="6127" y="9059"/>
                      <a:pt x="5056" y="9494"/>
                      <a:pt x="3971" y="9902"/>
                    </a:cubicBezTo>
                    <a:cubicBezTo>
                      <a:pt x="3068" y="10242"/>
                      <a:pt x="2111" y="10661"/>
                      <a:pt x="1145" y="10661"/>
                    </a:cubicBezTo>
                    <a:cubicBezTo>
                      <a:pt x="905" y="10661"/>
                      <a:pt x="665" y="10635"/>
                      <a:pt x="425" y="10576"/>
                    </a:cubicBezTo>
                    <a:lnTo>
                      <a:pt x="425" y="10576"/>
                    </a:lnTo>
                    <a:cubicBezTo>
                      <a:pt x="1621" y="9188"/>
                      <a:pt x="3096" y="8134"/>
                      <a:pt x="4657" y="7203"/>
                    </a:cubicBezTo>
                    <a:cubicBezTo>
                      <a:pt x="6398" y="6167"/>
                      <a:pt x="8206" y="5047"/>
                      <a:pt x="10198" y="4589"/>
                    </a:cubicBezTo>
                    <a:cubicBezTo>
                      <a:pt x="10785" y="4455"/>
                      <a:pt x="11365" y="4323"/>
                      <a:pt x="11938" y="4180"/>
                    </a:cubicBezTo>
                    <a:close/>
                    <a:moveTo>
                      <a:pt x="20758" y="0"/>
                    </a:moveTo>
                    <a:cubicBezTo>
                      <a:pt x="20736" y="0"/>
                      <a:pt x="20712" y="6"/>
                      <a:pt x="20689" y="18"/>
                    </a:cubicBezTo>
                    <a:cubicBezTo>
                      <a:pt x="18867" y="1053"/>
                      <a:pt x="17040" y="2082"/>
                      <a:pt x="15105" y="2889"/>
                    </a:cubicBezTo>
                    <a:cubicBezTo>
                      <a:pt x="14147" y="3290"/>
                      <a:pt x="13168" y="3633"/>
                      <a:pt x="12162" y="3881"/>
                    </a:cubicBezTo>
                    <a:cubicBezTo>
                      <a:pt x="11120" y="4147"/>
                      <a:pt x="10040" y="4267"/>
                      <a:pt x="9020" y="4618"/>
                    </a:cubicBezTo>
                    <a:cubicBezTo>
                      <a:pt x="7334" y="5203"/>
                      <a:pt x="5742" y="6203"/>
                      <a:pt x="4222" y="7131"/>
                    </a:cubicBezTo>
                    <a:cubicBezTo>
                      <a:pt x="2679" y="8073"/>
                      <a:pt x="1229" y="9151"/>
                      <a:pt x="72" y="10552"/>
                    </a:cubicBezTo>
                    <a:cubicBezTo>
                      <a:pt x="0" y="10637"/>
                      <a:pt x="29" y="10759"/>
                      <a:pt x="136" y="10795"/>
                    </a:cubicBezTo>
                    <a:cubicBezTo>
                      <a:pt x="472" y="10905"/>
                      <a:pt x="802" y="10951"/>
                      <a:pt x="1127" y="10951"/>
                    </a:cubicBezTo>
                    <a:cubicBezTo>
                      <a:pt x="1878" y="10951"/>
                      <a:pt x="2607" y="10706"/>
                      <a:pt x="3349" y="10437"/>
                    </a:cubicBezTo>
                    <a:cubicBezTo>
                      <a:pt x="4578" y="9988"/>
                      <a:pt x="5798" y="9516"/>
                      <a:pt x="6971" y="8937"/>
                    </a:cubicBezTo>
                    <a:cubicBezTo>
                      <a:pt x="9199" y="7832"/>
                      <a:pt x="11019" y="6231"/>
                      <a:pt x="12326" y="4104"/>
                    </a:cubicBezTo>
                    <a:cubicBezTo>
                      <a:pt x="12331" y="4095"/>
                      <a:pt x="12335" y="4087"/>
                      <a:pt x="12338" y="4079"/>
                    </a:cubicBezTo>
                    <a:lnTo>
                      <a:pt x="12338" y="4079"/>
                    </a:lnTo>
                    <a:cubicBezTo>
                      <a:pt x="13433" y="3795"/>
                      <a:pt x="14507" y="3464"/>
                      <a:pt x="15576" y="3004"/>
                    </a:cubicBezTo>
                    <a:cubicBezTo>
                      <a:pt x="17389" y="2210"/>
                      <a:pt x="19117" y="1240"/>
                      <a:pt x="20831" y="268"/>
                    </a:cubicBezTo>
                    <a:cubicBezTo>
                      <a:pt x="20971" y="189"/>
                      <a:pt x="20888" y="0"/>
                      <a:pt x="207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93" name="Google Shape;1193;p36"/>
              <p:cNvSpPr/>
              <p:nvPr/>
            </p:nvSpPr>
            <p:spPr>
              <a:xfrm>
                <a:off x="3154110" y="4248810"/>
                <a:ext cx="140109" cy="250871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12754" extrusionOk="0">
                    <a:moveTo>
                      <a:pt x="6557" y="737"/>
                    </a:moveTo>
                    <a:cubicBezTo>
                      <a:pt x="5945" y="2541"/>
                      <a:pt x="6114" y="4503"/>
                      <a:pt x="5586" y="6341"/>
                    </a:cubicBezTo>
                    <a:cubicBezTo>
                      <a:pt x="4950" y="8526"/>
                      <a:pt x="3543" y="10481"/>
                      <a:pt x="1671" y="11782"/>
                    </a:cubicBezTo>
                    <a:cubicBezTo>
                      <a:pt x="1486" y="11911"/>
                      <a:pt x="1236" y="12132"/>
                      <a:pt x="1022" y="12195"/>
                    </a:cubicBezTo>
                    <a:cubicBezTo>
                      <a:pt x="900" y="12236"/>
                      <a:pt x="821" y="12267"/>
                      <a:pt x="766" y="12267"/>
                    </a:cubicBezTo>
                    <a:cubicBezTo>
                      <a:pt x="674" y="12267"/>
                      <a:pt x="649" y="12178"/>
                      <a:pt x="600" y="11895"/>
                    </a:cubicBezTo>
                    <a:cubicBezTo>
                      <a:pt x="487" y="11232"/>
                      <a:pt x="694" y="10432"/>
                      <a:pt x="879" y="9804"/>
                    </a:cubicBezTo>
                    <a:cubicBezTo>
                      <a:pt x="1272" y="8510"/>
                      <a:pt x="1971" y="7340"/>
                      <a:pt x="2665" y="6197"/>
                    </a:cubicBezTo>
                    <a:cubicBezTo>
                      <a:pt x="3824" y="4279"/>
                      <a:pt x="5008" y="2361"/>
                      <a:pt x="6557" y="737"/>
                    </a:cubicBezTo>
                    <a:close/>
                    <a:moveTo>
                      <a:pt x="6930" y="1"/>
                    </a:moveTo>
                    <a:cubicBezTo>
                      <a:pt x="6900" y="1"/>
                      <a:pt x="6871" y="12"/>
                      <a:pt x="6848" y="37"/>
                    </a:cubicBezTo>
                    <a:lnTo>
                      <a:pt x="6848" y="37"/>
                    </a:lnTo>
                    <a:cubicBezTo>
                      <a:pt x="6846" y="39"/>
                      <a:pt x="6844" y="40"/>
                      <a:pt x="6842" y="42"/>
                    </a:cubicBezTo>
                    <a:cubicBezTo>
                      <a:pt x="5029" y="1783"/>
                      <a:pt x="3707" y="3912"/>
                      <a:pt x="2415" y="6054"/>
                    </a:cubicBezTo>
                    <a:cubicBezTo>
                      <a:pt x="1200" y="8068"/>
                      <a:pt x="0" y="10217"/>
                      <a:pt x="415" y="12653"/>
                    </a:cubicBezTo>
                    <a:cubicBezTo>
                      <a:pt x="431" y="12720"/>
                      <a:pt x="494" y="12754"/>
                      <a:pt x="558" y="12754"/>
                    </a:cubicBezTo>
                    <a:cubicBezTo>
                      <a:pt x="583" y="12754"/>
                      <a:pt x="607" y="12749"/>
                      <a:pt x="629" y="12739"/>
                    </a:cubicBezTo>
                    <a:cubicBezTo>
                      <a:pt x="2672" y="11674"/>
                      <a:pt x="4328" y="9983"/>
                      <a:pt x="5299" y="7890"/>
                    </a:cubicBezTo>
                    <a:cubicBezTo>
                      <a:pt x="6447" y="5446"/>
                      <a:pt x="5944" y="2651"/>
                      <a:pt x="7056" y="235"/>
                    </a:cubicBezTo>
                    <a:lnTo>
                      <a:pt x="7056" y="235"/>
                    </a:lnTo>
                    <a:cubicBezTo>
                      <a:pt x="7122" y="155"/>
                      <a:pt x="7074" y="55"/>
                      <a:pt x="6997" y="19"/>
                    </a:cubicBezTo>
                    <a:lnTo>
                      <a:pt x="6997" y="19"/>
                    </a:lnTo>
                    <a:cubicBezTo>
                      <a:pt x="6976" y="7"/>
                      <a:pt x="6953" y="1"/>
                      <a:pt x="69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94" name="Google Shape;1194;p36"/>
              <p:cNvSpPr/>
              <p:nvPr/>
            </p:nvSpPr>
            <p:spPr>
              <a:xfrm>
                <a:off x="3169158" y="4254102"/>
                <a:ext cx="119181" cy="235017"/>
              </a:xfrm>
              <a:custGeom>
                <a:avLst/>
                <a:gdLst/>
                <a:ahLst/>
                <a:cxnLst/>
                <a:rect l="l" t="t" r="r" b="b"/>
                <a:pathLst>
                  <a:path w="6059" h="11948" extrusionOk="0">
                    <a:moveTo>
                      <a:pt x="5885" y="1"/>
                    </a:moveTo>
                    <a:cubicBezTo>
                      <a:pt x="5828" y="1"/>
                      <a:pt x="5769" y="29"/>
                      <a:pt x="5741" y="94"/>
                    </a:cubicBezTo>
                    <a:cubicBezTo>
                      <a:pt x="4821" y="2308"/>
                      <a:pt x="4306" y="4622"/>
                      <a:pt x="3114" y="6721"/>
                    </a:cubicBezTo>
                    <a:cubicBezTo>
                      <a:pt x="2142" y="8449"/>
                      <a:pt x="814" y="9935"/>
                      <a:pt x="42" y="11777"/>
                    </a:cubicBezTo>
                    <a:cubicBezTo>
                      <a:pt x="0" y="11880"/>
                      <a:pt x="83" y="11947"/>
                      <a:pt x="172" y="11947"/>
                    </a:cubicBezTo>
                    <a:cubicBezTo>
                      <a:pt x="231" y="11947"/>
                      <a:pt x="293" y="11918"/>
                      <a:pt x="322" y="11849"/>
                    </a:cubicBezTo>
                    <a:cubicBezTo>
                      <a:pt x="1179" y="9806"/>
                      <a:pt x="2728" y="8171"/>
                      <a:pt x="3720" y="6200"/>
                    </a:cubicBezTo>
                    <a:cubicBezTo>
                      <a:pt x="4699" y="4250"/>
                      <a:pt x="5184" y="2173"/>
                      <a:pt x="6020" y="172"/>
                    </a:cubicBezTo>
                    <a:cubicBezTo>
                      <a:pt x="6059" y="68"/>
                      <a:pt x="5974" y="1"/>
                      <a:pt x="5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95" name="Google Shape;1195;p36"/>
              <p:cNvSpPr/>
              <p:nvPr/>
            </p:nvSpPr>
            <p:spPr>
              <a:xfrm>
                <a:off x="3009791" y="4263917"/>
                <a:ext cx="237987" cy="134956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6861" extrusionOk="0">
                    <a:moveTo>
                      <a:pt x="11896" y="0"/>
                    </a:moveTo>
                    <a:cubicBezTo>
                      <a:pt x="11873" y="0"/>
                      <a:pt x="11848" y="7"/>
                      <a:pt x="11822" y="23"/>
                    </a:cubicBezTo>
                    <a:cubicBezTo>
                      <a:pt x="8038" y="2402"/>
                      <a:pt x="4146" y="4594"/>
                      <a:pt x="147" y="6601"/>
                    </a:cubicBezTo>
                    <a:cubicBezTo>
                      <a:pt x="1" y="6668"/>
                      <a:pt x="89" y="6860"/>
                      <a:pt x="220" y="6860"/>
                    </a:cubicBezTo>
                    <a:cubicBezTo>
                      <a:pt x="243" y="6860"/>
                      <a:pt x="266" y="6855"/>
                      <a:pt x="290" y="6843"/>
                    </a:cubicBezTo>
                    <a:cubicBezTo>
                      <a:pt x="4288" y="4844"/>
                      <a:pt x="8180" y="2652"/>
                      <a:pt x="11973" y="266"/>
                    </a:cubicBezTo>
                    <a:cubicBezTo>
                      <a:pt x="12098" y="189"/>
                      <a:pt x="12018" y="0"/>
                      <a:pt x="11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96" name="Google Shape;1196;p36"/>
              <p:cNvSpPr/>
              <p:nvPr/>
            </p:nvSpPr>
            <p:spPr>
              <a:xfrm>
                <a:off x="3068703" y="4151463"/>
                <a:ext cx="226834" cy="103582"/>
              </a:xfrm>
              <a:custGeom>
                <a:avLst/>
                <a:gdLst/>
                <a:ahLst/>
                <a:cxnLst/>
                <a:rect l="l" t="t" r="r" b="b"/>
                <a:pathLst>
                  <a:path w="11532" h="5266" extrusionOk="0">
                    <a:moveTo>
                      <a:pt x="5451" y="299"/>
                    </a:moveTo>
                    <a:cubicBezTo>
                      <a:pt x="5953" y="299"/>
                      <a:pt x="6450" y="351"/>
                      <a:pt x="6913" y="506"/>
                    </a:cubicBezTo>
                    <a:cubicBezTo>
                      <a:pt x="8717" y="1106"/>
                      <a:pt x="10621" y="3119"/>
                      <a:pt x="11171" y="4959"/>
                    </a:cubicBezTo>
                    <a:lnTo>
                      <a:pt x="11171" y="4959"/>
                    </a:lnTo>
                    <a:cubicBezTo>
                      <a:pt x="9205" y="4693"/>
                      <a:pt x="7201" y="4624"/>
                      <a:pt x="5264" y="4191"/>
                    </a:cubicBezTo>
                    <a:cubicBezTo>
                      <a:pt x="4292" y="3977"/>
                      <a:pt x="3329" y="3670"/>
                      <a:pt x="2443" y="3198"/>
                    </a:cubicBezTo>
                    <a:cubicBezTo>
                      <a:pt x="1994" y="2962"/>
                      <a:pt x="1557" y="2684"/>
                      <a:pt x="1158" y="2355"/>
                    </a:cubicBezTo>
                    <a:cubicBezTo>
                      <a:pt x="693" y="1976"/>
                      <a:pt x="229" y="1728"/>
                      <a:pt x="887" y="1248"/>
                    </a:cubicBezTo>
                    <a:cubicBezTo>
                      <a:pt x="1679" y="670"/>
                      <a:pt x="2921" y="513"/>
                      <a:pt x="3864" y="413"/>
                    </a:cubicBezTo>
                    <a:cubicBezTo>
                      <a:pt x="4376" y="358"/>
                      <a:pt x="4916" y="299"/>
                      <a:pt x="5451" y="299"/>
                    </a:cubicBezTo>
                    <a:close/>
                    <a:moveTo>
                      <a:pt x="5409" y="1"/>
                    </a:moveTo>
                    <a:cubicBezTo>
                      <a:pt x="4711" y="1"/>
                      <a:pt x="3998" y="97"/>
                      <a:pt x="3343" y="185"/>
                    </a:cubicBezTo>
                    <a:cubicBezTo>
                      <a:pt x="2136" y="357"/>
                      <a:pt x="1036" y="720"/>
                      <a:pt x="66" y="1471"/>
                    </a:cubicBezTo>
                    <a:cubicBezTo>
                      <a:pt x="1" y="1521"/>
                      <a:pt x="14" y="1620"/>
                      <a:pt x="66" y="1670"/>
                    </a:cubicBezTo>
                    <a:cubicBezTo>
                      <a:pt x="2877" y="4911"/>
                      <a:pt x="7432" y="4705"/>
                      <a:pt x="11321" y="5261"/>
                    </a:cubicBezTo>
                    <a:lnTo>
                      <a:pt x="11321" y="5261"/>
                    </a:lnTo>
                    <a:cubicBezTo>
                      <a:pt x="11333" y="5264"/>
                      <a:pt x="11345" y="5266"/>
                      <a:pt x="11357" y="5266"/>
                    </a:cubicBezTo>
                    <a:cubicBezTo>
                      <a:pt x="11442" y="5266"/>
                      <a:pt x="11532" y="5197"/>
                      <a:pt x="11506" y="5091"/>
                    </a:cubicBezTo>
                    <a:cubicBezTo>
                      <a:pt x="11506" y="5089"/>
                      <a:pt x="11506" y="5088"/>
                      <a:pt x="11505" y="5087"/>
                    </a:cubicBezTo>
                    <a:lnTo>
                      <a:pt x="11505" y="5087"/>
                    </a:lnTo>
                    <a:cubicBezTo>
                      <a:pt x="11504" y="5076"/>
                      <a:pt x="11501" y="5065"/>
                      <a:pt x="11497" y="5054"/>
                    </a:cubicBezTo>
                    <a:lnTo>
                      <a:pt x="11497" y="5054"/>
                    </a:lnTo>
                    <a:cubicBezTo>
                      <a:pt x="11207" y="3921"/>
                      <a:pt x="10589" y="3025"/>
                      <a:pt x="9763" y="2213"/>
                    </a:cubicBezTo>
                    <a:cubicBezTo>
                      <a:pt x="8935" y="1399"/>
                      <a:pt x="7970" y="513"/>
                      <a:pt x="6827" y="177"/>
                    </a:cubicBezTo>
                    <a:cubicBezTo>
                      <a:pt x="6378" y="48"/>
                      <a:pt x="5897" y="1"/>
                      <a:pt x="54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97" name="Google Shape;1197;p36"/>
              <p:cNvSpPr/>
              <p:nvPr/>
            </p:nvSpPr>
            <p:spPr>
              <a:xfrm>
                <a:off x="3068565" y="4176700"/>
                <a:ext cx="224376" cy="78641"/>
              </a:xfrm>
              <a:custGeom>
                <a:avLst/>
                <a:gdLst/>
                <a:ahLst/>
                <a:cxnLst/>
                <a:rect l="l" t="t" r="r" b="b"/>
                <a:pathLst>
                  <a:path w="11407" h="3998" extrusionOk="0">
                    <a:moveTo>
                      <a:pt x="380" y="0"/>
                    </a:moveTo>
                    <a:cubicBezTo>
                      <a:pt x="315" y="0"/>
                      <a:pt x="251" y="0"/>
                      <a:pt x="186" y="1"/>
                    </a:cubicBezTo>
                    <a:cubicBezTo>
                      <a:pt x="3" y="8"/>
                      <a:pt x="1" y="287"/>
                      <a:pt x="180" y="287"/>
                    </a:cubicBezTo>
                    <a:cubicBezTo>
                      <a:pt x="182" y="287"/>
                      <a:pt x="184" y="287"/>
                      <a:pt x="186" y="287"/>
                    </a:cubicBezTo>
                    <a:cubicBezTo>
                      <a:pt x="236" y="287"/>
                      <a:pt x="285" y="287"/>
                      <a:pt x="335" y="287"/>
                    </a:cubicBezTo>
                    <a:cubicBezTo>
                      <a:pt x="2298" y="287"/>
                      <a:pt x="4247" y="552"/>
                      <a:pt x="6128" y="1122"/>
                    </a:cubicBezTo>
                    <a:cubicBezTo>
                      <a:pt x="7734" y="1615"/>
                      <a:pt x="10241" y="2337"/>
                      <a:pt x="11098" y="3929"/>
                    </a:cubicBezTo>
                    <a:cubicBezTo>
                      <a:pt x="11124" y="3977"/>
                      <a:pt x="11166" y="3997"/>
                      <a:pt x="11208" y="3997"/>
                    </a:cubicBezTo>
                    <a:cubicBezTo>
                      <a:pt x="11305" y="3997"/>
                      <a:pt x="11406" y="3893"/>
                      <a:pt x="11342" y="3778"/>
                    </a:cubicBezTo>
                    <a:cubicBezTo>
                      <a:pt x="10528" y="2265"/>
                      <a:pt x="8435" y="1609"/>
                      <a:pt x="6899" y="1079"/>
                    </a:cubicBezTo>
                    <a:cubicBezTo>
                      <a:pt x="4804" y="345"/>
                      <a:pt x="2601" y="0"/>
                      <a:pt x="3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bg2">
                    <a:lumMod val="9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1214" name="Google Shape;1214;p36"/>
            <p:cNvGrpSpPr/>
            <p:nvPr/>
          </p:nvGrpSpPr>
          <p:grpSpPr>
            <a:xfrm flipH="1">
              <a:off x="470369" y="4226974"/>
              <a:ext cx="726188" cy="902558"/>
              <a:chOff x="5413032" y="2915892"/>
              <a:chExt cx="344933" cy="428708"/>
            </a:xfrm>
          </p:grpSpPr>
          <p:sp>
            <p:nvSpPr>
              <p:cNvPr id="1215" name="Google Shape;1215;p36"/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16" name="Google Shape;1216;p36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17" name="Google Shape;1217;p36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18" name="Google Shape;1218;p36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19" name="Google Shape;1219;p36"/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0" name="Google Shape;1220;p36"/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1" name="Google Shape;1221;p36"/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222" name="Google Shape;1222;p36"/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1223" name="Google Shape;1223;p36"/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1224" name="Google Shape;1224;p36"/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225" name="Google Shape;1225;p36"/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226" name="Google Shape;1226;p36"/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1227" name="Google Shape;1227;p36"/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EA4D5D53-C0AE-8675-BDD4-E0083387A28D}"/>
                </a:ext>
              </a:extLst>
            </p:cNvPr>
            <p:cNvSpPr txBox="1"/>
            <p:nvPr/>
          </p:nvSpPr>
          <p:spPr>
            <a:xfrm>
              <a:off x="3369353" y="144327"/>
              <a:ext cx="1911773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LUYỆN TẬP</a:t>
              </a:r>
            </a:p>
          </p:txBody>
        </p:sp>
        <p:sp>
          <p:nvSpPr>
            <p:cNvPr id="52" name="Google Shape;1645;p37">
              <a:extLst>
                <a:ext uri="{FF2B5EF4-FFF2-40B4-BE49-F238E27FC236}">
                  <a16:creationId xmlns:a16="http://schemas.microsoft.com/office/drawing/2014/main" id="{07EFA160-AD5E-B49D-BEC9-415CEA88BF22}"/>
                </a:ext>
              </a:extLst>
            </p:cNvPr>
            <p:cNvSpPr txBox="1">
              <a:spLocks/>
            </p:cNvSpPr>
            <p:nvPr/>
          </p:nvSpPr>
          <p:spPr>
            <a:xfrm>
              <a:off x="1952307" y="581434"/>
              <a:ext cx="5239385" cy="6166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Các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nhóm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thực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hành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theo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hình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thức</a:t>
              </a:r>
              <a:r>
                <a:rPr kumimoji="0" lang="en-GB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kumimoji="0" lang="en-GB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1C1CB">
                      <a:lumMod val="50000"/>
                    </a:srgb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nối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tiếp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 dirty="0">
                <a:ln>
                  <a:noFill/>
                </a:ln>
                <a:solidFill>
                  <a:srgbClr val="01C1CB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endParaRPr kumimoji="0" lang="en-GB" sz="2000" b="0" i="0" u="none" strike="noStrike" kern="0" cap="none" spc="0" normalizeH="0" baseline="0" noProof="0" dirty="0">
                <a:ln>
                  <a:noFill/>
                </a:ln>
                <a:solidFill>
                  <a:srgbClr val="01C1CB">
                    <a:lumMod val="50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  <p:grpSp>
          <p:nvGrpSpPr>
            <p:cNvPr id="44" name="Google Shape;1504;p42">
              <a:extLst>
                <a:ext uri="{FF2B5EF4-FFF2-40B4-BE49-F238E27FC236}">
                  <a16:creationId xmlns:a16="http://schemas.microsoft.com/office/drawing/2014/main" id="{D68CCDE4-2D58-2239-6CBB-6D79B100ED0A}"/>
                </a:ext>
              </a:extLst>
            </p:cNvPr>
            <p:cNvGrpSpPr/>
            <p:nvPr/>
          </p:nvGrpSpPr>
          <p:grpSpPr>
            <a:xfrm>
              <a:off x="232005" y="144328"/>
              <a:ext cx="531217" cy="482753"/>
              <a:chOff x="2495889" y="2567541"/>
              <a:chExt cx="371325" cy="337471"/>
            </a:xfrm>
          </p:grpSpPr>
          <p:sp>
            <p:nvSpPr>
              <p:cNvPr id="45" name="Google Shape;1505;p42">
                <a:extLst>
                  <a:ext uri="{FF2B5EF4-FFF2-40B4-BE49-F238E27FC236}">
                    <a16:creationId xmlns:a16="http://schemas.microsoft.com/office/drawing/2014/main" id="{F4B45BDE-903F-4054-AA8F-CB83DB795E35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46" name="Google Shape;1506;p42">
                <a:extLst>
                  <a:ext uri="{FF2B5EF4-FFF2-40B4-BE49-F238E27FC236}">
                    <a16:creationId xmlns:a16="http://schemas.microsoft.com/office/drawing/2014/main" id="{22ECD80A-6210-A004-AF96-EF327D5E58B8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7" name="Google Shape;1507;p42">
                  <a:extLst>
                    <a:ext uri="{FF2B5EF4-FFF2-40B4-BE49-F238E27FC236}">
                      <a16:creationId xmlns:a16="http://schemas.microsoft.com/office/drawing/2014/main" id="{4BC373B1-36B1-6793-8B22-C026D2A342DE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48" name="Google Shape;1508;p42">
                  <a:extLst>
                    <a:ext uri="{FF2B5EF4-FFF2-40B4-BE49-F238E27FC236}">
                      <a16:creationId xmlns:a16="http://schemas.microsoft.com/office/drawing/2014/main" id="{BEC78274-F7DA-C6BE-1594-D5C664492C3F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49" name="Google Shape;1509;p42">
                  <a:extLst>
                    <a:ext uri="{FF2B5EF4-FFF2-40B4-BE49-F238E27FC236}">
                      <a16:creationId xmlns:a16="http://schemas.microsoft.com/office/drawing/2014/main" id="{16AB673B-70AE-B1A4-1CB7-29F49AF7FB14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grpSp>
          <p:nvGrpSpPr>
            <p:cNvPr id="50" name="Google Shape;1510;p42">
              <a:extLst>
                <a:ext uri="{FF2B5EF4-FFF2-40B4-BE49-F238E27FC236}">
                  <a16:creationId xmlns:a16="http://schemas.microsoft.com/office/drawing/2014/main" id="{7A15878D-4516-4544-2C2F-497E14A527FE}"/>
                </a:ext>
              </a:extLst>
            </p:cNvPr>
            <p:cNvGrpSpPr/>
            <p:nvPr/>
          </p:nvGrpSpPr>
          <p:grpSpPr>
            <a:xfrm>
              <a:off x="8663005" y="3589569"/>
              <a:ext cx="531217" cy="482753"/>
              <a:chOff x="2495889" y="2567541"/>
              <a:chExt cx="371325" cy="337471"/>
            </a:xfrm>
          </p:grpSpPr>
          <p:sp>
            <p:nvSpPr>
              <p:cNvPr id="53" name="Google Shape;1511;p42">
                <a:extLst>
                  <a:ext uri="{FF2B5EF4-FFF2-40B4-BE49-F238E27FC236}">
                    <a16:creationId xmlns:a16="http://schemas.microsoft.com/office/drawing/2014/main" id="{1F0022ED-BCDE-B369-C4DC-3C4FA21A3358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54" name="Google Shape;1512;p42">
                <a:extLst>
                  <a:ext uri="{FF2B5EF4-FFF2-40B4-BE49-F238E27FC236}">
                    <a16:creationId xmlns:a16="http://schemas.microsoft.com/office/drawing/2014/main" id="{0C5C0A33-862C-E39C-D30D-E63DD4155906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55" name="Google Shape;1513;p42">
                  <a:extLst>
                    <a:ext uri="{FF2B5EF4-FFF2-40B4-BE49-F238E27FC236}">
                      <a16:creationId xmlns:a16="http://schemas.microsoft.com/office/drawing/2014/main" id="{53CA8723-BB89-BDE5-9618-821E75574086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6" name="Google Shape;1514;p42">
                  <a:extLst>
                    <a:ext uri="{FF2B5EF4-FFF2-40B4-BE49-F238E27FC236}">
                      <a16:creationId xmlns:a16="http://schemas.microsoft.com/office/drawing/2014/main" id="{8DE48177-F2A8-7A18-AD1C-9402654A9BCC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57" name="Google Shape;1515;p42">
                  <a:extLst>
                    <a:ext uri="{FF2B5EF4-FFF2-40B4-BE49-F238E27FC236}">
                      <a16:creationId xmlns:a16="http://schemas.microsoft.com/office/drawing/2014/main" id="{646466E6-11E0-2A42-811B-D4C3815FFB56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grpSp>
          <p:nvGrpSpPr>
            <p:cNvPr id="58" name="Google Shape;1516;p42">
              <a:extLst>
                <a:ext uri="{FF2B5EF4-FFF2-40B4-BE49-F238E27FC236}">
                  <a16:creationId xmlns:a16="http://schemas.microsoft.com/office/drawing/2014/main" id="{A2EB611D-F6B6-94C2-3E82-763C9A178C20}"/>
                </a:ext>
              </a:extLst>
            </p:cNvPr>
            <p:cNvGrpSpPr/>
            <p:nvPr/>
          </p:nvGrpSpPr>
          <p:grpSpPr>
            <a:xfrm>
              <a:off x="-22233" y="539514"/>
              <a:ext cx="531217" cy="482753"/>
              <a:chOff x="2495889" y="2567541"/>
              <a:chExt cx="371325" cy="337471"/>
            </a:xfrm>
          </p:grpSpPr>
          <p:sp>
            <p:nvSpPr>
              <p:cNvPr id="59" name="Google Shape;1517;p42">
                <a:extLst>
                  <a:ext uri="{FF2B5EF4-FFF2-40B4-BE49-F238E27FC236}">
                    <a16:creationId xmlns:a16="http://schemas.microsoft.com/office/drawing/2014/main" id="{385C4261-F0CD-AF64-1A38-D0180DA25092}"/>
                  </a:ext>
                </a:extLst>
              </p:cNvPr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60" name="Google Shape;1518;p42">
                <a:extLst>
                  <a:ext uri="{FF2B5EF4-FFF2-40B4-BE49-F238E27FC236}">
                    <a16:creationId xmlns:a16="http://schemas.microsoft.com/office/drawing/2014/main" id="{CBB17381-D05A-8141-F316-D191ADDFBCC1}"/>
                  </a:ext>
                </a:extLst>
              </p:cNvPr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61" name="Google Shape;1519;p42">
                  <a:extLst>
                    <a:ext uri="{FF2B5EF4-FFF2-40B4-BE49-F238E27FC236}">
                      <a16:creationId xmlns:a16="http://schemas.microsoft.com/office/drawing/2014/main" id="{89BD247A-C425-A495-C4E7-D26307E0ECC9}"/>
                    </a:ext>
                  </a:extLst>
                </p:cNvPr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62" name="Google Shape;1520;p42">
                  <a:extLst>
                    <a:ext uri="{FF2B5EF4-FFF2-40B4-BE49-F238E27FC236}">
                      <a16:creationId xmlns:a16="http://schemas.microsoft.com/office/drawing/2014/main" id="{89F29742-5F86-6749-59C4-0BBDE83D911C}"/>
                    </a:ext>
                  </a:extLst>
                </p:cNvPr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63" name="Google Shape;1521;p42">
                  <a:extLst>
                    <a:ext uri="{FF2B5EF4-FFF2-40B4-BE49-F238E27FC236}">
                      <a16:creationId xmlns:a16="http://schemas.microsoft.com/office/drawing/2014/main" id="{9F37D3AA-FF92-62D5-074A-74B1689074AC}"/>
                    </a:ext>
                  </a:extLst>
                </p:cNvPr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7A5BAE5-B6D2-18D2-1FF2-76ACE9B5F4E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005" t="2807" r="2995" b="56008"/>
            <a:stretch/>
          </p:blipFill>
          <p:spPr>
            <a:xfrm>
              <a:off x="1171700" y="1259372"/>
              <a:ext cx="7503022" cy="1849183"/>
            </a:xfrm>
            <a:prstGeom prst="rect">
              <a:avLst/>
            </a:prstGeom>
          </p:spPr>
        </p:pic>
        <p:sp>
          <p:nvSpPr>
            <p:cNvPr id="65" name="Google Shape;1645;p37">
              <a:extLst>
                <a:ext uri="{FF2B5EF4-FFF2-40B4-BE49-F238E27FC236}">
                  <a16:creationId xmlns:a16="http://schemas.microsoft.com/office/drawing/2014/main" id="{E1D96203-7048-4265-9B5A-60F3E05A206E}"/>
                </a:ext>
              </a:extLst>
            </p:cNvPr>
            <p:cNvSpPr txBox="1">
              <a:spLocks/>
            </p:cNvSpPr>
            <p:nvPr/>
          </p:nvSpPr>
          <p:spPr>
            <a:xfrm>
              <a:off x="364496" y="1715174"/>
              <a:ext cx="1890272" cy="4896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Nh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óm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1: 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Nét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nhạc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1</a:t>
              </a:r>
              <a:endPara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  <p:sp>
          <p:nvSpPr>
            <p:cNvPr id="66" name="Google Shape;1645;p37">
              <a:extLst>
                <a:ext uri="{FF2B5EF4-FFF2-40B4-BE49-F238E27FC236}">
                  <a16:creationId xmlns:a16="http://schemas.microsoft.com/office/drawing/2014/main" id="{5BC4F727-2123-5DA0-224D-BCCDD9A18D53}"/>
                </a:ext>
              </a:extLst>
            </p:cNvPr>
            <p:cNvSpPr txBox="1">
              <a:spLocks/>
            </p:cNvSpPr>
            <p:nvPr/>
          </p:nvSpPr>
          <p:spPr>
            <a:xfrm>
              <a:off x="315992" y="3145541"/>
              <a:ext cx="1890272" cy="48968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173535"/>
                </a:buClr>
                <a:buSzPts val="1400"/>
                <a:buFont typeface="Comfortaa"/>
                <a:buNone/>
                <a:tabLst/>
                <a:defRPr/>
              </a:pPr>
              <a:r>
                <a:rPr kumimoji="0" lang="en-GB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Nh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óm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2: 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Nét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</a:t>
              </a:r>
              <a:r>
                <a:rPr lang="en-GB" sz="14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nhạc</a:t>
              </a:r>
              <a:r>
                <a:rPr lang="en-GB" sz="14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Hind"/>
                </a:rPr>
                <a:t> 2</a:t>
              </a:r>
              <a:endPara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  <p:pic>
          <p:nvPicPr>
            <p:cNvPr id="67" name="Picture 66">
              <a:extLst>
                <a:ext uri="{FF2B5EF4-FFF2-40B4-BE49-F238E27FC236}">
                  <a16:creationId xmlns:a16="http://schemas.microsoft.com/office/drawing/2014/main" id="{DC156490-BCA1-2781-FF70-03B5CF6000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005" t="43700" r="2995" b="34569"/>
            <a:stretch/>
          </p:blipFill>
          <p:spPr>
            <a:xfrm>
              <a:off x="1472128" y="3625663"/>
              <a:ext cx="6779355" cy="88160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99210909"/>
      </p:ext>
    </p:extLst>
  </p:cSld>
  <p:clrMapOvr>
    <a:masterClrMapping/>
  </p:clrMapOvr>
  <p:transition spd="slow">
    <p:push dir="r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7A5B3857-F70E-94E4-7B3B-AB62DC4C90A4}"/>
              </a:ext>
            </a:extLst>
          </p:cNvPr>
          <p:cNvGrpSpPr/>
          <p:nvPr/>
        </p:nvGrpSpPr>
        <p:grpSpPr>
          <a:xfrm>
            <a:off x="-18934" y="1081377"/>
            <a:ext cx="9162934" cy="4263726"/>
            <a:chOff x="-18934" y="1081377"/>
            <a:chExt cx="9162934" cy="4263726"/>
          </a:xfrm>
        </p:grpSpPr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208C0867-C1E4-2AB2-55CD-7D3BCF982B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8435" t="25229" r="29304" b="65063"/>
            <a:stretch/>
          </p:blipFill>
          <p:spPr>
            <a:xfrm>
              <a:off x="0" y="1081377"/>
              <a:ext cx="9144000" cy="4045834"/>
            </a:xfrm>
            <a:prstGeom prst="rect">
              <a:avLst/>
            </a:prstGeom>
          </p:spPr>
        </p:pic>
        <p:grpSp>
          <p:nvGrpSpPr>
            <p:cNvPr id="1151" name="Google Shape;1151;p30"/>
            <p:cNvGrpSpPr/>
            <p:nvPr/>
          </p:nvGrpSpPr>
          <p:grpSpPr>
            <a:xfrm rot="-1417591">
              <a:off x="-18934" y="3867300"/>
              <a:ext cx="1003843" cy="1477803"/>
              <a:chOff x="-214625" y="3943775"/>
              <a:chExt cx="458725" cy="836125"/>
            </a:xfrm>
          </p:grpSpPr>
          <p:sp>
            <p:nvSpPr>
              <p:cNvPr id="1152" name="Google Shape;1152;p30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3" name="Google Shape;1153;p30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4" name="Google Shape;1154;p30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5" name="Google Shape;1155;p30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6" name="Google Shape;1156;p30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7" name="Google Shape;1157;p30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8" name="Google Shape;1158;p30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59" name="Google Shape;1159;p30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60" name="Google Shape;1160;p30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61" name="Google Shape;1161;p30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62" name="Google Shape;1162;p30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163" name="Google Shape;1163;p30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grpSp>
          <p:nvGrpSpPr>
            <p:cNvPr id="97" name="Google Shape;1151;p30">
              <a:extLst>
                <a:ext uri="{FF2B5EF4-FFF2-40B4-BE49-F238E27FC236}">
                  <a16:creationId xmlns:a16="http://schemas.microsoft.com/office/drawing/2014/main" id="{A1A861CE-A827-EE35-9F28-A49943594233}"/>
                </a:ext>
              </a:extLst>
            </p:cNvPr>
            <p:cNvGrpSpPr/>
            <p:nvPr/>
          </p:nvGrpSpPr>
          <p:grpSpPr>
            <a:xfrm rot="1231241" flipH="1">
              <a:off x="8048344" y="3859358"/>
              <a:ext cx="1090330" cy="1477803"/>
              <a:chOff x="-214625" y="3943775"/>
              <a:chExt cx="458725" cy="836125"/>
            </a:xfrm>
          </p:grpSpPr>
          <p:sp>
            <p:nvSpPr>
              <p:cNvPr id="98" name="Google Shape;1152;p30">
                <a:extLst>
                  <a:ext uri="{FF2B5EF4-FFF2-40B4-BE49-F238E27FC236}">
                    <a16:creationId xmlns:a16="http://schemas.microsoft.com/office/drawing/2014/main" id="{82F94763-7557-B4DD-FC3A-66F7A80E1C7B}"/>
                  </a:ext>
                </a:extLst>
              </p:cNvPr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99" name="Google Shape;1153;p30">
                <a:extLst>
                  <a:ext uri="{FF2B5EF4-FFF2-40B4-BE49-F238E27FC236}">
                    <a16:creationId xmlns:a16="http://schemas.microsoft.com/office/drawing/2014/main" id="{05F50D42-75D4-C07A-9798-4D83B976D099}"/>
                  </a:ext>
                </a:extLst>
              </p:cNvPr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0" name="Google Shape;1154;p30">
                <a:extLst>
                  <a:ext uri="{FF2B5EF4-FFF2-40B4-BE49-F238E27FC236}">
                    <a16:creationId xmlns:a16="http://schemas.microsoft.com/office/drawing/2014/main" id="{9B9F897A-05A7-D783-029F-08A4270AB649}"/>
                  </a:ext>
                </a:extLst>
              </p:cNvPr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1" name="Google Shape;1155;p30">
                <a:extLst>
                  <a:ext uri="{FF2B5EF4-FFF2-40B4-BE49-F238E27FC236}">
                    <a16:creationId xmlns:a16="http://schemas.microsoft.com/office/drawing/2014/main" id="{F8110DB3-67A6-18C8-B922-43D9BEEA1A8A}"/>
                  </a:ext>
                </a:extLst>
              </p:cNvPr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2" name="Google Shape;1156;p30">
                <a:extLst>
                  <a:ext uri="{FF2B5EF4-FFF2-40B4-BE49-F238E27FC236}">
                    <a16:creationId xmlns:a16="http://schemas.microsoft.com/office/drawing/2014/main" id="{0667AF1E-F6C8-269C-46A2-DDB472EE60B5}"/>
                  </a:ext>
                </a:extLst>
              </p:cNvPr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3" name="Google Shape;1157;p30">
                <a:extLst>
                  <a:ext uri="{FF2B5EF4-FFF2-40B4-BE49-F238E27FC236}">
                    <a16:creationId xmlns:a16="http://schemas.microsoft.com/office/drawing/2014/main" id="{7ADF9B6F-A0D3-47A6-F1A4-51BE09212402}"/>
                  </a:ext>
                </a:extLst>
              </p:cNvPr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4" name="Google Shape;1158;p30">
                <a:extLst>
                  <a:ext uri="{FF2B5EF4-FFF2-40B4-BE49-F238E27FC236}">
                    <a16:creationId xmlns:a16="http://schemas.microsoft.com/office/drawing/2014/main" id="{0662262D-594A-E896-CC2B-DBC13F4BABCB}"/>
                  </a:ext>
                </a:extLst>
              </p:cNvPr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5" name="Google Shape;1159;p30">
                <a:extLst>
                  <a:ext uri="{FF2B5EF4-FFF2-40B4-BE49-F238E27FC236}">
                    <a16:creationId xmlns:a16="http://schemas.microsoft.com/office/drawing/2014/main" id="{73BFA6AE-6305-56AB-DEEF-FD2B16B4033C}"/>
                  </a:ext>
                </a:extLst>
              </p:cNvPr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6" name="Google Shape;1160;p30">
                <a:extLst>
                  <a:ext uri="{FF2B5EF4-FFF2-40B4-BE49-F238E27FC236}">
                    <a16:creationId xmlns:a16="http://schemas.microsoft.com/office/drawing/2014/main" id="{A4AEE0AB-3EFA-7B22-DA69-86C1CA3B4EDB}"/>
                  </a:ext>
                </a:extLst>
              </p:cNvPr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7" name="Google Shape;1161;p30">
                <a:extLst>
                  <a:ext uri="{FF2B5EF4-FFF2-40B4-BE49-F238E27FC236}">
                    <a16:creationId xmlns:a16="http://schemas.microsoft.com/office/drawing/2014/main" id="{E37C9E01-6BAC-B64E-040A-67F48FEFDA90}"/>
                  </a:ext>
                </a:extLst>
              </p:cNvPr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8" name="Google Shape;1162;p30">
                <a:extLst>
                  <a:ext uri="{FF2B5EF4-FFF2-40B4-BE49-F238E27FC236}">
                    <a16:creationId xmlns:a16="http://schemas.microsoft.com/office/drawing/2014/main" id="{B0BE8034-7C63-7164-6A13-9FACA444D97F}"/>
                  </a:ext>
                </a:extLst>
              </p:cNvPr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09" name="Google Shape;1163;p30">
                <a:extLst>
                  <a:ext uri="{FF2B5EF4-FFF2-40B4-BE49-F238E27FC236}">
                    <a16:creationId xmlns:a16="http://schemas.microsoft.com/office/drawing/2014/main" id="{0ADCCD96-0A89-682E-9901-31AD9EDFF0D1}"/>
                  </a:ext>
                </a:extLst>
              </p:cNvPr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grpSp>
        <p:nvGrpSpPr>
          <p:cNvPr id="33" name="Google Shape;2201;p52">
            <a:extLst>
              <a:ext uri="{FF2B5EF4-FFF2-40B4-BE49-F238E27FC236}">
                <a16:creationId xmlns:a16="http://schemas.microsoft.com/office/drawing/2014/main" id="{6838CFC8-C978-6A11-3EF4-5663AC5E08B8}"/>
              </a:ext>
            </a:extLst>
          </p:cNvPr>
          <p:cNvGrpSpPr/>
          <p:nvPr/>
        </p:nvGrpSpPr>
        <p:grpSpPr>
          <a:xfrm>
            <a:off x="7867210" y="3708511"/>
            <a:ext cx="950597" cy="927079"/>
            <a:chOff x="3440878" y="3961281"/>
            <a:chExt cx="82245" cy="80210"/>
          </a:xfrm>
        </p:grpSpPr>
        <p:sp>
          <p:nvSpPr>
            <p:cNvPr id="34" name="Google Shape;2202;p52">
              <a:extLst>
                <a:ext uri="{FF2B5EF4-FFF2-40B4-BE49-F238E27FC236}">
                  <a16:creationId xmlns:a16="http://schemas.microsoft.com/office/drawing/2014/main" id="{8B41D81F-C552-4140-B2E6-DCBD4E71D64E}"/>
                </a:ext>
              </a:extLst>
            </p:cNvPr>
            <p:cNvSpPr/>
            <p:nvPr/>
          </p:nvSpPr>
          <p:spPr>
            <a:xfrm>
              <a:off x="3482027" y="3968124"/>
              <a:ext cx="31199" cy="30708"/>
            </a:xfrm>
            <a:custGeom>
              <a:avLst/>
              <a:gdLst/>
              <a:ahLst/>
              <a:cxnLst/>
              <a:rect l="l" t="t" r="r" b="b"/>
              <a:pathLst>
                <a:path w="1778" h="1750" extrusionOk="0">
                  <a:moveTo>
                    <a:pt x="1166" y="0"/>
                  </a:moveTo>
                  <a:cubicBezTo>
                    <a:pt x="1068" y="0"/>
                    <a:pt x="972" y="21"/>
                    <a:pt x="889" y="58"/>
                  </a:cubicBezTo>
                  <a:cubicBezTo>
                    <a:pt x="676" y="161"/>
                    <a:pt x="530" y="351"/>
                    <a:pt x="396" y="542"/>
                  </a:cubicBezTo>
                  <a:cubicBezTo>
                    <a:pt x="210" y="814"/>
                    <a:pt x="32" y="1107"/>
                    <a:pt x="5" y="1444"/>
                  </a:cubicBezTo>
                  <a:cubicBezTo>
                    <a:pt x="1" y="1502"/>
                    <a:pt x="1" y="1555"/>
                    <a:pt x="23" y="1608"/>
                  </a:cubicBezTo>
                  <a:cubicBezTo>
                    <a:pt x="59" y="1684"/>
                    <a:pt x="143" y="1733"/>
                    <a:pt x="227" y="1747"/>
                  </a:cubicBezTo>
                  <a:cubicBezTo>
                    <a:pt x="236" y="1749"/>
                    <a:pt x="245" y="1750"/>
                    <a:pt x="255" y="1750"/>
                  </a:cubicBezTo>
                  <a:cubicBezTo>
                    <a:pt x="331" y="1750"/>
                    <a:pt x="423" y="1697"/>
                    <a:pt x="493" y="1688"/>
                  </a:cubicBezTo>
                  <a:lnTo>
                    <a:pt x="907" y="1524"/>
                  </a:lnTo>
                  <a:cubicBezTo>
                    <a:pt x="1378" y="1320"/>
                    <a:pt x="1493" y="1342"/>
                    <a:pt x="1684" y="872"/>
                  </a:cubicBezTo>
                  <a:cubicBezTo>
                    <a:pt x="1778" y="649"/>
                    <a:pt x="1773" y="356"/>
                    <a:pt x="1586" y="165"/>
                  </a:cubicBezTo>
                  <a:cubicBezTo>
                    <a:pt x="1475" y="51"/>
                    <a:pt x="1319" y="0"/>
                    <a:pt x="1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5" name="Google Shape;2203;p52">
              <a:extLst>
                <a:ext uri="{FF2B5EF4-FFF2-40B4-BE49-F238E27FC236}">
                  <a16:creationId xmlns:a16="http://schemas.microsoft.com/office/drawing/2014/main" id="{F5F19FE6-06D0-342B-BE54-1DCE67BAD800}"/>
                </a:ext>
              </a:extLst>
            </p:cNvPr>
            <p:cNvSpPr/>
            <p:nvPr/>
          </p:nvSpPr>
          <p:spPr>
            <a:xfrm>
              <a:off x="3485624" y="3997709"/>
              <a:ext cx="37499" cy="20987"/>
            </a:xfrm>
            <a:custGeom>
              <a:avLst/>
              <a:gdLst/>
              <a:ahLst/>
              <a:cxnLst/>
              <a:rect l="l" t="t" r="r" b="b"/>
              <a:pathLst>
                <a:path w="2137" h="1196" extrusionOk="0">
                  <a:moveTo>
                    <a:pt x="706" y="1"/>
                  </a:moveTo>
                  <a:cubicBezTo>
                    <a:pt x="526" y="1"/>
                    <a:pt x="349" y="22"/>
                    <a:pt x="182" y="82"/>
                  </a:cubicBezTo>
                  <a:cubicBezTo>
                    <a:pt x="134" y="100"/>
                    <a:pt x="85" y="123"/>
                    <a:pt x="49" y="162"/>
                  </a:cubicBezTo>
                  <a:cubicBezTo>
                    <a:pt x="5" y="221"/>
                    <a:pt x="1" y="305"/>
                    <a:pt x="27" y="375"/>
                  </a:cubicBezTo>
                  <a:cubicBezTo>
                    <a:pt x="54" y="447"/>
                    <a:pt x="165" y="509"/>
                    <a:pt x="214" y="567"/>
                  </a:cubicBezTo>
                  <a:lnTo>
                    <a:pt x="555" y="828"/>
                  </a:lnTo>
                  <a:cubicBezTo>
                    <a:pt x="913" y="1085"/>
                    <a:pt x="985" y="1195"/>
                    <a:pt x="1334" y="1195"/>
                  </a:cubicBezTo>
                  <a:cubicBezTo>
                    <a:pt x="1383" y="1195"/>
                    <a:pt x="1439" y="1193"/>
                    <a:pt x="1502" y="1189"/>
                  </a:cubicBezTo>
                  <a:cubicBezTo>
                    <a:pt x="1741" y="1175"/>
                    <a:pt x="1994" y="1055"/>
                    <a:pt x="2065" y="828"/>
                  </a:cubicBezTo>
                  <a:cubicBezTo>
                    <a:pt x="2137" y="611"/>
                    <a:pt x="2008" y="367"/>
                    <a:pt x="1817" y="238"/>
                  </a:cubicBezTo>
                  <a:cubicBezTo>
                    <a:pt x="1626" y="105"/>
                    <a:pt x="1391" y="65"/>
                    <a:pt x="1159" y="34"/>
                  </a:cubicBezTo>
                  <a:cubicBezTo>
                    <a:pt x="1010" y="16"/>
                    <a:pt x="857" y="1"/>
                    <a:pt x="7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6" name="Google Shape;2204;p52">
              <a:extLst>
                <a:ext uri="{FF2B5EF4-FFF2-40B4-BE49-F238E27FC236}">
                  <a16:creationId xmlns:a16="http://schemas.microsoft.com/office/drawing/2014/main" id="{D81B0D4B-F1D5-50F4-41D5-88A2D8DB3139}"/>
                </a:ext>
              </a:extLst>
            </p:cNvPr>
            <p:cNvSpPr/>
            <p:nvPr/>
          </p:nvSpPr>
          <p:spPr>
            <a:xfrm>
              <a:off x="3457864" y="3961281"/>
              <a:ext cx="25672" cy="35937"/>
            </a:xfrm>
            <a:custGeom>
              <a:avLst/>
              <a:gdLst/>
              <a:ahLst/>
              <a:cxnLst/>
              <a:rect l="l" t="t" r="r" b="b"/>
              <a:pathLst>
                <a:path w="1463" h="2048" extrusionOk="0">
                  <a:moveTo>
                    <a:pt x="603" y="0"/>
                  </a:moveTo>
                  <a:cubicBezTo>
                    <a:pt x="533" y="0"/>
                    <a:pt x="461" y="12"/>
                    <a:pt x="392" y="40"/>
                  </a:cubicBezTo>
                  <a:cubicBezTo>
                    <a:pt x="144" y="138"/>
                    <a:pt x="1" y="413"/>
                    <a:pt x="1" y="649"/>
                  </a:cubicBezTo>
                  <a:cubicBezTo>
                    <a:pt x="5" y="889"/>
                    <a:pt x="125" y="1097"/>
                    <a:pt x="250" y="1297"/>
                  </a:cubicBezTo>
                  <a:cubicBezTo>
                    <a:pt x="427" y="1572"/>
                    <a:pt x="632" y="1848"/>
                    <a:pt x="938" y="2004"/>
                  </a:cubicBezTo>
                  <a:cubicBezTo>
                    <a:pt x="983" y="2028"/>
                    <a:pt x="1031" y="2048"/>
                    <a:pt x="1083" y="2048"/>
                  </a:cubicBezTo>
                  <a:cubicBezTo>
                    <a:pt x="1088" y="2048"/>
                    <a:pt x="1093" y="2048"/>
                    <a:pt x="1098" y="2047"/>
                  </a:cubicBezTo>
                  <a:cubicBezTo>
                    <a:pt x="1187" y="2043"/>
                    <a:pt x="1267" y="1985"/>
                    <a:pt x="1316" y="1914"/>
                  </a:cubicBezTo>
                  <a:cubicBezTo>
                    <a:pt x="1364" y="1844"/>
                    <a:pt x="1347" y="1719"/>
                    <a:pt x="1369" y="1639"/>
                  </a:cubicBezTo>
                  <a:lnTo>
                    <a:pt x="1391" y="1194"/>
                  </a:lnTo>
                  <a:cubicBezTo>
                    <a:pt x="1396" y="675"/>
                    <a:pt x="1462" y="577"/>
                    <a:pt x="1103" y="218"/>
                  </a:cubicBezTo>
                  <a:cubicBezTo>
                    <a:pt x="976" y="91"/>
                    <a:pt x="793" y="0"/>
                    <a:pt x="6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7" name="Google Shape;2205;p52">
              <a:extLst>
                <a:ext uri="{FF2B5EF4-FFF2-40B4-BE49-F238E27FC236}">
                  <a16:creationId xmlns:a16="http://schemas.microsoft.com/office/drawing/2014/main" id="{8B542D0F-52DD-E7DF-F7F6-10A472D07245}"/>
                </a:ext>
              </a:extLst>
            </p:cNvPr>
            <p:cNvSpPr/>
            <p:nvPr/>
          </p:nvSpPr>
          <p:spPr>
            <a:xfrm>
              <a:off x="3440878" y="3993147"/>
              <a:ext cx="38131" cy="24479"/>
            </a:xfrm>
            <a:custGeom>
              <a:avLst/>
              <a:gdLst/>
              <a:ahLst/>
              <a:cxnLst/>
              <a:rect l="l" t="t" r="r" b="b"/>
              <a:pathLst>
                <a:path w="2173" h="1395" extrusionOk="0">
                  <a:moveTo>
                    <a:pt x="834" y="1"/>
                  </a:moveTo>
                  <a:cubicBezTo>
                    <a:pt x="695" y="1"/>
                    <a:pt x="568" y="51"/>
                    <a:pt x="356" y="196"/>
                  </a:cubicBezTo>
                  <a:cubicBezTo>
                    <a:pt x="161" y="334"/>
                    <a:pt x="1" y="592"/>
                    <a:pt x="54" y="867"/>
                  </a:cubicBezTo>
                  <a:cubicBezTo>
                    <a:pt x="103" y="1142"/>
                    <a:pt x="347" y="1338"/>
                    <a:pt x="583" y="1381"/>
                  </a:cubicBezTo>
                  <a:cubicBezTo>
                    <a:pt x="630" y="1391"/>
                    <a:pt x="678" y="1395"/>
                    <a:pt x="725" y="1395"/>
                  </a:cubicBezTo>
                  <a:cubicBezTo>
                    <a:pt x="908" y="1395"/>
                    <a:pt x="1089" y="1333"/>
                    <a:pt x="1262" y="1266"/>
                  </a:cubicBezTo>
                  <a:cubicBezTo>
                    <a:pt x="1569" y="1147"/>
                    <a:pt x="1875" y="996"/>
                    <a:pt x="2088" y="721"/>
                  </a:cubicBezTo>
                  <a:cubicBezTo>
                    <a:pt x="2124" y="676"/>
                    <a:pt x="2155" y="627"/>
                    <a:pt x="2159" y="569"/>
                  </a:cubicBezTo>
                  <a:cubicBezTo>
                    <a:pt x="2172" y="481"/>
                    <a:pt x="2129" y="387"/>
                    <a:pt x="2071" y="325"/>
                  </a:cubicBezTo>
                  <a:cubicBezTo>
                    <a:pt x="2008" y="262"/>
                    <a:pt x="1884" y="254"/>
                    <a:pt x="1809" y="214"/>
                  </a:cubicBezTo>
                  <a:lnTo>
                    <a:pt x="1373" y="102"/>
                  </a:lnTo>
                  <a:cubicBezTo>
                    <a:pt x="1119" y="49"/>
                    <a:pt x="971" y="1"/>
                    <a:pt x="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8" name="Google Shape;2206;p52">
              <a:extLst>
                <a:ext uri="{FF2B5EF4-FFF2-40B4-BE49-F238E27FC236}">
                  <a16:creationId xmlns:a16="http://schemas.microsoft.com/office/drawing/2014/main" id="{A73C5968-42E4-1F76-FDDE-46E48156018A}"/>
                </a:ext>
              </a:extLst>
            </p:cNvPr>
            <p:cNvSpPr/>
            <p:nvPr/>
          </p:nvSpPr>
          <p:spPr>
            <a:xfrm>
              <a:off x="3468796" y="4003956"/>
              <a:ext cx="25497" cy="37534"/>
            </a:xfrm>
            <a:custGeom>
              <a:avLst/>
              <a:gdLst/>
              <a:ahLst/>
              <a:cxnLst/>
              <a:rect l="l" t="t" r="r" b="b"/>
              <a:pathLst>
                <a:path w="1453" h="2139" extrusionOk="0">
                  <a:moveTo>
                    <a:pt x="763" y="1"/>
                  </a:moveTo>
                  <a:cubicBezTo>
                    <a:pt x="699" y="1"/>
                    <a:pt x="631" y="27"/>
                    <a:pt x="581" y="64"/>
                  </a:cubicBezTo>
                  <a:cubicBezTo>
                    <a:pt x="515" y="113"/>
                    <a:pt x="484" y="238"/>
                    <a:pt x="439" y="304"/>
                  </a:cubicBezTo>
                  <a:lnTo>
                    <a:pt x="271" y="712"/>
                  </a:lnTo>
                  <a:cubicBezTo>
                    <a:pt x="97" y="1201"/>
                    <a:pt x="0" y="1268"/>
                    <a:pt x="218" y="1730"/>
                  </a:cubicBezTo>
                  <a:cubicBezTo>
                    <a:pt x="318" y="1943"/>
                    <a:pt x="529" y="2139"/>
                    <a:pt x="796" y="2139"/>
                  </a:cubicBezTo>
                  <a:cubicBezTo>
                    <a:pt x="801" y="2139"/>
                    <a:pt x="807" y="2139"/>
                    <a:pt x="813" y="2138"/>
                  </a:cubicBezTo>
                  <a:cubicBezTo>
                    <a:pt x="1079" y="2130"/>
                    <a:pt x="1301" y="1925"/>
                    <a:pt x="1376" y="1698"/>
                  </a:cubicBezTo>
                  <a:cubicBezTo>
                    <a:pt x="1452" y="1472"/>
                    <a:pt x="1413" y="1237"/>
                    <a:pt x="1364" y="1011"/>
                  </a:cubicBezTo>
                  <a:cubicBezTo>
                    <a:pt x="1292" y="686"/>
                    <a:pt x="1194" y="357"/>
                    <a:pt x="960" y="105"/>
                  </a:cubicBezTo>
                  <a:cubicBezTo>
                    <a:pt x="923" y="64"/>
                    <a:pt x="884" y="29"/>
                    <a:pt x="826" y="11"/>
                  </a:cubicBezTo>
                  <a:cubicBezTo>
                    <a:pt x="806" y="4"/>
                    <a:pt x="785" y="1"/>
                    <a:pt x="7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9" name="Google Shape;2207;p52">
              <a:extLst>
                <a:ext uri="{FF2B5EF4-FFF2-40B4-BE49-F238E27FC236}">
                  <a16:creationId xmlns:a16="http://schemas.microsoft.com/office/drawing/2014/main" id="{E7D96106-2CCC-91FA-7F7D-CA507772A37D}"/>
                </a:ext>
              </a:extLst>
            </p:cNvPr>
            <p:cNvSpPr/>
            <p:nvPr/>
          </p:nvSpPr>
          <p:spPr>
            <a:xfrm>
              <a:off x="3474867" y="3994463"/>
              <a:ext cx="12880" cy="11564"/>
            </a:xfrm>
            <a:custGeom>
              <a:avLst/>
              <a:gdLst/>
              <a:ahLst/>
              <a:cxnLst/>
              <a:rect l="l" t="t" r="r" b="b"/>
              <a:pathLst>
                <a:path w="734" h="659" extrusionOk="0">
                  <a:moveTo>
                    <a:pt x="369" y="1"/>
                  </a:moveTo>
                  <a:cubicBezTo>
                    <a:pt x="275" y="1"/>
                    <a:pt x="180" y="42"/>
                    <a:pt x="116" y="121"/>
                  </a:cubicBezTo>
                  <a:cubicBezTo>
                    <a:pt x="1" y="259"/>
                    <a:pt x="18" y="468"/>
                    <a:pt x="155" y="583"/>
                  </a:cubicBezTo>
                  <a:cubicBezTo>
                    <a:pt x="218" y="634"/>
                    <a:pt x="293" y="659"/>
                    <a:pt x="367" y="659"/>
                  </a:cubicBezTo>
                  <a:cubicBezTo>
                    <a:pt x="460" y="659"/>
                    <a:pt x="553" y="618"/>
                    <a:pt x="618" y="539"/>
                  </a:cubicBezTo>
                  <a:cubicBezTo>
                    <a:pt x="733" y="400"/>
                    <a:pt x="715" y="193"/>
                    <a:pt x="577" y="76"/>
                  </a:cubicBezTo>
                  <a:cubicBezTo>
                    <a:pt x="517" y="26"/>
                    <a:pt x="443" y="1"/>
                    <a:pt x="369" y="1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40" name="Google Shape;2211;p52">
            <a:extLst>
              <a:ext uri="{FF2B5EF4-FFF2-40B4-BE49-F238E27FC236}">
                <a16:creationId xmlns:a16="http://schemas.microsoft.com/office/drawing/2014/main" id="{30C93FFB-30E6-6777-6766-525C2329AD13}"/>
              </a:ext>
            </a:extLst>
          </p:cNvPr>
          <p:cNvGrpSpPr/>
          <p:nvPr/>
        </p:nvGrpSpPr>
        <p:grpSpPr>
          <a:xfrm>
            <a:off x="-195202" y="-174491"/>
            <a:ext cx="811633" cy="827693"/>
            <a:chOff x="3274264" y="3320323"/>
            <a:chExt cx="203183" cy="207218"/>
          </a:xfrm>
        </p:grpSpPr>
        <p:sp>
          <p:nvSpPr>
            <p:cNvPr id="41" name="Google Shape;2212;p52">
              <a:extLst>
                <a:ext uri="{FF2B5EF4-FFF2-40B4-BE49-F238E27FC236}">
                  <a16:creationId xmlns:a16="http://schemas.microsoft.com/office/drawing/2014/main" id="{B41FA4E3-70A5-71C2-2658-5C66652D362F}"/>
                </a:ext>
              </a:extLst>
            </p:cNvPr>
            <p:cNvSpPr/>
            <p:nvPr/>
          </p:nvSpPr>
          <p:spPr>
            <a:xfrm>
              <a:off x="3274264" y="3320323"/>
              <a:ext cx="203183" cy="207218"/>
            </a:xfrm>
            <a:custGeom>
              <a:avLst/>
              <a:gdLst/>
              <a:ahLst/>
              <a:cxnLst/>
              <a:rect l="l" t="t" r="r" b="b"/>
              <a:pathLst>
                <a:path w="11579" h="11809" extrusionOk="0">
                  <a:moveTo>
                    <a:pt x="6208" y="0"/>
                  </a:moveTo>
                  <a:cubicBezTo>
                    <a:pt x="5934" y="0"/>
                    <a:pt x="5712" y="277"/>
                    <a:pt x="5578" y="533"/>
                  </a:cubicBezTo>
                  <a:cubicBezTo>
                    <a:pt x="5312" y="1056"/>
                    <a:pt x="5152" y="1634"/>
                    <a:pt x="5099" y="2216"/>
                  </a:cubicBezTo>
                  <a:cubicBezTo>
                    <a:pt x="5005" y="1754"/>
                    <a:pt x="4859" y="1301"/>
                    <a:pt x="4654" y="879"/>
                  </a:cubicBezTo>
                  <a:cubicBezTo>
                    <a:pt x="4494" y="551"/>
                    <a:pt x="4198" y="199"/>
                    <a:pt x="3867" y="199"/>
                  </a:cubicBezTo>
                  <a:cubicBezTo>
                    <a:pt x="3812" y="199"/>
                    <a:pt x="3756" y="208"/>
                    <a:pt x="3699" y="230"/>
                  </a:cubicBezTo>
                  <a:cubicBezTo>
                    <a:pt x="3353" y="363"/>
                    <a:pt x="3295" y="826"/>
                    <a:pt x="3326" y="1199"/>
                  </a:cubicBezTo>
                  <a:cubicBezTo>
                    <a:pt x="3402" y="2140"/>
                    <a:pt x="3664" y="3064"/>
                    <a:pt x="4099" y="3908"/>
                  </a:cubicBezTo>
                  <a:cubicBezTo>
                    <a:pt x="3411" y="2975"/>
                    <a:pt x="2665" y="1998"/>
                    <a:pt x="1581" y="1603"/>
                  </a:cubicBezTo>
                  <a:cubicBezTo>
                    <a:pt x="1499" y="1573"/>
                    <a:pt x="1406" y="1548"/>
                    <a:pt x="1319" y="1548"/>
                  </a:cubicBezTo>
                  <a:cubicBezTo>
                    <a:pt x="1240" y="1548"/>
                    <a:pt x="1165" y="1568"/>
                    <a:pt x="1106" y="1621"/>
                  </a:cubicBezTo>
                  <a:cubicBezTo>
                    <a:pt x="1030" y="1691"/>
                    <a:pt x="1003" y="1802"/>
                    <a:pt x="995" y="1905"/>
                  </a:cubicBezTo>
                  <a:cubicBezTo>
                    <a:pt x="923" y="2518"/>
                    <a:pt x="1177" y="3130"/>
                    <a:pt x="1559" y="3614"/>
                  </a:cubicBezTo>
                  <a:cubicBezTo>
                    <a:pt x="1936" y="4099"/>
                    <a:pt x="2434" y="4477"/>
                    <a:pt x="2926" y="4846"/>
                  </a:cubicBezTo>
                  <a:cubicBezTo>
                    <a:pt x="2461" y="4684"/>
                    <a:pt x="1968" y="4602"/>
                    <a:pt x="1476" y="4602"/>
                  </a:cubicBezTo>
                  <a:cubicBezTo>
                    <a:pt x="1198" y="4602"/>
                    <a:pt x="921" y="4628"/>
                    <a:pt x="648" y="4680"/>
                  </a:cubicBezTo>
                  <a:cubicBezTo>
                    <a:pt x="408" y="4729"/>
                    <a:pt x="133" y="4832"/>
                    <a:pt x="66" y="5067"/>
                  </a:cubicBezTo>
                  <a:cubicBezTo>
                    <a:pt x="0" y="5293"/>
                    <a:pt x="164" y="5525"/>
                    <a:pt x="347" y="5680"/>
                  </a:cubicBezTo>
                  <a:cubicBezTo>
                    <a:pt x="963" y="6197"/>
                    <a:pt x="1797" y="6299"/>
                    <a:pt x="2621" y="6299"/>
                  </a:cubicBezTo>
                  <a:cubicBezTo>
                    <a:pt x="2830" y="6299"/>
                    <a:pt x="3038" y="6293"/>
                    <a:pt x="3242" y="6285"/>
                  </a:cubicBezTo>
                  <a:lnTo>
                    <a:pt x="3242" y="6285"/>
                  </a:lnTo>
                  <a:cubicBezTo>
                    <a:pt x="2260" y="6675"/>
                    <a:pt x="1247" y="7164"/>
                    <a:pt x="688" y="8056"/>
                  </a:cubicBezTo>
                  <a:cubicBezTo>
                    <a:pt x="506" y="8350"/>
                    <a:pt x="395" y="8772"/>
                    <a:pt x="648" y="9007"/>
                  </a:cubicBezTo>
                  <a:cubicBezTo>
                    <a:pt x="755" y="9109"/>
                    <a:pt x="894" y="9145"/>
                    <a:pt x="1042" y="9145"/>
                  </a:cubicBezTo>
                  <a:cubicBezTo>
                    <a:pt x="1183" y="9145"/>
                    <a:pt x="1331" y="9112"/>
                    <a:pt x="1466" y="9073"/>
                  </a:cubicBezTo>
                  <a:cubicBezTo>
                    <a:pt x="2540" y="8767"/>
                    <a:pt x="3545" y="8212"/>
                    <a:pt x="4383" y="7470"/>
                  </a:cubicBezTo>
                  <a:lnTo>
                    <a:pt x="4383" y="7470"/>
                  </a:lnTo>
                  <a:cubicBezTo>
                    <a:pt x="3655" y="8363"/>
                    <a:pt x="3299" y="9553"/>
                    <a:pt x="3424" y="10703"/>
                  </a:cubicBezTo>
                  <a:cubicBezTo>
                    <a:pt x="3438" y="10824"/>
                    <a:pt x="3465" y="10961"/>
                    <a:pt x="3571" y="11019"/>
                  </a:cubicBezTo>
                  <a:cubicBezTo>
                    <a:pt x="3603" y="11036"/>
                    <a:pt x="3637" y="11043"/>
                    <a:pt x="3671" y="11043"/>
                  </a:cubicBezTo>
                  <a:cubicBezTo>
                    <a:pt x="3764" y="11043"/>
                    <a:pt x="3862" y="10989"/>
                    <a:pt x="3944" y="10930"/>
                  </a:cubicBezTo>
                  <a:cubicBezTo>
                    <a:pt x="4734" y="10366"/>
                    <a:pt x="5111" y="9397"/>
                    <a:pt x="5454" y="8483"/>
                  </a:cubicBezTo>
                  <a:cubicBezTo>
                    <a:pt x="5517" y="9434"/>
                    <a:pt x="5738" y="10375"/>
                    <a:pt x="6103" y="11254"/>
                  </a:cubicBezTo>
                  <a:cubicBezTo>
                    <a:pt x="6211" y="11514"/>
                    <a:pt x="6403" y="11809"/>
                    <a:pt x="6670" y="11809"/>
                  </a:cubicBezTo>
                  <a:cubicBezTo>
                    <a:pt x="6687" y="11809"/>
                    <a:pt x="6703" y="11808"/>
                    <a:pt x="6720" y="11805"/>
                  </a:cubicBezTo>
                  <a:cubicBezTo>
                    <a:pt x="6964" y="11769"/>
                    <a:pt x="7097" y="11503"/>
                    <a:pt x="7173" y="11263"/>
                  </a:cubicBezTo>
                  <a:cubicBezTo>
                    <a:pt x="7506" y="10180"/>
                    <a:pt x="7462" y="8985"/>
                    <a:pt x="7040" y="7927"/>
                  </a:cubicBezTo>
                  <a:lnTo>
                    <a:pt x="7040" y="7927"/>
                  </a:lnTo>
                  <a:cubicBezTo>
                    <a:pt x="7879" y="8630"/>
                    <a:pt x="8772" y="9354"/>
                    <a:pt x="9842" y="9567"/>
                  </a:cubicBezTo>
                  <a:cubicBezTo>
                    <a:pt x="9913" y="9581"/>
                    <a:pt x="9985" y="9593"/>
                    <a:pt x="10056" y="9593"/>
                  </a:cubicBezTo>
                  <a:cubicBezTo>
                    <a:pt x="10096" y="9593"/>
                    <a:pt x="10136" y="9589"/>
                    <a:pt x="10175" y="9580"/>
                  </a:cubicBezTo>
                  <a:cubicBezTo>
                    <a:pt x="10384" y="9522"/>
                    <a:pt x="10521" y="9313"/>
                    <a:pt x="10548" y="9100"/>
                  </a:cubicBezTo>
                  <a:cubicBezTo>
                    <a:pt x="10615" y="8554"/>
                    <a:pt x="10122" y="8124"/>
                    <a:pt x="9678" y="7804"/>
                  </a:cubicBezTo>
                  <a:cubicBezTo>
                    <a:pt x="9172" y="7435"/>
                    <a:pt x="8665" y="7066"/>
                    <a:pt x="8155" y="6697"/>
                  </a:cubicBezTo>
                  <a:lnTo>
                    <a:pt x="8155" y="6697"/>
                  </a:lnTo>
                  <a:cubicBezTo>
                    <a:pt x="8777" y="6964"/>
                    <a:pt x="9454" y="7101"/>
                    <a:pt x="10130" y="7101"/>
                  </a:cubicBezTo>
                  <a:cubicBezTo>
                    <a:pt x="10265" y="7101"/>
                    <a:pt x="10400" y="7095"/>
                    <a:pt x="10535" y="7084"/>
                  </a:cubicBezTo>
                  <a:cubicBezTo>
                    <a:pt x="10863" y="7058"/>
                    <a:pt x="11241" y="6951"/>
                    <a:pt x="11419" y="6697"/>
                  </a:cubicBezTo>
                  <a:cubicBezTo>
                    <a:pt x="11486" y="6605"/>
                    <a:pt x="11468" y="6462"/>
                    <a:pt x="11384" y="6382"/>
                  </a:cubicBezTo>
                  <a:cubicBezTo>
                    <a:pt x="10911" y="5942"/>
                    <a:pt x="10263" y="5696"/>
                    <a:pt x="9619" y="5696"/>
                  </a:cubicBezTo>
                  <a:cubicBezTo>
                    <a:pt x="9385" y="5696"/>
                    <a:pt x="9152" y="5728"/>
                    <a:pt x="8928" y="5795"/>
                  </a:cubicBezTo>
                  <a:cubicBezTo>
                    <a:pt x="9798" y="5502"/>
                    <a:pt x="10713" y="5183"/>
                    <a:pt x="11308" y="4490"/>
                  </a:cubicBezTo>
                  <a:cubicBezTo>
                    <a:pt x="11450" y="4321"/>
                    <a:pt x="11579" y="4108"/>
                    <a:pt x="11534" y="3891"/>
                  </a:cubicBezTo>
                  <a:cubicBezTo>
                    <a:pt x="11471" y="3582"/>
                    <a:pt x="11130" y="3467"/>
                    <a:pt x="10795" y="3467"/>
                  </a:cubicBezTo>
                  <a:cubicBezTo>
                    <a:pt x="10705" y="3467"/>
                    <a:pt x="10615" y="3476"/>
                    <a:pt x="10531" y="3491"/>
                  </a:cubicBezTo>
                  <a:cubicBezTo>
                    <a:pt x="9776" y="3626"/>
                    <a:pt x="9059" y="3971"/>
                    <a:pt x="8480" y="4474"/>
                  </a:cubicBezTo>
                  <a:lnTo>
                    <a:pt x="8480" y="4474"/>
                  </a:lnTo>
                  <a:cubicBezTo>
                    <a:pt x="9043" y="3907"/>
                    <a:pt x="9531" y="3267"/>
                    <a:pt x="9931" y="2575"/>
                  </a:cubicBezTo>
                  <a:cubicBezTo>
                    <a:pt x="10055" y="2362"/>
                    <a:pt x="10175" y="2132"/>
                    <a:pt x="10189" y="1882"/>
                  </a:cubicBezTo>
                  <a:cubicBezTo>
                    <a:pt x="10202" y="1634"/>
                    <a:pt x="10082" y="1363"/>
                    <a:pt x="9851" y="1275"/>
                  </a:cubicBezTo>
                  <a:cubicBezTo>
                    <a:pt x="9787" y="1248"/>
                    <a:pt x="9720" y="1237"/>
                    <a:pt x="9651" y="1237"/>
                  </a:cubicBezTo>
                  <a:cubicBezTo>
                    <a:pt x="9556" y="1237"/>
                    <a:pt x="9459" y="1257"/>
                    <a:pt x="9367" y="1283"/>
                  </a:cubicBezTo>
                  <a:cubicBezTo>
                    <a:pt x="8555" y="1509"/>
                    <a:pt x="7537" y="2447"/>
                    <a:pt x="6876" y="3198"/>
                  </a:cubicBezTo>
                  <a:cubicBezTo>
                    <a:pt x="6956" y="2367"/>
                    <a:pt x="6924" y="1523"/>
                    <a:pt x="6764" y="705"/>
                  </a:cubicBezTo>
                  <a:cubicBezTo>
                    <a:pt x="6706" y="412"/>
                    <a:pt x="6583" y="66"/>
                    <a:pt x="6289" y="8"/>
                  </a:cubicBezTo>
                  <a:cubicBezTo>
                    <a:pt x="6262" y="3"/>
                    <a:pt x="6235" y="0"/>
                    <a:pt x="6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solidFill>
                <a:schemeClr val="accent1">
                  <a:lumMod val="50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2" name="Google Shape;2213;p52">
              <a:extLst>
                <a:ext uri="{FF2B5EF4-FFF2-40B4-BE49-F238E27FC236}">
                  <a16:creationId xmlns:a16="http://schemas.microsoft.com/office/drawing/2014/main" id="{EBADA566-ED85-A4AF-7DAF-B5F3770B5C72}"/>
                </a:ext>
              </a:extLst>
            </p:cNvPr>
            <p:cNvSpPr/>
            <p:nvPr/>
          </p:nvSpPr>
          <p:spPr>
            <a:xfrm>
              <a:off x="3354228" y="3403814"/>
              <a:ext cx="50519" cy="40166"/>
            </a:xfrm>
            <a:custGeom>
              <a:avLst/>
              <a:gdLst/>
              <a:ahLst/>
              <a:cxnLst/>
              <a:rect l="l" t="t" r="r" b="b"/>
              <a:pathLst>
                <a:path w="2879" h="2289" extrusionOk="0">
                  <a:moveTo>
                    <a:pt x="1342" y="0"/>
                  </a:moveTo>
                  <a:cubicBezTo>
                    <a:pt x="1099" y="0"/>
                    <a:pt x="815" y="57"/>
                    <a:pt x="542" y="242"/>
                  </a:cubicBezTo>
                  <a:cubicBezTo>
                    <a:pt x="200" y="474"/>
                    <a:pt x="0" y="914"/>
                    <a:pt x="93" y="1314"/>
                  </a:cubicBezTo>
                  <a:cubicBezTo>
                    <a:pt x="173" y="1638"/>
                    <a:pt x="431" y="1894"/>
                    <a:pt x="724" y="2060"/>
                  </a:cubicBezTo>
                  <a:cubicBezTo>
                    <a:pt x="983" y="2203"/>
                    <a:pt x="1281" y="2289"/>
                    <a:pt x="1575" y="2289"/>
                  </a:cubicBezTo>
                  <a:cubicBezTo>
                    <a:pt x="1761" y="2289"/>
                    <a:pt x="1946" y="2255"/>
                    <a:pt x="2118" y="2179"/>
                  </a:cubicBezTo>
                  <a:cubicBezTo>
                    <a:pt x="2563" y="1984"/>
                    <a:pt x="2878" y="1482"/>
                    <a:pt x="2780" y="1007"/>
                  </a:cubicBezTo>
                  <a:cubicBezTo>
                    <a:pt x="2700" y="607"/>
                    <a:pt x="2362" y="301"/>
                    <a:pt x="1989" y="131"/>
                  </a:cubicBezTo>
                  <a:cubicBezTo>
                    <a:pt x="1933" y="106"/>
                    <a:pt x="1675" y="0"/>
                    <a:pt x="1342" y="0"/>
                  </a:cubicBezTo>
                  <a:close/>
                </a:path>
              </a:pathLst>
            </a:custGeom>
            <a:solidFill>
              <a:srgbClr val="92D050"/>
            </a:solidFill>
            <a:ln>
              <a:solidFill>
                <a:schemeClr val="accent2">
                  <a:lumMod val="7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43" name="Google Shape;1846;p50">
            <a:extLst>
              <a:ext uri="{FF2B5EF4-FFF2-40B4-BE49-F238E27FC236}">
                <a16:creationId xmlns:a16="http://schemas.microsoft.com/office/drawing/2014/main" id="{011C118E-A172-BC99-2AC7-AB9C797AA3F5}"/>
              </a:ext>
            </a:extLst>
          </p:cNvPr>
          <p:cNvGrpSpPr/>
          <p:nvPr/>
        </p:nvGrpSpPr>
        <p:grpSpPr>
          <a:xfrm rot="9255612">
            <a:off x="380280" y="4422106"/>
            <a:ext cx="650567" cy="808541"/>
            <a:chOff x="5413032" y="2915892"/>
            <a:chExt cx="344933" cy="428708"/>
          </a:xfrm>
        </p:grpSpPr>
        <p:sp>
          <p:nvSpPr>
            <p:cNvPr id="44" name="Google Shape;1847;p50">
              <a:extLst>
                <a:ext uri="{FF2B5EF4-FFF2-40B4-BE49-F238E27FC236}">
                  <a16:creationId xmlns:a16="http://schemas.microsoft.com/office/drawing/2014/main" id="{15A3CF74-422D-EAE3-A0C2-EC1A7728BF5F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5" name="Google Shape;1848;p50">
              <a:extLst>
                <a:ext uri="{FF2B5EF4-FFF2-40B4-BE49-F238E27FC236}">
                  <a16:creationId xmlns:a16="http://schemas.microsoft.com/office/drawing/2014/main" id="{29914FB9-2DA7-7C84-0F45-B911EDFEEA33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6" name="Google Shape;1849;p50">
              <a:extLst>
                <a:ext uri="{FF2B5EF4-FFF2-40B4-BE49-F238E27FC236}">
                  <a16:creationId xmlns:a16="http://schemas.microsoft.com/office/drawing/2014/main" id="{E9AD8FE6-E6F3-30DC-2EC4-563DBB0AA692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7" name="Google Shape;1850;p50">
              <a:extLst>
                <a:ext uri="{FF2B5EF4-FFF2-40B4-BE49-F238E27FC236}">
                  <a16:creationId xmlns:a16="http://schemas.microsoft.com/office/drawing/2014/main" id="{0C8187BB-9F9F-9E99-6C8C-105C2E5C59E1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8" name="Google Shape;1851;p50">
              <a:extLst>
                <a:ext uri="{FF2B5EF4-FFF2-40B4-BE49-F238E27FC236}">
                  <a16:creationId xmlns:a16="http://schemas.microsoft.com/office/drawing/2014/main" id="{2784078A-67A3-0169-62E6-14392C15DAE0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49" name="Google Shape;1852;p50">
              <a:extLst>
                <a:ext uri="{FF2B5EF4-FFF2-40B4-BE49-F238E27FC236}">
                  <a16:creationId xmlns:a16="http://schemas.microsoft.com/office/drawing/2014/main" id="{1459C9B7-4539-BD1D-9C3F-DAE94DF011F6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0" name="Google Shape;1853;p50">
              <a:extLst>
                <a:ext uri="{FF2B5EF4-FFF2-40B4-BE49-F238E27FC236}">
                  <a16:creationId xmlns:a16="http://schemas.microsoft.com/office/drawing/2014/main" id="{C7AA4CA9-4C91-4303-3644-0805F19BB8BF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51" name="Google Shape;1854;p50">
              <a:extLst>
                <a:ext uri="{FF2B5EF4-FFF2-40B4-BE49-F238E27FC236}">
                  <a16:creationId xmlns:a16="http://schemas.microsoft.com/office/drawing/2014/main" id="{62925F49-93B7-3C4D-FF53-46D9F7BAB363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52" name="Google Shape;1855;p50">
              <a:extLst>
                <a:ext uri="{FF2B5EF4-FFF2-40B4-BE49-F238E27FC236}">
                  <a16:creationId xmlns:a16="http://schemas.microsoft.com/office/drawing/2014/main" id="{6DA01CE1-81EE-5158-AF5F-D6B09E38EE19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</p:grpSpPr>
          <p:sp>
            <p:nvSpPr>
              <p:cNvPr id="53" name="Google Shape;1856;p50">
                <a:extLst>
                  <a:ext uri="{FF2B5EF4-FFF2-40B4-BE49-F238E27FC236}">
                    <a16:creationId xmlns:a16="http://schemas.microsoft.com/office/drawing/2014/main" id="{A5F85BB2-2958-0005-6482-D841D769C896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4" name="Google Shape;1857;p50">
                <a:extLst>
                  <a:ext uri="{FF2B5EF4-FFF2-40B4-BE49-F238E27FC236}">
                    <a16:creationId xmlns:a16="http://schemas.microsoft.com/office/drawing/2014/main" id="{EA2549F2-D8C0-BA8E-ECF5-0492ECE25F65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5" name="Google Shape;1858;p50">
                <a:extLst>
                  <a:ext uri="{FF2B5EF4-FFF2-40B4-BE49-F238E27FC236}">
                    <a16:creationId xmlns:a16="http://schemas.microsoft.com/office/drawing/2014/main" id="{B362402D-1A3D-AD16-ADD1-DF43173D2C76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6" name="Google Shape;1859;p50">
                <a:extLst>
                  <a:ext uri="{FF2B5EF4-FFF2-40B4-BE49-F238E27FC236}">
                    <a16:creationId xmlns:a16="http://schemas.microsoft.com/office/drawing/2014/main" id="{DB201198-DD61-5368-5378-926B76423D2A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C333FDEF-58A0-2912-A882-86E1F97B5314}"/>
              </a:ext>
            </a:extLst>
          </p:cNvPr>
          <p:cNvSpPr txBox="1"/>
          <p:nvPr/>
        </p:nvSpPr>
        <p:spPr>
          <a:xfrm>
            <a:off x="3689009" y="465767"/>
            <a:ext cx="191177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lang="en-US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VẬN DỤNG</a:t>
            </a:r>
            <a:endParaRPr kumimoji="0" lang="en-US" sz="3200" b="1" i="0" u="none" strike="noStrike" kern="0" cap="none" spc="50" normalizeH="0" baseline="0" noProof="0" dirty="0">
              <a:ln w="12700">
                <a:solidFill>
                  <a:srgbClr val="FFFBEE"/>
                </a:solidFill>
              </a:ln>
              <a:solidFill>
                <a:srgbClr val="FF0000"/>
              </a:solidFill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Sue Ellen Francisco"/>
            </a:endParaRPr>
          </a:p>
        </p:txBody>
      </p:sp>
      <p:sp>
        <p:nvSpPr>
          <p:cNvPr id="58" name="Google Shape;1645;p37">
            <a:extLst>
              <a:ext uri="{FF2B5EF4-FFF2-40B4-BE49-F238E27FC236}">
                <a16:creationId xmlns:a16="http://schemas.microsoft.com/office/drawing/2014/main" id="{8DFB7576-12A4-2A98-E1F4-1E98E4AE59A7}"/>
              </a:ext>
            </a:extLst>
          </p:cNvPr>
          <p:cNvSpPr txBox="1">
            <a:spLocks/>
          </p:cNvSpPr>
          <p:nvPr/>
        </p:nvSpPr>
        <p:spPr>
          <a:xfrm>
            <a:off x="816508" y="1077697"/>
            <a:ext cx="7830166" cy="1481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indent="0">
              <a:spcBef>
                <a:spcPts val="1000"/>
              </a:spcBef>
              <a:buClr>
                <a:srgbClr val="173535"/>
              </a:buClr>
            </a:pP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Ứng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tác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âm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nhạc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với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kèn</a:t>
            </a:r>
            <a:r>
              <a:rPr lang="en-GB" sz="2000" b="1" dirty="0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phím</a:t>
            </a:r>
            <a:endParaRPr lang="en-GB" sz="2000" b="1" dirty="0">
              <a:solidFill>
                <a:srgbClr val="194A2B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Hãy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ứng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tác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2 ô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nhịp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tiếp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theo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thực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hoàn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chỉnh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giai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điệu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trên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kèn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rPr>
              <a:t>phím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  <a:p>
            <a:pPr marL="0" indent="0" algn="just">
              <a:spcBef>
                <a:spcPts val="1000"/>
              </a:spcBef>
              <a:buClr>
                <a:srgbClr val="173535"/>
              </a:buClr>
            </a:pPr>
            <a:endParaRPr lang="en-GB" sz="2000" dirty="0">
              <a:solidFill>
                <a:srgbClr val="01C1CB">
                  <a:lumMod val="50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Hind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2D24877-E1C3-8B14-E52A-CDDCE9DB58A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5623" t="9599" r="5982" b="70869"/>
          <a:stretch/>
        </p:blipFill>
        <p:spPr>
          <a:xfrm>
            <a:off x="675156" y="2752609"/>
            <a:ext cx="8082787" cy="1004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204210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287840" y="1237501"/>
            <a:ext cx="6399167" cy="2857486"/>
            <a:chOff x="1301819" y="1143007"/>
            <a:chExt cx="6399167" cy="2857486"/>
          </a:xfrm>
        </p:grpSpPr>
        <p:sp>
          <p:nvSpPr>
            <p:cNvPr id="26" name="Google Shape;1660;p46"/>
            <p:cNvSpPr/>
            <p:nvPr/>
          </p:nvSpPr>
          <p:spPr>
            <a:xfrm flipH="1">
              <a:off x="1564791" y="1143007"/>
              <a:ext cx="6014418" cy="2853193"/>
            </a:xfrm>
            <a:custGeom>
              <a:avLst/>
              <a:gdLst/>
              <a:ahLst/>
              <a:cxnLst/>
              <a:rect l="l" t="t" r="r" b="b"/>
              <a:pathLst>
                <a:path w="117515" h="49263" extrusionOk="0">
                  <a:moveTo>
                    <a:pt x="58211" y="47"/>
                  </a:moveTo>
                  <a:cubicBezTo>
                    <a:pt x="55551" y="47"/>
                    <a:pt x="52864" y="160"/>
                    <a:pt x="50220" y="315"/>
                  </a:cubicBezTo>
                  <a:cubicBezTo>
                    <a:pt x="43100" y="630"/>
                    <a:pt x="36043" y="1008"/>
                    <a:pt x="28923" y="1386"/>
                  </a:cubicBezTo>
                  <a:cubicBezTo>
                    <a:pt x="23882" y="1575"/>
                    <a:pt x="18841" y="2079"/>
                    <a:pt x="13863" y="2962"/>
                  </a:cubicBezTo>
                  <a:cubicBezTo>
                    <a:pt x="7625" y="4159"/>
                    <a:pt x="3719" y="8128"/>
                    <a:pt x="2206" y="14114"/>
                  </a:cubicBezTo>
                  <a:cubicBezTo>
                    <a:pt x="631" y="20100"/>
                    <a:pt x="316" y="26275"/>
                    <a:pt x="64" y="32450"/>
                  </a:cubicBezTo>
                  <a:cubicBezTo>
                    <a:pt x="1" y="34214"/>
                    <a:pt x="190" y="36105"/>
                    <a:pt x="694" y="37869"/>
                  </a:cubicBezTo>
                  <a:cubicBezTo>
                    <a:pt x="1639" y="41082"/>
                    <a:pt x="3340" y="43603"/>
                    <a:pt x="6617" y="44926"/>
                  </a:cubicBezTo>
                  <a:cubicBezTo>
                    <a:pt x="8696" y="45745"/>
                    <a:pt x="10839" y="46312"/>
                    <a:pt x="13107" y="46627"/>
                  </a:cubicBezTo>
                  <a:cubicBezTo>
                    <a:pt x="19597" y="47635"/>
                    <a:pt x="26150" y="47950"/>
                    <a:pt x="33270" y="48328"/>
                  </a:cubicBezTo>
                  <a:cubicBezTo>
                    <a:pt x="42218" y="48644"/>
                    <a:pt x="51795" y="48707"/>
                    <a:pt x="61310" y="49211"/>
                  </a:cubicBezTo>
                  <a:cubicBezTo>
                    <a:pt x="62325" y="49248"/>
                    <a:pt x="63345" y="49263"/>
                    <a:pt x="64368" y="49263"/>
                  </a:cubicBezTo>
                  <a:cubicBezTo>
                    <a:pt x="66837" y="49263"/>
                    <a:pt x="69319" y="49174"/>
                    <a:pt x="71769" y="49085"/>
                  </a:cubicBezTo>
                  <a:cubicBezTo>
                    <a:pt x="78511" y="48833"/>
                    <a:pt x="85253" y="48517"/>
                    <a:pt x="91995" y="48202"/>
                  </a:cubicBezTo>
                  <a:cubicBezTo>
                    <a:pt x="95398" y="48139"/>
                    <a:pt x="98864" y="47761"/>
                    <a:pt x="102203" y="46942"/>
                  </a:cubicBezTo>
                  <a:cubicBezTo>
                    <a:pt x="108315" y="45367"/>
                    <a:pt x="112852" y="41901"/>
                    <a:pt x="115309" y="35853"/>
                  </a:cubicBezTo>
                  <a:cubicBezTo>
                    <a:pt x="116758" y="31946"/>
                    <a:pt x="117514" y="27850"/>
                    <a:pt x="117514" y="23692"/>
                  </a:cubicBezTo>
                  <a:cubicBezTo>
                    <a:pt x="117451" y="20478"/>
                    <a:pt x="117073" y="17265"/>
                    <a:pt x="116380" y="14177"/>
                  </a:cubicBezTo>
                  <a:cubicBezTo>
                    <a:pt x="115750" y="9893"/>
                    <a:pt x="112852" y="6301"/>
                    <a:pt x="108882" y="4726"/>
                  </a:cubicBezTo>
                  <a:cubicBezTo>
                    <a:pt x="106110" y="3592"/>
                    <a:pt x="103211" y="2836"/>
                    <a:pt x="100250" y="2457"/>
                  </a:cubicBezTo>
                  <a:cubicBezTo>
                    <a:pt x="94894" y="1638"/>
                    <a:pt x="89475" y="1386"/>
                    <a:pt x="84056" y="819"/>
                  </a:cubicBezTo>
                  <a:cubicBezTo>
                    <a:pt x="76054" y="0"/>
                    <a:pt x="67989" y="189"/>
                    <a:pt x="59923" y="63"/>
                  </a:cubicBezTo>
                  <a:cubicBezTo>
                    <a:pt x="59354" y="52"/>
                    <a:pt x="58783" y="47"/>
                    <a:pt x="58211" y="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27" name="Google Shape;1662;p46"/>
            <p:cNvGrpSpPr/>
            <p:nvPr/>
          </p:nvGrpSpPr>
          <p:grpSpPr>
            <a:xfrm>
              <a:off x="1301819" y="2148190"/>
              <a:ext cx="531217" cy="482753"/>
              <a:chOff x="2495889" y="2567541"/>
              <a:chExt cx="371325" cy="337471"/>
            </a:xfrm>
          </p:grpSpPr>
          <p:sp>
            <p:nvSpPr>
              <p:cNvPr id="41" name="Google Shape;1663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42" name="Google Shape;1664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3" name="Google Shape;1665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44" name="Google Shape;1666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45" name="Google Shape;1667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grpSp>
          <p:nvGrpSpPr>
            <p:cNvPr id="28" name="Google Shape;1668;p46"/>
            <p:cNvGrpSpPr/>
            <p:nvPr/>
          </p:nvGrpSpPr>
          <p:grpSpPr>
            <a:xfrm>
              <a:off x="7002344" y="3517740"/>
              <a:ext cx="531217" cy="482753"/>
              <a:chOff x="2495889" y="2567541"/>
              <a:chExt cx="371325" cy="337471"/>
            </a:xfrm>
          </p:grpSpPr>
          <p:sp>
            <p:nvSpPr>
              <p:cNvPr id="36" name="Google Shape;1669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37" name="Google Shape;1670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8" name="Google Shape;1671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39" name="Google Shape;1672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40" name="Google Shape;1673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grpSp>
          <p:nvGrpSpPr>
            <p:cNvPr id="29" name="Google Shape;1674;p46"/>
            <p:cNvGrpSpPr/>
            <p:nvPr/>
          </p:nvGrpSpPr>
          <p:grpSpPr>
            <a:xfrm>
              <a:off x="7169769" y="1440015"/>
              <a:ext cx="531217" cy="482753"/>
              <a:chOff x="2495889" y="2567541"/>
              <a:chExt cx="371325" cy="337471"/>
            </a:xfrm>
          </p:grpSpPr>
          <p:sp>
            <p:nvSpPr>
              <p:cNvPr id="31" name="Google Shape;1675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grpSp>
            <p:nvGrpSpPr>
              <p:cNvPr id="32" name="Google Shape;1676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3" name="Google Shape;1677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34" name="Google Shape;1678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  <p:sp>
              <p:nvSpPr>
                <p:cNvPr id="35" name="Google Shape;1679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endParaRPr>
                </a:p>
              </p:txBody>
            </p:sp>
          </p:grpSp>
        </p:grpSp>
        <p:sp>
          <p:nvSpPr>
            <p:cNvPr id="30" name="Google Shape;1645;p37">
              <a:extLst>
                <a:ext uri="{FF2B5EF4-FFF2-40B4-BE49-F238E27FC236}">
                  <a16:creationId xmlns:a16="http://schemas.microsoft.com/office/drawing/2014/main" id="{06DC03C9-4E62-DD05-62C5-1F403111C873}"/>
                </a:ext>
              </a:extLst>
            </p:cNvPr>
            <p:cNvSpPr txBox="1">
              <a:spLocks/>
            </p:cNvSpPr>
            <p:nvPr/>
          </p:nvSpPr>
          <p:spPr>
            <a:xfrm>
              <a:off x="1864677" y="1619645"/>
              <a:ext cx="5360122" cy="2376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lại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hát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Vì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cuộc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sống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tươi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i="1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đẹp</a:t>
              </a:r>
              <a:r>
                <a:rPr lang="en-US" sz="2000" i="1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đã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học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hiểu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nội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dung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Thường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âm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hát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kết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hợp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nhạc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cụ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thể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tiết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err="1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tấu</a:t>
              </a:r>
              <a:r>
                <a:rPr lang="en-US" sz="2000" dirty="0">
                  <a:solidFill>
                    <a:srgbClr val="01C1CB">
                      <a:lumMod val="50000"/>
                    </a:srgb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endParaRPr lang="en-GB" sz="2000" dirty="0">
                <a:solidFill>
                  <a:srgbClr val="01C1CB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Hind"/>
              </a:endParaRPr>
            </a:p>
          </p:txBody>
        </p:sp>
      </p:grpSp>
      <p:sp>
        <p:nvSpPr>
          <p:cNvPr id="46" name="Google Shape;400;p38">
            <a:extLst>
              <a:ext uri="{FF2B5EF4-FFF2-40B4-BE49-F238E27FC236}">
                <a16:creationId xmlns:a16="http://schemas.microsoft.com/office/drawing/2014/main" id="{2F0CC584-39D5-EBE8-9D48-BBD379E577B6}"/>
              </a:ext>
            </a:extLst>
          </p:cNvPr>
          <p:cNvSpPr txBox="1">
            <a:spLocks/>
          </p:cNvSpPr>
          <p:nvPr/>
        </p:nvSpPr>
        <p:spPr>
          <a:xfrm rot="21599640">
            <a:off x="2459164" y="-1031840"/>
            <a:ext cx="4260171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vi-VN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C</a:t>
            </a:r>
            <a:r>
              <a:rPr kumimoji="0" lang="en-US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rPr>
              <a:t>HUẨN BỊ BÀI CHO TIẾT SAU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88126 1.48148E-6 L -0.6448 0.26142 C -0.59497 0.32037 -0.52119 0.35278 -0.44445 0.35278 C -0.35643 0.35278 -0.28612 0.32037 -0.23646 0.26142 L 5E-6 1.48148E-6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63" y="176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46914E-7 L 0.00156 0.2635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2277;p44">
            <a:extLst>
              <a:ext uri="{FF2B5EF4-FFF2-40B4-BE49-F238E27FC236}">
                <a16:creationId xmlns:a16="http://schemas.microsoft.com/office/drawing/2014/main" id="{64340231-D451-4A02-A7D5-E4A70651D93C}"/>
              </a:ext>
            </a:extLst>
          </p:cNvPr>
          <p:cNvSpPr txBox="1">
            <a:spLocks/>
          </p:cNvSpPr>
          <p:nvPr/>
        </p:nvSpPr>
        <p:spPr>
          <a:xfrm>
            <a:off x="1326587" y="1303949"/>
            <a:ext cx="6288767" cy="11669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A8DC7F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Patrick Hand"/>
              </a:rPr>
              <a:t> </a:t>
            </a:r>
            <a: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TẠM BIỆT </a:t>
            </a:r>
            <a:b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36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HẸN GẶP LẠI CÁC EM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E79E2F3-5A6E-4F4D-BE7F-6F3BCB36278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6332" b="23831"/>
          <a:stretch/>
        </p:blipFill>
        <p:spPr>
          <a:xfrm>
            <a:off x="766572" y="4000500"/>
            <a:ext cx="1865376" cy="92964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2EAF9C7-7C32-4254-A1CB-F5E6925AEF7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r="13842"/>
          <a:stretch/>
        </p:blipFill>
        <p:spPr>
          <a:xfrm>
            <a:off x="527281" y="4276720"/>
            <a:ext cx="2176318" cy="775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525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ond surrounded by trees&#10;&#10;Description automatically generated with medium confidence">
            <a:extLst>
              <a:ext uri="{FF2B5EF4-FFF2-40B4-BE49-F238E27FC236}">
                <a16:creationId xmlns:a16="http://schemas.microsoft.com/office/drawing/2014/main" id="{FA0FEDAE-09B3-E543-603B-BAFFEC5698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396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1"/>
</p:tagLst>
</file>

<file path=ppt/theme/theme1.xml><?xml version="1.0" encoding="utf-8"?>
<a:theme xmlns:a="http://schemas.openxmlformats.org/drawingml/2006/main" name="Reuse Plastic Bottles Workshop by Slidesgo">
  <a:themeElements>
    <a:clrScheme name="Simple Light">
      <a:dk1>
        <a:srgbClr val="000000"/>
      </a:dk1>
      <a:lt1>
        <a:srgbClr val="FFFFFF"/>
      </a:lt1>
      <a:dk2>
        <a:srgbClr val="383838"/>
      </a:dk2>
      <a:lt2>
        <a:srgbClr val="95604B"/>
      </a:lt2>
      <a:accent1>
        <a:srgbClr val="E9F7D7"/>
      </a:accent1>
      <a:accent2>
        <a:srgbClr val="A6D165"/>
      </a:accent2>
      <a:accent3>
        <a:srgbClr val="75A641"/>
      </a:accent3>
      <a:accent4>
        <a:srgbClr val="235233"/>
      </a:accent4>
      <a:accent5>
        <a:srgbClr val="552014"/>
      </a:accent5>
      <a:accent6>
        <a:srgbClr val="95604B"/>
      </a:accent6>
      <a:hlink>
        <a:srgbClr val="3838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Custom 5">
      <a:dk1>
        <a:srgbClr val="5A5A5A"/>
      </a:dk1>
      <a:lt1>
        <a:srgbClr val="FFE8D2"/>
      </a:lt1>
      <a:dk2>
        <a:srgbClr val="A9D3FF"/>
      </a:dk2>
      <a:lt2>
        <a:srgbClr val="FFE8D2"/>
      </a:lt2>
      <a:accent1>
        <a:srgbClr val="FDBC00"/>
      </a:accent1>
      <a:accent2>
        <a:srgbClr val="FF8D1F"/>
      </a:accent2>
      <a:accent3>
        <a:srgbClr val="FF6033"/>
      </a:accent3>
      <a:accent4>
        <a:srgbClr val="4B98EA"/>
      </a:accent4>
      <a:accent5>
        <a:srgbClr val="FEDFD6"/>
      </a:accent5>
      <a:accent6>
        <a:srgbClr val="FFE8D2"/>
      </a:accent6>
      <a:hlink>
        <a:srgbClr val="5A5A5A"/>
      </a:hlink>
      <a:folHlink>
        <a:srgbClr val="0097A7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Glossy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12700" cap="flat" cmpd="sng" algn="ctr">
          <a:solidFill>
            <a:schemeClr val="phClr">
              <a:tint val="95000"/>
              <a:shade val="95000"/>
              <a:satMod val="120000"/>
            </a:schemeClr>
          </a:solidFill>
          <a:prstDash val="solid"/>
        </a:ln>
        <a:ln w="55000" cap="flat" cmpd="thickThin" algn="ctr">
          <a:solidFill>
            <a:schemeClr val="phClr">
              <a:tint val="90000"/>
              <a:satMod val="130000"/>
            </a:schemeClr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Climate Change in South Korea Thesis by Slidesgo">
  <a:themeElements>
    <a:clrScheme name="Custom 79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92D05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Climate Change in South Korea Thesis by Slidesgo">
  <a:themeElements>
    <a:clrScheme name="Custom 89">
      <a:dk1>
        <a:srgbClr val="173535"/>
      </a:dk1>
      <a:lt1>
        <a:srgbClr val="FFFFFF"/>
      </a:lt1>
      <a:dk2>
        <a:srgbClr val="E9F5DC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Climate Change in South Korea Thesis by Slidesgo">
  <a:themeElements>
    <a:clrScheme name="Custom 90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 Goyang International Flower Festival by Slidesgo">
  <a:themeElements>
    <a:clrScheme name="Custom 91">
      <a:dk1>
        <a:srgbClr val="30353A"/>
      </a:dk1>
      <a:lt1>
        <a:srgbClr val="FFFFFF"/>
      </a:lt1>
      <a:dk2>
        <a:srgbClr val="B8FBB9"/>
      </a:dk2>
      <a:lt2>
        <a:srgbClr val="A8DC7F"/>
      </a:lt2>
      <a:accent1>
        <a:srgbClr val="027182"/>
      </a:accent1>
      <a:accent2>
        <a:srgbClr val="01C1CB"/>
      </a:accent2>
      <a:accent3>
        <a:srgbClr val="078309"/>
      </a:accent3>
      <a:accent4>
        <a:srgbClr val="79C93A"/>
      </a:accent4>
      <a:accent5>
        <a:srgbClr val="B8FBB9"/>
      </a:accent5>
      <a:accent6>
        <a:srgbClr val="FFFFFF"/>
      </a:accent6>
      <a:hlink>
        <a:srgbClr val="3035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6770</TotalTime>
  <Words>193</Words>
  <Application>Microsoft Office PowerPoint</Application>
  <PresentationFormat>Trình chiếu Trên màn hình (16:9)</PresentationFormat>
  <Paragraphs>20</Paragraphs>
  <Slides>9</Slides>
  <Notes>8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15</vt:i4>
      </vt:variant>
      <vt:variant>
        <vt:lpstr>Chủ đề</vt:lpstr>
      </vt:variant>
      <vt:variant>
        <vt:i4>6</vt:i4>
      </vt:variant>
      <vt:variant>
        <vt:lpstr>Tiêu đề Bản chiếu</vt:lpstr>
      </vt:variant>
      <vt:variant>
        <vt:i4>9</vt:i4>
      </vt:variant>
    </vt:vector>
  </HeadingPairs>
  <TitlesOfParts>
    <vt:vector size="30" baseType="lpstr">
      <vt:lpstr>Patrick Hand</vt:lpstr>
      <vt:lpstr>Anaheim</vt:lpstr>
      <vt:lpstr>Hind</vt:lpstr>
      <vt:lpstr>Raleway</vt:lpstr>
      <vt:lpstr>Gaegu</vt:lpstr>
      <vt:lpstr>Times New Roman</vt:lpstr>
      <vt:lpstr>Sriracha</vt:lpstr>
      <vt:lpstr>Londrina Solid</vt:lpstr>
      <vt:lpstr>Calibri Light</vt:lpstr>
      <vt:lpstr>Comfortaa</vt:lpstr>
      <vt:lpstr>Bebas Neue</vt:lpstr>
      <vt:lpstr>Roboto Condensed Light</vt:lpstr>
      <vt:lpstr>Arial</vt:lpstr>
      <vt:lpstr>Calibri</vt:lpstr>
      <vt:lpstr>Nanum Gothic</vt:lpstr>
      <vt:lpstr>Reuse Plastic Bottles Workshop by Slidesgo</vt:lpstr>
      <vt:lpstr>Office Theme</vt:lpstr>
      <vt:lpstr>2_Climate Change in South Korea Thesis by Slidesgo</vt:lpstr>
      <vt:lpstr>3_Climate Change in South Korea Thesis by Slidesgo</vt:lpstr>
      <vt:lpstr>4_Climate Change in South Korea Thesis by Slidesgo</vt:lpstr>
      <vt:lpstr> Goyang International Flower Festival by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</dc:creator>
  <cp:lastModifiedBy>Admin</cp:lastModifiedBy>
  <cp:revision>81</cp:revision>
  <dcterms:modified xsi:type="dcterms:W3CDTF">2023-10-09T07:50:20Z</dcterms:modified>
</cp:coreProperties>
</file>