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80" r:id="rId2"/>
    <p:sldId id="272" r:id="rId3"/>
    <p:sldId id="277" r:id="rId4"/>
    <p:sldId id="278" r:id="rId5"/>
    <p:sldId id="281" r:id="rId6"/>
    <p:sldId id="258" r:id="rId7"/>
    <p:sldId id="285" r:id="rId8"/>
    <p:sldId id="284" r:id="rId9"/>
    <p:sldId id="287" r:id="rId10"/>
    <p:sldId id="269" r:id="rId11"/>
    <p:sldId id="273" r:id="rId12"/>
    <p:sldId id="274" r:id="rId13"/>
    <p:sldId id="275" r:id="rId14"/>
    <p:sldId id="270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as0uu8NGpwfR7jPVjRi6hecCz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14642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942ba3d11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f942ba3d11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06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944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58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63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345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942ba3d1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f942ba3d1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942ba3d11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f942ba3d11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166" t="37027" r="20185" b="40515"/>
          <a:stretch/>
        </p:blipFill>
        <p:spPr>
          <a:xfrm>
            <a:off x="942114" y="346364"/>
            <a:ext cx="10584873" cy="37255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53346" y="3560618"/>
            <a:ext cx="6705600" cy="51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GIÁO VIÊN THỰC HIỆN: TRẦN VĂN LỪNG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3060" t="36837" r="20292" b="59943"/>
          <a:stretch/>
        </p:blipFill>
        <p:spPr>
          <a:xfrm>
            <a:off x="928260" y="6096000"/>
            <a:ext cx="10598727" cy="338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060" t="36837" r="29439" b="59861"/>
          <a:stretch/>
        </p:blipFill>
        <p:spPr>
          <a:xfrm rot="5400000">
            <a:off x="-2275225" y="3216905"/>
            <a:ext cx="6087877" cy="346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3060" t="39299" r="20292" b="48390"/>
          <a:stretch/>
        </p:blipFill>
        <p:spPr>
          <a:xfrm>
            <a:off x="928261" y="4071938"/>
            <a:ext cx="10598726" cy="202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942ba3d11_0_46"/>
          <p:cNvSpPr/>
          <p:nvPr/>
        </p:nvSpPr>
        <p:spPr>
          <a:xfrm>
            <a:off x="3982969" y="130625"/>
            <a:ext cx="3706304" cy="79763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32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361" t="31534" r="24657" b="16951"/>
          <a:stretch/>
        </p:blipFill>
        <p:spPr>
          <a:xfrm>
            <a:off x="574751" y="928255"/>
            <a:ext cx="10869104" cy="5624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3;gf942ba3d11_0_46"/>
          <p:cNvSpPr/>
          <p:nvPr/>
        </p:nvSpPr>
        <p:spPr>
          <a:xfrm>
            <a:off x="574751" y="130625"/>
            <a:ext cx="3706304" cy="79763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32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935" t="43466" r="24125" b="19413"/>
          <a:stretch/>
        </p:blipFill>
        <p:spPr>
          <a:xfrm>
            <a:off x="743694" y="1066800"/>
            <a:ext cx="10436924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894" t="40625" r="22954" b="37302"/>
          <a:stretch/>
        </p:blipFill>
        <p:spPr>
          <a:xfrm>
            <a:off x="540328" y="1468581"/>
            <a:ext cx="10543309" cy="43364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0277" y="623455"/>
            <a:ext cx="3404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3379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3;gf942ba3d11_0_46"/>
          <p:cNvSpPr/>
          <p:nvPr/>
        </p:nvSpPr>
        <p:spPr>
          <a:xfrm>
            <a:off x="921122" y="728102"/>
            <a:ext cx="3706304" cy="1157848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VẬN DỤNG</a:t>
            </a:r>
            <a:endParaRPr sz="28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9818" y="4516581"/>
            <a:ext cx="10280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algn="ctr"/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RÈN LUYỆN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DỤC THỂ THAO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NÂNG 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CAO SỨC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KHỎE</a:t>
            </a:r>
          </a:p>
          <a:p>
            <a:pPr marL="285750" lvl="0" algn="ctr"/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TẬP THEO GƯƠNG BÁC HỒ VĨ ĐẠI </a:t>
            </a:r>
            <a:endParaRPr lang="en-US"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9597"/>
          <a:stretch/>
        </p:blipFill>
        <p:spPr>
          <a:xfrm>
            <a:off x="663993" y="2036608"/>
            <a:ext cx="10864014" cy="205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70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817418" y="623455"/>
            <a:ext cx="10501746" cy="592974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79;gf942ba3d11_1_12"/>
          <p:cNvSpPr txBox="1"/>
          <p:nvPr/>
        </p:nvSpPr>
        <p:spPr>
          <a:xfrm>
            <a:off x="2022764" y="3471467"/>
            <a:ext cx="8298872" cy="18466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GIỜ HỌC KẾT THÚC </a:t>
            </a:r>
          </a:p>
          <a:p>
            <a:pPr marL="2857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KÍNH CHÚC THẦY, CÔ SỨC KHỎE</a:t>
            </a:r>
          </a:p>
          <a:p>
            <a:pPr marL="2857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EM CHĂM NGOAN HỌC GIỎI</a:t>
            </a:r>
          </a:p>
        </p:txBody>
      </p:sp>
      <p:sp>
        <p:nvSpPr>
          <p:cNvPr id="3" name="Oval 2"/>
          <p:cNvSpPr/>
          <p:nvPr/>
        </p:nvSpPr>
        <p:spPr>
          <a:xfrm>
            <a:off x="4698207" y="2236363"/>
            <a:ext cx="1204479" cy="117445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90526" y="2236363"/>
            <a:ext cx="1219200" cy="115246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82845" y="2255625"/>
            <a:ext cx="1219200" cy="114146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92858" y="1752233"/>
            <a:ext cx="1219200" cy="112136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03144" y="1752233"/>
            <a:ext cx="1219200" cy="112136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380" t="30587" r="24444" b="16382"/>
          <a:stretch/>
        </p:blipFill>
        <p:spPr>
          <a:xfrm>
            <a:off x="831273" y="110836"/>
            <a:ext cx="10764982" cy="67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528" y="59893"/>
            <a:ext cx="3512127" cy="96534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019" t="31913" r="24338" b="20549"/>
          <a:stretch/>
        </p:blipFill>
        <p:spPr>
          <a:xfrm>
            <a:off x="706582" y="692727"/>
            <a:ext cx="11083635" cy="602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83328" y="461693"/>
            <a:ext cx="3512127" cy="96534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361" t="47822" r="24657" b="23201"/>
          <a:stretch/>
        </p:blipFill>
        <p:spPr>
          <a:xfrm>
            <a:off x="955964" y="1427037"/>
            <a:ext cx="10557163" cy="51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149927" y="233499"/>
            <a:ext cx="9878292" cy="5883404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gonal Stripe 4"/>
          <p:cNvSpPr/>
          <p:nvPr/>
        </p:nvSpPr>
        <p:spPr>
          <a:xfrm rot="2532360">
            <a:off x="5354479" y="5926077"/>
            <a:ext cx="1977271" cy="174495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34222" t="9780" r="32503" b="19965"/>
          <a:stretch/>
        </p:blipFill>
        <p:spPr bwMode="auto">
          <a:xfrm>
            <a:off x="2064328" y="1162057"/>
            <a:ext cx="8104908" cy="41442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84;p1"/>
          <p:cNvSpPr txBox="1">
            <a:spLocks noGrp="1"/>
          </p:cNvSpPr>
          <p:nvPr>
            <p:ph type="ctrTitle"/>
          </p:nvPr>
        </p:nvSpPr>
        <p:spPr>
          <a:xfrm>
            <a:off x="3823853" y="399754"/>
            <a:ext cx="5015346" cy="4758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 DỤC LIÊN HOÀN LỚP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387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8991600" y="159327"/>
            <a:ext cx="2867890" cy="2819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 10,11,12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545645" y="339634"/>
            <a:ext cx="1518682" cy="140603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THỂ DỤC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7320" t="26988" r="22847" b="25284"/>
          <a:stretch/>
        </p:blipFill>
        <p:spPr>
          <a:xfrm>
            <a:off x="545646" y="1745673"/>
            <a:ext cx="8445954" cy="4821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8991600" y="159327"/>
            <a:ext cx="2867890" cy="2819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NHỊP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13,14,15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545645" y="117961"/>
            <a:ext cx="1518682" cy="140603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THỂ DỤC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000" t="44224" r="24018" b="21685"/>
          <a:stretch/>
        </p:blipFill>
        <p:spPr>
          <a:xfrm>
            <a:off x="545645" y="1524000"/>
            <a:ext cx="844595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8991600" y="159327"/>
            <a:ext cx="2867890" cy="2819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NHỊP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16,17,18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545645" y="339634"/>
            <a:ext cx="1518682" cy="140603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THỂ DỤC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149" t="42140" r="23911" b="19792"/>
          <a:stretch/>
        </p:blipFill>
        <p:spPr>
          <a:xfrm>
            <a:off x="545645" y="1745673"/>
            <a:ext cx="8445955" cy="495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8991600" y="159327"/>
            <a:ext cx="2867890" cy="2819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0070C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NHỊP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16,17,18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545645" y="339634"/>
            <a:ext cx="1518682" cy="1406039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THỂ DỤC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468" t="41572" r="24870" b="23769"/>
          <a:stretch/>
        </p:blipFill>
        <p:spPr>
          <a:xfrm>
            <a:off x="545645" y="1745673"/>
            <a:ext cx="8445955" cy="48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84</Words>
  <Application>Microsoft Office PowerPoint</Application>
  <PresentationFormat>Widescreen</PresentationFormat>
  <Paragraphs>21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TRÒ CHƠI</vt:lpstr>
      <vt:lpstr>LUẬT CHƠI</vt:lpstr>
      <vt:lpstr>BÀI THỂ DỤC LIÊN HOÀN LỚP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BÀI THỂ DỤC LIÊN HOÀN LỚP 6</dc:title>
  <dc:creator>MT_ADMIN</dc:creator>
  <cp:lastModifiedBy>XUANPHUC DELL</cp:lastModifiedBy>
  <cp:revision>28</cp:revision>
  <dcterms:created xsi:type="dcterms:W3CDTF">2021-10-16T13:48:32Z</dcterms:created>
  <dcterms:modified xsi:type="dcterms:W3CDTF">2023-10-23T07:22:55Z</dcterms:modified>
</cp:coreProperties>
</file>