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0" r:id="rId2"/>
    <p:sldId id="272" r:id="rId3"/>
    <p:sldId id="277" r:id="rId4"/>
    <p:sldId id="281" r:id="rId5"/>
    <p:sldId id="278" r:id="rId6"/>
    <p:sldId id="258" r:id="rId7"/>
    <p:sldId id="285" r:id="rId8"/>
    <p:sldId id="284" r:id="rId9"/>
    <p:sldId id="269" r:id="rId10"/>
    <p:sldId id="286" r:id="rId11"/>
    <p:sldId id="273" r:id="rId12"/>
    <p:sldId id="274" r:id="rId13"/>
    <p:sldId id="275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as0uu8NGpwfR7jPVjRi6hecCz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64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42ba3d1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f942ba3d1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06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4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8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42ba3d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f942ba3d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42ba3d1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f942ba3d1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66" t="37027" r="20185" b="40515"/>
          <a:stretch/>
        </p:blipFill>
        <p:spPr>
          <a:xfrm>
            <a:off x="942114" y="346364"/>
            <a:ext cx="10584873" cy="3725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55819" y="3390302"/>
            <a:ext cx="6705600" cy="5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GIÁO VIÊN THỰC HIỆN: TRẦN VĂN LỪNG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060" t="36837" r="20292" b="59943"/>
          <a:stretch/>
        </p:blipFill>
        <p:spPr>
          <a:xfrm>
            <a:off x="928260" y="6096000"/>
            <a:ext cx="10598727" cy="33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060" t="36837" r="29439" b="59861"/>
          <a:stretch/>
        </p:blipFill>
        <p:spPr>
          <a:xfrm rot="5400000">
            <a:off x="-2275225" y="3216905"/>
            <a:ext cx="6087877" cy="346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3167" t="40814" r="32511" b="48580"/>
          <a:stretch/>
        </p:blipFill>
        <p:spPr>
          <a:xfrm>
            <a:off x="942113" y="4071938"/>
            <a:ext cx="10584874" cy="2022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26" t="51480"/>
          <a:stretch/>
        </p:blipFill>
        <p:spPr>
          <a:xfrm>
            <a:off x="11180617" y="4071938"/>
            <a:ext cx="346370" cy="20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13" t="41004" r="23912" b="41761"/>
          <a:stretch/>
        </p:blipFill>
        <p:spPr>
          <a:xfrm>
            <a:off x="1011384" y="1108364"/>
            <a:ext cx="10515600" cy="253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680" t="52935" r="25296" b="30209"/>
          <a:stretch/>
        </p:blipFill>
        <p:spPr>
          <a:xfrm>
            <a:off x="1011384" y="3643744"/>
            <a:ext cx="10515600" cy="275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778" y="190563"/>
            <a:ext cx="371888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gf942ba3d11_0_46"/>
          <p:cNvSpPr/>
          <p:nvPr/>
        </p:nvSpPr>
        <p:spPr>
          <a:xfrm>
            <a:off x="574751" y="130625"/>
            <a:ext cx="3706304" cy="79763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87" t="31155" r="25402" b="11459"/>
          <a:stretch/>
        </p:blipFill>
        <p:spPr>
          <a:xfrm>
            <a:off x="1011382" y="1108364"/>
            <a:ext cx="9504218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2568" y="443345"/>
            <a:ext cx="340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67" t="41951" r="25296" b="32860"/>
          <a:stretch/>
        </p:blipFill>
        <p:spPr>
          <a:xfrm>
            <a:off x="374073" y="1089676"/>
            <a:ext cx="11540836" cy="49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gf942ba3d11_0_46"/>
          <p:cNvSpPr/>
          <p:nvPr/>
        </p:nvSpPr>
        <p:spPr>
          <a:xfrm>
            <a:off x="602467" y="283891"/>
            <a:ext cx="3706304" cy="1157848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sz="28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91" y="3808270"/>
            <a:ext cx="10280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algn="ctr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DỤC THỂ THAO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NÂNG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SỨC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</a:p>
          <a:p>
            <a:pPr marL="285750" lvl="0"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TẬP THEO GƯƠNG BÁC HỒ VĨ ĐẠI 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361" t="51075" r="24551" b="40057"/>
          <a:stretch/>
        </p:blipFill>
        <p:spPr>
          <a:xfrm>
            <a:off x="415636" y="1690256"/>
            <a:ext cx="11346873" cy="16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17418" y="623455"/>
            <a:ext cx="10501746" cy="59297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79;gf942ba3d11_1_12"/>
          <p:cNvSpPr txBox="1"/>
          <p:nvPr/>
        </p:nvSpPr>
        <p:spPr>
          <a:xfrm>
            <a:off x="2022764" y="3471467"/>
            <a:ext cx="8298872" cy="1846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 HỌC KẾT THÚC </a:t>
            </a:r>
          </a:p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 CHÚC THẦY, CÔ SỨC KHỎE</a:t>
            </a:r>
          </a:p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CHĂM NGOAN HỌC GIỎI</a:t>
            </a:r>
          </a:p>
        </p:txBody>
      </p:sp>
      <p:sp>
        <p:nvSpPr>
          <p:cNvPr id="3" name="Oval 2"/>
          <p:cNvSpPr/>
          <p:nvPr/>
        </p:nvSpPr>
        <p:spPr>
          <a:xfrm>
            <a:off x="4698207" y="2236363"/>
            <a:ext cx="1204479" cy="11744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90526" y="2236363"/>
            <a:ext cx="1219200" cy="1152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2845" y="2255625"/>
            <a:ext cx="1219200" cy="11414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2858" y="1752233"/>
            <a:ext cx="1219200" cy="11213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03144" y="1752233"/>
            <a:ext cx="1219200" cy="11213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87" t="32671" r="23699" b="8238"/>
          <a:stretch/>
        </p:blipFill>
        <p:spPr>
          <a:xfrm>
            <a:off x="914400" y="180109"/>
            <a:ext cx="10252364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28" y="59893"/>
            <a:ext cx="3512127" cy="965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52" t="36648" r="23380" b="51799"/>
          <a:stretch/>
        </p:blipFill>
        <p:spPr>
          <a:xfrm>
            <a:off x="1011382" y="789715"/>
            <a:ext cx="10196946" cy="182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041" t="32292" r="24444" b="21685"/>
          <a:stretch/>
        </p:blipFill>
        <p:spPr>
          <a:xfrm>
            <a:off x="1011382" y="2618514"/>
            <a:ext cx="10196946" cy="42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149927" y="233499"/>
            <a:ext cx="9878292" cy="5883404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/>
          <p:cNvSpPr/>
          <p:nvPr/>
        </p:nvSpPr>
        <p:spPr>
          <a:xfrm rot="2532360">
            <a:off x="5354479" y="5926077"/>
            <a:ext cx="1977271" cy="174495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4222" t="9780" r="32503" b="19965"/>
          <a:stretch/>
        </p:blipFill>
        <p:spPr bwMode="auto">
          <a:xfrm>
            <a:off x="2064328" y="1162057"/>
            <a:ext cx="8104908" cy="4144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84;p1"/>
          <p:cNvSpPr txBox="1">
            <a:spLocks noGrp="1"/>
          </p:cNvSpPr>
          <p:nvPr>
            <p:ph type="ctrTitle"/>
          </p:nvPr>
        </p:nvSpPr>
        <p:spPr>
          <a:xfrm>
            <a:off x="3823853" y="399754"/>
            <a:ext cx="5015346" cy="4758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DỤC LIÊN HOÀN LỚP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87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03" t="31534" r="24871" b="22254"/>
          <a:stretch/>
        </p:blipFill>
        <p:spPr>
          <a:xfrm>
            <a:off x="554183" y="346363"/>
            <a:ext cx="10861962" cy="6262255"/>
          </a:xfrm>
          <a:prstGeom prst="rect">
            <a:avLst/>
          </a:prstGeom>
        </p:spPr>
      </p:pic>
      <p:sp>
        <p:nvSpPr>
          <p:cNvPr id="7" name="Google Shape;96;p2"/>
          <p:cNvSpPr/>
          <p:nvPr/>
        </p:nvSpPr>
        <p:spPr>
          <a:xfrm>
            <a:off x="9379527" y="159327"/>
            <a:ext cx="2479964" cy="153092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20,21,22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8146473" y="159326"/>
            <a:ext cx="2673928" cy="157249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23,24,25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159522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79" t="42139" r="18269" b="16004"/>
          <a:stretch/>
        </p:blipFill>
        <p:spPr>
          <a:xfrm>
            <a:off x="277091" y="2036618"/>
            <a:ext cx="10266218" cy="4599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8991600" y="159328"/>
            <a:ext cx="2867890" cy="153092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NHỊP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26, 27, 28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117961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THỂ DỤC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463" t="30777" r="16778" b="31534"/>
          <a:stretch/>
        </p:blipFill>
        <p:spPr>
          <a:xfrm>
            <a:off x="318655" y="2008910"/>
            <a:ext cx="10917381" cy="45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545645" y="145667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THỂ DỤC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84" t="37974" r="22528" b="24716"/>
          <a:stretch/>
        </p:blipFill>
        <p:spPr>
          <a:xfrm>
            <a:off x="545644" y="1586345"/>
            <a:ext cx="10524137" cy="5160819"/>
          </a:xfrm>
          <a:prstGeom prst="rect">
            <a:avLst/>
          </a:prstGeom>
        </p:spPr>
      </p:pic>
      <p:sp>
        <p:nvSpPr>
          <p:cNvPr id="6" name="Google Shape;96;p2"/>
          <p:cNvSpPr/>
          <p:nvPr/>
        </p:nvSpPr>
        <p:spPr>
          <a:xfrm>
            <a:off x="8617527" y="505691"/>
            <a:ext cx="2867890" cy="158634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NHỊP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29, 30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2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942ba3d11_0_46"/>
          <p:cNvSpPr/>
          <p:nvPr/>
        </p:nvSpPr>
        <p:spPr>
          <a:xfrm>
            <a:off x="3982969" y="130625"/>
            <a:ext cx="3706304" cy="79763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426" t="26042" r="24338" b="35268"/>
          <a:stretch/>
        </p:blipFill>
        <p:spPr>
          <a:xfrm>
            <a:off x="1066801" y="928255"/>
            <a:ext cx="10044544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85</Words>
  <Application>Microsoft Office PowerPoint</Application>
  <PresentationFormat>Widescreen</PresentationFormat>
  <Paragraphs>21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TRÒ CHƠI</vt:lpstr>
      <vt:lpstr>BÀI THỂ DỤC LIÊN HOÀN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THỂ DỤC LIÊN HOÀN LỚP 6</dc:title>
  <dc:creator>MT_ADMIN</dc:creator>
  <cp:lastModifiedBy>XUANPHUC DELL</cp:lastModifiedBy>
  <cp:revision>34</cp:revision>
  <dcterms:created xsi:type="dcterms:W3CDTF">2021-10-16T13:48:32Z</dcterms:created>
  <dcterms:modified xsi:type="dcterms:W3CDTF">2023-10-23T07:26:15Z</dcterms:modified>
</cp:coreProperties>
</file>