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83" r:id="rId3"/>
    <p:sldId id="280" r:id="rId4"/>
    <p:sldId id="262" r:id="rId5"/>
    <p:sldId id="263" r:id="rId6"/>
    <p:sldId id="264" r:id="rId7"/>
    <p:sldId id="265" r:id="rId8"/>
    <p:sldId id="267" r:id="rId9"/>
    <p:sldId id="271" r:id="rId10"/>
    <p:sldId id="285" r:id="rId11"/>
    <p:sldId id="273" r:id="rId12"/>
    <p:sldId id="277" r:id="rId13"/>
    <p:sldId id="278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E8D55-B6F4-4C8C-842E-7A7F7BF96FFF}" type="doc">
      <dgm:prSet loTypeId="urn:microsoft.com/office/officeart/2005/8/layout/orgChart1" loCatId="hierarchy" qsTypeId="urn:microsoft.com/office/officeart/2005/8/quickstyle/simple1#35" qsCatId="simple" csTypeId="urn:microsoft.com/office/officeart/2005/8/colors/accent1_2#22" csCatId="accent1" phldr="1"/>
      <dgm:spPr/>
      <dgm:t>
        <a:bodyPr/>
        <a:lstStyle/>
        <a:p>
          <a:endParaRPr lang="en-US"/>
        </a:p>
      </dgm:t>
    </dgm:pt>
    <dgm:pt modelId="{7C946F7E-E3FF-42FC-8A1F-B38ECD029F82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13CE3-BAD7-4F21-AA50-E2FC46552D3E}" type="parTrans" cxnId="{401078D1-9B40-4030-ABCD-68716A01B331}">
      <dgm:prSet/>
      <dgm:spPr/>
      <dgm:t>
        <a:bodyPr/>
        <a:lstStyle/>
        <a:p>
          <a:endParaRPr lang="en-US"/>
        </a:p>
      </dgm:t>
    </dgm:pt>
    <dgm:pt modelId="{75F3A64A-A475-4C31-A8AD-946955713B39}" type="sibTrans" cxnId="{401078D1-9B40-4030-ABCD-68716A01B331}">
      <dgm:prSet/>
      <dgm:spPr/>
      <dgm:t>
        <a:bodyPr/>
        <a:lstStyle/>
        <a:p>
          <a:endParaRPr lang="en-US"/>
        </a:p>
      </dgm:t>
    </dgm:pt>
    <dgm:pt modelId="{7D43302C-80AC-4A36-BB15-E2AA8904FAD7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việc1: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xăn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chuột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9A9CE01-3883-43C1-870F-B6E1EF8962CA}" type="parTrans" cxnId="{297A32A9-E27D-4588-83DF-512328F2A567}">
      <dgm:prSet/>
      <dgm:spPr/>
      <dgm:t>
        <a:bodyPr/>
        <a:lstStyle/>
        <a:p>
          <a:endParaRPr lang="en-US"/>
        </a:p>
      </dgm:t>
    </dgm:pt>
    <dgm:pt modelId="{226A7124-2E3D-449A-8067-69C1DF6CE6D9}" type="sibTrans" cxnId="{297A32A9-E27D-4588-83DF-512328F2A567}">
      <dgm:prSet/>
      <dgm:spPr/>
      <dgm:t>
        <a:bodyPr/>
        <a:lstStyle/>
        <a:p>
          <a:endParaRPr lang="en-US"/>
        </a:p>
      </dgm:t>
    </dgm:pt>
    <dgm:pt modelId="{F3E21011-BDB6-4032-82AF-4B351A24079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việc3: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AE509-A94D-4AA9-817B-AE39DD15F1B0}" type="parTrans" cxnId="{3BFB1357-0EA6-43EC-8D96-B7F24EA73545}">
      <dgm:prSet/>
      <dgm:spPr/>
      <dgm:t>
        <a:bodyPr/>
        <a:lstStyle/>
        <a:p>
          <a:endParaRPr lang="en-US"/>
        </a:p>
      </dgm:t>
    </dgm:pt>
    <dgm:pt modelId="{1FE93470-AD8C-46F9-9A6D-0C57A8959DF5}" type="sibTrans" cxnId="{3BFB1357-0EA6-43EC-8D96-B7F24EA73545}">
      <dgm:prSet/>
      <dgm:spPr/>
      <dgm:t>
        <a:bodyPr/>
        <a:lstStyle/>
        <a:p>
          <a:endParaRPr lang="en-US"/>
        </a:p>
      </dgm:t>
    </dgm:pt>
    <dgm:pt modelId="{9095DD55-9594-4732-A22E-FC89697D39C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việc4: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7C929-1DDA-4354-8C4B-4708E2652966}" type="parTrans" cxnId="{4E9F2866-DE6F-47D5-8E33-32AB9123CF36}">
      <dgm:prSet/>
      <dgm:spPr/>
      <dgm:t>
        <a:bodyPr/>
        <a:lstStyle/>
        <a:p>
          <a:endParaRPr lang="en-US"/>
        </a:p>
      </dgm:t>
    </dgm:pt>
    <dgm:pt modelId="{BE933A89-3535-404E-AE32-0FCD34140F9D}" type="sibTrans" cxnId="{4E9F2866-DE6F-47D5-8E33-32AB9123CF36}">
      <dgm:prSet/>
      <dgm:spPr/>
      <dgm:t>
        <a:bodyPr/>
        <a:lstStyle/>
        <a:p>
          <a:endParaRPr lang="en-US"/>
        </a:p>
      </dgm:t>
    </dgm:pt>
    <dgm:pt modelId="{6250EA28-6FF4-4D6C-ACDE-1E78D390D33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việc2: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gửi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mèo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3A0429C-01AC-4A91-A9B9-C38FBA5C8775}" type="parTrans" cxnId="{5C9DE861-9844-4CE4-8C44-FD73434DCF2C}">
      <dgm:prSet/>
      <dgm:spPr/>
      <dgm:t>
        <a:bodyPr/>
        <a:lstStyle/>
        <a:p>
          <a:endParaRPr lang="en-US"/>
        </a:p>
      </dgm:t>
    </dgm:pt>
    <dgm:pt modelId="{CE7E1691-7E79-416C-8ECE-6C87981B7979}" type="sibTrans" cxnId="{5C9DE861-9844-4CE4-8C44-FD73434DCF2C}">
      <dgm:prSet/>
      <dgm:spPr/>
      <dgm:t>
        <a:bodyPr/>
        <a:lstStyle/>
        <a:p>
          <a:endParaRPr lang="en-US"/>
        </a:p>
      </dgm:t>
    </dgm:pt>
    <dgm:pt modelId="{79F0773A-C1B5-4DE3-BCD7-0D4B0A5ABAC6}" type="pres">
      <dgm:prSet presAssocID="{D27E8D55-B6F4-4C8C-842E-7A7F7BF96F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61E2F6-F6D5-426B-94ED-865992F25246}" type="pres">
      <dgm:prSet presAssocID="{7C946F7E-E3FF-42FC-8A1F-B38ECD029F82}" presName="hierRoot1" presStyleCnt="0">
        <dgm:presLayoutVars>
          <dgm:hierBranch val="init"/>
        </dgm:presLayoutVars>
      </dgm:prSet>
      <dgm:spPr/>
    </dgm:pt>
    <dgm:pt modelId="{732B0C61-18D3-47C1-AFDD-28687E626DE9}" type="pres">
      <dgm:prSet presAssocID="{7C946F7E-E3FF-42FC-8A1F-B38ECD029F82}" presName="rootComposite1" presStyleCnt="0"/>
      <dgm:spPr/>
    </dgm:pt>
    <dgm:pt modelId="{87A874B3-8ECD-4D9A-82E3-908C61047DF2}" type="pres">
      <dgm:prSet presAssocID="{7C946F7E-E3FF-42FC-8A1F-B38ECD029F82}" presName="rootText1" presStyleLbl="node0" presStyleIdx="0" presStyleCnt="1" custScaleX="129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BAB4E8-955D-4474-A1E5-38C3C9ADB5C2}" type="pres">
      <dgm:prSet presAssocID="{7C946F7E-E3FF-42FC-8A1F-B38ECD029F8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FFC617-4723-4B2D-B159-9CE288E00977}" type="pres">
      <dgm:prSet presAssocID="{7C946F7E-E3FF-42FC-8A1F-B38ECD029F82}" presName="hierChild2" presStyleCnt="0"/>
      <dgm:spPr/>
    </dgm:pt>
    <dgm:pt modelId="{052F2F1C-F330-4997-8BB6-FAEC85B4F7F6}" type="pres">
      <dgm:prSet presAssocID="{09A9CE01-3883-43C1-870F-B6E1EF8962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2887EE3-ECA0-4E27-9CA9-3049775317B6}" type="pres">
      <dgm:prSet presAssocID="{7D43302C-80AC-4A36-BB15-E2AA8904FAD7}" presName="hierRoot2" presStyleCnt="0">
        <dgm:presLayoutVars>
          <dgm:hierBranch val="init"/>
        </dgm:presLayoutVars>
      </dgm:prSet>
      <dgm:spPr/>
    </dgm:pt>
    <dgm:pt modelId="{BAA06073-A1AF-4B35-899D-2D2F8AEC43D5}" type="pres">
      <dgm:prSet presAssocID="{7D43302C-80AC-4A36-BB15-E2AA8904FAD7}" presName="rootComposite" presStyleCnt="0"/>
      <dgm:spPr/>
    </dgm:pt>
    <dgm:pt modelId="{240BF105-AA0C-4A91-B81A-01FB9B6856AA}" type="pres">
      <dgm:prSet presAssocID="{7D43302C-80AC-4A36-BB15-E2AA8904FAD7}" presName="rootText" presStyleLbl="node2" presStyleIdx="0" presStyleCnt="4" custScaleY="183221" custLinFactNeighborX="18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0643E-A4E5-4388-BF1C-168CE0DD35D6}" type="pres">
      <dgm:prSet presAssocID="{7D43302C-80AC-4A36-BB15-E2AA8904FAD7}" presName="rootConnector" presStyleLbl="node2" presStyleIdx="0" presStyleCnt="4"/>
      <dgm:spPr/>
      <dgm:t>
        <a:bodyPr/>
        <a:lstStyle/>
        <a:p>
          <a:endParaRPr lang="en-US"/>
        </a:p>
      </dgm:t>
    </dgm:pt>
    <dgm:pt modelId="{07514655-CADD-49BF-A506-EFCE595E6211}" type="pres">
      <dgm:prSet presAssocID="{7D43302C-80AC-4A36-BB15-E2AA8904FAD7}" presName="hierChild4" presStyleCnt="0"/>
      <dgm:spPr/>
    </dgm:pt>
    <dgm:pt modelId="{E8D0A09F-3B96-4FD2-8D4F-F99F4FB05767}" type="pres">
      <dgm:prSet presAssocID="{7D43302C-80AC-4A36-BB15-E2AA8904FAD7}" presName="hierChild5" presStyleCnt="0"/>
      <dgm:spPr/>
    </dgm:pt>
    <dgm:pt modelId="{71CEF6C5-B757-4621-96FB-595A9B1E6001}" type="pres">
      <dgm:prSet presAssocID="{B3A0429C-01AC-4A91-A9B9-C38FBA5C877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632EF3A-BB1B-4434-B7BB-8CE9716F5F29}" type="pres">
      <dgm:prSet presAssocID="{6250EA28-6FF4-4D6C-ACDE-1E78D390D336}" presName="hierRoot2" presStyleCnt="0">
        <dgm:presLayoutVars>
          <dgm:hierBranch val="init"/>
        </dgm:presLayoutVars>
      </dgm:prSet>
      <dgm:spPr/>
    </dgm:pt>
    <dgm:pt modelId="{1886CBB0-3005-4CC4-B2BB-2AD72EC1C299}" type="pres">
      <dgm:prSet presAssocID="{6250EA28-6FF4-4D6C-ACDE-1E78D390D336}" presName="rootComposite" presStyleCnt="0"/>
      <dgm:spPr/>
    </dgm:pt>
    <dgm:pt modelId="{6D863D5D-1FCB-4F1F-9A15-FA870FB96AE9}" type="pres">
      <dgm:prSet presAssocID="{6250EA28-6FF4-4D6C-ACDE-1E78D390D336}" presName="rootText" presStyleLbl="node2" presStyleIdx="1" presStyleCnt="4" custScaleY="183221" custLinFactNeighborX="5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EC4B8F-3EF4-42E8-BB04-C1F04EA96CD4}" type="pres">
      <dgm:prSet presAssocID="{6250EA28-6FF4-4D6C-ACDE-1E78D390D336}" presName="rootConnector" presStyleLbl="node2" presStyleIdx="1" presStyleCnt="4"/>
      <dgm:spPr/>
      <dgm:t>
        <a:bodyPr/>
        <a:lstStyle/>
        <a:p>
          <a:endParaRPr lang="en-US"/>
        </a:p>
      </dgm:t>
    </dgm:pt>
    <dgm:pt modelId="{DFE23230-8E85-4256-B3B5-BFF6DC269E70}" type="pres">
      <dgm:prSet presAssocID="{6250EA28-6FF4-4D6C-ACDE-1E78D390D336}" presName="hierChild4" presStyleCnt="0"/>
      <dgm:spPr/>
    </dgm:pt>
    <dgm:pt modelId="{53C61181-5F14-4D31-B55A-D7C6BF826F49}" type="pres">
      <dgm:prSet presAssocID="{6250EA28-6FF4-4D6C-ACDE-1E78D390D336}" presName="hierChild5" presStyleCnt="0"/>
      <dgm:spPr/>
    </dgm:pt>
    <dgm:pt modelId="{88674AB4-FA1E-46C5-A921-0283A07210D5}" type="pres">
      <dgm:prSet presAssocID="{DBBAE509-A94D-4AA9-817B-AE39DD15F1B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E4BB6474-4612-4644-8C2B-E1FAE9EE2B4E}" type="pres">
      <dgm:prSet presAssocID="{F3E21011-BDB6-4032-82AF-4B351A24079A}" presName="hierRoot2" presStyleCnt="0">
        <dgm:presLayoutVars>
          <dgm:hierBranch val="init"/>
        </dgm:presLayoutVars>
      </dgm:prSet>
      <dgm:spPr/>
    </dgm:pt>
    <dgm:pt modelId="{F72E3632-F521-4E94-B234-A19FF2158F45}" type="pres">
      <dgm:prSet presAssocID="{F3E21011-BDB6-4032-82AF-4B351A24079A}" presName="rootComposite" presStyleCnt="0"/>
      <dgm:spPr/>
    </dgm:pt>
    <dgm:pt modelId="{41A70973-9CAD-4DC2-89D0-A3FF89329DAC}" type="pres">
      <dgm:prSet presAssocID="{F3E21011-BDB6-4032-82AF-4B351A24079A}" presName="rootText" presStyleLbl="node2" presStyleIdx="2" presStyleCnt="4" custScaleY="183875" custLinFactNeighborX="-3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59AF22-2EB8-4622-BDF2-7E2D58DFA014}" type="pres">
      <dgm:prSet presAssocID="{F3E21011-BDB6-4032-82AF-4B351A24079A}" presName="rootConnector" presStyleLbl="node2" presStyleIdx="2" presStyleCnt="4"/>
      <dgm:spPr/>
      <dgm:t>
        <a:bodyPr/>
        <a:lstStyle/>
        <a:p>
          <a:endParaRPr lang="en-US"/>
        </a:p>
      </dgm:t>
    </dgm:pt>
    <dgm:pt modelId="{456F5EEB-EFA9-4EBD-853F-E187FD86216D}" type="pres">
      <dgm:prSet presAssocID="{F3E21011-BDB6-4032-82AF-4B351A24079A}" presName="hierChild4" presStyleCnt="0"/>
      <dgm:spPr/>
    </dgm:pt>
    <dgm:pt modelId="{4EE43FAC-398C-4D8D-B76C-6679526B4B96}" type="pres">
      <dgm:prSet presAssocID="{F3E21011-BDB6-4032-82AF-4B351A24079A}" presName="hierChild5" presStyleCnt="0"/>
      <dgm:spPr/>
    </dgm:pt>
    <dgm:pt modelId="{E0E6F072-3214-45E8-A7D0-9D43742113D0}" type="pres">
      <dgm:prSet presAssocID="{46C7C929-1DDA-4354-8C4B-4708E2652966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835CA2A-C6B7-4927-A76B-32DC46918F2B}" type="pres">
      <dgm:prSet presAssocID="{9095DD55-9594-4732-A22E-FC89697D39C8}" presName="hierRoot2" presStyleCnt="0">
        <dgm:presLayoutVars>
          <dgm:hierBranch val="init"/>
        </dgm:presLayoutVars>
      </dgm:prSet>
      <dgm:spPr/>
    </dgm:pt>
    <dgm:pt modelId="{30654AC5-FB68-4858-B5BF-3013C7924263}" type="pres">
      <dgm:prSet presAssocID="{9095DD55-9594-4732-A22E-FC89697D39C8}" presName="rootComposite" presStyleCnt="0"/>
      <dgm:spPr/>
    </dgm:pt>
    <dgm:pt modelId="{9EC36A43-176B-4457-891B-BDC78253FE13}" type="pres">
      <dgm:prSet presAssocID="{9095DD55-9594-4732-A22E-FC89697D39C8}" presName="rootText" presStyleLbl="node2" presStyleIdx="3" presStyleCnt="4" custScaleY="177436" custLinFactNeighborX="-17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1B2713-9E1C-4A94-9CB8-6138EE64240A}" type="pres">
      <dgm:prSet presAssocID="{9095DD55-9594-4732-A22E-FC89697D39C8}" presName="rootConnector" presStyleLbl="node2" presStyleIdx="3" presStyleCnt="4"/>
      <dgm:spPr/>
      <dgm:t>
        <a:bodyPr/>
        <a:lstStyle/>
        <a:p>
          <a:endParaRPr lang="en-US"/>
        </a:p>
      </dgm:t>
    </dgm:pt>
    <dgm:pt modelId="{99207CD0-62C2-4BB8-AC0A-76EAA68478A8}" type="pres">
      <dgm:prSet presAssocID="{9095DD55-9594-4732-A22E-FC89697D39C8}" presName="hierChild4" presStyleCnt="0"/>
      <dgm:spPr/>
    </dgm:pt>
    <dgm:pt modelId="{00BE4782-700B-45F7-AF4E-34A34D226B3F}" type="pres">
      <dgm:prSet presAssocID="{9095DD55-9594-4732-A22E-FC89697D39C8}" presName="hierChild5" presStyleCnt="0"/>
      <dgm:spPr/>
    </dgm:pt>
    <dgm:pt modelId="{AEF651A4-2631-44F9-863B-7C35B16308E7}" type="pres">
      <dgm:prSet presAssocID="{7C946F7E-E3FF-42FC-8A1F-B38ECD029F82}" presName="hierChild3" presStyleCnt="0"/>
      <dgm:spPr/>
    </dgm:pt>
  </dgm:ptLst>
  <dgm:cxnLst>
    <dgm:cxn modelId="{F56C5FA9-03AE-49BE-98BB-7D66D30B19EF}" type="presOf" srcId="{DBBAE509-A94D-4AA9-817B-AE39DD15F1B0}" destId="{88674AB4-FA1E-46C5-A921-0283A07210D5}" srcOrd="0" destOrd="0" presId="urn:microsoft.com/office/officeart/2005/8/layout/orgChart1"/>
    <dgm:cxn modelId="{44767944-AFB0-4952-93EF-7370AE6D0701}" type="presOf" srcId="{9095DD55-9594-4732-A22E-FC89697D39C8}" destId="{9EC36A43-176B-4457-891B-BDC78253FE13}" srcOrd="0" destOrd="0" presId="urn:microsoft.com/office/officeart/2005/8/layout/orgChart1"/>
    <dgm:cxn modelId="{D906A5C5-6993-4407-9CD7-9FCB6B6F8D27}" type="presOf" srcId="{B3A0429C-01AC-4A91-A9B9-C38FBA5C8775}" destId="{71CEF6C5-B757-4621-96FB-595A9B1E6001}" srcOrd="0" destOrd="0" presId="urn:microsoft.com/office/officeart/2005/8/layout/orgChart1"/>
    <dgm:cxn modelId="{73336961-D0CF-4DF2-991A-F02ED9C8CF4E}" type="presOf" srcId="{6250EA28-6FF4-4D6C-ACDE-1E78D390D336}" destId="{41EC4B8F-3EF4-42E8-BB04-C1F04EA96CD4}" srcOrd="1" destOrd="0" presId="urn:microsoft.com/office/officeart/2005/8/layout/orgChart1"/>
    <dgm:cxn modelId="{5C9DE861-9844-4CE4-8C44-FD73434DCF2C}" srcId="{7C946F7E-E3FF-42FC-8A1F-B38ECD029F82}" destId="{6250EA28-6FF4-4D6C-ACDE-1E78D390D336}" srcOrd="1" destOrd="0" parTransId="{B3A0429C-01AC-4A91-A9B9-C38FBA5C8775}" sibTransId="{CE7E1691-7E79-416C-8ECE-6C87981B7979}"/>
    <dgm:cxn modelId="{3BFB1357-0EA6-43EC-8D96-B7F24EA73545}" srcId="{7C946F7E-E3FF-42FC-8A1F-B38ECD029F82}" destId="{F3E21011-BDB6-4032-82AF-4B351A24079A}" srcOrd="2" destOrd="0" parTransId="{DBBAE509-A94D-4AA9-817B-AE39DD15F1B0}" sibTransId="{1FE93470-AD8C-46F9-9A6D-0C57A8959DF5}"/>
    <dgm:cxn modelId="{E1CE061B-968A-4A4B-8360-02C01190FB9C}" type="presOf" srcId="{09A9CE01-3883-43C1-870F-B6E1EF8962CA}" destId="{052F2F1C-F330-4997-8BB6-FAEC85B4F7F6}" srcOrd="0" destOrd="0" presId="urn:microsoft.com/office/officeart/2005/8/layout/orgChart1"/>
    <dgm:cxn modelId="{401078D1-9B40-4030-ABCD-68716A01B331}" srcId="{D27E8D55-B6F4-4C8C-842E-7A7F7BF96FFF}" destId="{7C946F7E-E3FF-42FC-8A1F-B38ECD029F82}" srcOrd="0" destOrd="0" parTransId="{58F13CE3-BAD7-4F21-AA50-E2FC46552D3E}" sibTransId="{75F3A64A-A475-4C31-A8AD-946955713B39}"/>
    <dgm:cxn modelId="{297A32A9-E27D-4588-83DF-512328F2A567}" srcId="{7C946F7E-E3FF-42FC-8A1F-B38ECD029F82}" destId="{7D43302C-80AC-4A36-BB15-E2AA8904FAD7}" srcOrd="0" destOrd="0" parTransId="{09A9CE01-3883-43C1-870F-B6E1EF8962CA}" sibTransId="{226A7124-2E3D-449A-8067-69C1DF6CE6D9}"/>
    <dgm:cxn modelId="{CB3B469F-92E6-4961-A348-C94F9D72ADF1}" type="presOf" srcId="{7D43302C-80AC-4A36-BB15-E2AA8904FAD7}" destId="{FEA0643E-A4E5-4388-BF1C-168CE0DD35D6}" srcOrd="1" destOrd="0" presId="urn:microsoft.com/office/officeart/2005/8/layout/orgChart1"/>
    <dgm:cxn modelId="{71C91E92-E3D0-4652-9AE1-1F798686A8EA}" type="presOf" srcId="{7C946F7E-E3FF-42FC-8A1F-B38ECD029F82}" destId="{87A874B3-8ECD-4D9A-82E3-908C61047DF2}" srcOrd="0" destOrd="0" presId="urn:microsoft.com/office/officeart/2005/8/layout/orgChart1"/>
    <dgm:cxn modelId="{A568BBCB-79F6-4615-B526-A4E9975411C2}" type="presOf" srcId="{7D43302C-80AC-4A36-BB15-E2AA8904FAD7}" destId="{240BF105-AA0C-4A91-B81A-01FB9B6856AA}" srcOrd="0" destOrd="0" presId="urn:microsoft.com/office/officeart/2005/8/layout/orgChart1"/>
    <dgm:cxn modelId="{2B973F51-21E6-42CB-8DF4-8E5030B7458A}" type="presOf" srcId="{46C7C929-1DDA-4354-8C4B-4708E2652966}" destId="{E0E6F072-3214-45E8-A7D0-9D43742113D0}" srcOrd="0" destOrd="0" presId="urn:microsoft.com/office/officeart/2005/8/layout/orgChart1"/>
    <dgm:cxn modelId="{4E9F2866-DE6F-47D5-8E33-32AB9123CF36}" srcId="{7C946F7E-E3FF-42FC-8A1F-B38ECD029F82}" destId="{9095DD55-9594-4732-A22E-FC89697D39C8}" srcOrd="3" destOrd="0" parTransId="{46C7C929-1DDA-4354-8C4B-4708E2652966}" sibTransId="{BE933A89-3535-404E-AE32-0FCD34140F9D}"/>
    <dgm:cxn modelId="{1BF47078-06AD-4310-A071-CB9015F7DFB6}" type="presOf" srcId="{9095DD55-9594-4732-A22E-FC89697D39C8}" destId="{B81B2713-9E1C-4A94-9CB8-6138EE64240A}" srcOrd="1" destOrd="0" presId="urn:microsoft.com/office/officeart/2005/8/layout/orgChart1"/>
    <dgm:cxn modelId="{5DD5C8D9-B884-426B-8CD9-B723FA89D67A}" type="presOf" srcId="{D27E8D55-B6F4-4C8C-842E-7A7F7BF96FFF}" destId="{79F0773A-C1B5-4DE3-BCD7-0D4B0A5ABAC6}" srcOrd="0" destOrd="0" presId="urn:microsoft.com/office/officeart/2005/8/layout/orgChart1"/>
    <dgm:cxn modelId="{A7D5978A-5469-4A57-95A9-2F4C40F381A6}" type="presOf" srcId="{7C946F7E-E3FF-42FC-8A1F-B38ECD029F82}" destId="{96BAB4E8-955D-4474-A1E5-38C3C9ADB5C2}" srcOrd="1" destOrd="0" presId="urn:microsoft.com/office/officeart/2005/8/layout/orgChart1"/>
    <dgm:cxn modelId="{76A46C1B-103A-4F4C-84A5-3BF02FFE8205}" type="presOf" srcId="{F3E21011-BDB6-4032-82AF-4B351A24079A}" destId="{E659AF22-2EB8-4622-BDF2-7E2D58DFA014}" srcOrd="1" destOrd="0" presId="urn:microsoft.com/office/officeart/2005/8/layout/orgChart1"/>
    <dgm:cxn modelId="{CA7BD439-D1A5-44F4-B429-96A06127E69E}" type="presOf" srcId="{6250EA28-6FF4-4D6C-ACDE-1E78D390D336}" destId="{6D863D5D-1FCB-4F1F-9A15-FA870FB96AE9}" srcOrd="0" destOrd="0" presId="urn:microsoft.com/office/officeart/2005/8/layout/orgChart1"/>
    <dgm:cxn modelId="{E5E032E9-EE15-41EC-8574-74FBE4C8AA1C}" type="presOf" srcId="{F3E21011-BDB6-4032-82AF-4B351A24079A}" destId="{41A70973-9CAD-4DC2-89D0-A3FF89329DAC}" srcOrd="0" destOrd="0" presId="urn:microsoft.com/office/officeart/2005/8/layout/orgChart1"/>
    <dgm:cxn modelId="{3BEBBA5D-0509-4ACB-8062-916B9CBC5C41}" type="presParOf" srcId="{79F0773A-C1B5-4DE3-BCD7-0D4B0A5ABAC6}" destId="{8661E2F6-F6D5-426B-94ED-865992F25246}" srcOrd="0" destOrd="0" presId="urn:microsoft.com/office/officeart/2005/8/layout/orgChart1"/>
    <dgm:cxn modelId="{BDE59C20-7A39-405E-B1FA-F33954EF98F6}" type="presParOf" srcId="{8661E2F6-F6D5-426B-94ED-865992F25246}" destId="{732B0C61-18D3-47C1-AFDD-28687E626DE9}" srcOrd="0" destOrd="0" presId="urn:microsoft.com/office/officeart/2005/8/layout/orgChart1"/>
    <dgm:cxn modelId="{848327D3-B310-4B24-B805-78BD82A7D84B}" type="presParOf" srcId="{732B0C61-18D3-47C1-AFDD-28687E626DE9}" destId="{87A874B3-8ECD-4D9A-82E3-908C61047DF2}" srcOrd="0" destOrd="0" presId="urn:microsoft.com/office/officeart/2005/8/layout/orgChart1"/>
    <dgm:cxn modelId="{C7652A00-F7A5-49DE-A70B-5064F757DA10}" type="presParOf" srcId="{732B0C61-18D3-47C1-AFDD-28687E626DE9}" destId="{96BAB4E8-955D-4474-A1E5-38C3C9ADB5C2}" srcOrd="1" destOrd="0" presId="urn:microsoft.com/office/officeart/2005/8/layout/orgChart1"/>
    <dgm:cxn modelId="{DAE123DC-4177-412A-B5F4-8143604C8034}" type="presParOf" srcId="{8661E2F6-F6D5-426B-94ED-865992F25246}" destId="{B1FFC617-4723-4B2D-B159-9CE288E00977}" srcOrd="1" destOrd="0" presId="urn:microsoft.com/office/officeart/2005/8/layout/orgChart1"/>
    <dgm:cxn modelId="{33A0D58C-99F5-482D-89D7-8D4A381C8D09}" type="presParOf" srcId="{B1FFC617-4723-4B2D-B159-9CE288E00977}" destId="{052F2F1C-F330-4997-8BB6-FAEC85B4F7F6}" srcOrd="0" destOrd="0" presId="urn:microsoft.com/office/officeart/2005/8/layout/orgChart1"/>
    <dgm:cxn modelId="{EFE17556-EA8F-4563-BF27-91EE8243F4F8}" type="presParOf" srcId="{B1FFC617-4723-4B2D-B159-9CE288E00977}" destId="{D2887EE3-ECA0-4E27-9CA9-3049775317B6}" srcOrd="1" destOrd="0" presId="urn:microsoft.com/office/officeart/2005/8/layout/orgChart1"/>
    <dgm:cxn modelId="{C58C3FB1-2FE9-4AA8-9C2D-222A6A0DD2C9}" type="presParOf" srcId="{D2887EE3-ECA0-4E27-9CA9-3049775317B6}" destId="{BAA06073-A1AF-4B35-899D-2D2F8AEC43D5}" srcOrd="0" destOrd="0" presId="urn:microsoft.com/office/officeart/2005/8/layout/orgChart1"/>
    <dgm:cxn modelId="{3803D74C-0245-433D-918E-883062870084}" type="presParOf" srcId="{BAA06073-A1AF-4B35-899D-2D2F8AEC43D5}" destId="{240BF105-AA0C-4A91-B81A-01FB9B6856AA}" srcOrd="0" destOrd="0" presId="urn:microsoft.com/office/officeart/2005/8/layout/orgChart1"/>
    <dgm:cxn modelId="{6DCC1E4D-9CBD-41A5-96D6-B5836C0BBDE0}" type="presParOf" srcId="{BAA06073-A1AF-4B35-899D-2D2F8AEC43D5}" destId="{FEA0643E-A4E5-4388-BF1C-168CE0DD35D6}" srcOrd="1" destOrd="0" presId="urn:microsoft.com/office/officeart/2005/8/layout/orgChart1"/>
    <dgm:cxn modelId="{78BF2F26-CFD1-46FF-B060-EA36AC833570}" type="presParOf" srcId="{D2887EE3-ECA0-4E27-9CA9-3049775317B6}" destId="{07514655-CADD-49BF-A506-EFCE595E6211}" srcOrd="1" destOrd="0" presId="urn:microsoft.com/office/officeart/2005/8/layout/orgChart1"/>
    <dgm:cxn modelId="{6D906C98-5AD1-406F-B49C-AF7BCCC7675A}" type="presParOf" srcId="{D2887EE3-ECA0-4E27-9CA9-3049775317B6}" destId="{E8D0A09F-3B96-4FD2-8D4F-F99F4FB05767}" srcOrd="2" destOrd="0" presId="urn:microsoft.com/office/officeart/2005/8/layout/orgChart1"/>
    <dgm:cxn modelId="{0F9377FD-C55E-47E4-AF07-CBA7BA85CFB9}" type="presParOf" srcId="{B1FFC617-4723-4B2D-B159-9CE288E00977}" destId="{71CEF6C5-B757-4621-96FB-595A9B1E6001}" srcOrd="2" destOrd="0" presId="urn:microsoft.com/office/officeart/2005/8/layout/orgChart1"/>
    <dgm:cxn modelId="{87ADCD79-0E80-4978-A7DC-C7AEDEC66A33}" type="presParOf" srcId="{B1FFC617-4723-4B2D-B159-9CE288E00977}" destId="{C632EF3A-BB1B-4434-B7BB-8CE9716F5F29}" srcOrd="3" destOrd="0" presId="urn:microsoft.com/office/officeart/2005/8/layout/orgChart1"/>
    <dgm:cxn modelId="{BA675096-A6CD-42C0-B1B0-F1184054DF4A}" type="presParOf" srcId="{C632EF3A-BB1B-4434-B7BB-8CE9716F5F29}" destId="{1886CBB0-3005-4CC4-B2BB-2AD72EC1C299}" srcOrd="0" destOrd="0" presId="urn:microsoft.com/office/officeart/2005/8/layout/orgChart1"/>
    <dgm:cxn modelId="{5254E2A2-6F53-45D2-8243-31B227360A22}" type="presParOf" srcId="{1886CBB0-3005-4CC4-B2BB-2AD72EC1C299}" destId="{6D863D5D-1FCB-4F1F-9A15-FA870FB96AE9}" srcOrd="0" destOrd="0" presId="urn:microsoft.com/office/officeart/2005/8/layout/orgChart1"/>
    <dgm:cxn modelId="{2C7B5F6D-9C70-4114-BEB8-1F6EDE9901CD}" type="presParOf" srcId="{1886CBB0-3005-4CC4-B2BB-2AD72EC1C299}" destId="{41EC4B8F-3EF4-42E8-BB04-C1F04EA96CD4}" srcOrd="1" destOrd="0" presId="urn:microsoft.com/office/officeart/2005/8/layout/orgChart1"/>
    <dgm:cxn modelId="{C58A1DEA-DE0C-447C-976B-D31A46CB1493}" type="presParOf" srcId="{C632EF3A-BB1B-4434-B7BB-8CE9716F5F29}" destId="{DFE23230-8E85-4256-B3B5-BFF6DC269E70}" srcOrd="1" destOrd="0" presId="urn:microsoft.com/office/officeart/2005/8/layout/orgChart1"/>
    <dgm:cxn modelId="{CE9EAB98-F446-4113-8AE2-113C5D95796E}" type="presParOf" srcId="{C632EF3A-BB1B-4434-B7BB-8CE9716F5F29}" destId="{53C61181-5F14-4D31-B55A-D7C6BF826F49}" srcOrd="2" destOrd="0" presId="urn:microsoft.com/office/officeart/2005/8/layout/orgChart1"/>
    <dgm:cxn modelId="{DEAF7C01-1ADA-4320-8A0B-923DD345B11A}" type="presParOf" srcId="{B1FFC617-4723-4B2D-B159-9CE288E00977}" destId="{88674AB4-FA1E-46C5-A921-0283A07210D5}" srcOrd="4" destOrd="0" presId="urn:microsoft.com/office/officeart/2005/8/layout/orgChart1"/>
    <dgm:cxn modelId="{C01FA4A3-15AE-4424-8584-F0EB67F0B08B}" type="presParOf" srcId="{B1FFC617-4723-4B2D-B159-9CE288E00977}" destId="{E4BB6474-4612-4644-8C2B-E1FAE9EE2B4E}" srcOrd="5" destOrd="0" presId="urn:microsoft.com/office/officeart/2005/8/layout/orgChart1"/>
    <dgm:cxn modelId="{9EA66975-915B-46D3-9081-20B786C93241}" type="presParOf" srcId="{E4BB6474-4612-4644-8C2B-E1FAE9EE2B4E}" destId="{F72E3632-F521-4E94-B234-A19FF2158F45}" srcOrd="0" destOrd="0" presId="urn:microsoft.com/office/officeart/2005/8/layout/orgChart1"/>
    <dgm:cxn modelId="{D3F57DE1-7464-4127-BE80-4E4E2C229FF1}" type="presParOf" srcId="{F72E3632-F521-4E94-B234-A19FF2158F45}" destId="{41A70973-9CAD-4DC2-89D0-A3FF89329DAC}" srcOrd="0" destOrd="0" presId="urn:microsoft.com/office/officeart/2005/8/layout/orgChart1"/>
    <dgm:cxn modelId="{54B922B3-FEF2-424A-946B-585CF749C652}" type="presParOf" srcId="{F72E3632-F521-4E94-B234-A19FF2158F45}" destId="{E659AF22-2EB8-4622-BDF2-7E2D58DFA014}" srcOrd="1" destOrd="0" presId="urn:microsoft.com/office/officeart/2005/8/layout/orgChart1"/>
    <dgm:cxn modelId="{96B310DE-E3B7-48A7-A28A-A8317D87ADD1}" type="presParOf" srcId="{E4BB6474-4612-4644-8C2B-E1FAE9EE2B4E}" destId="{456F5EEB-EFA9-4EBD-853F-E187FD86216D}" srcOrd="1" destOrd="0" presId="urn:microsoft.com/office/officeart/2005/8/layout/orgChart1"/>
    <dgm:cxn modelId="{B27762A1-F03F-44F4-BC1F-17B9D2126B69}" type="presParOf" srcId="{E4BB6474-4612-4644-8C2B-E1FAE9EE2B4E}" destId="{4EE43FAC-398C-4D8D-B76C-6679526B4B96}" srcOrd="2" destOrd="0" presId="urn:microsoft.com/office/officeart/2005/8/layout/orgChart1"/>
    <dgm:cxn modelId="{0F54FA86-72C1-4D55-AC0F-4A3C0CAC9852}" type="presParOf" srcId="{B1FFC617-4723-4B2D-B159-9CE288E00977}" destId="{E0E6F072-3214-45E8-A7D0-9D43742113D0}" srcOrd="6" destOrd="0" presId="urn:microsoft.com/office/officeart/2005/8/layout/orgChart1"/>
    <dgm:cxn modelId="{84C57B12-8CEE-4E8F-8CDF-E241250FC14A}" type="presParOf" srcId="{B1FFC617-4723-4B2D-B159-9CE288E00977}" destId="{B835CA2A-C6B7-4927-A76B-32DC46918F2B}" srcOrd="7" destOrd="0" presId="urn:microsoft.com/office/officeart/2005/8/layout/orgChart1"/>
    <dgm:cxn modelId="{FAB4DAD3-E0A4-4FDD-80DE-A73C9F98D3F5}" type="presParOf" srcId="{B835CA2A-C6B7-4927-A76B-32DC46918F2B}" destId="{30654AC5-FB68-4858-B5BF-3013C7924263}" srcOrd="0" destOrd="0" presId="urn:microsoft.com/office/officeart/2005/8/layout/orgChart1"/>
    <dgm:cxn modelId="{9F892F43-DDBD-4D46-8D08-30779723090B}" type="presParOf" srcId="{30654AC5-FB68-4858-B5BF-3013C7924263}" destId="{9EC36A43-176B-4457-891B-BDC78253FE13}" srcOrd="0" destOrd="0" presId="urn:microsoft.com/office/officeart/2005/8/layout/orgChart1"/>
    <dgm:cxn modelId="{6E1A2F27-E423-4073-9B2D-6FB42F31BF16}" type="presParOf" srcId="{30654AC5-FB68-4858-B5BF-3013C7924263}" destId="{B81B2713-9E1C-4A94-9CB8-6138EE64240A}" srcOrd="1" destOrd="0" presId="urn:microsoft.com/office/officeart/2005/8/layout/orgChart1"/>
    <dgm:cxn modelId="{38394EFE-A101-458E-B7AA-004FECE34647}" type="presParOf" srcId="{B835CA2A-C6B7-4927-A76B-32DC46918F2B}" destId="{99207CD0-62C2-4BB8-AC0A-76EAA68478A8}" srcOrd="1" destOrd="0" presId="urn:microsoft.com/office/officeart/2005/8/layout/orgChart1"/>
    <dgm:cxn modelId="{4BC4A866-B426-4AC2-942C-033F58EB4D12}" type="presParOf" srcId="{B835CA2A-C6B7-4927-A76B-32DC46918F2B}" destId="{00BE4782-700B-45F7-AF4E-34A34D226B3F}" srcOrd="2" destOrd="0" presId="urn:microsoft.com/office/officeart/2005/8/layout/orgChart1"/>
    <dgm:cxn modelId="{9D5266F3-88D7-4366-8312-F0E568C0708F}" type="presParOf" srcId="{8661E2F6-F6D5-426B-94ED-865992F25246}" destId="{AEF651A4-2631-44F9-863B-7C35B16308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6F072-3214-45E8-A7D0-9D43742113D0}">
      <dsp:nvSpPr>
        <dsp:cNvPr id="0" name=""/>
        <dsp:cNvSpPr/>
      </dsp:nvSpPr>
      <dsp:spPr>
        <a:xfrm>
          <a:off x="4726857" y="1231168"/>
          <a:ext cx="3348170" cy="42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71"/>
              </a:lnTo>
              <a:lnTo>
                <a:pt x="3348170" y="214171"/>
              </a:lnTo>
              <a:lnTo>
                <a:pt x="3348170" y="4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74AB4-FA1E-46C5-A921-0283A07210D5}">
      <dsp:nvSpPr>
        <dsp:cNvPr id="0" name=""/>
        <dsp:cNvSpPr/>
      </dsp:nvSpPr>
      <dsp:spPr>
        <a:xfrm>
          <a:off x="4726857" y="1231168"/>
          <a:ext cx="1160298" cy="42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71"/>
              </a:lnTo>
              <a:lnTo>
                <a:pt x="1160298" y="214171"/>
              </a:lnTo>
              <a:lnTo>
                <a:pt x="1160298" y="4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EF6C5-B757-4621-96FB-595A9B1E6001}">
      <dsp:nvSpPr>
        <dsp:cNvPr id="0" name=""/>
        <dsp:cNvSpPr/>
      </dsp:nvSpPr>
      <dsp:spPr>
        <a:xfrm>
          <a:off x="3610801" y="1231168"/>
          <a:ext cx="1116056" cy="428342"/>
        </a:xfrm>
        <a:custGeom>
          <a:avLst/>
          <a:gdLst/>
          <a:ahLst/>
          <a:cxnLst/>
          <a:rect l="0" t="0" r="0" b="0"/>
          <a:pathLst>
            <a:path>
              <a:moveTo>
                <a:pt x="1116056" y="0"/>
              </a:moveTo>
              <a:lnTo>
                <a:pt x="1116056" y="214171"/>
              </a:lnTo>
              <a:lnTo>
                <a:pt x="0" y="214171"/>
              </a:lnTo>
              <a:lnTo>
                <a:pt x="0" y="4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F2F1C-F330-4997-8BB6-FAEC85B4F7F6}">
      <dsp:nvSpPr>
        <dsp:cNvPr id="0" name=""/>
        <dsp:cNvSpPr/>
      </dsp:nvSpPr>
      <dsp:spPr>
        <a:xfrm>
          <a:off x="1408181" y="1231168"/>
          <a:ext cx="3318676" cy="428342"/>
        </a:xfrm>
        <a:custGeom>
          <a:avLst/>
          <a:gdLst/>
          <a:ahLst/>
          <a:cxnLst/>
          <a:rect l="0" t="0" r="0" b="0"/>
          <a:pathLst>
            <a:path>
              <a:moveTo>
                <a:pt x="3318676" y="0"/>
              </a:moveTo>
              <a:lnTo>
                <a:pt x="3318676" y="214171"/>
              </a:lnTo>
              <a:lnTo>
                <a:pt x="0" y="214171"/>
              </a:lnTo>
              <a:lnTo>
                <a:pt x="0" y="428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874B3-8ECD-4D9A-82E3-908C61047DF2}">
      <dsp:nvSpPr>
        <dsp:cNvPr id="0" name=""/>
        <dsp:cNvSpPr/>
      </dsp:nvSpPr>
      <dsp:spPr>
        <a:xfrm>
          <a:off x="3404421" y="211305"/>
          <a:ext cx="2644873" cy="1019863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4421" y="211305"/>
        <a:ext cx="2644873" cy="1019863"/>
      </dsp:txXfrm>
    </dsp:sp>
    <dsp:sp modelId="{240BF105-AA0C-4A91-B81A-01FB9B6856AA}">
      <dsp:nvSpPr>
        <dsp:cNvPr id="0" name=""/>
        <dsp:cNvSpPr/>
      </dsp:nvSpPr>
      <dsp:spPr>
        <a:xfrm>
          <a:off x="388318" y="1659511"/>
          <a:ext cx="2039726" cy="186860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việc1: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xinh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xăn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chuột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88318" y="1659511"/>
        <a:ext cx="2039726" cy="1868604"/>
      </dsp:txXfrm>
    </dsp:sp>
    <dsp:sp modelId="{6D863D5D-1FCB-4F1F-9A15-FA870FB96AE9}">
      <dsp:nvSpPr>
        <dsp:cNvPr id="0" name=""/>
        <dsp:cNvSpPr/>
      </dsp:nvSpPr>
      <dsp:spPr>
        <a:xfrm>
          <a:off x="2590937" y="1659511"/>
          <a:ext cx="2039726" cy="186860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việc2: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gửi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mèo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590937" y="1659511"/>
        <a:ext cx="2039726" cy="1868604"/>
      </dsp:txXfrm>
    </dsp:sp>
    <dsp:sp modelId="{41A70973-9CAD-4DC2-89D0-A3FF89329DAC}">
      <dsp:nvSpPr>
        <dsp:cNvPr id="0" name=""/>
        <dsp:cNvSpPr/>
      </dsp:nvSpPr>
      <dsp:spPr>
        <a:xfrm>
          <a:off x="4867293" y="1659511"/>
          <a:ext cx="2039726" cy="1875273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việc3: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293" y="1659511"/>
        <a:ext cx="2039726" cy="1875273"/>
      </dsp:txXfrm>
    </dsp:sp>
    <dsp:sp modelId="{9EC36A43-176B-4457-891B-BDC78253FE13}">
      <dsp:nvSpPr>
        <dsp:cNvPr id="0" name=""/>
        <dsp:cNvSpPr/>
      </dsp:nvSpPr>
      <dsp:spPr>
        <a:xfrm>
          <a:off x="7055165" y="1659511"/>
          <a:ext cx="2039726" cy="180960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việc4: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5165" y="1659511"/>
        <a:ext cx="2039726" cy="180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9614-54A1-4826-A7BE-A59D9BB9AED7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F6F4-9E36-424B-B5AD-1D90197E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5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419944-64E0-4172-9565-9B8F9899618B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534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A40E6-3105-4348-904F-A68941D741E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4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3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50667-51A7-4145-AB87-62BC887308D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7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3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50667-51A7-4145-AB87-62BC887308D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5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71F10-47E3-45D3-A1C5-D8F6030C5B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68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155E0-60F2-4D3B-80BB-D4F599CC215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6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89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605BE-D1E2-4A36-BD02-5CEB748EE78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9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09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210D4-F56B-40D5-A716-5F5FEE96924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3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31A58-32EC-44D2-977B-1C2F5C0D529A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5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50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17AD0-3AE6-49BF-97B2-0396208ADAA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5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71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A45D0F-4B2A-4FFB-8A8F-E52EFF3C2D9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9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A8BABE-06B9-42CB-AF1F-4EB8B1B6887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1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2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0564-7D46-4E4C-A9F2-D15A2C6622A0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4002-7DE6-4538-B68E-2C3C625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4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657600" y="184151"/>
            <a:ext cx="3811588" cy="41592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VN" altLang="en-VN" sz="2100" b="1" dirty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1: TÔI VÀ CÁC BẠN</a:t>
            </a:r>
            <a:r>
              <a:rPr lang="vi-VN" altLang="en-VN" sz="1500" dirty="0">
                <a:ln>
                  <a:solidFill>
                    <a:srgbClr val="7030A0"/>
                  </a:solidFill>
                </a:ln>
                <a:ea typeface="Brush Script MT" panose="03060802040406070304" pitchFamily="66" charset="-122"/>
                <a:cs typeface="Brush Script MT" panose="03060802040406070304" pitchFamily="66" charset="-122"/>
              </a:rPr>
              <a:t>       </a:t>
            </a:r>
            <a:endParaRPr lang="en-VN" altLang="en-VN" sz="2100" b="1" dirty="0">
              <a:ln>
                <a:solidFill>
                  <a:srgbClr val="7030A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851775" y="61119"/>
            <a:ext cx="39576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i="1" dirty="0">
                <a:latin typeface="Bahnschrift SemiLight" panose="020B0502040204020203" pitchFamily="34" charset="0"/>
                <a:ea typeface="Brush Script MT" panose="03060802040406070304" pitchFamily="66" charset="0"/>
              </a:rPr>
              <a:t>Hạnh phúc đi đâu đấy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i="1" dirty="0">
                <a:latin typeface="Bahnschrift SemiLight" panose="020B0502040204020203" pitchFamily="34" charset="0"/>
                <a:ea typeface="Brush Script MT" panose="03060802040406070304" pitchFamily="66" charset="0"/>
              </a:rPr>
              <a:t>Đến chỗ có tình bạn</a:t>
            </a:r>
            <a:endParaRPr lang="en-US" altLang="en-US" sz="2400" i="1" dirty="0">
              <a:latin typeface="Bahnschrift SemiLight" panose="020B0502040204020203" pitchFamily="34" charset="0"/>
              <a:ea typeface="Brush Script MT" panose="030608020404060703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1600" i="1" dirty="0"/>
              <a:t>                          (Ngạn ngữ phương Tây)</a:t>
            </a:r>
            <a:r>
              <a:rPr lang="en-US" altLang="en-US" sz="1600" i="1" dirty="0"/>
              <a:t> 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27564"/>
            <a:ext cx="2133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4" t="6161" r="8333" b="3285"/>
          <a:stretch>
            <a:fillRect/>
          </a:stretch>
        </p:blipFill>
        <p:spPr bwMode="auto">
          <a:xfrm>
            <a:off x="8534400" y="4659314"/>
            <a:ext cx="2133600" cy="21812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14565" r="10480" b="26611"/>
          <a:stretch>
            <a:fillRect/>
          </a:stretch>
        </p:blipFill>
        <p:spPr bwMode="auto">
          <a:xfrm>
            <a:off x="3657600" y="4659314"/>
            <a:ext cx="4876800" cy="21812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27909" y="835958"/>
            <a:ext cx="57650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a.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Trước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khi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</a:p>
          <a:p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3: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Lập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d</a:t>
            </a:r>
            <a:r>
              <a:rPr lang="en-US" sz="2800" b="1" dirty="0" err="1" smtClean="0">
                <a:latin typeface="Times New Roman" pitchFamily="18" charset="0"/>
                <a:cs typeface="Calibri" pitchFamily="34" charset="0"/>
              </a:rPr>
              <a:t>àn</a:t>
            </a:r>
            <a:r>
              <a:rPr lang="en-US" sz="2800" b="1" dirty="0" smtClean="0">
                <a:latin typeface="Times New Roman" pitchFamily="18" charset="0"/>
                <a:cs typeface="Calibri" pitchFamily="34" charset="0"/>
              </a:rPr>
              <a:t> ý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9338" y="465138"/>
            <a:ext cx="5275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3.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hành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theo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các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9338" y="1925638"/>
            <a:ext cx="1025207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dàn ý bằng cách dựa vào các ý đã tìm được, sắp xếp lại theo ba phần lớn của bài văn, </a:t>
            </a:r>
            <a:r>
              <a:rPr lang="vi-V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S Mincho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Mở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định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gian,không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...)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vừa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1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40526" y="1672047"/>
            <a:ext cx="2050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83772" y="2495006"/>
            <a:ext cx="55386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vi-VN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Dựa </a:t>
            </a:r>
            <a:r>
              <a:rPr lang="vi-VN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vào dàn ý, viết thành bài văn kể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về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trải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nghiệm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của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mình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Cần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đảm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bảo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đặc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điểm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của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kiểu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bài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kể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lại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một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trải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nghiệm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ngôi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kể,cốt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truyện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,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nhân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vật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,…,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đảm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bảo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đủ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mở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bài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,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thân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bài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,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kết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bài</a:t>
            </a:r>
            <a:r>
              <a:rPr lang="en-US" sz="3200" dirty="0" smtClean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en-US" sz="3200" dirty="0">
              <a:solidFill>
                <a:srgbClr val="385723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2938" y="1947863"/>
            <a:ext cx="4181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352022" y="713421"/>
            <a:ext cx="5192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3.Thực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hành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theo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các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 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415052" y="1350607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a.Trước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khi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</a:p>
          <a:p>
            <a:r>
              <a:rPr lang="en-US" sz="2800" b="1" dirty="0" err="1">
                <a:latin typeface="Times New Roman" pitchFamily="18" charset="0"/>
                <a:ea typeface="MS Mincho" pitchFamily="49" charset="-128"/>
              </a:rPr>
              <a:t>b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.Viết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bài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092926" y="1824447"/>
            <a:ext cx="2050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96938" y="2452688"/>
            <a:ext cx="10179050" cy="3322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*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Kiểm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khoanh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tròn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).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Gạch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sai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phân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cấu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trúc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đúng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).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07764" y="528499"/>
            <a:ext cx="5185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3.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hành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theo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các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07764" y="945358"/>
            <a:ext cx="609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a.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Trước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khi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  <a:p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b.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bài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069976" y="1790700"/>
            <a:ext cx="3905236" cy="5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tabLst>
                <a:tab pos="1385888" algn="l"/>
              </a:tabLst>
            </a:pP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c.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Chỉnh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sửa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bài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0076" y="951323"/>
            <a:ext cx="3785011" cy="5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tabLst>
                <a:tab pos="1385888" algn="l"/>
              </a:tabLst>
            </a:pP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c.Chỉnh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sửa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bài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.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3954" y="1658349"/>
            <a:ext cx="9013825" cy="449262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+mn-cs"/>
              </a:rPr>
              <a:t>PHIẾU CHỈNH SỬA BÀI VIẾT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hoàn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chỉnh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trả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hỏi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1. 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?................................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xếp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?(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,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thay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đổi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lí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)...................................................................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quán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xưng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hô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?...........................................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4.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bổ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sung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bổ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sung.)..................................................................................................................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5.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bỏ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đoạn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bỏ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.)…………………………………………………………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6.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chữa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.)………………………</a:t>
            </a:r>
            <a:r>
              <a:rPr lang="en-US" sz="2200" dirty="0">
                <a:latin typeface="Times New Roman" panose="02020603050405020304" pitchFamily="18" charset="0"/>
                <a:ea typeface="MS Mincho"/>
                <a:cs typeface="+mn-cs"/>
              </a:rPr>
              <a:t>….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01988" y="1168950"/>
            <a:ext cx="4828566" cy="5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tabLst>
                <a:tab pos="1385888" algn="l"/>
              </a:tabLst>
            </a:pP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Hướng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dẫn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về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tự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học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ở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2671" y="2030766"/>
            <a:ext cx="9726658" cy="310854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mới:Chuẩn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00200" y="31750"/>
            <a:ext cx="9067800" cy="6794500"/>
          </a:xfrm>
          <a:prstGeom prst="roundRect">
            <a:avLst/>
          </a:prstGeom>
          <a:solidFill>
            <a:srgbClr val="00B0F0">
              <a:alpha val="5592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VN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690688" y="3810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87600"/>
            <a:ext cx="613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2891156" y="423864"/>
            <a:ext cx="7665717" cy="1749424"/>
            <a:chOff x="3627308" y="598645"/>
            <a:chExt cx="6318553" cy="1559764"/>
          </a:xfrm>
        </p:grpSpPr>
        <p:pic>
          <p:nvPicPr>
            <p:cNvPr id="6862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17"/>
            <p:cNvSpPr/>
            <p:nvPr/>
          </p:nvSpPr>
          <p:spPr>
            <a:xfrm>
              <a:off x="3627308" y="598645"/>
              <a:ext cx="5912916" cy="580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GIỚI THIỆU KIỂU BÀI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6750" y="-163513"/>
            <a:ext cx="16129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-127000"/>
            <a:ext cx="16144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9919" y="1272381"/>
            <a:ext cx="8578850" cy="505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199" y="2078038"/>
            <a:ext cx="6249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VD: “</a:t>
            </a:r>
            <a:r>
              <a:rPr lang="en-US" alt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9064" y="2640013"/>
            <a:ext cx="740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Sự việc chính: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06676" y="3319463"/>
            <a:ext cx="739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5954713"/>
            <a:ext cx="7732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57357" y="3599657"/>
            <a:ext cx="40751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8" y="3640138"/>
            <a:ext cx="40751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2975" y="1379538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63801" y="3724276"/>
            <a:ext cx="73945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Symbol" pitchFamily="2" charset="2"/>
              <a:buChar char="Þ"/>
              <a:defRPr/>
            </a:pP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bài kể lại một trải nghiệm. </a:t>
            </a:r>
          </a:p>
          <a:p>
            <a:pPr>
              <a:defRPr/>
            </a:pP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Sử dụng ngôi kể thứ nhất.</a:t>
            </a:r>
            <a:endParaRPr lang="en-VN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76500" y="2659064"/>
            <a:ext cx="740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25863" y="3311525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20640" y="3465514"/>
            <a:ext cx="213361" cy="114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VN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48326" y="3494088"/>
            <a:ext cx="2233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7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838704" y="375702"/>
            <a:ext cx="85145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TRẢI NGHIỆM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BẢN 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94416" y="1670200"/>
            <a:ext cx="71469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5888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Yêu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đối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với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kể</a:t>
            </a:r>
            <a:r>
              <a:rPr lang="en-US" sz="2800" b="1" dirty="0" smtClean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trải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</a:rPr>
              <a:t>nghiệm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3806" y="2724150"/>
            <a:ext cx="9704388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đáng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-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trung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vào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xảy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ra.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-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xúc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793142" y="725507"/>
            <a:ext cx="860571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TRẢI NGHIỆM CỦA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424" y="1878587"/>
            <a:ext cx="9487149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51098" y="2604094"/>
            <a:ext cx="93884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1385888" algn="l"/>
              </a:tabLst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*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Bước</a:t>
            </a:r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 1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văn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bản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“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nhỏ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”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1385888" algn="l"/>
              </a:tabLst>
            </a:pP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-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Đọc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lại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tác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phẩm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truyện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cần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kể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lại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.</a:t>
            </a:r>
            <a:endParaRPr lang="en-US" sz="3200" dirty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1385888" algn="l"/>
              </a:tabLst>
            </a:pP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-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Xem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xét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các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chi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tiết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35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946054" y="360522"/>
            <a:ext cx="829989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TRẢI NGHIỆM CỦA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2255" y="1539509"/>
            <a:ext cx="91074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25523" y="2482140"/>
            <a:ext cx="10140950" cy="26416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385888" algn="l"/>
              </a:tabLst>
            </a:pP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-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Vì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sao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em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biết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câu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chuyện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này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được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kể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ở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ngôi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thứ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nhất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?</a:t>
            </a:r>
            <a:endParaRPr lang="en-US" sz="2400" dirty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tabLst>
                <a:tab pos="1385888" algn="l"/>
              </a:tabLst>
            </a:pP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- </a:t>
            </a:r>
            <a:r>
              <a:rPr lang="en-US" sz="2400" dirty="0" err="1" smtClean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Phần</a:t>
            </a:r>
            <a:r>
              <a:rPr lang="en-US" sz="2400" dirty="0" smtClean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đoạn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nào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của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bài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giới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thiệu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câu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chuyện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?</a:t>
            </a:r>
            <a:endParaRPr lang="en-US" sz="2400" dirty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tabLst>
                <a:tab pos="1385888" algn="l"/>
              </a:tabLst>
            </a:pP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-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Bài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tập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trung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kể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vào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sự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việc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nào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ea typeface="MS Mincho" pitchFamily="49" charset="-128"/>
              </a:rPr>
              <a:t>?</a:t>
            </a:r>
            <a:endParaRPr lang="en-US" sz="2400" dirty="0">
              <a:solidFill>
                <a:srgbClr val="3857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tabLst>
                <a:tab pos="1385888" algn="l"/>
              </a:tabLst>
            </a:pP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15000"/>
              </a:lnSpc>
              <a:tabLst>
                <a:tab pos="1385888" algn="l"/>
              </a:tabLst>
            </a:pP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46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926460" y="388059"/>
            <a:ext cx="833907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TRẢI NGHIỆM CỦA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052" y="1500822"/>
            <a:ext cx="91074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6264" y="2212022"/>
            <a:ext cx="94392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* </a:t>
            </a:r>
            <a:r>
              <a:rPr lang="vi-VN" sz="3200" b="1" u="sng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Bước 2</a:t>
            </a:r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: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xét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phân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tích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yêu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cầu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cụ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: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+ </a:t>
            </a:r>
            <a:r>
              <a:rPr lang="en-US" sz="3200" b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Ngôi</a:t>
            </a:r>
            <a:r>
              <a:rPr lang="en-US" sz="3200" b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kể</a:t>
            </a:r>
            <a:r>
              <a:rPr lang="en-US" sz="3200" b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thứ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nhất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vì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kể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chuyện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xưng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“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tôi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”: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+ </a:t>
            </a:r>
            <a:r>
              <a:rPr lang="en-US" sz="3200" b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Mở</a:t>
            </a:r>
            <a:r>
              <a:rPr lang="en-US" sz="3200" b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Phần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đầu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đã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giới</a:t>
            </a:r>
            <a:r>
              <a:rPr lang="en-US" sz="3200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thiệu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trải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nghiệm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cùng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bạn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nhỏ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ấy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là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câu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chuyện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đáng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nhớ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với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cả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ba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mẹ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 con </a:t>
            </a:r>
            <a:r>
              <a:rPr lang="en-US" sz="3200" i="1" dirty="0" err="1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tôi</a:t>
            </a:r>
            <a:r>
              <a:rPr lang="en-US" sz="3200" i="1" dirty="0">
                <a:solidFill>
                  <a:srgbClr val="385723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en-US" sz="3200" dirty="0">
              <a:solidFill>
                <a:srgbClr val="385723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594532" y="280988"/>
            <a:ext cx="84043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TRẢI NGHIỆM CỦA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38" y="1343025"/>
            <a:ext cx="91074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Diagram 25"/>
          <p:cNvGraphicFramePr/>
          <p:nvPr/>
        </p:nvGraphicFramePr>
        <p:xfrm>
          <a:off x="1221659" y="1947569"/>
          <a:ext cx="9453716" cy="3746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301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ình nền powerpoint đơn giản tinh tế 04 | Hình nền, Khung ảnh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96938" y="312738"/>
            <a:ext cx="5185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3.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hành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theo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các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22375" y="666849"/>
            <a:ext cx="609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a.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Trước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khi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:</a:t>
            </a:r>
          </a:p>
          <a:p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Bước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1: </a:t>
            </a:r>
            <a:r>
              <a:rPr lang="en-US" sz="2800" b="1" dirty="0" err="1">
                <a:latin typeface="Times New Roman" pitchFamily="18" charset="0"/>
                <a:ea typeface="MS Mincho" pitchFamily="49" charset="-128"/>
              </a:rPr>
              <a:t>Chọn</a:t>
            </a:r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latin typeface="Times New Roman" pitchFamily="18" charset="0"/>
                <a:ea typeface="MS Mincho" pitchFamily="49" charset="-128"/>
              </a:rPr>
              <a:t>lựa</a:t>
            </a:r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latin typeface="Times New Roman" pitchFamily="18" charset="0"/>
                <a:ea typeface="MS Mincho" pitchFamily="49" charset="-128"/>
              </a:rPr>
              <a:t>đề</a:t>
            </a:r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>
                <a:latin typeface="Times New Roman" pitchFamily="18" charset="0"/>
                <a:ea typeface="MS Mincho" pitchFamily="49" charset="-128"/>
              </a:rPr>
              <a:t>tài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  <a:p>
            <a:r>
              <a:rPr lang="en-US" sz="2800" b="1" dirty="0">
                <a:latin typeface="Times New Roman" pitchFamily="18" charset="0"/>
                <a:ea typeface="MS Mincho" pitchFamily="49" charset="-128"/>
              </a:rPr>
              <a:t>B</a:t>
            </a:r>
            <a:r>
              <a:rPr lang="vi-VN" sz="2800" b="1" dirty="0">
                <a:latin typeface="Times New Roman" pitchFamily="18" charset="0"/>
                <a:ea typeface="MS Mincho" pitchFamily="49" charset="-128"/>
              </a:rPr>
              <a:t>ước 2:</a:t>
            </a:r>
            <a:r>
              <a:rPr lang="vi-VN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vi-VN" sz="2800" b="1" dirty="0">
                <a:latin typeface="Times New Roman" pitchFamily="18" charset="0"/>
                <a:cs typeface="Calibri" pitchFamily="34" charset="0"/>
              </a:rPr>
              <a:t>Tìm ý 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( </a:t>
            </a:r>
            <a:r>
              <a:rPr lang="en-US" sz="2800" b="1" dirty="0" err="1">
                <a:latin typeface="Times New Roman" pitchFamily="18" charset="0"/>
                <a:cs typeface="Calibri" pitchFamily="34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Calibri" pitchFamily="34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Calibri" pitchFamily="34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ý)</a:t>
            </a:r>
            <a:endParaRPr lang="en-US" sz="28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4915" y="1790234"/>
            <a:ext cx="6635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TÌM Ý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78706"/>
              </p:ext>
            </p:extLst>
          </p:nvPr>
        </p:nvGraphicFramePr>
        <p:xfrm>
          <a:off x="1081088" y="2405957"/>
          <a:ext cx="10029825" cy="3726496"/>
        </p:xfrm>
        <a:graphic>
          <a:graphicData uri="http://schemas.openxmlformats.org/drawingml/2006/table">
            <a:tbl>
              <a:tblPr/>
              <a:tblGrid>
                <a:gridCol w="718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 biến của câu chuyện: Điều gì đã xảy ra? Theo thứ tự như thế nào?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sao câu chuyện lại xảy ra như vậy?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857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857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1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1064</Words>
  <Application>Microsoft Office PowerPoint</Application>
  <PresentationFormat>Widescreen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 UI</vt:lpstr>
      <vt:lpstr>Arial</vt:lpstr>
      <vt:lpstr>Bahnschrift SemiLight</vt:lpstr>
      <vt:lpstr>Brush Script MT</vt:lpstr>
      <vt:lpstr>Calibri</vt:lpstr>
      <vt:lpstr>Calibri Light</vt:lpstr>
      <vt:lpstr>MS Mincho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2023-10-05T13:21:54Z</dcterms:created>
  <dcterms:modified xsi:type="dcterms:W3CDTF">2023-10-26T00:00:24Z</dcterms:modified>
</cp:coreProperties>
</file>