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0" r:id="rId2"/>
    <p:sldId id="311" r:id="rId3"/>
    <p:sldId id="297" r:id="rId4"/>
    <p:sldId id="306" r:id="rId5"/>
    <p:sldId id="325" r:id="rId6"/>
    <p:sldId id="330" r:id="rId7"/>
    <p:sldId id="326" r:id="rId8"/>
    <p:sldId id="327" r:id="rId9"/>
    <p:sldId id="328" r:id="rId10"/>
    <p:sldId id="329" r:id="rId11"/>
    <p:sldId id="335" r:id="rId12"/>
    <p:sldId id="331" r:id="rId13"/>
    <p:sldId id="332" r:id="rId14"/>
    <p:sldId id="333" r:id="rId15"/>
    <p:sldId id="336"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8000"/>
    <a:srgbClr val="FF6600"/>
    <a:srgbClr val="CC0099"/>
    <a:srgbClr val="AAEBF4"/>
    <a:srgbClr val="FF0000"/>
    <a:srgbClr val="33CC33"/>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6" autoAdjust="0"/>
    <p:restoredTop sz="73968" autoAdjust="0"/>
  </p:normalViewPr>
  <p:slideViewPr>
    <p:cSldViewPr>
      <p:cViewPr varScale="1">
        <p:scale>
          <a:sx n="73" d="100"/>
          <a:sy n="73" d="100"/>
        </p:scale>
        <p:origin x="129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90EE8F-A923-6F61-3264-4A73CCA2937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0935704-F757-BB23-7C1B-38BF1ECCD5B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921A9EE-C944-406F-BF48-2038A60D831C}" type="datetimeFigureOut">
              <a:rPr lang="en-US"/>
              <a:pPr>
                <a:defRPr/>
              </a:pPr>
              <a:t>4/19/2024</a:t>
            </a:fld>
            <a:endParaRPr lang="en-US"/>
          </a:p>
        </p:txBody>
      </p:sp>
      <p:sp>
        <p:nvSpPr>
          <p:cNvPr id="4" name="Slide Image Placeholder 3">
            <a:extLst>
              <a:ext uri="{FF2B5EF4-FFF2-40B4-BE49-F238E27FC236}">
                <a16:creationId xmlns:a16="http://schemas.microsoft.com/office/drawing/2014/main" id="{D08B7282-0F84-3431-B33D-36AEFEB1A94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6AB74A-0505-1CA4-7276-AC3B6FC2153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2617A8F-5C68-4C8A-C286-028F86ADD95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68CBACD2-3A0A-CB4C-585B-9CB019FEEFA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FEE9162-2BA8-4F28-BC94-3C5258484354}" type="slidenum">
              <a:rPr lang="en-US" altLang="vi-VN"/>
              <a:pPr/>
              <a:t>‹#›</a:t>
            </a:fld>
            <a:endParaRPr lang="en-US" altLang="vi-VN"/>
          </a:p>
        </p:txBody>
      </p:sp>
    </p:spTree>
    <p:extLst>
      <p:ext uri="{BB962C8B-B14F-4D97-AF65-F5344CB8AC3E}">
        <p14:creationId xmlns:p14="http://schemas.microsoft.com/office/powerpoint/2010/main" val="1957809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FEB1F4C-1654-3832-D4BB-5930AAB504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D4F0DBDF-5801-CAA9-096C-ABDBBDEEAC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7172" name="Slide Number Placeholder 3">
            <a:extLst>
              <a:ext uri="{FF2B5EF4-FFF2-40B4-BE49-F238E27FC236}">
                <a16:creationId xmlns:a16="http://schemas.microsoft.com/office/drawing/2014/main" id="{90E9D253-E5C9-A177-61C5-392392EDA9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B332671-EB02-4396-9FEF-96F53E1CC3A6}" type="slidenum">
              <a:rPr lang="en-US" altLang="vi-VN"/>
              <a:pPr/>
              <a:t>2</a:t>
            </a:fld>
            <a:endParaRPr lang="en-US" alt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0341F68-B203-CECB-AD48-886D9426DB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64B658F-6A06-D01B-4971-4812C4B8F4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9220" name="Slide Number Placeholder 3">
            <a:extLst>
              <a:ext uri="{FF2B5EF4-FFF2-40B4-BE49-F238E27FC236}">
                <a16:creationId xmlns:a16="http://schemas.microsoft.com/office/drawing/2014/main" id="{651FACB8-277C-1E9B-49D0-3FBE1B5B0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D394D66-1AD9-45B7-95E5-72127E34E9F0}" type="slidenum">
              <a:rPr lang="en-US" altLang="vi-VN"/>
              <a:pPr/>
              <a:t>3</a:t>
            </a:fld>
            <a:endParaRPr lang="en-US" alt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F121B16-3181-FB89-AD34-25F9CCC973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FFF716A-C995-27E2-65DA-3D8BCD2C06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11268" name="Slide Number Placeholder 3">
            <a:extLst>
              <a:ext uri="{FF2B5EF4-FFF2-40B4-BE49-F238E27FC236}">
                <a16:creationId xmlns:a16="http://schemas.microsoft.com/office/drawing/2014/main" id="{BEA386E3-2893-08D8-7BC1-D23B03F4EB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5842EC3-2BB5-4889-9A60-8CA2777887B5}" type="slidenum">
              <a:rPr lang="en-US" altLang="vi-VN"/>
              <a:pPr/>
              <a:t>4</a:t>
            </a:fld>
            <a:endParaRPr lang="en-US" alt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5D4135D-A2AA-A973-BD13-5658E312E5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13DAC390-9C73-862F-1C2B-7FC5391315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14340" name="Slide Number Placeholder 3">
            <a:extLst>
              <a:ext uri="{FF2B5EF4-FFF2-40B4-BE49-F238E27FC236}">
                <a16:creationId xmlns:a16="http://schemas.microsoft.com/office/drawing/2014/main" id="{E542744F-9E79-3E2B-6586-28C9CAD743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411A26-6224-47C8-B32A-3F2D8DAC8C63}" type="slidenum">
              <a:rPr lang="en-US" altLang="vi-VN"/>
              <a:pPr/>
              <a:t>6</a:t>
            </a:fld>
            <a:endParaRPr lang="en-US" alt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8180010-1622-EDF5-8921-241AD7ED68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57ABDBB-CA3F-8487-B16B-7F03A418D2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19460" name="Slide Number Placeholder 3">
            <a:extLst>
              <a:ext uri="{FF2B5EF4-FFF2-40B4-BE49-F238E27FC236}">
                <a16:creationId xmlns:a16="http://schemas.microsoft.com/office/drawing/2014/main" id="{C7FCA837-05C7-E77B-2F87-63C71741F0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FA9358A-22ED-451B-BA28-D13A95E0B095}" type="slidenum">
              <a:rPr lang="en-US" altLang="vi-VN"/>
              <a:pPr/>
              <a:t>10</a:t>
            </a:fld>
            <a:endParaRPr lang="en-US" alt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B7466C2-4F6C-647F-75FE-7B5B6A85AF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64D436B6-FA07-7283-37B2-B87E502FA0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22532" name="Slide Number Placeholder 3">
            <a:extLst>
              <a:ext uri="{FF2B5EF4-FFF2-40B4-BE49-F238E27FC236}">
                <a16:creationId xmlns:a16="http://schemas.microsoft.com/office/drawing/2014/main" id="{A577F5C8-19A3-A6FF-6DE1-1BEE132CCC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6064694-DFCE-4395-B56C-D769CBD96F43}" type="slidenum">
              <a:rPr lang="en-US" altLang="vi-VN"/>
              <a:pPr/>
              <a:t>12</a:t>
            </a:fld>
            <a:endParaRPr lang="en-US" alt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CBF3CA4-7278-6509-3215-20C987D336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656DCC0A-6B04-458F-287A-528CE80BED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24580" name="Slide Number Placeholder 3">
            <a:extLst>
              <a:ext uri="{FF2B5EF4-FFF2-40B4-BE49-F238E27FC236}">
                <a16:creationId xmlns:a16="http://schemas.microsoft.com/office/drawing/2014/main" id="{44E0953B-09A6-5E97-191B-13B1555911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5C5582F-23DB-4C33-8619-470316EAE596}" type="slidenum">
              <a:rPr lang="en-US" altLang="vi-VN"/>
              <a:pPr/>
              <a:t>13</a:t>
            </a:fld>
            <a:endParaRPr lang="en-US" altLang="vi-V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2439030-957E-065C-2199-C3A50FEEB6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D85FFDA-631E-5F31-8A55-359161D61A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26628" name="Slide Number Placeholder 3">
            <a:extLst>
              <a:ext uri="{FF2B5EF4-FFF2-40B4-BE49-F238E27FC236}">
                <a16:creationId xmlns:a16="http://schemas.microsoft.com/office/drawing/2014/main" id="{E745F8D6-EAC8-B338-A0B4-D7F7B4AE42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E044CCC-6022-4568-9D5F-1A85A36B0A88}" type="slidenum">
              <a:rPr lang="en-US" altLang="vi-VN"/>
              <a:pPr/>
              <a:t>14</a:t>
            </a:fld>
            <a:endParaRPr lang="en-US"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5C968E2-C796-808D-3ABB-2EBC8683818E}"/>
              </a:ext>
            </a:extLst>
          </p:cNvPr>
          <p:cNvSpPr>
            <a:spLocks noGrp="1"/>
          </p:cNvSpPr>
          <p:nvPr>
            <p:ph type="dt" sz="half" idx="10"/>
          </p:nvPr>
        </p:nvSpPr>
        <p:spPr/>
        <p:txBody>
          <a:bodyPr/>
          <a:lstStyle>
            <a:lvl1pPr>
              <a:defRPr/>
            </a:lvl1pPr>
          </a:lstStyle>
          <a:p>
            <a:pPr>
              <a:defRPr/>
            </a:pPr>
            <a:fld id="{31609353-268A-4699-A720-1B0A9AE2BBD8}" type="datetimeFigureOut">
              <a:rPr lang="en-US"/>
              <a:pPr>
                <a:defRPr/>
              </a:pPr>
              <a:t>4/19/2024</a:t>
            </a:fld>
            <a:endParaRPr lang="en-US"/>
          </a:p>
        </p:txBody>
      </p:sp>
      <p:sp>
        <p:nvSpPr>
          <p:cNvPr id="5" name="Footer Placeholder 4">
            <a:extLst>
              <a:ext uri="{FF2B5EF4-FFF2-40B4-BE49-F238E27FC236}">
                <a16:creationId xmlns:a16="http://schemas.microsoft.com/office/drawing/2014/main" id="{986A01FF-4F67-C4B1-763F-A50D5B7838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1550ED-6655-C5C1-C1E3-1A78C95C0152}"/>
              </a:ext>
            </a:extLst>
          </p:cNvPr>
          <p:cNvSpPr>
            <a:spLocks noGrp="1"/>
          </p:cNvSpPr>
          <p:nvPr>
            <p:ph type="sldNum" sz="quarter" idx="12"/>
          </p:nvPr>
        </p:nvSpPr>
        <p:spPr/>
        <p:txBody>
          <a:bodyPr/>
          <a:lstStyle>
            <a:lvl1pPr>
              <a:defRPr/>
            </a:lvl1pPr>
          </a:lstStyle>
          <a:p>
            <a:fld id="{A79F4170-9682-454B-86B0-835E7BDA7A3D}" type="slidenum">
              <a:rPr lang="en-US" altLang="vi-VN"/>
              <a:pPr/>
              <a:t>‹#›</a:t>
            </a:fld>
            <a:endParaRPr lang="en-US" altLang="vi-VN"/>
          </a:p>
        </p:txBody>
      </p:sp>
    </p:spTree>
    <p:extLst>
      <p:ext uri="{BB962C8B-B14F-4D97-AF65-F5344CB8AC3E}">
        <p14:creationId xmlns:p14="http://schemas.microsoft.com/office/powerpoint/2010/main" val="48447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77713-9679-8553-1023-A48D2127667B}"/>
              </a:ext>
            </a:extLst>
          </p:cNvPr>
          <p:cNvSpPr>
            <a:spLocks noGrp="1"/>
          </p:cNvSpPr>
          <p:nvPr>
            <p:ph type="dt" sz="half" idx="10"/>
          </p:nvPr>
        </p:nvSpPr>
        <p:spPr/>
        <p:txBody>
          <a:bodyPr/>
          <a:lstStyle>
            <a:lvl1pPr>
              <a:defRPr/>
            </a:lvl1pPr>
          </a:lstStyle>
          <a:p>
            <a:pPr>
              <a:defRPr/>
            </a:pPr>
            <a:fld id="{5BC91C6D-2861-4C60-B936-1F522F65936F}" type="datetimeFigureOut">
              <a:rPr lang="en-US"/>
              <a:pPr>
                <a:defRPr/>
              </a:pPr>
              <a:t>4/19/2024</a:t>
            </a:fld>
            <a:endParaRPr lang="en-US"/>
          </a:p>
        </p:txBody>
      </p:sp>
      <p:sp>
        <p:nvSpPr>
          <p:cNvPr id="5" name="Footer Placeholder 4">
            <a:extLst>
              <a:ext uri="{FF2B5EF4-FFF2-40B4-BE49-F238E27FC236}">
                <a16:creationId xmlns:a16="http://schemas.microsoft.com/office/drawing/2014/main" id="{8F82C57E-7EFF-8A80-56B2-20158BD271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7E8F70-AB14-1AFA-B9BD-DAB2F5574811}"/>
              </a:ext>
            </a:extLst>
          </p:cNvPr>
          <p:cNvSpPr>
            <a:spLocks noGrp="1"/>
          </p:cNvSpPr>
          <p:nvPr>
            <p:ph type="sldNum" sz="quarter" idx="12"/>
          </p:nvPr>
        </p:nvSpPr>
        <p:spPr/>
        <p:txBody>
          <a:bodyPr/>
          <a:lstStyle>
            <a:lvl1pPr>
              <a:defRPr/>
            </a:lvl1pPr>
          </a:lstStyle>
          <a:p>
            <a:fld id="{7137C84C-DCA7-4EB0-BF39-207715CBDD9C}" type="slidenum">
              <a:rPr lang="en-US" altLang="vi-VN"/>
              <a:pPr/>
              <a:t>‹#›</a:t>
            </a:fld>
            <a:endParaRPr lang="en-US" altLang="vi-VN"/>
          </a:p>
        </p:txBody>
      </p:sp>
    </p:spTree>
    <p:extLst>
      <p:ext uri="{BB962C8B-B14F-4D97-AF65-F5344CB8AC3E}">
        <p14:creationId xmlns:p14="http://schemas.microsoft.com/office/powerpoint/2010/main" val="3547691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F4EC7-499B-A7DB-6504-DE4387B9C9A7}"/>
              </a:ext>
            </a:extLst>
          </p:cNvPr>
          <p:cNvSpPr>
            <a:spLocks noGrp="1"/>
          </p:cNvSpPr>
          <p:nvPr>
            <p:ph type="dt" sz="half" idx="10"/>
          </p:nvPr>
        </p:nvSpPr>
        <p:spPr/>
        <p:txBody>
          <a:bodyPr/>
          <a:lstStyle>
            <a:lvl1pPr>
              <a:defRPr/>
            </a:lvl1pPr>
          </a:lstStyle>
          <a:p>
            <a:pPr>
              <a:defRPr/>
            </a:pPr>
            <a:fld id="{677BDDE4-9417-4CBB-847D-2D8FBB90CAAB}" type="datetimeFigureOut">
              <a:rPr lang="en-US"/>
              <a:pPr>
                <a:defRPr/>
              </a:pPr>
              <a:t>4/19/2024</a:t>
            </a:fld>
            <a:endParaRPr lang="en-US"/>
          </a:p>
        </p:txBody>
      </p:sp>
      <p:sp>
        <p:nvSpPr>
          <p:cNvPr id="5" name="Footer Placeholder 4">
            <a:extLst>
              <a:ext uri="{FF2B5EF4-FFF2-40B4-BE49-F238E27FC236}">
                <a16:creationId xmlns:a16="http://schemas.microsoft.com/office/drawing/2014/main" id="{DBCC6848-D38B-AF28-6011-4289695CC1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C0950B-A48D-24F9-AE75-EB59DDBADFA9}"/>
              </a:ext>
            </a:extLst>
          </p:cNvPr>
          <p:cNvSpPr>
            <a:spLocks noGrp="1"/>
          </p:cNvSpPr>
          <p:nvPr>
            <p:ph type="sldNum" sz="quarter" idx="12"/>
          </p:nvPr>
        </p:nvSpPr>
        <p:spPr/>
        <p:txBody>
          <a:bodyPr/>
          <a:lstStyle>
            <a:lvl1pPr>
              <a:defRPr/>
            </a:lvl1pPr>
          </a:lstStyle>
          <a:p>
            <a:fld id="{6035D4FF-0C24-4383-BA68-F403DFD40418}" type="slidenum">
              <a:rPr lang="en-US" altLang="vi-VN"/>
              <a:pPr/>
              <a:t>‹#›</a:t>
            </a:fld>
            <a:endParaRPr lang="en-US" altLang="vi-VN"/>
          </a:p>
        </p:txBody>
      </p:sp>
    </p:spTree>
    <p:extLst>
      <p:ext uri="{BB962C8B-B14F-4D97-AF65-F5344CB8AC3E}">
        <p14:creationId xmlns:p14="http://schemas.microsoft.com/office/powerpoint/2010/main" val="3905139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72D81BF-ACA8-CA68-9B81-26D356965F7B}"/>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B20A2F4-E2DA-1396-F664-A29D439E8F0E}"/>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AFAFC80-3423-EE30-C117-518F92540431}"/>
              </a:ext>
            </a:extLst>
          </p:cNvPr>
          <p:cNvSpPr>
            <a:spLocks noGrp="1" noChangeArrowheads="1"/>
          </p:cNvSpPr>
          <p:nvPr>
            <p:ph type="sldNum" sz="quarter" idx="12"/>
          </p:nvPr>
        </p:nvSpPr>
        <p:spPr/>
        <p:txBody>
          <a:bodyPr/>
          <a:lstStyle>
            <a:lvl1pPr>
              <a:defRPr/>
            </a:lvl1pPr>
          </a:lstStyle>
          <a:p>
            <a:fld id="{5F9E2B44-2C1D-4912-B303-4A52BF330BF5}" type="slidenum">
              <a:rPr lang="en-US" altLang="vi-VN"/>
              <a:pPr/>
              <a:t>‹#›</a:t>
            </a:fld>
            <a:endParaRPr lang="en-US" altLang="vi-VN"/>
          </a:p>
        </p:txBody>
      </p:sp>
    </p:spTree>
    <p:extLst>
      <p:ext uri="{BB962C8B-B14F-4D97-AF65-F5344CB8AC3E}">
        <p14:creationId xmlns:p14="http://schemas.microsoft.com/office/powerpoint/2010/main" val="360167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7DCD23-3BF8-A9CE-53A3-0773E7E20E0C}"/>
              </a:ext>
            </a:extLst>
          </p:cNvPr>
          <p:cNvSpPr>
            <a:spLocks noGrp="1"/>
          </p:cNvSpPr>
          <p:nvPr>
            <p:ph type="dt" sz="half" idx="10"/>
          </p:nvPr>
        </p:nvSpPr>
        <p:spPr/>
        <p:txBody>
          <a:bodyPr/>
          <a:lstStyle>
            <a:lvl1pPr>
              <a:defRPr/>
            </a:lvl1pPr>
          </a:lstStyle>
          <a:p>
            <a:pPr>
              <a:defRPr/>
            </a:pPr>
            <a:fld id="{82D218EB-BE49-41FB-9CAA-7C98084D6A53}" type="datetimeFigureOut">
              <a:rPr lang="en-US"/>
              <a:pPr>
                <a:defRPr/>
              </a:pPr>
              <a:t>4/19/2024</a:t>
            </a:fld>
            <a:endParaRPr lang="en-US"/>
          </a:p>
        </p:txBody>
      </p:sp>
      <p:sp>
        <p:nvSpPr>
          <p:cNvPr id="5" name="Footer Placeholder 4">
            <a:extLst>
              <a:ext uri="{FF2B5EF4-FFF2-40B4-BE49-F238E27FC236}">
                <a16:creationId xmlns:a16="http://schemas.microsoft.com/office/drawing/2014/main" id="{17BAC243-7DCC-972D-2978-42F83CD6A2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0E96AD-BD79-1D60-0283-7EA32A6764A9}"/>
              </a:ext>
            </a:extLst>
          </p:cNvPr>
          <p:cNvSpPr>
            <a:spLocks noGrp="1"/>
          </p:cNvSpPr>
          <p:nvPr>
            <p:ph type="sldNum" sz="quarter" idx="12"/>
          </p:nvPr>
        </p:nvSpPr>
        <p:spPr/>
        <p:txBody>
          <a:bodyPr/>
          <a:lstStyle>
            <a:lvl1pPr>
              <a:defRPr/>
            </a:lvl1pPr>
          </a:lstStyle>
          <a:p>
            <a:fld id="{A4D0A1B5-C4A9-4979-9855-494B4D695602}" type="slidenum">
              <a:rPr lang="en-US" altLang="vi-VN"/>
              <a:pPr/>
              <a:t>‹#›</a:t>
            </a:fld>
            <a:endParaRPr lang="en-US" altLang="vi-VN"/>
          </a:p>
        </p:txBody>
      </p:sp>
    </p:spTree>
    <p:extLst>
      <p:ext uri="{BB962C8B-B14F-4D97-AF65-F5344CB8AC3E}">
        <p14:creationId xmlns:p14="http://schemas.microsoft.com/office/powerpoint/2010/main" val="44016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BEA9AF-9E04-C59F-9AB8-6057325158DD}"/>
              </a:ext>
            </a:extLst>
          </p:cNvPr>
          <p:cNvSpPr>
            <a:spLocks noGrp="1"/>
          </p:cNvSpPr>
          <p:nvPr>
            <p:ph type="dt" sz="half" idx="10"/>
          </p:nvPr>
        </p:nvSpPr>
        <p:spPr/>
        <p:txBody>
          <a:bodyPr/>
          <a:lstStyle>
            <a:lvl1pPr>
              <a:defRPr/>
            </a:lvl1pPr>
          </a:lstStyle>
          <a:p>
            <a:pPr>
              <a:defRPr/>
            </a:pPr>
            <a:fld id="{4FAAA82C-A899-4F08-A704-4260CCCC92F3}" type="datetimeFigureOut">
              <a:rPr lang="en-US"/>
              <a:pPr>
                <a:defRPr/>
              </a:pPr>
              <a:t>4/19/2024</a:t>
            </a:fld>
            <a:endParaRPr lang="en-US"/>
          </a:p>
        </p:txBody>
      </p:sp>
      <p:sp>
        <p:nvSpPr>
          <p:cNvPr id="5" name="Footer Placeholder 4">
            <a:extLst>
              <a:ext uri="{FF2B5EF4-FFF2-40B4-BE49-F238E27FC236}">
                <a16:creationId xmlns:a16="http://schemas.microsoft.com/office/drawing/2014/main" id="{E68D1437-8CF9-972E-9FC0-4A9A83416C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3DD64C-05FD-F698-C05A-2FB89566DFA1}"/>
              </a:ext>
            </a:extLst>
          </p:cNvPr>
          <p:cNvSpPr>
            <a:spLocks noGrp="1"/>
          </p:cNvSpPr>
          <p:nvPr>
            <p:ph type="sldNum" sz="quarter" idx="12"/>
          </p:nvPr>
        </p:nvSpPr>
        <p:spPr/>
        <p:txBody>
          <a:bodyPr/>
          <a:lstStyle>
            <a:lvl1pPr>
              <a:defRPr/>
            </a:lvl1pPr>
          </a:lstStyle>
          <a:p>
            <a:fld id="{30FE484C-E3D1-4DDF-A760-32D3571ED773}" type="slidenum">
              <a:rPr lang="en-US" altLang="vi-VN"/>
              <a:pPr/>
              <a:t>‹#›</a:t>
            </a:fld>
            <a:endParaRPr lang="en-US" altLang="vi-VN"/>
          </a:p>
        </p:txBody>
      </p:sp>
    </p:spTree>
    <p:extLst>
      <p:ext uri="{BB962C8B-B14F-4D97-AF65-F5344CB8AC3E}">
        <p14:creationId xmlns:p14="http://schemas.microsoft.com/office/powerpoint/2010/main" val="60681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613C780-52A0-2D75-5671-656E228E87B4}"/>
              </a:ext>
            </a:extLst>
          </p:cNvPr>
          <p:cNvSpPr>
            <a:spLocks noGrp="1"/>
          </p:cNvSpPr>
          <p:nvPr>
            <p:ph type="dt" sz="half" idx="10"/>
          </p:nvPr>
        </p:nvSpPr>
        <p:spPr/>
        <p:txBody>
          <a:bodyPr/>
          <a:lstStyle>
            <a:lvl1pPr>
              <a:defRPr/>
            </a:lvl1pPr>
          </a:lstStyle>
          <a:p>
            <a:pPr>
              <a:defRPr/>
            </a:pPr>
            <a:fld id="{475F9872-FD5E-46D3-9A1A-46BA1E1BF609}" type="datetimeFigureOut">
              <a:rPr lang="en-US"/>
              <a:pPr>
                <a:defRPr/>
              </a:pPr>
              <a:t>4/19/2024</a:t>
            </a:fld>
            <a:endParaRPr lang="en-US"/>
          </a:p>
        </p:txBody>
      </p:sp>
      <p:sp>
        <p:nvSpPr>
          <p:cNvPr id="6" name="Footer Placeholder 4">
            <a:extLst>
              <a:ext uri="{FF2B5EF4-FFF2-40B4-BE49-F238E27FC236}">
                <a16:creationId xmlns:a16="http://schemas.microsoft.com/office/drawing/2014/main" id="{ECCBBBEC-D8D4-FBC5-2B4B-CBF2772BBC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F9853C5-E167-03D8-A970-B3060CDB2361}"/>
              </a:ext>
            </a:extLst>
          </p:cNvPr>
          <p:cNvSpPr>
            <a:spLocks noGrp="1"/>
          </p:cNvSpPr>
          <p:nvPr>
            <p:ph type="sldNum" sz="quarter" idx="12"/>
          </p:nvPr>
        </p:nvSpPr>
        <p:spPr/>
        <p:txBody>
          <a:bodyPr/>
          <a:lstStyle>
            <a:lvl1pPr>
              <a:defRPr/>
            </a:lvl1pPr>
          </a:lstStyle>
          <a:p>
            <a:fld id="{21A2C401-4D46-496A-ACD6-A6C52149EA19}" type="slidenum">
              <a:rPr lang="en-US" altLang="vi-VN"/>
              <a:pPr/>
              <a:t>‹#›</a:t>
            </a:fld>
            <a:endParaRPr lang="en-US" altLang="vi-VN"/>
          </a:p>
        </p:txBody>
      </p:sp>
    </p:spTree>
    <p:extLst>
      <p:ext uri="{BB962C8B-B14F-4D97-AF65-F5344CB8AC3E}">
        <p14:creationId xmlns:p14="http://schemas.microsoft.com/office/powerpoint/2010/main" val="318875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DE89A0-04B0-9EA8-84CE-CB719115A72C}"/>
              </a:ext>
            </a:extLst>
          </p:cNvPr>
          <p:cNvSpPr>
            <a:spLocks noGrp="1"/>
          </p:cNvSpPr>
          <p:nvPr>
            <p:ph type="dt" sz="half" idx="10"/>
          </p:nvPr>
        </p:nvSpPr>
        <p:spPr/>
        <p:txBody>
          <a:bodyPr/>
          <a:lstStyle>
            <a:lvl1pPr>
              <a:defRPr/>
            </a:lvl1pPr>
          </a:lstStyle>
          <a:p>
            <a:pPr>
              <a:defRPr/>
            </a:pPr>
            <a:fld id="{9A4DEE23-7B3E-4393-9279-635374D81810}" type="datetimeFigureOut">
              <a:rPr lang="en-US"/>
              <a:pPr>
                <a:defRPr/>
              </a:pPr>
              <a:t>4/19/2024</a:t>
            </a:fld>
            <a:endParaRPr lang="en-US"/>
          </a:p>
        </p:txBody>
      </p:sp>
      <p:sp>
        <p:nvSpPr>
          <p:cNvPr id="8" name="Footer Placeholder 4">
            <a:extLst>
              <a:ext uri="{FF2B5EF4-FFF2-40B4-BE49-F238E27FC236}">
                <a16:creationId xmlns:a16="http://schemas.microsoft.com/office/drawing/2014/main" id="{C3DA76CB-595D-4DB6-2B4D-56830247C2C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9B593CB-381C-F81B-963F-F2EBF4C90AF9}"/>
              </a:ext>
            </a:extLst>
          </p:cNvPr>
          <p:cNvSpPr>
            <a:spLocks noGrp="1"/>
          </p:cNvSpPr>
          <p:nvPr>
            <p:ph type="sldNum" sz="quarter" idx="12"/>
          </p:nvPr>
        </p:nvSpPr>
        <p:spPr/>
        <p:txBody>
          <a:bodyPr/>
          <a:lstStyle>
            <a:lvl1pPr>
              <a:defRPr/>
            </a:lvl1pPr>
          </a:lstStyle>
          <a:p>
            <a:fld id="{7A9F5300-DA8A-4494-A7DA-B656845334CA}" type="slidenum">
              <a:rPr lang="en-US" altLang="vi-VN"/>
              <a:pPr/>
              <a:t>‹#›</a:t>
            </a:fld>
            <a:endParaRPr lang="en-US" altLang="vi-VN"/>
          </a:p>
        </p:txBody>
      </p:sp>
    </p:spTree>
    <p:extLst>
      <p:ext uri="{BB962C8B-B14F-4D97-AF65-F5344CB8AC3E}">
        <p14:creationId xmlns:p14="http://schemas.microsoft.com/office/powerpoint/2010/main" val="167391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0D828A4-1FDD-9D92-0D05-C397F6BC054B}"/>
              </a:ext>
            </a:extLst>
          </p:cNvPr>
          <p:cNvSpPr>
            <a:spLocks noGrp="1"/>
          </p:cNvSpPr>
          <p:nvPr>
            <p:ph type="dt" sz="half" idx="10"/>
          </p:nvPr>
        </p:nvSpPr>
        <p:spPr/>
        <p:txBody>
          <a:bodyPr/>
          <a:lstStyle>
            <a:lvl1pPr>
              <a:defRPr/>
            </a:lvl1pPr>
          </a:lstStyle>
          <a:p>
            <a:pPr>
              <a:defRPr/>
            </a:pPr>
            <a:fld id="{7092CE32-7BB2-4EBF-BA98-6AA07446E740}" type="datetimeFigureOut">
              <a:rPr lang="en-US"/>
              <a:pPr>
                <a:defRPr/>
              </a:pPr>
              <a:t>4/19/2024</a:t>
            </a:fld>
            <a:endParaRPr lang="en-US"/>
          </a:p>
        </p:txBody>
      </p:sp>
      <p:sp>
        <p:nvSpPr>
          <p:cNvPr id="4" name="Footer Placeholder 4">
            <a:extLst>
              <a:ext uri="{FF2B5EF4-FFF2-40B4-BE49-F238E27FC236}">
                <a16:creationId xmlns:a16="http://schemas.microsoft.com/office/drawing/2014/main" id="{D6FD4412-C08E-B091-BAA9-63C17C15156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87641EB-6BFB-B8B3-34E6-F40E7286908B}"/>
              </a:ext>
            </a:extLst>
          </p:cNvPr>
          <p:cNvSpPr>
            <a:spLocks noGrp="1"/>
          </p:cNvSpPr>
          <p:nvPr>
            <p:ph type="sldNum" sz="quarter" idx="12"/>
          </p:nvPr>
        </p:nvSpPr>
        <p:spPr/>
        <p:txBody>
          <a:bodyPr/>
          <a:lstStyle>
            <a:lvl1pPr>
              <a:defRPr/>
            </a:lvl1pPr>
          </a:lstStyle>
          <a:p>
            <a:fld id="{A2F57D0B-76A1-4F90-A85C-891A59B504C8}" type="slidenum">
              <a:rPr lang="en-US" altLang="vi-VN"/>
              <a:pPr/>
              <a:t>‹#›</a:t>
            </a:fld>
            <a:endParaRPr lang="en-US" altLang="vi-VN"/>
          </a:p>
        </p:txBody>
      </p:sp>
    </p:spTree>
    <p:extLst>
      <p:ext uri="{BB962C8B-B14F-4D97-AF65-F5344CB8AC3E}">
        <p14:creationId xmlns:p14="http://schemas.microsoft.com/office/powerpoint/2010/main" val="303468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FB72BD1-1200-EE0C-FB5A-70173AB2E1DC}"/>
              </a:ext>
            </a:extLst>
          </p:cNvPr>
          <p:cNvSpPr>
            <a:spLocks noGrp="1"/>
          </p:cNvSpPr>
          <p:nvPr>
            <p:ph type="dt" sz="half" idx="10"/>
          </p:nvPr>
        </p:nvSpPr>
        <p:spPr/>
        <p:txBody>
          <a:bodyPr/>
          <a:lstStyle>
            <a:lvl1pPr>
              <a:defRPr/>
            </a:lvl1pPr>
          </a:lstStyle>
          <a:p>
            <a:pPr>
              <a:defRPr/>
            </a:pPr>
            <a:fld id="{2CE3602D-0C7F-45C1-828C-D47A3135858E}" type="datetimeFigureOut">
              <a:rPr lang="en-US"/>
              <a:pPr>
                <a:defRPr/>
              </a:pPr>
              <a:t>4/19/2024</a:t>
            </a:fld>
            <a:endParaRPr lang="en-US"/>
          </a:p>
        </p:txBody>
      </p:sp>
      <p:sp>
        <p:nvSpPr>
          <p:cNvPr id="3" name="Footer Placeholder 4">
            <a:extLst>
              <a:ext uri="{FF2B5EF4-FFF2-40B4-BE49-F238E27FC236}">
                <a16:creationId xmlns:a16="http://schemas.microsoft.com/office/drawing/2014/main" id="{B1A42C26-521F-718F-C7C9-334489E80A3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BEFC52-BEE4-FACF-8DEA-71E36C812236}"/>
              </a:ext>
            </a:extLst>
          </p:cNvPr>
          <p:cNvSpPr>
            <a:spLocks noGrp="1"/>
          </p:cNvSpPr>
          <p:nvPr>
            <p:ph type="sldNum" sz="quarter" idx="12"/>
          </p:nvPr>
        </p:nvSpPr>
        <p:spPr/>
        <p:txBody>
          <a:bodyPr/>
          <a:lstStyle>
            <a:lvl1pPr>
              <a:defRPr/>
            </a:lvl1pPr>
          </a:lstStyle>
          <a:p>
            <a:fld id="{62946571-C20F-4695-9512-0729D6482E7F}" type="slidenum">
              <a:rPr lang="en-US" altLang="vi-VN"/>
              <a:pPr/>
              <a:t>‹#›</a:t>
            </a:fld>
            <a:endParaRPr lang="en-US" altLang="vi-VN"/>
          </a:p>
        </p:txBody>
      </p:sp>
    </p:spTree>
    <p:extLst>
      <p:ext uri="{BB962C8B-B14F-4D97-AF65-F5344CB8AC3E}">
        <p14:creationId xmlns:p14="http://schemas.microsoft.com/office/powerpoint/2010/main" val="177096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1187E18-6DFA-CC89-57AD-1B2FBF7F0F36}"/>
              </a:ext>
            </a:extLst>
          </p:cNvPr>
          <p:cNvSpPr>
            <a:spLocks noGrp="1"/>
          </p:cNvSpPr>
          <p:nvPr>
            <p:ph type="dt" sz="half" idx="10"/>
          </p:nvPr>
        </p:nvSpPr>
        <p:spPr/>
        <p:txBody>
          <a:bodyPr/>
          <a:lstStyle>
            <a:lvl1pPr>
              <a:defRPr/>
            </a:lvl1pPr>
          </a:lstStyle>
          <a:p>
            <a:pPr>
              <a:defRPr/>
            </a:pPr>
            <a:fld id="{702D34A1-8C5A-411C-BBC1-789D737A0886}" type="datetimeFigureOut">
              <a:rPr lang="en-US"/>
              <a:pPr>
                <a:defRPr/>
              </a:pPr>
              <a:t>4/19/2024</a:t>
            </a:fld>
            <a:endParaRPr lang="en-US"/>
          </a:p>
        </p:txBody>
      </p:sp>
      <p:sp>
        <p:nvSpPr>
          <p:cNvPr id="6" name="Footer Placeholder 4">
            <a:extLst>
              <a:ext uri="{FF2B5EF4-FFF2-40B4-BE49-F238E27FC236}">
                <a16:creationId xmlns:a16="http://schemas.microsoft.com/office/drawing/2014/main" id="{362A4220-3FC1-08E5-BA5A-8F18ECA10C6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DEE7311-F23C-7243-F550-118CAC439AC9}"/>
              </a:ext>
            </a:extLst>
          </p:cNvPr>
          <p:cNvSpPr>
            <a:spLocks noGrp="1"/>
          </p:cNvSpPr>
          <p:nvPr>
            <p:ph type="sldNum" sz="quarter" idx="12"/>
          </p:nvPr>
        </p:nvSpPr>
        <p:spPr/>
        <p:txBody>
          <a:bodyPr/>
          <a:lstStyle>
            <a:lvl1pPr>
              <a:defRPr/>
            </a:lvl1pPr>
          </a:lstStyle>
          <a:p>
            <a:fld id="{2AD83FAF-565B-448C-A420-907183E3B8D3}" type="slidenum">
              <a:rPr lang="en-US" altLang="vi-VN"/>
              <a:pPr/>
              <a:t>‹#›</a:t>
            </a:fld>
            <a:endParaRPr lang="en-US" altLang="vi-VN"/>
          </a:p>
        </p:txBody>
      </p:sp>
    </p:spTree>
    <p:extLst>
      <p:ext uri="{BB962C8B-B14F-4D97-AF65-F5344CB8AC3E}">
        <p14:creationId xmlns:p14="http://schemas.microsoft.com/office/powerpoint/2010/main" val="271594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C881CC5-641A-8B14-140E-0D7E41EA9710}"/>
              </a:ext>
            </a:extLst>
          </p:cNvPr>
          <p:cNvSpPr>
            <a:spLocks noGrp="1"/>
          </p:cNvSpPr>
          <p:nvPr>
            <p:ph type="dt" sz="half" idx="10"/>
          </p:nvPr>
        </p:nvSpPr>
        <p:spPr/>
        <p:txBody>
          <a:bodyPr/>
          <a:lstStyle>
            <a:lvl1pPr>
              <a:defRPr/>
            </a:lvl1pPr>
          </a:lstStyle>
          <a:p>
            <a:pPr>
              <a:defRPr/>
            </a:pPr>
            <a:fld id="{A95D9DF3-C344-4225-B197-73E03B97AAF9}" type="datetimeFigureOut">
              <a:rPr lang="en-US"/>
              <a:pPr>
                <a:defRPr/>
              </a:pPr>
              <a:t>4/19/2024</a:t>
            </a:fld>
            <a:endParaRPr lang="en-US"/>
          </a:p>
        </p:txBody>
      </p:sp>
      <p:sp>
        <p:nvSpPr>
          <p:cNvPr id="6" name="Footer Placeholder 4">
            <a:extLst>
              <a:ext uri="{FF2B5EF4-FFF2-40B4-BE49-F238E27FC236}">
                <a16:creationId xmlns:a16="http://schemas.microsoft.com/office/drawing/2014/main" id="{2E34CE16-E402-F0A8-06D2-1C0EA517C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81BE8F-E23D-2CAD-E36D-0F80859E8AB4}"/>
              </a:ext>
            </a:extLst>
          </p:cNvPr>
          <p:cNvSpPr>
            <a:spLocks noGrp="1"/>
          </p:cNvSpPr>
          <p:nvPr>
            <p:ph type="sldNum" sz="quarter" idx="12"/>
          </p:nvPr>
        </p:nvSpPr>
        <p:spPr/>
        <p:txBody>
          <a:bodyPr/>
          <a:lstStyle>
            <a:lvl1pPr>
              <a:defRPr/>
            </a:lvl1pPr>
          </a:lstStyle>
          <a:p>
            <a:fld id="{EE6A7DAC-642F-469D-B3D6-4A50D72403DD}" type="slidenum">
              <a:rPr lang="en-US" altLang="vi-VN"/>
              <a:pPr/>
              <a:t>‹#›</a:t>
            </a:fld>
            <a:endParaRPr lang="en-US" altLang="vi-VN"/>
          </a:p>
        </p:txBody>
      </p:sp>
    </p:spTree>
    <p:extLst>
      <p:ext uri="{BB962C8B-B14F-4D97-AF65-F5344CB8AC3E}">
        <p14:creationId xmlns:p14="http://schemas.microsoft.com/office/powerpoint/2010/main" val="1217719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8A2999A-3F77-E32D-BF5D-3A1DBE40E9A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a:extLst>
              <a:ext uri="{FF2B5EF4-FFF2-40B4-BE49-F238E27FC236}">
                <a16:creationId xmlns:a16="http://schemas.microsoft.com/office/drawing/2014/main" id="{9CCD00B0-355F-86F9-7151-3EB67F1D816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43DF541C-6623-1D67-CE28-A1898034B88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7580009-EFA4-4430-907F-CE467D0E668D}" type="datetimeFigureOut">
              <a:rPr lang="en-US"/>
              <a:pPr>
                <a:defRPr/>
              </a:pPr>
              <a:t>4/19/2024</a:t>
            </a:fld>
            <a:endParaRPr lang="en-US"/>
          </a:p>
        </p:txBody>
      </p:sp>
      <p:sp>
        <p:nvSpPr>
          <p:cNvPr id="5" name="Footer Placeholder 4">
            <a:extLst>
              <a:ext uri="{FF2B5EF4-FFF2-40B4-BE49-F238E27FC236}">
                <a16:creationId xmlns:a16="http://schemas.microsoft.com/office/drawing/2014/main" id="{DEEF5602-DD99-EA2A-2743-0E908837672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971FEFD-E797-4A0E-183F-BF2093B6E11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BB37DA4-1041-4D82-B758-6D1BE93AEB93}"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Callout 3">
            <a:extLst>
              <a:ext uri="{FF2B5EF4-FFF2-40B4-BE49-F238E27FC236}">
                <a16:creationId xmlns:a16="http://schemas.microsoft.com/office/drawing/2014/main" id="{6D79483F-ACB8-8E85-B323-392153419380}"/>
              </a:ext>
            </a:extLst>
          </p:cNvPr>
          <p:cNvSpPr/>
          <p:nvPr/>
        </p:nvSpPr>
        <p:spPr>
          <a:xfrm>
            <a:off x="228600" y="304800"/>
            <a:ext cx="7620000" cy="4356100"/>
          </a:xfrm>
          <a:prstGeom prst="cloudCallout">
            <a:avLst>
              <a:gd name="adj1" fmla="val -32833"/>
              <a:gd name="adj2" fmla="val 75659"/>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99" name="TextBox 4">
            <a:extLst>
              <a:ext uri="{FF2B5EF4-FFF2-40B4-BE49-F238E27FC236}">
                <a16:creationId xmlns:a16="http://schemas.microsoft.com/office/drawing/2014/main" id="{57F7A391-015F-F20F-4E91-CF0D2A699A2F}"/>
              </a:ext>
            </a:extLst>
          </p:cNvPr>
          <p:cNvSpPr txBox="1">
            <a:spLocks noChangeArrowheads="1"/>
          </p:cNvSpPr>
          <p:nvPr/>
        </p:nvSpPr>
        <p:spPr bwMode="auto">
          <a:xfrm>
            <a:off x="1219200" y="958850"/>
            <a:ext cx="5638800" cy="304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sz="4000" b="1" dirty="0" err="1">
                <a:solidFill>
                  <a:schemeClr val="tx2">
                    <a:lumMod val="50000"/>
                  </a:schemeClr>
                </a:solidFill>
                <a:latin typeface="Times New Roman" panose="02020603050405020304" pitchFamily="18" charset="0"/>
                <a:cs typeface="Times New Roman" panose="02020603050405020304" pitchFamily="18" charset="0"/>
              </a:rPr>
              <a:t>Em</a:t>
            </a:r>
            <a:r>
              <a:rPr lang="en-US" sz="4000" b="1" dirty="0">
                <a:solidFill>
                  <a:schemeClr val="tx2">
                    <a:lumMod val="50000"/>
                  </a:schemeClr>
                </a:solidFill>
                <a:latin typeface="Times New Roman" panose="02020603050405020304" pitchFamily="18" charset="0"/>
                <a:cs typeface="Times New Roman" panose="02020603050405020304" pitchFamily="18" charset="0"/>
              </a:rPr>
              <a:t> </a:t>
            </a:r>
            <a:r>
              <a:rPr lang="en-US" sz="4000" b="1" dirty="0" err="1">
                <a:solidFill>
                  <a:schemeClr val="tx2">
                    <a:lumMod val="50000"/>
                  </a:schemeClr>
                </a:solidFill>
                <a:latin typeface="Times New Roman" panose="02020603050405020304" pitchFamily="18" charset="0"/>
                <a:cs typeface="Times New Roman" panose="02020603050405020304" pitchFamily="18" charset="0"/>
              </a:rPr>
              <a:t>hãy</a:t>
            </a:r>
            <a:r>
              <a:rPr lang="en-US" sz="4000" b="1" dirty="0">
                <a:solidFill>
                  <a:schemeClr val="tx2">
                    <a:lumMod val="50000"/>
                  </a:schemeClr>
                </a:solidFill>
                <a:latin typeface="Times New Roman" panose="02020603050405020304" pitchFamily="18" charset="0"/>
                <a:cs typeface="Times New Roman" panose="02020603050405020304" pitchFamily="18" charset="0"/>
              </a:rPr>
              <a:t> </a:t>
            </a:r>
            <a:r>
              <a:rPr lang="en-US" sz="4000" b="1" dirty="0" err="1">
                <a:solidFill>
                  <a:schemeClr val="tx2">
                    <a:lumMod val="50000"/>
                  </a:schemeClr>
                </a:solidFill>
                <a:latin typeface="Times New Roman" panose="02020603050405020304" pitchFamily="18" charset="0"/>
                <a:cs typeface="Times New Roman" panose="02020603050405020304" pitchFamily="18" charset="0"/>
              </a:rPr>
              <a:t>xem</a:t>
            </a:r>
            <a:r>
              <a:rPr lang="en-US" sz="4000" b="1" dirty="0">
                <a:solidFill>
                  <a:schemeClr val="tx2">
                    <a:lumMod val="50000"/>
                  </a:schemeClr>
                </a:solidFill>
                <a:latin typeface="Times New Roman" panose="02020603050405020304" pitchFamily="18" charset="0"/>
                <a:cs typeface="Times New Roman" panose="02020603050405020304" pitchFamily="18" charset="0"/>
              </a:rPr>
              <a:t> </a:t>
            </a:r>
            <a:r>
              <a:rPr lang="en-US" sz="4000" b="1" dirty="0" err="1">
                <a:solidFill>
                  <a:schemeClr val="tx2">
                    <a:lumMod val="50000"/>
                  </a:schemeClr>
                </a:solidFill>
                <a:latin typeface="Times New Roman" panose="02020603050405020304" pitchFamily="18" charset="0"/>
                <a:cs typeface="Times New Roman" panose="02020603050405020304" pitchFamily="18" charset="0"/>
              </a:rPr>
              <a:t>đoạn</a:t>
            </a:r>
            <a:r>
              <a:rPr lang="en-US" sz="4000" b="1" dirty="0">
                <a:solidFill>
                  <a:schemeClr val="tx2">
                    <a:lumMod val="50000"/>
                  </a:schemeClr>
                </a:solidFill>
                <a:latin typeface="Times New Roman" panose="02020603050405020304" pitchFamily="18" charset="0"/>
                <a:cs typeface="Times New Roman" panose="02020603050405020304" pitchFamily="18" charset="0"/>
              </a:rPr>
              <a:t> video </a:t>
            </a:r>
            <a:r>
              <a:rPr lang="en-US" sz="4000" b="1" dirty="0" err="1">
                <a:solidFill>
                  <a:schemeClr val="tx2">
                    <a:lumMod val="50000"/>
                  </a:schemeClr>
                </a:solidFill>
                <a:latin typeface="Times New Roman" panose="02020603050405020304" pitchFamily="18" charset="0"/>
                <a:cs typeface="Times New Roman" panose="02020603050405020304" pitchFamily="18" charset="0"/>
              </a:rPr>
              <a:t>sau</a:t>
            </a:r>
            <a:r>
              <a:rPr lang="en-US" sz="4000" b="1" dirty="0">
                <a:solidFill>
                  <a:schemeClr val="tx2">
                    <a:lumMod val="50000"/>
                  </a:schemeClr>
                </a:solidFill>
                <a:latin typeface="Times New Roman" panose="02020603050405020304" pitchFamily="18" charset="0"/>
                <a:cs typeface="Times New Roman" panose="02020603050405020304" pitchFamily="18" charset="0"/>
              </a:rPr>
              <a:t> </a:t>
            </a:r>
            <a:r>
              <a:rPr lang="en-US" sz="4000" b="1" dirty="0" err="1">
                <a:solidFill>
                  <a:schemeClr val="tx2">
                    <a:lumMod val="50000"/>
                  </a:schemeClr>
                </a:solidFill>
                <a:latin typeface="Times New Roman" panose="02020603050405020304" pitchFamily="18" charset="0"/>
                <a:cs typeface="Times New Roman" panose="02020603050405020304" pitchFamily="18" charset="0"/>
              </a:rPr>
              <a:t>và</a:t>
            </a:r>
            <a:r>
              <a:rPr lang="en-US" sz="4000" b="1" dirty="0">
                <a:solidFill>
                  <a:schemeClr val="tx2">
                    <a:lumMod val="50000"/>
                  </a:schemeClr>
                </a:solidFill>
                <a:latin typeface="Times New Roman" panose="02020603050405020304" pitchFamily="18" charset="0"/>
                <a:cs typeface="Times New Roman" panose="02020603050405020304" pitchFamily="18" charset="0"/>
              </a:rPr>
              <a:t> </a:t>
            </a:r>
            <a:r>
              <a:rPr lang="en-US" sz="4000" b="1" dirty="0" err="1">
                <a:solidFill>
                  <a:schemeClr val="tx2">
                    <a:lumMod val="50000"/>
                  </a:schemeClr>
                </a:solidFill>
                <a:latin typeface="Times New Roman" panose="02020603050405020304" pitchFamily="18" charset="0"/>
                <a:cs typeface="Times New Roman" panose="02020603050405020304" pitchFamily="18" charset="0"/>
              </a:rPr>
              <a:t>cho</a:t>
            </a:r>
            <a:r>
              <a:rPr lang="en-US" sz="4000" b="1" dirty="0">
                <a:solidFill>
                  <a:schemeClr val="tx2">
                    <a:lumMod val="50000"/>
                  </a:schemeClr>
                </a:solidFill>
                <a:latin typeface="Times New Roman" panose="02020603050405020304" pitchFamily="18" charset="0"/>
                <a:cs typeface="Times New Roman" panose="02020603050405020304" pitchFamily="18" charset="0"/>
              </a:rPr>
              <a:t> </a:t>
            </a:r>
            <a:r>
              <a:rPr lang="en-US" sz="4000" b="1" dirty="0" err="1">
                <a:solidFill>
                  <a:schemeClr val="tx2">
                    <a:lumMod val="50000"/>
                  </a:schemeClr>
                </a:solidFill>
                <a:latin typeface="Times New Roman" panose="02020603050405020304" pitchFamily="18" charset="0"/>
                <a:cs typeface="Times New Roman" panose="02020603050405020304" pitchFamily="18" charset="0"/>
              </a:rPr>
              <a:t>biết</a:t>
            </a:r>
            <a:r>
              <a:rPr lang="en-US" sz="4000" b="1" dirty="0">
                <a:solidFill>
                  <a:schemeClr val="tx2">
                    <a:lumMod val="50000"/>
                  </a:schemeClr>
                </a:solidFill>
                <a:latin typeface="Times New Roman" panose="02020603050405020304" pitchFamily="18" charset="0"/>
                <a:cs typeface="Times New Roman" panose="02020603050405020304" pitchFamily="18" charset="0"/>
              </a:rPr>
              <a:t> </a:t>
            </a:r>
            <a:r>
              <a:rPr lang="en-US" sz="4000" b="1" dirty="0" err="1">
                <a:solidFill>
                  <a:schemeClr val="tx2">
                    <a:lumMod val="50000"/>
                  </a:schemeClr>
                </a:solidFill>
                <a:latin typeface="Times New Roman" panose="02020603050405020304" pitchFamily="18" charset="0"/>
                <a:cs typeface="Times New Roman" panose="02020603050405020304" pitchFamily="18" charset="0"/>
              </a:rPr>
              <a:t>nội</a:t>
            </a:r>
            <a:r>
              <a:rPr lang="en-US" sz="4000" b="1" dirty="0">
                <a:solidFill>
                  <a:schemeClr val="tx2">
                    <a:lumMod val="50000"/>
                  </a:schemeClr>
                </a:solidFill>
                <a:latin typeface="Times New Roman" panose="02020603050405020304" pitchFamily="18" charset="0"/>
                <a:cs typeface="Times New Roman" panose="02020603050405020304" pitchFamily="18" charset="0"/>
              </a:rPr>
              <a:t> dung </a:t>
            </a:r>
            <a:r>
              <a:rPr lang="en-US" sz="4000" b="1" dirty="0" err="1">
                <a:solidFill>
                  <a:schemeClr val="tx2">
                    <a:lumMod val="50000"/>
                  </a:schemeClr>
                </a:solidFill>
                <a:latin typeface="Times New Roman" panose="02020603050405020304" pitchFamily="18" charset="0"/>
                <a:cs typeface="Times New Roman" panose="02020603050405020304" pitchFamily="18" charset="0"/>
              </a:rPr>
              <a:t>đoạn</a:t>
            </a:r>
            <a:r>
              <a:rPr lang="en-US" sz="4000" b="1" dirty="0">
                <a:solidFill>
                  <a:schemeClr val="tx2">
                    <a:lumMod val="50000"/>
                  </a:schemeClr>
                </a:solidFill>
                <a:latin typeface="Times New Roman" panose="02020603050405020304" pitchFamily="18" charset="0"/>
                <a:cs typeface="Times New Roman" panose="02020603050405020304" pitchFamily="18" charset="0"/>
              </a:rPr>
              <a:t> video </a:t>
            </a:r>
            <a:r>
              <a:rPr lang="en-US" sz="4000" b="1" dirty="0" err="1">
                <a:solidFill>
                  <a:schemeClr val="tx2">
                    <a:lumMod val="50000"/>
                  </a:schemeClr>
                </a:solidFill>
                <a:latin typeface="Times New Roman" panose="02020603050405020304" pitchFamily="18" charset="0"/>
                <a:cs typeface="Times New Roman" panose="02020603050405020304" pitchFamily="18" charset="0"/>
              </a:rPr>
              <a:t>thể</a:t>
            </a:r>
            <a:r>
              <a:rPr lang="en-US" sz="4000" b="1" dirty="0">
                <a:solidFill>
                  <a:schemeClr val="tx2">
                    <a:lumMod val="50000"/>
                  </a:schemeClr>
                </a:solidFill>
                <a:latin typeface="Times New Roman" panose="02020603050405020304" pitchFamily="18" charset="0"/>
                <a:cs typeface="Times New Roman" panose="02020603050405020304" pitchFamily="18" charset="0"/>
              </a:rPr>
              <a:t> </a:t>
            </a:r>
            <a:r>
              <a:rPr lang="en-US" sz="4000" b="1" dirty="0" err="1">
                <a:solidFill>
                  <a:schemeClr val="tx2">
                    <a:lumMod val="50000"/>
                  </a:schemeClr>
                </a:solidFill>
                <a:latin typeface="Times New Roman" panose="02020603050405020304" pitchFamily="18" charset="0"/>
                <a:cs typeface="Times New Roman" panose="02020603050405020304" pitchFamily="18" charset="0"/>
              </a:rPr>
              <a:t>hiện</a:t>
            </a:r>
            <a:r>
              <a:rPr lang="en-US" sz="4000" b="1" dirty="0">
                <a:solidFill>
                  <a:schemeClr val="tx2">
                    <a:lumMod val="50000"/>
                  </a:schemeClr>
                </a:solidFill>
                <a:latin typeface="Times New Roman" panose="02020603050405020304" pitchFamily="18" charset="0"/>
                <a:cs typeface="Times New Roman" panose="02020603050405020304" pitchFamily="18" charset="0"/>
              </a:rPr>
              <a:t> </a:t>
            </a:r>
            <a:r>
              <a:rPr lang="en-US" sz="4000" b="1" dirty="0" err="1">
                <a:solidFill>
                  <a:schemeClr val="tx2">
                    <a:lumMod val="50000"/>
                  </a:schemeClr>
                </a:solidFill>
                <a:latin typeface="Times New Roman" panose="02020603050405020304" pitchFamily="18" charset="0"/>
                <a:cs typeface="Times New Roman" panose="02020603050405020304" pitchFamily="18" charset="0"/>
              </a:rPr>
              <a:t>điều</a:t>
            </a:r>
            <a:r>
              <a:rPr lang="en-US" sz="4000" b="1" dirty="0">
                <a:solidFill>
                  <a:schemeClr val="tx2">
                    <a:lumMod val="50000"/>
                  </a:schemeClr>
                </a:solidFill>
                <a:latin typeface="Times New Roman" panose="02020603050405020304" pitchFamily="18" charset="0"/>
                <a:cs typeface="Times New Roman" panose="02020603050405020304" pitchFamily="18" charset="0"/>
              </a:rPr>
              <a:t> </a:t>
            </a:r>
            <a:r>
              <a:rPr lang="en-US" sz="4000" b="1" dirty="0" err="1">
                <a:solidFill>
                  <a:schemeClr val="tx2">
                    <a:lumMod val="50000"/>
                  </a:schemeClr>
                </a:solidFill>
                <a:latin typeface="Times New Roman" panose="02020603050405020304" pitchFamily="18" charset="0"/>
                <a:cs typeface="Times New Roman" panose="02020603050405020304" pitchFamily="18" charset="0"/>
              </a:rPr>
              <a:t>gì</a:t>
            </a:r>
            <a:r>
              <a:rPr lang="en-US" sz="4000" b="1" dirty="0">
                <a:solidFill>
                  <a:schemeClr val="tx2">
                    <a:lumMod val="50000"/>
                  </a:schemeClr>
                </a:solidFill>
                <a:latin typeface="Times New Roman" panose="02020603050405020304" pitchFamily="18" charset="0"/>
                <a:cs typeface="Times New Roman" panose="02020603050405020304" pitchFamily="18" charset="0"/>
              </a:rPr>
              <a:t>?</a:t>
            </a:r>
          </a:p>
          <a:p>
            <a:pPr eaLnBrk="1" hangingPunct="1">
              <a:spcBef>
                <a:spcPct val="0"/>
              </a:spcBef>
              <a:buFontTx/>
              <a:buNone/>
              <a:defRPr/>
            </a:pPr>
            <a:endParaRPr lang="en-US" b="1"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circle(in)">
                                      <p:cBhvr>
                                        <p:cTn id="10" dur="13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9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204E1CED-C977-A807-A531-27AD83EF72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89CA3803-B58F-D345-832E-3FD320908565}"/>
              </a:ext>
            </a:extLst>
          </p:cNvPr>
          <p:cNvSpPr>
            <a:spLocks noChangeArrowheads="1"/>
          </p:cNvSpPr>
          <p:nvPr/>
        </p:nvSpPr>
        <p:spPr bwMode="auto">
          <a:xfrm>
            <a:off x="457200" y="685800"/>
            <a:ext cx="82296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20000"/>
              </a:lnSpc>
              <a:spcBef>
                <a:spcPts val="600"/>
              </a:spcBef>
              <a:spcAft>
                <a:spcPts val="600"/>
              </a:spcAft>
              <a:buFontTx/>
              <a:buNone/>
            </a:pPr>
            <a:r>
              <a:rPr lang="en-US" altLang="vi-VN" sz="30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HS thảo luận nhóm 6 em: Dựa vào Bảng 9.3, khi xem xét về sự phù hợp của bản thân với những ngành nghề trong lĩnh vực cơ khí cần tìm hiểu những sở thích và khả năng gì?</a:t>
            </a:r>
            <a:endParaRPr lang="en-US" altLang="vi-VN" sz="3000" dirty="0">
              <a:solidFill>
                <a:srgbClr val="000099"/>
              </a:solidFill>
              <a:ea typeface="Calibri" panose="020F0502020204030204" pitchFamily="34" charset="0"/>
              <a:cs typeface="Times New Roman" panose="02020603050405020304" pitchFamily="18" charset="0"/>
            </a:endParaRPr>
          </a:p>
          <a:p>
            <a:pPr algn="just">
              <a:lnSpc>
                <a:spcPct val="120000"/>
              </a:lnSpc>
              <a:spcBef>
                <a:spcPts val="600"/>
              </a:spcBef>
              <a:spcAft>
                <a:spcPts val="600"/>
              </a:spcAft>
              <a:buFontTx/>
              <a:buNone/>
            </a:pPr>
            <a:r>
              <a:rPr lang="en-US" altLang="vi-VN" sz="30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HS làm việc cá nhân 3 phút, trao đổi nhóm và ghi kết quả 5 phút</a:t>
            </a:r>
            <a:endParaRPr lang="en-US" altLang="vi-VN" sz="3000" dirty="0">
              <a:solidFill>
                <a:srgbClr val="000099"/>
              </a:solidFill>
              <a:ea typeface="Calibri" panose="020F050202020403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id="{4272941A-04CB-6E93-F124-50568AD717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94384C6A-CF8E-E656-D3A9-8743F1116D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539E9A9-DFAE-509B-0847-68EA97518626}"/>
              </a:ext>
            </a:extLst>
          </p:cNvPr>
          <p:cNvSpPr/>
          <p:nvPr/>
        </p:nvSpPr>
        <p:spPr>
          <a:xfrm>
            <a:off x="2057400" y="2057400"/>
            <a:ext cx="4800600" cy="2246313"/>
          </a:xfrm>
          <a:prstGeom prst="rect">
            <a:avLst/>
          </a:prstGeom>
          <a:solidFill>
            <a:schemeClr val="accent6"/>
          </a:solidFill>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sz="2800" b="1">
                <a:solidFill>
                  <a:schemeClr val="bg1"/>
                </a:solidFill>
                <a:latin typeface="Times New Roman" panose="02020603050405020304" pitchFamily="18" charset="0"/>
                <a:cs typeface="Calibri" panose="020F0502020204030204" pitchFamily="34" charset="0"/>
              </a:rPr>
              <a:t>Bảng 9.4. Một số gợi ý cụ thể để tìm hiểu về sở thích, khả năng của bản thân phù hợp đối với ngành nghề trong lĩnh vực cơ khí</a:t>
            </a:r>
            <a:endParaRPr lang="en-US" sz="2800" b="1">
              <a:solidFill>
                <a:schemeClr val="bg1"/>
              </a:solidFill>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BA725BBB-C229-2F65-7531-943BBDB5C0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0" y="2709472"/>
            <a:ext cx="5566130" cy="1066892"/>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895600" y="4572000"/>
            <a:ext cx="952500" cy="952500"/>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604905" y="4572000"/>
            <a:ext cx="952500" cy="952500"/>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553200" y="4419600"/>
            <a:ext cx="952500" cy="95250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068291" y="5069763"/>
            <a:ext cx="952500" cy="95250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7301346" y="5372100"/>
            <a:ext cx="952500" cy="9525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3684510" y="5489864"/>
            <a:ext cx="952500" cy="952500"/>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947305" y="5489864"/>
            <a:ext cx="952500" cy="952500"/>
          </a:xfrm>
          <a:prstGeom prst="rect">
            <a:avLst/>
          </a:prstGeom>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1219200" y="3584864"/>
            <a:ext cx="952500" cy="952500"/>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895600" y="3584864"/>
            <a:ext cx="952500" cy="952500"/>
          </a:xfrm>
          <a:prstGeom prst="rect">
            <a:avLst/>
          </a:prstGeom>
        </p:spPr>
      </p:pic>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71055" y="1447800"/>
            <a:ext cx="952500" cy="952500"/>
          </a:xfrm>
          <a:prstGeom prst="rect">
            <a:avLst/>
          </a:prstGeom>
        </p:spPr>
      </p:pic>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021032" y="688440"/>
            <a:ext cx="952500" cy="952500"/>
          </a:xfrm>
          <a:prstGeom prst="rect">
            <a:avLst/>
          </a:prstGeom>
        </p:spPr>
      </p:pic>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048992" y="535308"/>
            <a:ext cx="952500" cy="952500"/>
          </a:xfrm>
          <a:prstGeom prst="rect">
            <a:avLst/>
          </a:prstGeom>
        </p:spPr>
      </p:pic>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867400" y="606314"/>
            <a:ext cx="952500" cy="952500"/>
          </a:xfrm>
          <a:prstGeom prst="rect">
            <a:avLst/>
          </a:prstGeom>
        </p:spPr>
      </p:pic>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124452" y="1456314"/>
            <a:ext cx="952500" cy="952500"/>
          </a:xfrm>
          <a:prstGeom prst="rect">
            <a:avLst/>
          </a:prstGeom>
        </p:spPr>
      </p:pic>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973532" y="1739654"/>
            <a:ext cx="952500" cy="952500"/>
          </a:xfrm>
          <a:prstGeom prst="rect">
            <a:avLst/>
          </a:prstGeom>
        </p:spPr>
      </p:pic>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1483302" y="1982701"/>
            <a:ext cx="952500" cy="952500"/>
          </a:xfrm>
          <a:prstGeom prst="rect">
            <a:avLst/>
          </a:prstGeom>
        </p:spPr>
      </p:pic>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793990" y="1836637"/>
            <a:ext cx="952500" cy="952500"/>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7777596" y="3242918"/>
            <a:ext cx="952500" cy="952500"/>
          </a:xfrm>
          <a:prstGeom prst="rect">
            <a:avLst/>
          </a:prstGeom>
        </p:spPr>
      </p:pic>
      <p:pic>
        <p:nvPicPr>
          <p:cNvPr id="21" name="Picture 20"/>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181600" y="3529853"/>
            <a:ext cx="952500" cy="952500"/>
          </a:xfrm>
          <a:prstGeom prst="rect">
            <a:avLst/>
          </a:prstGeom>
        </p:spPr>
      </p:pic>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038600" y="3467100"/>
            <a:ext cx="952500" cy="952500"/>
          </a:xfrm>
          <a:prstGeom prst="rect">
            <a:avLst/>
          </a:prstGeom>
        </p:spPr>
      </p:pic>
    </p:spTree>
    <p:extLst>
      <p:ext uri="{BB962C8B-B14F-4D97-AF65-F5344CB8AC3E}">
        <p14:creationId xmlns:p14="http://schemas.microsoft.com/office/powerpoint/2010/main" val="14509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2000"/>
                                        <p:tgtEl>
                                          <p:spTgt spid="4"/>
                                        </p:tgtEl>
                                      </p:cBhvr>
                                    </p:animEffect>
                                  </p:childTnLst>
                                </p:cTn>
                              </p:par>
                              <p:par>
                                <p:cTn id="17" presetID="6" presetClass="entr" presetSubtype="32" repeatCount="indefinite"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par>
                                <p:cTn id="20" presetID="6" presetClass="entr" presetSubtype="32"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par>
                                <p:cTn id="23" presetID="6" presetClass="entr" presetSubtype="32" repeatCount="indefinite"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out)">
                                      <p:cBhvr>
                                        <p:cTn id="25" dur="2000"/>
                                        <p:tgtEl>
                                          <p:spTgt spid="7"/>
                                        </p:tgtEl>
                                      </p:cBhvr>
                                    </p:animEffect>
                                  </p:childTnLst>
                                </p:cTn>
                              </p:par>
                              <p:par>
                                <p:cTn id="26" presetID="6" presetClass="entr" presetSubtype="32" repeatCount="indefinite"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2000"/>
                                        <p:tgtEl>
                                          <p:spTgt spid="8"/>
                                        </p:tgtEl>
                                      </p:cBhvr>
                                    </p:animEffect>
                                  </p:childTnLst>
                                </p:cTn>
                              </p:par>
                              <p:par>
                                <p:cTn id="29" presetID="6" presetClass="entr" presetSubtype="32" repeatCount="indefinite"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2000"/>
                                        <p:tgtEl>
                                          <p:spTgt spid="9"/>
                                        </p:tgtEl>
                                      </p:cBhvr>
                                    </p:animEffect>
                                  </p:childTnLst>
                                </p:cTn>
                              </p:par>
                              <p:par>
                                <p:cTn id="32" presetID="6" presetClass="entr" presetSubtype="32" repeatCount="indefinite"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out)">
                                      <p:cBhvr>
                                        <p:cTn id="34" dur="2000"/>
                                        <p:tgtEl>
                                          <p:spTgt spid="10"/>
                                        </p:tgtEl>
                                      </p:cBhvr>
                                    </p:animEffect>
                                  </p:childTnLst>
                                </p:cTn>
                              </p:par>
                              <p:par>
                                <p:cTn id="35" presetID="6" presetClass="entr" presetSubtype="32" repeatCount="indefinite"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out)">
                                      <p:cBhvr>
                                        <p:cTn id="37" dur="2000"/>
                                        <p:tgtEl>
                                          <p:spTgt spid="11"/>
                                        </p:tgtEl>
                                      </p:cBhvr>
                                    </p:animEffect>
                                  </p:childTnLst>
                                </p:cTn>
                              </p:par>
                              <p:par>
                                <p:cTn id="38" presetID="6" presetClass="entr" presetSubtype="32" repeatCount="indefinite"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out)">
                                      <p:cBhvr>
                                        <p:cTn id="40" dur="2000"/>
                                        <p:tgtEl>
                                          <p:spTgt spid="12"/>
                                        </p:tgtEl>
                                      </p:cBhvr>
                                    </p:animEffect>
                                  </p:childTnLst>
                                </p:cTn>
                              </p:par>
                              <p:par>
                                <p:cTn id="41" presetID="6" presetClass="entr" presetSubtype="32" repeatCount="indefinite"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out)">
                                      <p:cBhvr>
                                        <p:cTn id="43" dur="2000"/>
                                        <p:tgtEl>
                                          <p:spTgt spid="13"/>
                                        </p:tgtEl>
                                      </p:cBhvr>
                                    </p:animEffect>
                                  </p:childTnLst>
                                </p:cTn>
                              </p:par>
                              <p:par>
                                <p:cTn id="44" presetID="6" presetClass="entr" presetSubtype="32" repeatCount="indefinite"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out)">
                                      <p:cBhvr>
                                        <p:cTn id="46" dur="2000"/>
                                        <p:tgtEl>
                                          <p:spTgt spid="14"/>
                                        </p:tgtEl>
                                      </p:cBhvr>
                                    </p:animEffect>
                                  </p:childTnLst>
                                </p:cTn>
                              </p:par>
                              <p:par>
                                <p:cTn id="47" presetID="6" presetClass="entr" presetSubtype="32" repeatCount="indefinite"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out)">
                                      <p:cBhvr>
                                        <p:cTn id="49" dur="2000"/>
                                        <p:tgtEl>
                                          <p:spTgt spid="15"/>
                                        </p:tgtEl>
                                      </p:cBhvr>
                                    </p:animEffect>
                                  </p:childTnLst>
                                </p:cTn>
                              </p:par>
                              <p:par>
                                <p:cTn id="50" presetID="6" presetClass="entr" presetSubtype="32" repeatCount="indefinite"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out)">
                                      <p:cBhvr>
                                        <p:cTn id="52" dur="2000"/>
                                        <p:tgtEl>
                                          <p:spTgt spid="16"/>
                                        </p:tgtEl>
                                      </p:cBhvr>
                                    </p:animEffect>
                                  </p:childTnLst>
                                </p:cTn>
                              </p:par>
                              <p:par>
                                <p:cTn id="53" presetID="6" presetClass="entr" presetSubtype="32" repeatCount="indefinite"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out)">
                                      <p:cBhvr>
                                        <p:cTn id="55" dur="2000"/>
                                        <p:tgtEl>
                                          <p:spTgt spid="17"/>
                                        </p:tgtEl>
                                      </p:cBhvr>
                                    </p:animEffect>
                                  </p:childTnLst>
                                </p:cTn>
                              </p:par>
                              <p:par>
                                <p:cTn id="56" presetID="6" presetClass="entr" presetSubtype="32" repeatCount="indefinite"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ircle(out)">
                                      <p:cBhvr>
                                        <p:cTn id="58" dur="2000"/>
                                        <p:tgtEl>
                                          <p:spTgt spid="18"/>
                                        </p:tgtEl>
                                      </p:cBhvr>
                                    </p:animEffect>
                                  </p:childTnLst>
                                </p:cTn>
                              </p:par>
                              <p:par>
                                <p:cTn id="59" presetID="6" presetClass="entr" presetSubtype="32" repeatCount="indefinite"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circle(out)">
                                      <p:cBhvr>
                                        <p:cTn id="61" dur="2000"/>
                                        <p:tgtEl>
                                          <p:spTgt spid="19"/>
                                        </p:tgtEl>
                                      </p:cBhvr>
                                    </p:animEffect>
                                  </p:childTnLst>
                                </p:cTn>
                              </p:par>
                              <p:par>
                                <p:cTn id="62" presetID="6" presetClass="entr" presetSubtype="32" repeatCount="indefinite"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circle(out)">
                                      <p:cBhvr>
                                        <p:cTn id="64" dur="2000"/>
                                        <p:tgtEl>
                                          <p:spTgt spid="20"/>
                                        </p:tgtEl>
                                      </p:cBhvr>
                                    </p:animEffect>
                                  </p:childTnLst>
                                </p:cTn>
                              </p:par>
                              <p:par>
                                <p:cTn id="65" presetID="6" presetClass="entr" presetSubtype="32" repeatCount="indefinite"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circle(out)">
                                      <p:cBhvr>
                                        <p:cTn id="67" dur="2000"/>
                                        <p:tgtEl>
                                          <p:spTgt spid="21"/>
                                        </p:tgtEl>
                                      </p:cBhvr>
                                    </p:animEffect>
                                  </p:childTnLst>
                                </p:cTn>
                              </p:par>
                              <p:par>
                                <p:cTn id="68" presetID="6" presetClass="entr" presetSubtype="32" repeatCount="indefinite"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ircle(out)">
                                      <p:cBhvr>
                                        <p:cTn id="7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70EC838-1C84-EE58-175D-010ACC473B24}"/>
              </a:ext>
            </a:extLst>
          </p:cNvPr>
          <p:cNvSpPr txBox="1">
            <a:spLocks noChangeArrowheads="1"/>
          </p:cNvSpPr>
          <p:nvPr/>
        </p:nvSpPr>
        <p:spPr bwMode="auto">
          <a:xfrm>
            <a:off x="457200" y="349250"/>
            <a:ext cx="8382000" cy="13239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vi-VN" sz="4000" b="1">
                <a:solidFill>
                  <a:srgbClr val="C00000"/>
                </a:solidFill>
                <a:latin typeface="Times New Roman" panose="02020603050405020304" pitchFamily="18" charset="0"/>
                <a:cs typeface="Times New Roman" panose="02020603050405020304" pitchFamily="18" charset="0"/>
              </a:rPr>
              <a:t>BÀI 9: NGÀNH NGHỀ TRONG LĨNH VỰC CƠ KHÍ</a:t>
            </a:r>
            <a:endParaRPr lang="en-US" altLang="vi-VN" sz="4000">
              <a:solidFill>
                <a:srgbClr val="C00000"/>
              </a:solidFill>
              <a:latin typeface="Times New Roman" panose="02020603050405020304" pitchFamily="18" charset="0"/>
              <a:cs typeface="Times New Roman" panose="02020603050405020304" pitchFamily="18" charset="0"/>
            </a:endParaRPr>
          </a:p>
        </p:txBody>
      </p:sp>
      <p:pic>
        <p:nvPicPr>
          <p:cNvPr id="6147" name="Picture 1">
            <a:extLst>
              <a:ext uri="{FF2B5EF4-FFF2-40B4-BE49-F238E27FC236}">
                <a16:creationId xmlns:a16="http://schemas.microsoft.com/office/drawing/2014/main" id="{F86C05EE-4B68-CB24-3490-AC55B7B96F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4359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down)">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C8C5F6D8-2023-E8A5-2FCF-5291923800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2D5B9FE7-7315-AABB-2C00-7D9A3EC02A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EAF1EDA6-A349-1325-5213-4E9BF52CCB25}"/>
              </a:ext>
            </a:extLst>
          </p:cNvPr>
          <p:cNvSpPr>
            <a:spLocks noChangeArrowheads="1"/>
          </p:cNvSpPr>
          <p:nvPr/>
        </p:nvSpPr>
        <p:spPr bwMode="auto">
          <a:xfrm>
            <a:off x="3352800" y="6019800"/>
            <a:ext cx="2311400" cy="584200"/>
          </a:xfrm>
          <a:prstGeom prst="rect">
            <a:avLst/>
          </a:prstGeom>
          <a:solidFill>
            <a:schemeClr val="accent6"/>
          </a:solid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sz="3200" b="1" dirty="0" err="1">
                <a:latin typeface="Times New Roman" panose="02020603050405020304" pitchFamily="18" charset="0"/>
                <a:cs typeface="Calibri" panose="020F0502020204030204" pitchFamily="34" charset="0"/>
              </a:rPr>
              <a:t>Kĩ</a:t>
            </a:r>
            <a:r>
              <a:rPr lang="en-US" sz="3200" b="1" dirty="0">
                <a:latin typeface="Times New Roman" panose="02020603050405020304" pitchFamily="18" charset="0"/>
                <a:cs typeface="Calibri" panose="020F0502020204030204" pitchFamily="34" charset="0"/>
              </a:rPr>
              <a:t> </a:t>
            </a:r>
            <a:r>
              <a:rPr lang="en-US" sz="3200" b="1" dirty="0" err="1">
                <a:latin typeface="Times New Roman" panose="02020603050405020304" pitchFamily="18" charset="0"/>
                <a:cs typeface="Calibri" panose="020F0502020204030204" pitchFamily="34" charset="0"/>
              </a:rPr>
              <a:t>sư</a:t>
            </a:r>
            <a:r>
              <a:rPr lang="en-US" sz="3200" b="1" dirty="0">
                <a:latin typeface="Times New Roman" panose="02020603050405020304" pitchFamily="18" charset="0"/>
                <a:cs typeface="Calibri" panose="020F0502020204030204" pitchFamily="34" charset="0"/>
              </a:rPr>
              <a:t> </a:t>
            </a:r>
            <a:r>
              <a:rPr lang="en-US" sz="3200" b="1" dirty="0" err="1">
                <a:latin typeface="Times New Roman" panose="02020603050405020304" pitchFamily="18" charset="0"/>
                <a:cs typeface="Calibri" panose="020F0502020204030204" pitchFamily="34" charset="0"/>
              </a:rPr>
              <a:t>cơ</a:t>
            </a:r>
            <a:r>
              <a:rPr lang="en-US" sz="3200" b="1" dirty="0">
                <a:latin typeface="Times New Roman" panose="02020603050405020304" pitchFamily="18" charset="0"/>
                <a:cs typeface="Calibri" panose="020F0502020204030204" pitchFamily="34" charset="0"/>
              </a:rPr>
              <a:t> </a:t>
            </a:r>
            <a:r>
              <a:rPr lang="en-US" sz="3200" b="1" dirty="0" err="1">
                <a:latin typeface="Times New Roman" panose="02020603050405020304" pitchFamily="18" charset="0"/>
                <a:cs typeface="Calibri" panose="020F0502020204030204" pitchFamily="34" charset="0"/>
              </a:rPr>
              <a:t>khí</a:t>
            </a:r>
            <a:endParaRPr lang="en-US" sz="32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arn(inVertical)">
                                      <p:cBhvr>
                                        <p:cTn id="1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C76C0B17-E91F-0C1B-BFF3-D577BA709B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5644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5">
            <a:extLst>
              <a:ext uri="{FF2B5EF4-FFF2-40B4-BE49-F238E27FC236}">
                <a16:creationId xmlns:a16="http://schemas.microsoft.com/office/drawing/2014/main" id="{F17FD21E-5AF6-66F9-E514-8F300466679A}"/>
              </a:ext>
            </a:extLst>
          </p:cNvPr>
          <p:cNvSpPr>
            <a:spLocks noChangeArrowheads="1"/>
          </p:cNvSpPr>
          <p:nvPr/>
        </p:nvSpPr>
        <p:spPr bwMode="auto">
          <a:xfrm>
            <a:off x="2209800" y="5486400"/>
            <a:ext cx="5149850" cy="584200"/>
          </a:xfrm>
          <a:prstGeom prst="rect">
            <a:avLst/>
          </a:prstGeom>
          <a:solidFill>
            <a:schemeClr val="accent6"/>
          </a:solid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sz="3200" b="1" dirty="0" err="1">
                <a:latin typeface="Times New Roman" panose="02020603050405020304" pitchFamily="18" charset="0"/>
                <a:cs typeface="Calibri" panose="020F0502020204030204" pitchFamily="34" charset="0"/>
              </a:rPr>
              <a:t>Kĩ</a:t>
            </a:r>
            <a:r>
              <a:rPr lang="en-US" sz="3200" b="1" dirty="0">
                <a:latin typeface="Times New Roman" panose="02020603050405020304" pitchFamily="18" charset="0"/>
                <a:cs typeface="Calibri" panose="020F0502020204030204" pitchFamily="34" charset="0"/>
              </a:rPr>
              <a:t> </a:t>
            </a:r>
            <a:r>
              <a:rPr lang="en-US" sz="3200" b="1" dirty="0" err="1">
                <a:latin typeface="Times New Roman" panose="02020603050405020304" pitchFamily="18" charset="0"/>
                <a:cs typeface="Calibri" panose="020F0502020204030204" pitchFamily="34" charset="0"/>
              </a:rPr>
              <a:t>thuật</a:t>
            </a:r>
            <a:r>
              <a:rPr lang="en-US" sz="3200" b="1" dirty="0">
                <a:latin typeface="Times New Roman" panose="02020603050405020304" pitchFamily="18" charset="0"/>
                <a:cs typeface="Calibri" panose="020F0502020204030204" pitchFamily="34" charset="0"/>
              </a:rPr>
              <a:t> </a:t>
            </a:r>
            <a:r>
              <a:rPr lang="en-US" sz="3200" b="1" dirty="0" err="1">
                <a:latin typeface="Times New Roman" panose="02020603050405020304" pitchFamily="18" charset="0"/>
                <a:cs typeface="Calibri" panose="020F0502020204030204" pitchFamily="34" charset="0"/>
              </a:rPr>
              <a:t>viên</a:t>
            </a:r>
            <a:r>
              <a:rPr lang="en-US" sz="3200" b="1" dirty="0">
                <a:latin typeface="Times New Roman" panose="02020603050405020304" pitchFamily="18" charset="0"/>
                <a:cs typeface="Calibri" panose="020F0502020204030204" pitchFamily="34" charset="0"/>
              </a:rPr>
              <a:t> </a:t>
            </a:r>
            <a:r>
              <a:rPr lang="en-US" sz="3200" b="1" dirty="0" err="1">
                <a:latin typeface="Times New Roman" panose="02020603050405020304" pitchFamily="18" charset="0"/>
                <a:cs typeface="Calibri" panose="020F0502020204030204" pitchFamily="34" charset="0"/>
              </a:rPr>
              <a:t>kĩ</a:t>
            </a:r>
            <a:r>
              <a:rPr lang="en-US" sz="3200" b="1" dirty="0">
                <a:latin typeface="Times New Roman" panose="02020603050405020304" pitchFamily="18" charset="0"/>
                <a:cs typeface="Calibri" panose="020F0502020204030204" pitchFamily="34" charset="0"/>
              </a:rPr>
              <a:t> </a:t>
            </a:r>
            <a:r>
              <a:rPr lang="en-US" sz="3200" b="1" dirty="0" err="1">
                <a:latin typeface="Times New Roman" panose="02020603050405020304" pitchFamily="18" charset="0"/>
                <a:cs typeface="Calibri" panose="020F0502020204030204" pitchFamily="34" charset="0"/>
              </a:rPr>
              <a:t>thuật</a:t>
            </a:r>
            <a:r>
              <a:rPr lang="en-US" sz="3200" b="1" dirty="0">
                <a:latin typeface="Times New Roman" panose="02020603050405020304" pitchFamily="18" charset="0"/>
                <a:cs typeface="Calibri" panose="020F0502020204030204" pitchFamily="34" charset="0"/>
              </a:rPr>
              <a:t> </a:t>
            </a:r>
            <a:r>
              <a:rPr lang="en-US" sz="3200" b="1" dirty="0" err="1">
                <a:latin typeface="Times New Roman" panose="02020603050405020304" pitchFamily="18" charset="0"/>
                <a:cs typeface="Calibri" panose="020F0502020204030204" pitchFamily="34" charset="0"/>
              </a:rPr>
              <a:t>cơ</a:t>
            </a:r>
            <a:r>
              <a:rPr lang="en-US" sz="3200" b="1" dirty="0">
                <a:latin typeface="Times New Roman" panose="02020603050405020304" pitchFamily="18" charset="0"/>
                <a:cs typeface="Calibri" panose="020F0502020204030204" pitchFamily="34" charset="0"/>
              </a:rPr>
              <a:t> </a:t>
            </a:r>
            <a:r>
              <a:rPr lang="en-US" sz="3200" b="1" dirty="0" err="1">
                <a:latin typeface="Times New Roman" panose="02020603050405020304" pitchFamily="18" charset="0"/>
                <a:cs typeface="Calibri" panose="020F0502020204030204" pitchFamily="34" charset="0"/>
              </a:rPr>
              <a:t>khí</a:t>
            </a:r>
            <a:endParaRPr lang="en-US" sz="32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down)">
                                      <p:cBhvr>
                                        <p:cTn id="10"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45CB35B2-99EA-3D6B-5F1C-D68C49DE5BE0}"/>
              </a:ext>
            </a:extLst>
          </p:cNvPr>
          <p:cNvSpPr>
            <a:spLocks noChangeArrowheads="1"/>
          </p:cNvSpPr>
          <p:nvPr/>
        </p:nvSpPr>
        <p:spPr bwMode="auto">
          <a:xfrm>
            <a:off x="609600" y="533400"/>
            <a:ext cx="80010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20000"/>
              </a:lnSpc>
              <a:spcBef>
                <a:spcPts val="600"/>
              </a:spcBef>
              <a:spcAft>
                <a:spcPts val="600"/>
              </a:spcAft>
              <a:buFontTx/>
              <a:buNone/>
            </a:pPr>
            <a:r>
              <a:rPr lang="en-US" altLang="vi-VN" sz="30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Học sinh trao đổi nhóm theo hình thức khăn trải bàn nghiên cứu nội dung và xác định các yêu cầu cơ bản của người lao động trong lĩnh vực cơ khí</a:t>
            </a:r>
            <a:endParaRPr lang="en-US" altLang="vi-VN" sz="3000" dirty="0">
              <a:solidFill>
                <a:srgbClr val="000099"/>
              </a:solidFill>
              <a:ea typeface="Calibri" panose="020F0502020204030204" pitchFamily="34" charset="0"/>
              <a:cs typeface="Times New Roman" panose="02020603050405020304" pitchFamily="18" charset="0"/>
            </a:endParaRPr>
          </a:p>
          <a:p>
            <a:pPr algn="just">
              <a:lnSpc>
                <a:spcPct val="120000"/>
              </a:lnSpc>
              <a:spcBef>
                <a:spcPts val="600"/>
              </a:spcBef>
              <a:spcAft>
                <a:spcPts val="600"/>
              </a:spcAft>
              <a:buFontTx/>
              <a:buNone/>
            </a:pPr>
            <a:r>
              <a:rPr lang="en-US" altLang="vi-VN" sz="30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HS nghiên cứu và đưa ra câu trả lời cá nhân vào ô của mình trong 3 phút</a:t>
            </a:r>
            <a:endParaRPr lang="en-US" altLang="vi-VN" sz="3000" dirty="0">
              <a:solidFill>
                <a:srgbClr val="000099"/>
              </a:solidFill>
              <a:ea typeface="Calibri" panose="020F0502020204030204" pitchFamily="34" charset="0"/>
              <a:cs typeface="Times New Roman" panose="02020603050405020304" pitchFamily="18" charset="0"/>
            </a:endParaRPr>
          </a:p>
          <a:p>
            <a:pPr algn="just">
              <a:lnSpc>
                <a:spcPct val="120000"/>
              </a:lnSpc>
              <a:spcBef>
                <a:spcPts val="600"/>
              </a:spcBef>
              <a:spcAft>
                <a:spcPts val="600"/>
              </a:spcAft>
              <a:buFontTx/>
              <a:buNone/>
            </a:pPr>
            <a:r>
              <a:rPr lang="en-US" altLang="vi-VN" sz="30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Trao đổi và thống nhất trong nhóm trong 3 phút</a:t>
            </a:r>
            <a:endParaRPr lang="en-US" altLang="vi-VN" sz="3000" dirty="0">
              <a:solidFill>
                <a:srgbClr val="000099"/>
              </a:solidFill>
              <a:ea typeface="Calibri" panose="020F050202020403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606A798C-4D6B-E472-E4AD-559E1F5820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51D8EBB1-9442-726E-D6BC-2FA5421B2E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566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D1ACDE7E-3075-2250-4201-4C92C9CDC9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0038"/>
            <a:ext cx="8686800"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1625</TotalTime>
  <Words>185</Words>
  <Application>Microsoft Office PowerPoint</Application>
  <PresentationFormat>On-screen Show (4:3)</PresentationFormat>
  <Paragraphs>18</Paragraphs>
  <Slides>15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CÔ VÀ CÁC BẠN ĐẾN VỚI BÀI THUYẾT TRÌNH CỦA TỔ</dc:title>
  <dc:creator>SONY</dc:creator>
  <cp:lastModifiedBy>PHAM THANH HAI</cp:lastModifiedBy>
  <cp:revision>238</cp:revision>
  <dcterms:created xsi:type="dcterms:W3CDTF">2012-02-25T11:27:57Z</dcterms:created>
  <dcterms:modified xsi:type="dcterms:W3CDTF">2024-04-19T15:42:39Z</dcterms:modified>
</cp:coreProperties>
</file>