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FF314-4A33-476F-A091-4422C6502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1FE2B1-B1F2-4D87-9D4A-EF50C877BE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B48214-DFEE-4F48-B99C-434C40EEB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3C392-6F37-42D5-B4E8-9532720BD0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8A7A1-447A-4CB2-959C-D8AAF8675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0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BB921-8CFC-4D16-81A7-3D6E8D19A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30DFD5-EEA9-4B15-921F-4752712A55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92A4C-BEEF-4107-83CE-96F7AF292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9EF01-E54B-487A-81CB-382D124B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3031-FB9C-4172-9217-B3E114C18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41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CB2F82-E429-49C1-905C-0BB7EAD2D2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7A1C6B-5FA7-4CBC-BB53-2B87DE4E1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891E6D-58D8-4B8A-9A7E-AB5B1CC49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BA874F-921F-4D97-BB24-5957C51B6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2999D-713D-417F-8C0C-3DA2A647B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49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EFE57-4EB1-435F-9B94-D43A8DAD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B1D5F-1BFB-4C30-926F-4F888819F3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79A11-D823-4DAE-92ED-E05C05872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D873E-67DA-44B3-B0C5-8C913CEE8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21D68-8C65-4795-B06D-992C95416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56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B8A20-2B0E-43A0-9DCD-66D87D62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DE0FBB-6889-442D-A44C-DC62DC17B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E51892-3FAB-4011-A0C8-7CAFC01AE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E117E-F8EE-4286-9ED7-DEB59A0DD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8934A-EBFC-4C47-B414-E8F6DB3D0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979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4AEFF-9049-4E1B-AC0D-F29C09874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EEE92-4B8C-4B78-86B3-1F3B58584B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D5136E-B454-41BB-9794-53E5725964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51CA5-CBC0-4CF7-9B6C-203562FD5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B85531-08E2-44A0-BAF5-8AB640F5BE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1D1DD-3FE7-41FF-850D-E82F90BF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714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42307-786F-49FD-B8BA-8BC716F51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4BA47F-B52F-4E66-B1FB-E5B0FE720A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92901-7B72-4E4C-947A-C0E243330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036485-AB9A-4AA6-9326-0D8125902A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EEDF88-F5BF-4EB3-8B6E-FC47EA211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C1F1D3-6BF8-4E78-B1C0-2050868B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3D1544-4043-49FA-848B-622F2464F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E524F4-F777-47FB-8233-9DC4B228C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95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47FD2-CBE7-4299-845E-F61F11CE8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776947-E344-4A8A-8352-2792C551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14B773-EFCD-43F1-974A-5BFFD5CA5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9193B2-23C1-43B2-8699-F99455A67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068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DBDD70-F990-43D2-A1ED-307AA27BD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E59E0B-7C8B-4D47-AE57-E2B09BB04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4592F-36C0-421A-9DAD-88B84C78F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666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C8454-970E-467D-AAA6-AFEBA27A9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F049C-EDA8-40F4-8336-D4846EA5A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6526C1-0D81-4C8B-B8FE-7C71ABD750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BF3AD5-F109-403E-BA73-030A83C4F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1AF4C-9338-49DD-B879-A984DC109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7E78A-5674-48BA-B01C-EBF807F95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8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252F3-3100-4964-AAB4-7AC854E66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F57702-9520-4420-9242-8E07676DB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5DAE9-64E2-4F79-ABD4-36ACED5F71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C74C3-3FE8-4A00-8EA4-28359C1E9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1FE69B-2580-4615-8F19-17FFBD928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E8723E-A7F2-4961-A731-95FBC0B3B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237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DC38F0-5D75-4F9E-BCD8-4CA38D645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BF8FE-A0B3-4507-BC38-25E8CD578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F85F3-7BE4-4AB7-92CA-307CEA60E6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E938E-3FB7-4C85-A1DF-A9C80B7A8387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0E52B-359D-4BFD-BA20-7CE3EB017E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ED6C61-A703-4373-B06F-0E307F4EF5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FD72A-7536-4359-A9E8-3CD869F0E1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28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0C30F-05B0-4B15-8EC7-AD0219A343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kĩ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(7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4000" b="1" dirty="0" err="1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168-174)</a:t>
            </a:r>
            <a:br>
              <a:rPr lang="en-US" sz="4000" b="1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000" b="1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AC8AE-0138-42CC-BD14-81B2377135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05690"/>
            <a:ext cx="9144000" cy="2971040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 algn="just">
              <a:buAutoNum type="arabicPeriod"/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Lặng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Pa</a:t>
            </a:r>
          </a:p>
          <a:p>
            <a:pPr marL="457200" indent="-457200" algn="just">
              <a:buAutoNum type="arabicPeriod"/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rabicPeriod"/>
            </a:pP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xôi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691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E096C-BEE2-4B9E-BFD3-8510FC6F2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4312"/>
            <a:ext cx="10515600" cy="6135757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trách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lao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phúc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4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ham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Niềm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tòi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3:Qua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niên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cởi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khiêm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tốn</a:t>
            </a:r>
            <a:r>
              <a:rPr lang="en-US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6962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5AB20-E297-42B5-9E5B-8067F83C1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9357"/>
            <a:ext cx="10515600" cy="5527606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ĐỀ 2:</a:t>
            </a:r>
            <a:r>
              <a:rPr lang="nl-NL" dirty="0"/>
              <a:t>“- ...... </a:t>
            </a:r>
            <a:r>
              <a:rPr lang="nl-NL" i="1" dirty="0"/>
              <a:t>Công việc nói chung dễ, chỉ cần chính xác....đáng cjo bác vẽ h</a:t>
            </a:r>
            <a:r>
              <a:rPr lang="vi-VN" i="1" dirty="0"/>
              <a:t>ơ</a:t>
            </a:r>
            <a:r>
              <a:rPr lang="en-US" i="1" dirty="0"/>
              <a:t>n”</a:t>
            </a:r>
          </a:p>
          <a:p>
            <a:pPr marL="0" indent="0">
              <a:buNone/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 có cốt truyện đơn giản, lời văn nhẹ nhàng, ngôn ngữ giàu chất 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tác phẩm: “Lặng lẽ SaPa” là một truyện ngắn đặc sắc được nhà văn viết vào năm 1970, in trong tập “Giữa trong xanh”.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Giới thiệu về nhân vật anh thanh niên và nét phẩm chất đáng quý qua đoạn trích trên.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659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BE286-A24D-464C-A4AC-09C17F0662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2609"/>
            <a:ext cx="10515600" cy="5514354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2. </a:t>
            </a:r>
            <a:r>
              <a:rPr lang="en-US" i="1" dirty="0" err="1"/>
              <a:t>Cảm</a:t>
            </a:r>
            <a:r>
              <a:rPr lang="en-US" i="1" dirty="0"/>
              <a:t> </a:t>
            </a:r>
            <a:r>
              <a:rPr lang="en-US" i="1" dirty="0" err="1"/>
              <a:t>nhận</a:t>
            </a:r>
            <a:r>
              <a:rPr lang="en-US" i="1" dirty="0"/>
              <a:t> 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a</a:t>
            </a:r>
            <a:r>
              <a:rPr lang="en-US" b="1" i="1" dirty="0"/>
              <a:t>. </a:t>
            </a:r>
            <a:r>
              <a:rPr lang="en-US" b="1" i="1" dirty="0" err="1"/>
              <a:t>Luận</a:t>
            </a:r>
            <a:r>
              <a:rPr lang="en-US" b="1" i="1" dirty="0"/>
              <a:t> </a:t>
            </a:r>
            <a:r>
              <a:rPr lang="en-US" b="1" i="1" dirty="0" err="1"/>
              <a:t>điểm</a:t>
            </a:r>
            <a:r>
              <a:rPr lang="en-US" b="1" i="1" dirty="0"/>
              <a:t> 1: </a:t>
            </a:r>
            <a:r>
              <a:rPr lang="en-US" b="1" i="1" dirty="0" err="1"/>
              <a:t>Trước</a:t>
            </a:r>
            <a:r>
              <a:rPr lang="en-US" b="1" i="1" dirty="0"/>
              <a:t> </a:t>
            </a:r>
            <a:r>
              <a:rPr lang="en-US" b="1" i="1" dirty="0" err="1"/>
              <a:t>hết</a:t>
            </a:r>
            <a:r>
              <a:rPr lang="en-US" b="1" i="1" dirty="0"/>
              <a:t>, qua </a:t>
            </a:r>
            <a:r>
              <a:rPr lang="en-US" b="1" i="1" dirty="0" err="1"/>
              <a:t>đoạn</a:t>
            </a:r>
            <a:r>
              <a:rPr lang="en-US" b="1" i="1" dirty="0"/>
              <a:t> </a:t>
            </a:r>
            <a:r>
              <a:rPr lang="en-US" b="1" i="1" dirty="0" err="1"/>
              <a:t>trích</a:t>
            </a:r>
            <a:r>
              <a:rPr lang="en-US" b="1" i="1" dirty="0"/>
              <a:t>, </a:t>
            </a:r>
            <a:r>
              <a:rPr lang="en-US" b="1" i="1" dirty="0" err="1"/>
              <a:t>anh</a:t>
            </a:r>
            <a:r>
              <a:rPr lang="en-US" b="1" i="1" dirty="0"/>
              <a:t> </a:t>
            </a:r>
            <a:r>
              <a:rPr lang="en-US" b="1" i="1" dirty="0" err="1"/>
              <a:t>thanh</a:t>
            </a:r>
            <a:r>
              <a:rPr lang="en-US" b="1" i="1" dirty="0"/>
              <a:t> </a:t>
            </a:r>
            <a:r>
              <a:rPr lang="en-US" b="1" i="1" dirty="0" err="1"/>
              <a:t>niên</a:t>
            </a:r>
            <a:r>
              <a:rPr lang="en-US" b="1" i="1" dirty="0"/>
              <a:t> </a:t>
            </a:r>
            <a:r>
              <a:rPr lang="en-US" b="1" i="1" dirty="0" err="1"/>
              <a:t>là</a:t>
            </a:r>
            <a:r>
              <a:rPr lang="en-US" b="1" i="1" dirty="0"/>
              <a:t> </a:t>
            </a:r>
            <a:r>
              <a:rPr lang="en-US" b="1" i="1" dirty="0" err="1"/>
              <a:t>người</a:t>
            </a:r>
            <a:r>
              <a:rPr lang="en-US" b="1" i="1" dirty="0"/>
              <a:t> </a:t>
            </a:r>
            <a:r>
              <a:rPr lang="en-US" b="1" i="1" dirty="0" err="1"/>
              <a:t>yêu</a:t>
            </a:r>
            <a:r>
              <a:rPr lang="en-US" b="1" i="1" dirty="0"/>
              <a:t> </a:t>
            </a:r>
            <a:r>
              <a:rPr lang="en-US" b="1" i="1" dirty="0" err="1"/>
              <a:t>công</a:t>
            </a:r>
            <a:r>
              <a:rPr lang="en-US" b="1" i="1" dirty="0"/>
              <a:t> </a:t>
            </a:r>
            <a:r>
              <a:rPr lang="en-US" b="1" i="1" dirty="0" err="1"/>
              <a:t>việc</a:t>
            </a:r>
            <a:r>
              <a:rPr lang="en-US" b="1" i="1" dirty="0"/>
              <a:t> , </a:t>
            </a:r>
            <a:r>
              <a:rPr lang="en-US" b="1" i="1" dirty="0" err="1"/>
              <a:t>có</a:t>
            </a:r>
            <a:r>
              <a:rPr lang="en-US" b="1" i="1" dirty="0"/>
              <a:t> </a:t>
            </a:r>
            <a:r>
              <a:rPr lang="en-US" b="1" i="1" dirty="0" err="1"/>
              <a:t>tinh</a:t>
            </a:r>
            <a:r>
              <a:rPr lang="en-US" b="1" i="1" dirty="0"/>
              <a:t> </a:t>
            </a:r>
            <a:r>
              <a:rPr lang="en-US" b="1" i="1" dirty="0" err="1"/>
              <a:t>thần</a:t>
            </a:r>
            <a:r>
              <a:rPr lang="en-US" b="1" i="1" dirty="0"/>
              <a:t> </a:t>
            </a:r>
            <a:r>
              <a:rPr lang="en-US" b="1" i="1" dirty="0" err="1"/>
              <a:t>trách</a:t>
            </a:r>
            <a:r>
              <a:rPr lang="en-US" b="1" i="1" dirty="0"/>
              <a:t> </a:t>
            </a:r>
            <a:r>
              <a:rPr lang="en-US" b="1" i="1" dirty="0" err="1"/>
              <a:t>nhiệm</a:t>
            </a:r>
            <a:r>
              <a:rPr lang="en-US" b="1" i="1" dirty="0"/>
              <a:t> </a:t>
            </a:r>
            <a:r>
              <a:rPr lang="en-US" b="1" i="1" dirty="0" err="1"/>
              <a:t>cao</a:t>
            </a:r>
            <a:r>
              <a:rPr lang="en-US" b="1" i="1" dirty="0"/>
              <a:t> </a:t>
            </a:r>
            <a:r>
              <a:rPr lang="en-US" b="1" i="1" dirty="0" err="1"/>
              <a:t>trong</a:t>
            </a:r>
            <a:r>
              <a:rPr lang="en-US" b="1" i="1" dirty="0"/>
              <a:t> </a:t>
            </a:r>
            <a:r>
              <a:rPr lang="en-US" b="1" i="1" dirty="0" err="1"/>
              <a:t>công</a:t>
            </a:r>
            <a:r>
              <a:rPr lang="en-US" b="1" i="1" dirty="0"/>
              <a:t> </a:t>
            </a:r>
            <a:r>
              <a:rPr lang="en-US" b="1" i="1" dirty="0" err="1"/>
              <a:t>việc</a:t>
            </a:r>
            <a:r>
              <a:rPr lang="en-US" b="1" i="1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b.</a:t>
            </a:r>
            <a:r>
              <a:rPr lang="en-US" b="1" i="1" dirty="0"/>
              <a:t> </a:t>
            </a:r>
            <a:r>
              <a:rPr lang="en-US" b="1" i="1" dirty="0" err="1"/>
              <a:t>Luận</a:t>
            </a:r>
            <a:r>
              <a:rPr lang="en-US" b="1" i="1" dirty="0"/>
              <a:t> </a:t>
            </a:r>
            <a:r>
              <a:rPr lang="en-US" b="1" i="1" dirty="0" err="1"/>
              <a:t>điểm</a:t>
            </a:r>
            <a:r>
              <a:rPr lang="en-US" b="1" i="1" dirty="0"/>
              <a:t> 2: </a:t>
            </a:r>
            <a:r>
              <a:rPr lang="en-US" b="1" i="1" dirty="0" err="1"/>
              <a:t>Người</a:t>
            </a:r>
            <a:r>
              <a:rPr lang="en-US" b="1" i="1" dirty="0"/>
              <a:t> </a:t>
            </a:r>
            <a:r>
              <a:rPr lang="en-US" b="1" i="1" dirty="0" err="1"/>
              <a:t>thanh</a:t>
            </a:r>
            <a:r>
              <a:rPr lang="en-US" b="1" i="1" dirty="0"/>
              <a:t> </a:t>
            </a:r>
            <a:r>
              <a:rPr lang="en-US" b="1" i="1" dirty="0" err="1"/>
              <a:t>niên</a:t>
            </a:r>
            <a:r>
              <a:rPr lang="en-US" b="1" i="1" dirty="0"/>
              <a:t> </a:t>
            </a:r>
            <a:r>
              <a:rPr lang="en-US" b="1" i="1" dirty="0" err="1"/>
              <a:t>ấy</a:t>
            </a:r>
            <a:r>
              <a:rPr lang="en-US" b="1" i="1" dirty="0"/>
              <a:t> </a:t>
            </a:r>
            <a:r>
              <a:rPr lang="en-US" b="1" i="1" dirty="0" err="1"/>
              <a:t>còn</a:t>
            </a:r>
            <a:r>
              <a:rPr lang="en-US" b="1" i="1" dirty="0"/>
              <a:t> </a:t>
            </a:r>
            <a:r>
              <a:rPr lang="en-US" b="1" i="1" dirty="0" err="1"/>
              <a:t>biết</a:t>
            </a:r>
            <a:r>
              <a:rPr lang="en-US" b="1" i="1" dirty="0"/>
              <a:t> </a:t>
            </a:r>
            <a:r>
              <a:rPr lang="en-US" b="1" i="1" dirty="0" err="1"/>
              <a:t>tạo</a:t>
            </a:r>
            <a:r>
              <a:rPr lang="en-US" b="1" i="1" dirty="0"/>
              <a:t> ra </a:t>
            </a:r>
            <a:r>
              <a:rPr lang="en-US" b="1" i="1" dirty="0" err="1"/>
              <a:t>một</a:t>
            </a:r>
            <a:r>
              <a:rPr lang="en-US" b="1" i="1" dirty="0"/>
              <a:t> </a:t>
            </a:r>
            <a:r>
              <a:rPr lang="en-US" b="1" i="1" dirty="0" err="1"/>
              <a:t>cuộc</a:t>
            </a:r>
            <a:r>
              <a:rPr lang="en-US" b="1" i="1" dirty="0"/>
              <a:t> </a:t>
            </a:r>
            <a:r>
              <a:rPr lang="en-US" b="1" i="1" dirty="0" err="1"/>
              <a:t>sống</a:t>
            </a:r>
            <a:r>
              <a:rPr lang="en-US" b="1" i="1" dirty="0"/>
              <a:t> </a:t>
            </a:r>
            <a:r>
              <a:rPr lang="en-US" b="1" i="1" dirty="0" err="1"/>
              <a:t>nền</a:t>
            </a:r>
            <a:r>
              <a:rPr lang="en-US" b="1" i="1" dirty="0"/>
              <a:t> </a:t>
            </a:r>
            <a:r>
              <a:rPr lang="en-US" b="1" i="1" dirty="0" err="1"/>
              <a:t>nếp</a:t>
            </a:r>
            <a:r>
              <a:rPr lang="en-US" b="1" i="1" dirty="0"/>
              <a:t>, </a:t>
            </a:r>
            <a:r>
              <a:rPr lang="en-US" b="1" i="1" dirty="0" err="1"/>
              <a:t>văn</a:t>
            </a:r>
            <a:r>
              <a:rPr lang="en-US" b="1" i="1" dirty="0"/>
              <a:t> </a:t>
            </a:r>
            <a:r>
              <a:rPr lang="en-US" b="1" i="1" dirty="0" err="1"/>
              <a:t>minh</a:t>
            </a:r>
            <a:r>
              <a:rPr lang="en-US" b="1" i="1" dirty="0"/>
              <a:t> </a:t>
            </a:r>
            <a:r>
              <a:rPr lang="en-US" b="1" i="1" dirty="0" err="1"/>
              <a:t>và</a:t>
            </a:r>
            <a:r>
              <a:rPr lang="en-US" b="1" i="1" dirty="0"/>
              <a:t> </a:t>
            </a:r>
            <a:r>
              <a:rPr lang="en-US" b="1" i="1" dirty="0" err="1"/>
              <a:t>thơ</a:t>
            </a:r>
            <a:r>
              <a:rPr lang="en-US" b="1" i="1" dirty="0"/>
              <a:t> </a:t>
            </a:r>
            <a:r>
              <a:rPr lang="en-US" b="1" i="1" dirty="0" err="1"/>
              <a:t>mộng</a:t>
            </a:r>
            <a:r>
              <a:rPr lang="en-US" b="1" i="1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c.</a:t>
            </a:r>
            <a:r>
              <a:rPr lang="en-US" b="1" i="1" dirty="0"/>
              <a:t> </a:t>
            </a:r>
            <a:r>
              <a:rPr lang="en-US" b="1" i="1" dirty="0" err="1"/>
              <a:t>Luận</a:t>
            </a:r>
            <a:r>
              <a:rPr lang="en-US" b="1" i="1" dirty="0"/>
              <a:t> </a:t>
            </a:r>
            <a:r>
              <a:rPr lang="en-US" b="1" i="1" dirty="0" err="1"/>
              <a:t>điểm</a:t>
            </a:r>
            <a:r>
              <a:rPr lang="en-US" b="1" i="1" dirty="0"/>
              <a:t> 3 : Ở </a:t>
            </a:r>
            <a:r>
              <a:rPr lang="en-US" b="1" i="1" dirty="0" err="1"/>
              <a:t>anh</a:t>
            </a:r>
            <a:r>
              <a:rPr lang="en-US" b="1" i="1" dirty="0"/>
              <a:t> </a:t>
            </a:r>
            <a:r>
              <a:rPr lang="en-US" b="1" i="1" dirty="0" err="1"/>
              <a:t>còn</a:t>
            </a:r>
            <a:r>
              <a:rPr lang="en-US" b="1" i="1" dirty="0"/>
              <a:t> </a:t>
            </a:r>
            <a:r>
              <a:rPr lang="en-US" b="1" i="1" dirty="0" err="1"/>
              <a:t>toát</a:t>
            </a:r>
            <a:r>
              <a:rPr lang="en-US" b="1" i="1" dirty="0"/>
              <a:t> </a:t>
            </a:r>
            <a:r>
              <a:rPr lang="en-US" b="1" i="1" dirty="0" err="1"/>
              <a:t>lên</a:t>
            </a:r>
            <a:r>
              <a:rPr lang="en-US" b="1" i="1" dirty="0"/>
              <a:t> </a:t>
            </a:r>
            <a:r>
              <a:rPr lang="en-US" b="1" i="1" dirty="0" err="1"/>
              <a:t>sự</a:t>
            </a:r>
            <a:r>
              <a:rPr lang="en-US" b="1" i="1" dirty="0"/>
              <a:t> </a:t>
            </a:r>
            <a:r>
              <a:rPr lang="en-US" b="1" i="1" dirty="0" err="1"/>
              <a:t>cởi</a:t>
            </a:r>
            <a:r>
              <a:rPr lang="en-US" b="1" i="1" dirty="0"/>
              <a:t> </a:t>
            </a:r>
            <a:r>
              <a:rPr lang="en-US" b="1" i="1" dirty="0" err="1"/>
              <a:t>mở</a:t>
            </a:r>
            <a:r>
              <a:rPr lang="en-US" b="1" i="1" dirty="0"/>
              <a:t>, </a:t>
            </a:r>
            <a:r>
              <a:rPr lang="en-US" b="1" i="1" dirty="0" err="1"/>
              <a:t>lòng</a:t>
            </a:r>
            <a:r>
              <a:rPr lang="en-US" b="1" i="1" dirty="0"/>
              <a:t> </a:t>
            </a:r>
            <a:r>
              <a:rPr lang="en-US" b="1" i="1" dirty="0" err="1"/>
              <a:t>hiếu</a:t>
            </a:r>
            <a:r>
              <a:rPr lang="en-US" b="1" i="1" dirty="0"/>
              <a:t> </a:t>
            </a:r>
            <a:r>
              <a:rPr lang="en-US" b="1" i="1" dirty="0" err="1"/>
              <a:t>khách</a:t>
            </a:r>
            <a:r>
              <a:rPr lang="en-US" b="1" i="1" dirty="0"/>
              <a:t>, </a:t>
            </a:r>
            <a:r>
              <a:rPr lang="en-US" b="1" i="1" dirty="0" err="1"/>
              <a:t>chân</a:t>
            </a:r>
            <a:r>
              <a:rPr lang="en-US" b="1" i="1" dirty="0"/>
              <a:t> </a:t>
            </a:r>
            <a:r>
              <a:rPr lang="en-US" b="1" i="1" dirty="0" err="1"/>
              <a:t>thành</a:t>
            </a:r>
            <a:r>
              <a:rPr lang="en-US" b="1" i="1" dirty="0"/>
              <a:t> </a:t>
            </a:r>
            <a:r>
              <a:rPr lang="en-US" b="1" i="1" dirty="0" err="1"/>
              <a:t>và</a:t>
            </a:r>
            <a:r>
              <a:rPr lang="en-US" b="1" i="1" dirty="0"/>
              <a:t> </a:t>
            </a:r>
            <a:r>
              <a:rPr lang="en-US" b="1" i="1" dirty="0" err="1"/>
              <a:t>khiêm</a:t>
            </a:r>
            <a:r>
              <a:rPr lang="en-US" b="1" i="1" dirty="0"/>
              <a:t> </a:t>
            </a:r>
            <a:r>
              <a:rPr lang="en-US" b="1" i="1" dirty="0" err="1"/>
              <a:t>tốn</a:t>
            </a:r>
            <a:r>
              <a:rPr lang="en-US" b="1" i="1"/>
              <a:t>.</a:t>
            </a:r>
            <a:endParaRPr lang="en-US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236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12B9E-1821-4EA6-8BC3-7862A822A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0336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E5561-EF5D-4A5F-A69C-D04F0D54AF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Hai qua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  <a:p>
            <a:pPr marL="514350" indent="-514350" algn="just">
              <a:buAutoNum type="alphaLcPeriod"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</a:t>
            </a:r>
          </a:p>
          <a:p>
            <a:pPr marL="0" indent="0" algn="just">
              <a:buNone/>
            </a:pPr>
            <a:r>
              <a:rPr lang="en-US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A.Mở</a:t>
            </a:r>
            <a:r>
              <a:rPr lang="en-US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VD.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dân.Thành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692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C1277-9D43-47D6-BC0E-0DBCC68679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809"/>
            <a:ext cx="10515600" cy="5819154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B.Thân</a:t>
            </a:r>
            <a:r>
              <a:rPr lang="en-US" b="1" dirty="0"/>
              <a:t> </a:t>
            </a:r>
            <a:r>
              <a:rPr lang="en-US" b="1" dirty="0" err="1"/>
              <a:t>bài</a:t>
            </a:r>
            <a:r>
              <a:rPr lang="en-US" b="1" dirty="0"/>
              <a:t>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1.Giới </a:t>
            </a:r>
            <a:r>
              <a:rPr lang="en-US" b="1" dirty="0" err="1"/>
              <a:t>thiệu</a:t>
            </a:r>
            <a:r>
              <a:rPr lang="en-US" b="1" dirty="0"/>
              <a:t> </a:t>
            </a:r>
            <a:r>
              <a:rPr lang="en-US" b="1" dirty="0" err="1"/>
              <a:t>tình</a:t>
            </a:r>
            <a:r>
              <a:rPr lang="en-US" b="1" dirty="0"/>
              <a:t> </a:t>
            </a:r>
            <a:r>
              <a:rPr lang="en-US" b="1" dirty="0" err="1"/>
              <a:t>huống</a:t>
            </a:r>
            <a:r>
              <a:rPr lang="en-US" b="1" dirty="0"/>
              <a:t> </a:t>
            </a:r>
            <a:r>
              <a:rPr lang="en-US" b="1" dirty="0" err="1"/>
              <a:t>và</a:t>
            </a:r>
            <a:r>
              <a:rPr lang="en-US" b="1" dirty="0"/>
              <a:t> </a:t>
            </a:r>
            <a:r>
              <a:rPr lang="en-US" b="1" dirty="0" err="1"/>
              <a:t>nhân</a:t>
            </a:r>
            <a:r>
              <a:rPr lang="en-US" b="1" dirty="0"/>
              <a:t> </a:t>
            </a:r>
            <a:r>
              <a:rPr lang="en-US" b="1" dirty="0" err="1"/>
              <a:t>vật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*LĐ1:Tình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phấn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*LĐ2: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sờ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401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99D9E-F0C5-478F-8F13-3440BBEB4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7565"/>
            <a:ext cx="10515600" cy="577939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đớn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tủi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nhục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giặc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Kim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ở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Kim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Kim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Lân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bồi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đắp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398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9B409-2C1F-4016-9CC5-C47251F3E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0330"/>
            <a:ext cx="10515600" cy="568663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CHIẾC L</a:t>
            </a:r>
            <a:r>
              <a:rPr lang="vi-VN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ỢC NGÀ</a:t>
            </a:r>
          </a:p>
          <a:p>
            <a:pPr marL="0" indent="0" algn="just">
              <a:buNone/>
            </a:pP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đó-buổi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rừng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giọt</a:t>
            </a:r>
            <a:r>
              <a:rPr lang="en-US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nhắm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A.MB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gắn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mảnh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hầu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khẩu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là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1966- khi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Nam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kì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bé Thu,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ngợi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ngộ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đợn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« 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.....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xuôi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»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068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55D2CC-7C0E-4D37-B467-19D6BF47A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43339"/>
            <a:ext cx="11128513" cy="5633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3100" b="1" dirty="0"/>
              <a:t>B.TB</a:t>
            </a:r>
            <a:endParaRPr lang="en-US" sz="3100" dirty="0"/>
          </a:p>
          <a:p>
            <a:pPr marL="0" indent="0" algn="just">
              <a:buNone/>
            </a:pP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1.Giới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endParaRPr lang="en-US" sz="31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2.Cảm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1.Đoạn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endParaRPr lang="en-US" sz="31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1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endParaRPr lang="en-US" sz="3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phẩm,được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huyết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cốt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chẽ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huống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éo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ngờ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dặc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ngôi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xen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lẫn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chia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Qua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vẹn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rực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rỡ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tỏa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con.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khẳng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định,bom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con,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phụ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hủy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quyện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thổn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097192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E23D3-D4DF-4A7E-BB60-7416487C4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97565"/>
            <a:ext cx="10515600" cy="577939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TB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lão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con; cha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lức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hấp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hối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mực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nhường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vùi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chảy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bỉ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VN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vẻ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đẹp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C.KB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gánh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chiến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Mĩ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hôm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210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EA124-B3EB-4DEF-B7DE-6DB1EFA12E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8052"/>
            <a:ext cx="10515600" cy="585891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1: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“…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chia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…..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</a:t>
            </a:r>
            <a:r>
              <a:rPr 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 algn="just">
              <a:buNone/>
            </a:pPr>
            <a:r>
              <a:rPr lang="fr-FR" b="1" dirty="0"/>
              <a:t> </a:t>
            </a:r>
            <a:r>
              <a:rPr lang="fr-FR" b="1" dirty="0" err="1"/>
              <a:t>a.Mơ</a:t>
            </a:r>
            <a:r>
              <a:rPr lang="fr-FR" b="1" dirty="0"/>
              <a:t>̉ </a:t>
            </a:r>
            <a:r>
              <a:rPr lang="fr-FR" b="1" dirty="0" err="1"/>
              <a:t>bài</a:t>
            </a:r>
            <a:r>
              <a:rPr lang="fr-FR" b="1" dirty="0"/>
              <a:t>:</a:t>
            </a:r>
            <a:endParaRPr lang="en-US" dirty="0"/>
          </a:p>
          <a:p>
            <a:pPr marL="0" indent="0">
              <a:buNone/>
            </a:pPr>
            <a:r>
              <a:rPr lang="fr-FR" b="1" dirty="0"/>
              <a:t>b. </a:t>
            </a:r>
            <a:r>
              <a:rPr lang="fr-FR" b="1" dirty="0" err="1"/>
              <a:t>Thân</a:t>
            </a:r>
            <a:r>
              <a:rPr lang="fr-FR" b="1" dirty="0"/>
              <a:t> </a:t>
            </a:r>
            <a:r>
              <a:rPr lang="fr-FR" b="1" dirty="0" err="1"/>
              <a:t>bài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1. </a:t>
            </a:r>
            <a:r>
              <a:rPr lang="en-US" i="1" dirty="0" err="1"/>
              <a:t>Giới</a:t>
            </a:r>
            <a:r>
              <a:rPr lang="en-US" i="1" dirty="0"/>
              <a:t> </a:t>
            </a:r>
            <a:r>
              <a:rPr lang="en-US" i="1" dirty="0" err="1"/>
              <a:t>thiệu</a:t>
            </a:r>
            <a:r>
              <a:rPr lang="en-US" i="1" dirty="0"/>
              <a:t> </a:t>
            </a:r>
            <a:r>
              <a:rPr lang="en-US" i="1" dirty="0" err="1"/>
              <a:t>vị</a:t>
            </a:r>
            <a:r>
              <a:rPr lang="en-US" i="1" dirty="0"/>
              <a:t> </a:t>
            </a:r>
            <a:r>
              <a:rPr lang="en-US" i="1" dirty="0" err="1"/>
              <a:t>trí</a:t>
            </a:r>
            <a:r>
              <a:rPr lang="en-US" i="1" dirty="0"/>
              <a:t> </a:t>
            </a:r>
            <a:r>
              <a:rPr lang="en-US" i="1" dirty="0" err="1"/>
              <a:t>đoạn</a:t>
            </a:r>
            <a:r>
              <a:rPr lang="en-US" i="1" dirty="0"/>
              <a:t> </a:t>
            </a:r>
            <a:r>
              <a:rPr lang="en-US" i="1" dirty="0" err="1"/>
              <a:t>văn</a:t>
            </a:r>
            <a:r>
              <a:rPr lang="en-US" i="1" dirty="0"/>
              <a:t> </a:t>
            </a:r>
            <a:r>
              <a:rPr lang="en-US" i="1" dirty="0" err="1"/>
              <a:t>bản</a:t>
            </a:r>
            <a:r>
              <a:rPr lang="en-US" i="1" dirty="0"/>
              <a:t> </a:t>
            </a:r>
            <a:r>
              <a:rPr lang="en-US" i="1" dirty="0" err="1"/>
              <a:t>trong</a:t>
            </a:r>
            <a:r>
              <a:rPr lang="en-US" i="1" dirty="0"/>
              <a:t> </a:t>
            </a:r>
            <a:r>
              <a:rPr lang="en-US" i="1" dirty="0" err="1"/>
              <a:t>sự</a:t>
            </a:r>
            <a:r>
              <a:rPr lang="en-US" i="1" dirty="0"/>
              <a:t> </a:t>
            </a:r>
            <a:r>
              <a:rPr lang="en-US" i="1" dirty="0" err="1"/>
              <a:t>phát</a:t>
            </a:r>
            <a:r>
              <a:rPr lang="en-US" i="1" dirty="0"/>
              <a:t> </a:t>
            </a:r>
            <a:r>
              <a:rPr lang="en-US" i="1" dirty="0" err="1"/>
              <a:t>triển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cốt</a:t>
            </a:r>
            <a:r>
              <a:rPr lang="en-US" i="1" dirty="0"/>
              <a:t> </a:t>
            </a:r>
            <a:r>
              <a:rPr lang="en-US" i="1" dirty="0" err="1"/>
              <a:t>truyện</a:t>
            </a:r>
            <a:endParaRPr lang="en-US" dirty="0"/>
          </a:p>
          <a:p>
            <a:pPr marL="0" indent="0">
              <a:buNone/>
            </a:pPr>
            <a:r>
              <a:rPr lang="es-ES" i="1" dirty="0"/>
              <a:t>2. </a:t>
            </a:r>
            <a:r>
              <a:rPr lang="es-ES" i="1" dirty="0" err="1"/>
              <a:t>Cảm</a:t>
            </a:r>
            <a:r>
              <a:rPr lang="es-ES" i="1" dirty="0"/>
              <a:t> </a:t>
            </a:r>
            <a:r>
              <a:rPr lang="es-ES" i="1" dirty="0" err="1"/>
              <a:t>nhận</a:t>
            </a:r>
            <a:endParaRPr lang="en-US" dirty="0"/>
          </a:p>
          <a:p>
            <a:pPr marL="0" indent="0">
              <a:buNone/>
            </a:pPr>
            <a:r>
              <a:rPr lang="es-ES" b="1" dirty="0"/>
              <a:t>a. </a:t>
            </a:r>
            <a:r>
              <a:rPr lang="es-ES" b="1" dirty="0" err="1"/>
              <a:t>Trước</a:t>
            </a:r>
            <a:r>
              <a:rPr lang="es-ES" b="1" dirty="0"/>
              <a:t> </a:t>
            </a:r>
            <a:r>
              <a:rPr lang="es-ES" b="1" dirty="0" err="1"/>
              <a:t>hết</a:t>
            </a:r>
            <a:r>
              <a:rPr lang="es-ES" b="1" dirty="0"/>
              <a:t>, </a:t>
            </a:r>
            <a:r>
              <a:rPr lang="es-ES" b="1" dirty="0" err="1"/>
              <a:t>đoạn</a:t>
            </a:r>
            <a:r>
              <a:rPr lang="es-ES" b="1" dirty="0"/>
              <a:t> </a:t>
            </a:r>
            <a:r>
              <a:rPr lang="es-ES" b="1" dirty="0" err="1"/>
              <a:t>truyện</a:t>
            </a:r>
            <a:r>
              <a:rPr lang="es-ES" b="1" dirty="0"/>
              <a:t> </a:t>
            </a:r>
            <a:r>
              <a:rPr lang="es-ES" b="1" dirty="0" err="1"/>
              <a:t>đã</a:t>
            </a:r>
            <a:r>
              <a:rPr lang="es-ES" b="1" dirty="0"/>
              <a:t> </a:t>
            </a:r>
            <a:r>
              <a:rPr lang="es-ES" b="1" dirty="0" err="1"/>
              <a:t>gây</a:t>
            </a:r>
            <a:r>
              <a:rPr lang="es-ES" b="1" dirty="0"/>
              <a:t> </a:t>
            </a:r>
            <a:r>
              <a:rPr lang="es-ES" b="1" dirty="0" err="1"/>
              <a:t>ấn</a:t>
            </a:r>
            <a:r>
              <a:rPr lang="es-ES" b="1" dirty="0"/>
              <a:t> </a:t>
            </a:r>
            <a:r>
              <a:rPr lang="es-ES" b="1" dirty="0" err="1"/>
              <a:t>tượng</a:t>
            </a:r>
            <a:r>
              <a:rPr lang="es-ES" b="1" dirty="0"/>
              <a:t> </a:t>
            </a:r>
            <a:r>
              <a:rPr lang="es-ES" b="1" dirty="0" err="1"/>
              <a:t>mạnh</a:t>
            </a:r>
            <a:r>
              <a:rPr lang="es-ES" b="1" dirty="0"/>
              <a:t> </a:t>
            </a:r>
            <a:r>
              <a:rPr lang="es-ES" b="1" dirty="0" err="1"/>
              <a:t>về</a:t>
            </a:r>
            <a:r>
              <a:rPr lang="es-ES" b="1" dirty="0"/>
              <a:t> </a:t>
            </a:r>
            <a:r>
              <a:rPr lang="es-ES" b="1" dirty="0" err="1"/>
              <a:t>nhân</a:t>
            </a:r>
            <a:r>
              <a:rPr lang="es-ES" b="1" dirty="0"/>
              <a:t> </a:t>
            </a:r>
            <a:r>
              <a:rPr lang="es-ES" b="1" dirty="0" err="1"/>
              <a:t>vật</a:t>
            </a:r>
            <a:r>
              <a:rPr lang="es-ES" b="1" dirty="0"/>
              <a:t> </a:t>
            </a:r>
            <a:r>
              <a:rPr lang="es-ES" b="1" dirty="0" err="1"/>
              <a:t>bé</a:t>
            </a:r>
            <a:r>
              <a:rPr lang="es-ES" b="1" dirty="0"/>
              <a:t> </a:t>
            </a:r>
            <a:r>
              <a:rPr lang="es-ES" b="1" dirty="0" err="1"/>
              <a:t>Thu</a:t>
            </a:r>
            <a:r>
              <a:rPr lang="es-ES" b="1" dirty="0"/>
              <a:t>- em </a:t>
            </a:r>
            <a:r>
              <a:rPr lang="es-ES" b="1" dirty="0" err="1"/>
              <a:t>bé</a:t>
            </a:r>
            <a:r>
              <a:rPr lang="es-ES" b="1" dirty="0"/>
              <a:t> </a:t>
            </a:r>
            <a:r>
              <a:rPr lang="es-ES" b="1" dirty="0" err="1"/>
              <a:t>có</a:t>
            </a:r>
            <a:r>
              <a:rPr lang="es-ES" b="1" dirty="0"/>
              <a:t> </a:t>
            </a:r>
            <a:r>
              <a:rPr lang="es-ES" b="1" dirty="0" err="1"/>
              <a:t>tình</a:t>
            </a:r>
            <a:r>
              <a:rPr lang="es-ES" b="1" dirty="0"/>
              <a:t> </a:t>
            </a:r>
            <a:r>
              <a:rPr lang="es-ES" b="1" dirty="0" err="1"/>
              <a:t>yêu</a:t>
            </a:r>
            <a:r>
              <a:rPr lang="es-ES" b="1" dirty="0"/>
              <a:t> </a:t>
            </a:r>
            <a:r>
              <a:rPr lang="es-ES" b="1" dirty="0" err="1"/>
              <a:t>thương</a:t>
            </a:r>
            <a:r>
              <a:rPr lang="es-ES" b="1" dirty="0"/>
              <a:t> </a:t>
            </a:r>
            <a:r>
              <a:rPr lang="es-ES" b="1" dirty="0" err="1"/>
              <a:t>ba</a:t>
            </a:r>
            <a:r>
              <a:rPr lang="es-ES" b="1" dirty="0"/>
              <a:t> </a:t>
            </a:r>
            <a:r>
              <a:rPr lang="es-ES" b="1" dirty="0" err="1"/>
              <a:t>sâu</a:t>
            </a:r>
            <a:r>
              <a:rPr lang="es-ES" b="1" dirty="0"/>
              <a:t> </a:t>
            </a:r>
            <a:r>
              <a:rPr lang="es-ES" b="1" dirty="0" err="1"/>
              <a:t>sắc</a:t>
            </a:r>
            <a:r>
              <a:rPr lang="es-ES" b="1" dirty="0"/>
              <a:t>, </a:t>
            </a:r>
            <a:r>
              <a:rPr lang="es-ES" b="1" dirty="0" err="1"/>
              <a:t>mãnh</a:t>
            </a:r>
            <a:r>
              <a:rPr lang="es-ES" b="1" dirty="0"/>
              <a:t> </a:t>
            </a:r>
            <a:r>
              <a:rPr lang="es-ES" b="1" dirty="0" err="1"/>
              <a:t>liệt</a:t>
            </a:r>
            <a:r>
              <a:rPr lang="es-ES" b="1" dirty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es-ES" b="1" dirty="0" err="1"/>
              <a:t>b.Qua</a:t>
            </a:r>
            <a:r>
              <a:rPr lang="es-ES" b="1" dirty="0"/>
              <a:t> </a:t>
            </a:r>
            <a:r>
              <a:rPr lang="es-ES" b="1" dirty="0" err="1"/>
              <a:t>đoạn</a:t>
            </a:r>
            <a:r>
              <a:rPr lang="es-ES" b="1" dirty="0"/>
              <a:t> </a:t>
            </a:r>
            <a:r>
              <a:rPr lang="es-ES" b="1" dirty="0" err="1"/>
              <a:t>trích</a:t>
            </a:r>
            <a:r>
              <a:rPr lang="es-ES" b="1" dirty="0"/>
              <a:t>, </a:t>
            </a:r>
            <a:r>
              <a:rPr lang="es-ES" b="1" dirty="0" err="1"/>
              <a:t>bé</a:t>
            </a:r>
            <a:r>
              <a:rPr lang="es-ES" b="1" dirty="0"/>
              <a:t> </a:t>
            </a:r>
            <a:r>
              <a:rPr lang="es-ES" b="1" dirty="0" err="1"/>
              <a:t>Thu</a:t>
            </a:r>
            <a:r>
              <a:rPr lang="es-ES" b="1" dirty="0"/>
              <a:t> </a:t>
            </a:r>
            <a:r>
              <a:rPr lang="es-ES" b="1" dirty="0" err="1"/>
              <a:t>cũng</a:t>
            </a:r>
            <a:r>
              <a:rPr lang="es-ES" b="1" dirty="0"/>
              <a:t> </a:t>
            </a:r>
            <a:r>
              <a:rPr lang="es-ES" b="1" dirty="0" err="1"/>
              <a:t>hiện</a:t>
            </a:r>
            <a:r>
              <a:rPr lang="es-ES" b="1" dirty="0"/>
              <a:t> </a:t>
            </a:r>
            <a:r>
              <a:rPr lang="es-ES" b="1" dirty="0" err="1"/>
              <a:t>lên</a:t>
            </a:r>
            <a:r>
              <a:rPr lang="es-ES" b="1" dirty="0"/>
              <a:t> </a:t>
            </a:r>
            <a:r>
              <a:rPr lang="es-ES" b="1" dirty="0" err="1"/>
              <a:t>là</a:t>
            </a:r>
            <a:r>
              <a:rPr lang="es-ES" b="1" dirty="0"/>
              <a:t> </a:t>
            </a:r>
            <a:r>
              <a:rPr lang="es-ES" b="1" dirty="0" err="1"/>
              <a:t>cô</a:t>
            </a:r>
            <a:r>
              <a:rPr lang="es-ES" b="1" dirty="0"/>
              <a:t> </a:t>
            </a:r>
            <a:r>
              <a:rPr lang="es-ES" b="1" dirty="0" err="1"/>
              <a:t>bé</a:t>
            </a:r>
            <a:r>
              <a:rPr lang="es-ES" b="1" dirty="0"/>
              <a:t> </a:t>
            </a:r>
            <a:r>
              <a:rPr lang="es-ES" b="1" dirty="0" err="1"/>
              <a:t>ngây</a:t>
            </a:r>
            <a:r>
              <a:rPr lang="es-ES" b="1" dirty="0"/>
              <a:t> </a:t>
            </a:r>
            <a:r>
              <a:rPr lang="es-ES" b="1" dirty="0" err="1"/>
              <a:t>thơ</a:t>
            </a:r>
            <a:r>
              <a:rPr lang="es-ES" b="1" dirty="0"/>
              <a:t>, </a:t>
            </a:r>
            <a:r>
              <a:rPr lang="es-ES" b="1" dirty="0" err="1"/>
              <a:t>hồn</a:t>
            </a:r>
            <a:r>
              <a:rPr lang="es-ES" b="1" dirty="0"/>
              <a:t> </a:t>
            </a:r>
            <a:r>
              <a:rPr lang="es-ES" b="1" dirty="0" err="1"/>
              <a:t>nhiên</a:t>
            </a:r>
            <a:r>
              <a:rPr lang="es-ES" b="1" dirty="0"/>
              <a:t> </a:t>
            </a:r>
            <a:r>
              <a:rPr lang="es-ES" b="1" dirty="0" err="1"/>
              <a:t>nhưng</a:t>
            </a:r>
            <a:r>
              <a:rPr lang="es-ES" b="1" dirty="0"/>
              <a:t> </a:t>
            </a:r>
            <a:r>
              <a:rPr lang="es-ES" b="1" dirty="0" err="1"/>
              <a:t>cũng</a:t>
            </a:r>
            <a:r>
              <a:rPr lang="es-ES" b="1" dirty="0"/>
              <a:t> </a:t>
            </a:r>
            <a:r>
              <a:rPr lang="es-ES" b="1" dirty="0" err="1"/>
              <a:t>rất</a:t>
            </a:r>
            <a:r>
              <a:rPr lang="es-ES" b="1" dirty="0"/>
              <a:t> </a:t>
            </a:r>
            <a:r>
              <a:rPr lang="es-ES" b="1" dirty="0" err="1"/>
              <a:t>sâu</a:t>
            </a:r>
            <a:r>
              <a:rPr lang="es-ES" b="1" dirty="0"/>
              <a:t> </a:t>
            </a:r>
            <a:r>
              <a:rPr lang="es-ES" b="1" dirty="0" err="1"/>
              <a:t>sắc</a:t>
            </a:r>
            <a:r>
              <a:rPr lang="es-ES" b="1" dirty="0"/>
              <a:t>.</a:t>
            </a:r>
            <a:endParaRPr lang="en-US" dirty="0"/>
          </a:p>
          <a:p>
            <a:pPr marL="0" indent="0" algn="just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7049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8D82F1-0FF7-4606-B63B-AB1BEF695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3826"/>
            <a:ext cx="10515600" cy="57131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C.VĂN BẢN: LẶNG LẼ SA PA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“</a:t>
            </a:r>
            <a:r>
              <a:rPr lang="vi-VN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Anh hạ giọng, nửa tâm sư, nửa đọc lại một điều rõ ràng đã ngẫm nghĩ nhiều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đáng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  <a:p>
            <a:pPr marL="0" indent="0">
              <a:buNone/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Mở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chuyên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ường có cốt truyện đơn giản, lời văn nhẹ nhàng, ngôn ngữ giàu chất thơ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Giới thiệu tác phẩm: “Lặng lẽ SaPa” là một truyện ngắn đặc sắc được nhà văn viết vào năm 1970, in trong tập “Giữa trong xanh”.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vi-VN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Giới thiệu về nhân vật anh thanh niên và nét phẩm chất đáng quý qua đoạn trích trên.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Thân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quát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trích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192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2244</Words>
  <Application>Microsoft Office PowerPoint</Application>
  <PresentationFormat>Widescreen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Chủ đề: Rèn kĩ năng viết bài văn nghị luận về nhân vật trong một đoạn trích truyện (7 tiết) ( Tiết 168-174) </vt:lpstr>
      <vt:lpstr>I. Văn bản Làng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đề: Rèn kĩ năng viết bài văn nghị luận về nhân vật trong một đoạn trích truyện ( Tiết 168-174)</dc:title>
  <dc:creator>Administrator</dc:creator>
  <cp:lastModifiedBy>Administrator</cp:lastModifiedBy>
  <cp:revision>22</cp:revision>
  <dcterms:created xsi:type="dcterms:W3CDTF">2024-06-18T07:54:58Z</dcterms:created>
  <dcterms:modified xsi:type="dcterms:W3CDTF">2024-06-18T09:58:49Z</dcterms:modified>
</cp:coreProperties>
</file>