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0"/>
  </p:notesMasterIdLst>
  <p:sldIdLst>
    <p:sldId id="271" r:id="rId2"/>
    <p:sldId id="256" r:id="rId3"/>
    <p:sldId id="302" r:id="rId4"/>
    <p:sldId id="351" r:id="rId5"/>
    <p:sldId id="360" r:id="rId6"/>
    <p:sldId id="367" r:id="rId7"/>
    <p:sldId id="368" r:id="rId8"/>
    <p:sldId id="369" r:id="rId9"/>
    <p:sldId id="276" r:id="rId10"/>
    <p:sldId id="355" r:id="rId11"/>
    <p:sldId id="370" r:id="rId12"/>
    <p:sldId id="364" r:id="rId13"/>
    <p:sldId id="348" r:id="rId14"/>
    <p:sldId id="356" r:id="rId15"/>
    <p:sldId id="371" r:id="rId16"/>
    <p:sldId id="314" r:id="rId17"/>
    <p:sldId id="330" r:id="rId18"/>
    <p:sldId id="350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6649"/>
    <a:srgbClr val="0070C0"/>
    <a:srgbClr val="F26648"/>
    <a:srgbClr val="6D9FB1"/>
    <a:srgbClr val="F7931D"/>
    <a:srgbClr val="FBC864"/>
    <a:srgbClr val="F8B417"/>
    <a:srgbClr val="FEE3AF"/>
    <a:srgbClr val="77ADC0"/>
    <a:srgbClr val="0087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EB9BF82-E6ED-4D34-9311-B27D03D6D2CC}" v="133" dt="2024-02-16T08:54:40.34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55" autoAdjust="0"/>
    <p:restoredTop sz="75686" autoAdjust="0"/>
  </p:normalViewPr>
  <p:slideViewPr>
    <p:cSldViewPr snapToGrid="0" showGuides="1">
      <p:cViewPr varScale="1">
        <p:scale>
          <a:sx n="50" d="100"/>
          <a:sy n="50" d="100"/>
        </p:scale>
        <p:origin x="48" y="30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U DU" userId="db4d925effa94065" providerId="LiveId" clId="{5EB9BF82-E6ED-4D34-9311-B27D03D6D2CC}"/>
    <pc:docChg chg="undo custSel addSld delSld modSld">
      <pc:chgData name="THU DU" userId="db4d925effa94065" providerId="LiveId" clId="{5EB9BF82-E6ED-4D34-9311-B27D03D6D2CC}" dt="2024-02-16T09:01:30.676" v="508" actId="14100"/>
      <pc:docMkLst>
        <pc:docMk/>
      </pc:docMkLst>
      <pc:sldChg chg="modSp mod">
        <pc:chgData name="THU DU" userId="db4d925effa94065" providerId="LiveId" clId="{5EB9BF82-E6ED-4D34-9311-B27D03D6D2CC}" dt="2024-02-16T06:03:57.067" v="7" actId="20577"/>
        <pc:sldMkLst>
          <pc:docMk/>
          <pc:sldMk cId="252621157" sldId="256"/>
        </pc:sldMkLst>
        <pc:spChg chg="mod">
          <ac:chgData name="THU DU" userId="db4d925effa94065" providerId="LiveId" clId="{5EB9BF82-E6ED-4D34-9311-B27D03D6D2CC}" dt="2024-02-16T06:03:48.036" v="1" actId="20577"/>
          <ac:spMkLst>
            <pc:docMk/>
            <pc:sldMk cId="252621157" sldId="256"/>
            <ac:spMk id="17" creationId="{00000000-0000-0000-0000-000000000000}"/>
          </ac:spMkLst>
        </pc:spChg>
        <pc:spChg chg="mod">
          <ac:chgData name="THU DU" userId="db4d925effa94065" providerId="LiveId" clId="{5EB9BF82-E6ED-4D34-9311-B27D03D6D2CC}" dt="2024-02-16T06:03:57.067" v="7" actId="20577"/>
          <ac:spMkLst>
            <pc:docMk/>
            <pc:sldMk cId="252621157" sldId="256"/>
            <ac:spMk id="41" creationId="{00000000-0000-0000-0000-000000000000}"/>
          </ac:spMkLst>
        </pc:spChg>
      </pc:sldChg>
      <pc:sldChg chg="addSp delSp modSp mod modNotesTx">
        <pc:chgData name="THU DU" userId="db4d925effa94065" providerId="LiveId" clId="{5EB9BF82-E6ED-4D34-9311-B27D03D6D2CC}" dt="2024-02-16T07:31:13.382" v="189" actId="1076"/>
        <pc:sldMkLst>
          <pc:docMk/>
          <pc:sldMk cId="1529224504" sldId="276"/>
        </pc:sldMkLst>
        <pc:spChg chg="mod">
          <ac:chgData name="THU DU" userId="db4d925effa94065" providerId="LiveId" clId="{5EB9BF82-E6ED-4D34-9311-B27D03D6D2CC}" dt="2024-02-16T07:29:25.161" v="169" actId="20577"/>
          <ac:spMkLst>
            <pc:docMk/>
            <pc:sldMk cId="1529224504" sldId="276"/>
            <ac:spMk id="12" creationId="{00000000-0000-0000-0000-000000000000}"/>
          </ac:spMkLst>
        </pc:spChg>
        <pc:picChg chg="add mod">
          <ac:chgData name="THU DU" userId="db4d925effa94065" providerId="LiveId" clId="{5EB9BF82-E6ED-4D34-9311-B27D03D6D2CC}" dt="2024-02-16T07:31:13.382" v="189" actId="1076"/>
          <ac:picMkLst>
            <pc:docMk/>
            <pc:sldMk cId="1529224504" sldId="276"/>
            <ac:picMk id="3" creationId="{16E69369-36B0-5139-4E7C-FDE4BA31631A}"/>
          </ac:picMkLst>
        </pc:picChg>
        <pc:picChg chg="add mod">
          <ac:chgData name="THU DU" userId="db4d925effa94065" providerId="LiveId" clId="{5EB9BF82-E6ED-4D34-9311-B27D03D6D2CC}" dt="2024-02-16T07:31:07.379" v="187" actId="14100"/>
          <ac:picMkLst>
            <pc:docMk/>
            <pc:sldMk cId="1529224504" sldId="276"/>
            <ac:picMk id="5" creationId="{4691E628-9902-A06F-D1D1-A58240937F30}"/>
          </ac:picMkLst>
        </pc:picChg>
        <pc:picChg chg="del">
          <ac:chgData name="THU DU" userId="db4d925effa94065" providerId="LiveId" clId="{5EB9BF82-E6ED-4D34-9311-B27D03D6D2CC}" dt="2024-02-16T07:29:27.579" v="170" actId="478"/>
          <ac:picMkLst>
            <pc:docMk/>
            <pc:sldMk cId="1529224504" sldId="276"/>
            <ac:picMk id="23" creationId="{67858B5D-D590-9D62-6A56-17DC04A75F76}"/>
          </ac:picMkLst>
        </pc:picChg>
      </pc:sldChg>
      <pc:sldChg chg="modSp mod">
        <pc:chgData name="THU DU" userId="db4d925effa94065" providerId="LiveId" clId="{5EB9BF82-E6ED-4D34-9311-B27D03D6D2CC}" dt="2024-02-16T09:01:30.676" v="508" actId="14100"/>
        <pc:sldMkLst>
          <pc:docMk/>
          <pc:sldMk cId="658201877" sldId="302"/>
        </pc:sldMkLst>
        <pc:spChg chg="mod">
          <ac:chgData name="THU DU" userId="db4d925effa94065" providerId="LiveId" clId="{5EB9BF82-E6ED-4D34-9311-B27D03D6D2CC}" dt="2024-02-16T06:04:41.386" v="14" actId="20577"/>
          <ac:spMkLst>
            <pc:docMk/>
            <pc:sldMk cId="658201877" sldId="302"/>
            <ac:spMk id="21" creationId="{00000000-0000-0000-0000-000000000000}"/>
          </ac:spMkLst>
        </pc:spChg>
        <pc:spChg chg="mod">
          <ac:chgData name="THU DU" userId="db4d925effa94065" providerId="LiveId" clId="{5EB9BF82-E6ED-4D34-9311-B27D03D6D2CC}" dt="2024-02-16T08:45:04.139" v="499" actId="1076"/>
          <ac:spMkLst>
            <pc:docMk/>
            <pc:sldMk cId="658201877" sldId="302"/>
            <ac:spMk id="22" creationId="{00000000-0000-0000-0000-000000000000}"/>
          </ac:spMkLst>
        </pc:spChg>
        <pc:spChg chg="mod">
          <ac:chgData name="THU DU" userId="db4d925effa94065" providerId="LiveId" clId="{5EB9BF82-E6ED-4D34-9311-B27D03D6D2CC}" dt="2024-02-16T09:01:26.165" v="506" actId="14100"/>
          <ac:spMkLst>
            <pc:docMk/>
            <pc:sldMk cId="658201877" sldId="302"/>
            <ac:spMk id="23" creationId="{00000000-0000-0000-0000-000000000000}"/>
          </ac:spMkLst>
        </pc:spChg>
        <pc:spChg chg="mod">
          <ac:chgData name="THU DU" userId="db4d925effa94065" providerId="LiveId" clId="{5EB9BF82-E6ED-4D34-9311-B27D03D6D2CC}" dt="2024-02-16T09:01:30.676" v="508" actId="14100"/>
          <ac:spMkLst>
            <pc:docMk/>
            <pc:sldMk cId="658201877" sldId="302"/>
            <ac:spMk id="29" creationId="{00000000-0000-0000-0000-000000000000}"/>
          </ac:spMkLst>
        </pc:spChg>
        <pc:spChg chg="mod">
          <ac:chgData name="THU DU" userId="db4d925effa94065" providerId="LiveId" clId="{5EB9BF82-E6ED-4D34-9311-B27D03D6D2CC}" dt="2024-02-16T09:01:28.627" v="507" actId="14100"/>
          <ac:spMkLst>
            <pc:docMk/>
            <pc:sldMk cId="658201877" sldId="302"/>
            <ac:spMk id="44" creationId="{A8577EEC-9E8E-1AFE-38DE-1E7CD387BB08}"/>
          </ac:spMkLst>
        </pc:spChg>
      </pc:sldChg>
      <pc:sldChg chg="modSp mod">
        <pc:chgData name="THU DU" userId="db4d925effa94065" providerId="LiveId" clId="{5EB9BF82-E6ED-4D34-9311-B27D03D6D2CC}" dt="2024-02-16T07:52:33.520" v="498"/>
        <pc:sldMkLst>
          <pc:docMk/>
          <pc:sldMk cId="2275727840" sldId="314"/>
        </pc:sldMkLst>
        <pc:spChg chg="mod">
          <ac:chgData name="THU DU" userId="db4d925effa94065" providerId="LiveId" clId="{5EB9BF82-E6ED-4D34-9311-B27D03D6D2CC}" dt="2024-02-16T07:52:33.520" v="498"/>
          <ac:spMkLst>
            <pc:docMk/>
            <pc:sldMk cId="2275727840" sldId="314"/>
            <ac:spMk id="9" creationId="{3985D3B7-A40A-4421-9C5F-777653C71BC7}"/>
          </ac:spMkLst>
        </pc:spChg>
      </pc:sldChg>
      <pc:sldChg chg="addSp delSp modSp mod delAnim modAnim modNotesTx">
        <pc:chgData name="THU DU" userId="db4d925effa94065" providerId="LiveId" clId="{5EB9BF82-E6ED-4D34-9311-B27D03D6D2CC}" dt="2024-02-16T08:54:40.347" v="505"/>
        <pc:sldMkLst>
          <pc:docMk/>
          <pc:sldMk cId="2720924874" sldId="348"/>
        </pc:sldMkLst>
        <pc:spChg chg="mod">
          <ac:chgData name="THU DU" userId="db4d925effa94065" providerId="LiveId" clId="{5EB9BF82-E6ED-4D34-9311-B27D03D6D2CC}" dt="2024-02-16T07:41:08.157" v="383" actId="1076"/>
          <ac:spMkLst>
            <pc:docMk/>
            <pc:sldMk cId="2720924874" sldId="348"/>
            <ac:spMk id="2" creationId="{79D54BCF-E844-B269-E9D8-4DC445C1CA30}"/>
          </ac:spMkLst>
        </pc:spChg>
        <pc:spChg chg="mod">
          <ac:chgData name="THU DU" userId="db4d925effa94065" providerId="LiveId" clId="{5EB9BF82-E6ED-4D34-9311-B27D03D6D2CC}" dt="2024-02-16T07:42:34.951" v="396" actId="1076"/>
          <ac:spMkLst>
            <pc:docMk/>
            <pc:sldMk cId="2720924874" sldId="348"/>
            <ac:spMk id="3" creationId="{D9763352-6B08-224E-4DB6-92C259FCBD15}"/>
          </ac:spMkLst>
        </pc:spChg>
        <pc:spChg chg="mod">
          <ac:chgData name="THU DU" userId="db4d925effa94065" providerId="LiveId" clId="{5EB9BF82-E6ED-4D34-9311-B27D03D6D2CC}" dt="2024-02-16T07:42:47.641" v="401" actId="1076"/>
          <ac:spMkLst>
            <pc:docMk/>
            <pc:sldMk cId="2720924874" sldId="348"/>
            <ac:spMk id="4" creationId="{39EB795C-3D2D-BE8E-C470-18D8CA41C972}"/>
          </ac:spMkLst>
        </pc:spChg>
        <pc:spChg chg="mod">
          <ac:chgData name="THU DU" userId="db4d925effa94065" providerId="LiveId" clId="{5EB9BF82-E6ED-4D34-9311-B27D03D6D2CC}" dt="2024-02-16T07:42:23.544" v="392" actId="1076"/>
          <ac:spMkLst>
            <pc:docMk/>
            <pc:sldMk cId="2720924874" sldId="348"/>
            <ac:spMk id="7" creationId="{4F60AE31-4D1A-D8A9-23C7-F009B20A6FCF}"/>
          </ac:spMkLst>
        </pc:spChg>
        <pc:spChg chg="mod">
          <ac:chgData name="THU DU" userId="db4d925effa94065" providerId="LiveId" clId="{5EB9BF82-E6ED-4D34-9311-B27D03D6D2CC}" dt="2024-02-16T08:54:40.347" v="505"/>
          <ac:spMkLst>
            <pc:docMk/>
            <pc:sldMk cId="2720924874" sldId="348"/>
            <ac:spMk id="12" creationId="{00000000-0000-0000-0000-000000000000}"/>
          </ac:spMkLst>
        </pc:spChg>
        <pc:spChg chg="mod">
          <ac:chgData name="THU DU" userId="db4d925effa94065" providerId="LiveId" clId="{5EB9BF82-E6ED-4D34-9311-B27D03D6D2CC}" dt="2024-02-16T07:42:10.011" v="388" actId="1076"/>
          <ac:spMkLst>
            <pc:docMk/>
            <pc:sldMk cId="2720924874" sldId="348"/>
            <ac:spMk id="18" creationId="{00000000-0000-0000-0000-000000000000}"/>
          </ac:spMkLst>
        </pc:spChg>
        <pc:spChg chg="mod">
          <ac:chgData name="THU DU" userId="db4d925effa94065" providerId="LiveId" clId="{5EB9BF82-E6ED-4D34-9311-B27D03D6D2CC}" dt="2024-02-16T07:40:43.948" v="378"/>
          <ac:spMkLst>
            <pc:docMk/>
            <pc:sldMk cId="2720924874" sldId="348"/>
            <ac:spMk id="21" creationId="{00000000-0000-0000-0000-000000000000}"/>
          </ac:spMkLst>
        </pc:spChg>
        <pc:grpChg chg="mod">
          <ac:chgData name="THU DU" userId="db4d925effa94065" providerId="LiveId" clId="{5EB9BF82-E6ED-4D34-9311-B27D03D6D2CC}" dt="2024-02-16T07:39:30.687" v="343" actId="1076"/>
          <ac:grpSpMkLst>
            <pc:docMk/>
            <pc:sldMk cId="2720924874" sldId="348"/>
            <ac:grpSpMk id="15" creationId="{00000000-0000-0000-0000-000000000000}"/>
          </ac:grpSpMkLst>
        </pc:grpChg>
        <pc:picChg chg="add mod">
          <ac:chgData name="THU DU" userId="db4d925effa94065" providerId="LiveId" clId="{5EB9BF82-E6ED-4D34-9311-B27D03D6D2CC}" dt="2024-02-16T07:39:09.688" v="341" actId="14100"/>
          <ac:picMkLst>
            <pc:docMk/>
            <pc:sldMk cId="2720924874" sldId="348"/>
            <ac:picMk id="5" creationId="{01E52A02-8C68-4BFA-292B-552D44DA1840}"/>
          </ac:picMkLst>
        </pc:picChg>
        <pc:picChg chg="del">
          <ac:chgData name="THU DU" userId="db4d925effa94065" providerId="LiveId" clId="{5EB9BF82-E6ED-4D34-9311-B27D03D6D2CC}" dt="2024-02-16T07:38:56.626" v="337" actId="478"/>
          <ac:picMkLst>
            <pc:docMk/>
            <pc:sldMk cId="2720924874" sldId="348"/>
            <ac:picMk id="8" creationId="{567BCAF5-93CD-B6A3-6755-56506037ACA8}"/>
          </ac:picMkLst>
        </pc:picChg>
      </pc:sldChg>
      <pc:sldChg chg="modSp mod">
        <pc:chgData name="THU DU" userId="db4d925effa94065" providerId="LiveId" clId="{5EB9BF82-E6ED-4D34-9311-B27D03D6D2CC}" dt="2024-02-16T06:18:34.582" v="46" actId="20577"/>
        <pc:sldMkLst>
          <pc:docMk/>
          <pc:sldMk cId="454268506" sldId="351"/>
        </pc:sldMkLst>
        <pc:spChg chg="mod">
          <ac:chgData name="THU DU" userId="db4d925effa94065" providerId="LiveId" clId="{5EB9BF82-E6ED-4D34-9311-B27D03D6D2CC}" dt="2024-02-16T06:18:34.582" v="46" actId="20577"/>
          <ac:spMkLst>
            <pc:docMk/>
            <pc:sldMk cId="454268506" sldId="351"/>
            <ac:spMk id="10" creationId="{EB2700E0-47F6-80C0-AA94-69F1DC89A29C}"/>
          </ac:spMkLst>
        </pc:spChg>
      </pc:sldChg>
      <pc:sldChg chg="addSp modSp add mod modNotesTx">
        <pc:chgData name="THU DU" userId="db4d925effa94065" providerId="LiveId" clId="{5EB9BF82-E6ED-4D34-9311-B27D03D6D2CC}" dt="2024-02-16T07:34:48.060" v="249" actId="114"/>
        <pc:sldMkLst>
          <pc:docMk/>
          <pc:sldMk cId="3053889266" sldId="355"/>
        </pc:sldMkLst>
        <pc:spChg chg="mod">
          <ac:chgData name="THU DU" userId="db4d925effa94065" providerId="LiveId" clId="{5EB9BF82-E6ED-4D34-9311-B27D03D6D2CC}" dt="2024-02-16T07:34:39.918" v="246" actId="571"/>
          <ac:spMkLst>
            <pc:docMk/>
            <pc:sldMk cId="3053889266" sldId="355"/>
            <ac:spMk id="3" creationId="{50A4FA43-96D9-CD38-D6EC-1C46A2B3E372}"/>
          </ac:spMkLst>
        </pc:spChg>
        <pc:spChg chg="mod">
          <ac:chgData name="THU DU" userId="db4d925effa94065" providerId="LiveId" clId="{5EB9BF82-E6ED-4D34-9311-B27D03D6D2CC}" dt="2024-02-16T07:34:39.918" v="246" actId="571"/>
          <ac:spMkLst>
            <pc:docMk/>
            <pc:sldMk cId="3053889266" sldId="355"/>
            <ac:spMk id="4" creationId="{2E1D0C28-572B-350F-5999-6245AB0BB28F}"/>
          </ac:spMkLst>
        </pc:spChg>
        <pc:spChg chg="mod">
          <ac:chgData name="THU DU" userId="db4d925effa94065" providerId="LiveId" clId="{5EB9BF82-E6ED-4D34-9311-B27D03D6D2CC}" dt="2024-02-16T07:34:44.908" v="247" actId="1076"/>
          <ac:spMkLst>
            <pc:docMk/>
            <pc:sldMk cId="3053889266" sldId="355"/>
            <ac:spMk id="5" creationId="{F2A5180E-E22C-E539-BBCC-C9AF7EA7D5C7}"/>
          </ac:spMkLst>
        </pc:spChg>
        <pc:spChg chg="mod">
          <ac:chgData name="THU DU" userId="db4d925effa94065" providerId="LiveId" clId="{5EB9BF82-E6ED-4D34-9311-B27D03D6D2CC}" dt="2024-02-16T07:34:36.474" v="244" actId="1076"/>
          <ac:spMkLst>
            <pc:docMk/>
            <pc:sldMk cId="3053889266" sldId="355"/>
            <ac:spMk id="6" creationId="{20D905C7-B53D-DA90-6671-729FFBC4BB1E}"/>
          </ac:spMkLst>
        </pc:spChg>
        <pc:spChg chg="mod">
          <ac:chgData name="THU DU" userId="db4d925effa94065" providerId="LiveId" clId="{5EB9BF82-E6ED-4D34-9311-B27D03D6D2CC}" dt="2024-02-16T07:34:39.918" v="246" actId="571"/>
          <ac:spMkLst>
            <pc:docMk/>
            <pc:sldMk cId="3053889266" sldId="355"/>
            <ac:spMk id="7" creationId="{35B3C00C-4173-0D20-BD65-B296FC283FAA}"/>
          </ac:spMkLst>
        </pc:spChg>
        <pc:spChg chg="mod">
          <ac:chgData name="THU DU" userId="db4d925effa94065" providerId="LiveId" clId="{5EB9BF82-E6ED-4D34-9311-B27D03D6D2CC}" dt="2024-02-16T07:31:51.775" v="199" actId="20577"/>
          <ac:spMkLst>
            <pc:docMk/>
            <pc:sldMk cId="3053889266" sldId="355"/>
            <ac:spMk id="8" creationId="{00000000-0000-0000-0000-000000000000}"/>
          </ac:spMkLst>
        </pc:spChg>
        <pc:spChg chg="mod">
          <ac:chgData name="THU DU" userId="db4d925effa94065" providerId="LiveId" clId="{5EB9BF82-E6ED-4D34-9311-B27D03D6D2CC}" dt="2024-02-16T07:34:48.060" v="249" actId="114"/>
          <ac:spMkLst>
            <pc:docMk/>
            <pc:sldMk cId="3053889266" sldId="355"/>
            <ac:spMk id="11" creationId="{4B762BA3-5846-49A1-A041-93C20AA09C52}"/>
          </ac:spMkLst>
        </pc:spChg>
        <pc:spChg chg="mod">
          <ac:chgData name="THU DU" userId="db4d925effa94065" providerId="LiveId" clId="{5EB9BF82-E6ED-4D34-9311-B27D03D6D2CC}" dt="2024-02-16T07:32:17.907" v="206" actId="20577"/>
          <ac:spMkLst>
            <pc:docMk/>
            <pc:sldMk cId="3053889266" sldId="355"/>
            <ac:spMk id="12" creationId="{00000000-0000-0000-0000-000000000000}"/>
          </ac:spMkLst>
        </pc:spChg>
        <pc:spChg chg="mod">
          <ac:chgData name="THU DU" userId="db4d925effa94065" providerId="LiveId" clId="{5EB9BF82-E6ED-4D34-9311-B27D03D6D2CC}" dt="2024-02-16T07:32:07.582" v="201" actId="20577"/>
          <ac:spMkLst>
            <pc:docMk/>
            <pc:sldMk cId="3053889266" sldId="355"/>
            <ac:spMk id="17" creationId="{00000000-0000-0000-0000-000000000000}"/>
          </ac:spMkLst>
        </pc:spChg>
        <pc:grpChg chg="add mod">
          <ac:chgData name="THU DU" userId="db4d925effa94065" providerId="LiveId" clId="{5EB9BF82-E6ED-4D34-9311-B27D03D6D2CC}" dt="2024-02-16T07:34:39.918" v="246" actId="571"/>
          <ac:grpSpMkLst>
            <pc:docMk/>
            <pc:sldMk cId="3053889266" sldId="355"/>
            <ac:grpSpMk id="2" creationId="{DF2C5344-0427-7340-4A46-188F36C635CD}"/>
          </ac:grpSpMkLst>
        </pc:grpChg>
      </pc:sldChg>
      <pc:sldChg chg="modSp add mod modAnim modNotesTx">
        <pc:chgData name="THU DU" userId="db4d925effa94065" providerId="LiveId" clId="{5EB9BF82-E6ED-4D34-9311-B27D03D6D2CC}" dt="2024-02-16T07:49:10.982" v="451" actId="1076"/>
        <pc:sldMkLst>
          <pc:docMk/>
          <pc:sldMk cId="3661122351" sldId="356"/>
        </pc:sldMkLst>
        <pc:spChg chg="mod">
          <ac:chgData name="THU DU" userId="db4d925effa94065" providerId="LiveId" clId="{5EB9BF82-E6ED-4D34-9311-B27D03D6D2CC}" dt="2024-02-16T07:49:03.848" v="450" actId="1076"/>
          <ac:spMkLst>
            <pc:docMk/>
            <pc:sldMk cId="3661122351" sldId="356"/>
            <ac:spMk id="2" creationId="{FB93EAD3-1C4A-E195-545D-0A7D0D211AEC}"/>
          </ac:spMkLst>
        </pc:spChg>
        <pc:spChg chg="mod">
          <ac:chgData name="THU DU" userId="db4d925effa94065" providerId="LiveId" clId="{5EB9BF82-E6ED-4D34-9311-B27D03D6D2CC}" dt="2024-02-16T07:48:44.388" v="445" actId="1076"/>
          <ac:spMkLst>
            <pc:docMk/>
            <pc:sldMk cId="3661122351" sldId="356"/>
            <ac:spMk id="4" creationId="{07C7C442-C8A4-0CDD-67A0-DF95AAB9F47A}"/>
          </ac:spMkLst>
        </pc:spChg>
        <pc:spChg chg="mod">
          <ac:chgData name="THU DU" userId="db4d925effa94065" providerId="LiveId" clId="{5EB9BF82-E6ED-4D34-9311-B27D03D6D2CC}" dt="2024-02-16T07:49:10.982" v="451" actId="1076"/>
          <ac:spMkLst>
            <pc:docMk/>
            <pc:sldMk cId="3661122351" sldId="356"/>
            <ac:spMk id="7" creationId="{27D9C7C2-200D-EC01-293C-3AB090A640F2}"/>
          </ac:spMkLst>
        </pc:spChg>
        <pc:spChg chg="mod">
          <ac:chgData name="THU DU" userId="db4d925effa94065" providerId="LiveId" clId="{5EB9BF82-E6ED-4D34-9311-B27D03D6D2CC}" dt="2024-02-16T07:46:25.441" v="411" actId="20577"/>
          <ac:spMkLst>
            <pc:docMk/>
            <pc:sldMk cId="3661122351" sldId="356"/>
            <ac:spMk id="8" creationId="{00000000-0000-0000-0000-000000000000}"/>
          </ac:spMkLst>
        </pc:spChg>
        <pc:spChg chg="mod">
          <ac:chgData name="THU DU" userId="db4d925effa94065" providerId="LiveId" clId="{5EB9BF82-E6ED-4D34-9311-B27D03D6D2CC}" dt="2024-02-16T07:48:01.740" v="437" actId="207"/>
          <ac:spMkLst>
            <pc:docMk/>
            <pc:sldMk cId="3661122351" sldId="356"/>
            <ac:spMk id="11" creationId="{4B762BA3-5846-49A1-A041-93C20AA09C52}"/>
          </ac:spMkLst>
        </pc:spChg>
        <pc:spChg chg="mod">
          <ac:chgData name="THU DU" userId="db4d925effa94065" providerId="LiveId" clId="{5EB9BF82-E6ED-4D34-9311-B27D03D6D2CC}" dt="2024-02-16T07:46:47.417" v="416" actId="20577"/>
          <ac:spMkLst>
            <pc:docMk/>
            <pc:sldMk cId="3661122351" sldId="356"/>
            <ac:spMk id="12" creationId="{00000000-0000-0000-0000-000000000000}"/>
          </ac:spMkLst>
        </pc:spChg>
      </pc:sldChg>
      <pc:sldChg chg="del">
        <pc:chgData name="THU DU" userId="db4d925effa94065" providerId="LiveId" clId="{5EB9BF82-E6ED-4D34-9311-B27D03D6D2CC}" dt="2024-02-16T07:50:59.748" v="486" actId="47"/>
        <pc:sldMkLst>
          <pc:docMk/>
          <pc:sldMk cId="4001610242" sldId="358"/>
        </pc:sldMkLst>
      </pc:sldChg>
      <pc:sldChg chg="del">
        <pc:chgData name="THU DU" userId="db4d925effa94065" providerId="LiveId" clId="{5EB9BF82-E6ED-4D34-9311-B27D03D6D2CC}" dt="2024-02-16T07:23:29.488" v="97" actId="47"/>
        <pc:sldMkLst>
          <pc:docMk/>
          <pc:sldMk cId="2554044244" sldId="359"/>
        </pc:sldMkLst>
      </pc:sldChg>
      <pc:sldChg chg="addSp delSp modSp mod delAnim modAnim modNotesTx">
        <pc:chgData name="THU DU" userId="db4d925effa94065" providerId="LiveId" clId="{5EB9BF82-E6ED-4D34-9311-B27D03D6D2CC}" dt="2024-02-16T07:23:21.481" v="96" actId="1076"/>
        <pc:sldMkLst>
          <pc:docMk/>
          <pc:sldMk cId="2948856781" sldId="360"/>
        </pc:sldMkLst>
        <pc:spChg chg="mod">
          <ac:chgData name="THU DU" userId="db4d925effa94065" providerId="LiveId" clId="{5EB9BF82-E6ED-4D34-9311-B27D03D6D2CC}" dt="2024-02-16T07:16:54.952" v="70" actId="20577"/>
          <ac:spMkLst>
            <pc:docMk/>
            <pc:sldMk cId="2948856781" sldId="360"/>
            <ac:spMk id="8" creationId="{EDA6432C-0FEF-7923-1DEA-2BE4AED61115}"/>
          </ac:spMkLst>
        </pc:spChg>
        <pc:spChg chg="mod">
          <ac:chgData name="THU DU" userId="db4d925effa94065" providerId="LiveId" clId="{5EB9BF82-E6ED-4D34-9311-B27D03D6D2CC}" dt="2024-02-16T07:16:45.957" v="53"/>
          <ac:spMkLst>
            <pc:docMk/>
            <pc:sldMk cId="2948856781" sldId="360"/>
            <ac:spMk id="10" creationId="{EB2700E0-47F6-80C0-AA94-69F1DC89A29C}"/>
          </ac:spMkLst>
        </pc:spChg>
        <pc:spChg chg="add del">
          <ac:chgData name="THU DU" userId="db4d925effa94065" providerId="LiveId" clId="{5EB9BF82-E6ED-4D34-9311-B27D03D6D2CC}" dt="2024-02-16T07:22:53.884" v="89" actId="478"/>
          <ac:spMkLst>
            <pc:docMk/>
            <pc:sldMk cId="2948856781" sldId="360"/>
            <ac:spMk id="16" creationId="{3BC80A24-F124-9FC5-2F50-C410D0697F02}"/>
          </ac:spMkLst>
        </pc:spChg>
        <pc:picChg chg="add del mod">
          <ac:chgData name="THU DU" userId="db4d925effa94065" providerId="LiveId" clId="{5EB9BF82-E6ED-4D34-9311-B27D03D6D2CC}" dt="2024-02-16T07:18:51.625" v="75" actId="478"/>
          <ac:picMkLst>
            <pc:docMk/>
            <pc:sldMk cId="2948856781" sldId="360"/>
            <ac:picMk id="7" creationId="{D304AFD1-D93B-7F31-1D49-D50935B97E17}"/>
          </ac:picMkLst>
        </pc:picChg>
        <pc:picChg chg="add del mod">
          <ac:chgData name="THU DU" userId="db4d925effa94065" providerId="LiveId" clId="{5EB9BF82-E6ED-4D34-9311-B27D03D6D2CC}" dt="2024-02-16T07:22:27.031" v="80" actId="478"/>
          <ac:picMkLst>
            <pc:docMk/>
            <pc:sldMk cId="2948856781" sldId="360"/>
            <ac:picMk id="12" creationId="{BDF7531C-DFE3-FE8B-A7A5-B2B6FFCA48E3}"/>
          </ac:picMkLst>
        </pc:picChg>
        <pc:picChg chg="add mod">
          <ac:chgData name="THU DU" userId="db4d925effa94065" providerId="LiveId" clId="{5EB9BF82-E6ED-4D34-9311-B27D03D6D2CC}" dt="2024-02-16T07:22:37.254" v="87" actId="1076"/>
          <ac:picMkLst>
            <pc:docMk/>
            <pc:sldMk cId="2948856781" sldId="360"/>
            <ac:picMk id="14" creationId="{CD1E5955-86D7-07B1-64CC-5F266D7D1871}"/>
          </ac:picMkLst>
        </pc:picChg>
        <pc:picChg chg="del">
          <ac:chgData name="THU DU" userId="db4d925effa94065" providerId="LiveId" clId="{5EB9BF82-E6ED-4D34-9311-B27D03D6D2CC}" dt="2024-02-16T07:16:56.902" v="71" actId="478"/>
          <ac:picMkLst>
            <pc:docMk/>
            <pc:sldMk cId="2948856781" sldId="360"/>
            <ac:picMk id="17" creationId="{3AB958DB-7D15-513F-B328-AE3A90EC42C9}"/>
          </ac:picMkLst>
        </pc:picChg>
        <pc:picChg chg="add del mod">
          <ac:chgData name="THU DU" userId="db4d925effa94065" providerId="LiveId" clId="{5EB9BF82-E6ED-4D34-9311-B27D03D6D2CC}" dt="2024-02-16T07:23:13.685" v="94" actId="478"/>
          <ac:picMkLst>
            <pc:docMk/>
            <pc:sldMk cId="2948856781" sldId="360"/>
            <ac:picMk id="18" creationId="{2A73B88B-383D-7A49-847E-4A87B0FC8B4B}"/>
          </ac:picMkLst>
        </pc:picChg>
        <pc:picChg chg="add mod">
          <ac:chgData name="THU DU" userId="db4d925effa94065" providerId="LiveId" clId="{5EB9BF82-E6ED-4D34-9311-B27D03D6D2CC}" dt="2024-02-16T07:23:21.481" v="96" actId="1076"/>
          <ac:picMkLst>
            <pc:docMk/>
            <pc:sldMk cId="2948856781" sldId="360"/>
            <ac:picMk id="19" creationId="{F52FD288-A081-2FBA-B063-90B2CA0F8092}"/>
          </ac:picMkLst>
        </pc:picChg>
      </pc:sldChg>
      <pc:sldChg chg="del">
        <pc:chgData name="THU DU" userId="db4d925effa94065" providerId="LiveId" clId="{5EB9BF82-E6ED-4D34-9311-B27D03D6D2CC}" dt="2024-02-16T07:23:30.835" v="98" actId="47"/>
        <pc:sldMkLst>
          <pc:docMk/>
          <pc:sldMk cId="4262042543" sldId="361"/>
        </pc:sldMkLst>
      </pc:sldChg>
      <pc:sldChg chg="del">
        <pc:chgData name="THU DU" userId="db4d925effa94065" providerId="LiveId" clId="{5EB9BF82-E6ED-4D34-9311-B27D03D6D2CC}" dt="2024-02-16T07:23:31.804" v="99" actId="47"/>
        <pc:sldMkLst>
          <pc:docMk/>
          <pc:sldMk cId="692148873" sldId="362"/>
        </pc:sldMkLst>
      </pc:sldChg>
      <pc:sldChg chg="del">
        <pc:chgData name="THU DU" userId="db4d925effa94065" providerId="LiveId" clId="{5EB9BF82-E6ED-4D34-9311-B27D03D6D2CC}" dt="2024-02-16T07:37:50.062" v="315" actId="47"/>
        <pc:sldMkLst>
          <pc:docMk/>
          <pc:sldMk cId="1260543560" sldId="363"/>
        </pc:sldMkLst>
      </pc:sldChg>
      <pc:sldChg chg="addSp modSp mod">
        <pc:chgData name="THU DU" userId="db4d925effa94065" providerId="LiveId" clId="{5EB9BF82-E6ED-4D34-9311-B27D03D6D2CC}" dt="2024-02-16T07:38:52.041" v="336" actId="1076"/>
        <pc:sldMkLst>
          <pc:docMk/>
          <pc:sldMk cId="1040446762" sldId="364"/>
        </pc:sldMkLst>
        <pc:spChg chg="add mod">
          <ac:chgData name="THU DU" userId="db4d925effa94065" providerId="LiveId" clId="{5EB9BF82-E6ED-4D34-9311-B27D03D6D2CC}" dt="2024-02-16T07:38:49.487" v="335" actId="1076"/>
          <ac:spMkLst>
            <pc:docMk/>
            <pc:sldMk cId="1040446762" sldId="364"/>
            <ac:spMk id="2" creationId="{E6D9F35C-59EA-572C-4B41-8E7120B8B354}"/>
          </ac:spMkLst>
        </pc:spChg>
        <pc:spChg chg="mod">
          <ac:chgData name="THU DU" userId="db4d925effa94065" providerId="LiveId" clId="{5EB9BF82-E6ED-4D34-9311-B27D03D6D2CC}" dt="2024-02-16T07:38:52.041" v="336" actId="1076"/>
          <ac:spMkLst>
            <pc:docMk/>
            <pc:sldMk cId="1040446762" sldId="364"/>
            <ac:spMk id="3" creationId="{D2EACFD3-FB29-2D3E-2EE3-B1F5F4802BA6}"/>
          </ac:spMkLst>
        </pc:spChg>
        <pc:spChg chg="mod">
          <ac:chgData name="THU DU" userId="db4d925effa94065" providerId="LiveId" clId="{5EB9BF82-E6ED-4D34-9311-B27D03D6D2CC}" dt="2024-02-16T07:38:19.001" v="326" actId="207"/>
          <ac:spMkLst>
            <pc:docMk/>
            <pc:sldMk cId="1040446762" sldId="364"/>
            <ac:spMk id="12" creationId="{00000000-0000-0000-0000-000000000000}"/>
          </ac:spMkLst>
        </pc:spChg>
      </pc:sldChg>
      <pc:sldChg chg="del">
        <pc:chgData name="THU DU" userId="db4d925effa94065" providerId="LiveId" clId="{5EB9BF82-E6ED-4D34-9311-B27D03D6D2CC}" dt="2024-02-16T07:51:02.187" v="487" actId="47"/>
        <pc:sldMkLst>
          <pc:docMk/>
          <pc:sldMk cId="1976938343" sldId="366"/>
        </pc:sldMkLst>
      </pc:sldChg>
      <pc:sldChg chg="addSp delSp modSp add mod delAnim modAnim">
        <pc:chgData name="THU DU" userId="db4d925effa94065" providerId="LiveId" clId="{5EB9BF82-E6ED-4D34-9311-B27D03D6D2CC}" dt="2024-02-16T07:25:01.517" v="122" actId="1076"/>
        <pc:sldMkLst>
          <pc:docMk/>
          <pc:sldMk cId="1008120187" sldId="367"/>
        </pc:sldMkLst>
        <pc:spChg chg="mod">
          <ac:chgData name="THU DU" userId="db4d925effa94065" providerId="LiveId" clId="{5EB9BF82-E6ED-4D34-9311-B27D03D6D2CC}" dt="2024-02-16T07:24:04.715" v="115" actId="1076"/>
          <ac:spMkLst>
            <pc:docMk/>
            <pc:sldMk cId="1008120187" sldId="367"/>
            <ac:spMk id="8" creationId="{1DC9BCAF-F802-8DA3-3726-F8291B4D7122}"/>
          </ac:spMkLst>
        </pc:spChg>
        <pc:spChg chg="mod">
          <ac:chgData name="THU DU" userId="db4d925effa94065" providerId="LiveId" clId="{5EB9BF82-E6ED-4D34-9311-B27D03D6D2CC}" dt="2024-02-16T07:23:49.012" v="103"/>
          <ac:spMkLst>
            <pc:docMk/>
            <pc:sldMk cId="1008120187" sldId="367"/>
            <ac:spMk id="10" creationId="{AE2E79ED-BAA7-30F3-55E7-8598F672C20F}"/>
          </ac:spMkLst>
        </pc:spChg>
        <pc:picChg chg="add mod">
          <ac:chgData name="THU DU" userId="db4d925effa94065" providerId="LiveId" clId="{5EB9BF82-E6ED-4D34-9311-B27D03D6D2CC}" dt="2024-02-16T07:25:01.517" v="122" actId="1076"/>
          <ac:picMkLst>
            <pc:docMk/>
            <pc:sldMk cId="1008120187" sldId="367"/>
            <ac:picMk id="7" creationId="{EE86377B-4805-BC99-AC7B-1FE0AEF778F6}"/>
          </ac:picMkLst>
        </pc:picChg>
        <pc:picChg chg="del mod">
          <ac:chgData name="THU DU" userId="db4d925effa94065" providerId="LiveId" clId="{5EB9BF82-E6ED-4D34-9311-B27D03D6D2CC}" dt="2024-02-16T07:24:00.766" v="113" actId="478"/>
          <ac:picMkLst>
            <pc:docMk/>
            <pc:sldMk cId="1008120187" sldId="367"/>
            <ac:picMk id="14" creationId="{998F6779-BD0A-2E9C-A4BF-DA1CAA0E9806}"/>
          </ac:picMkLst>
        </pc:picChg>
        <pc:picChg chg="del">
          <ac:chgData name="THU DU" userId="db4d925effa94065" providerId="LiveId" clId="{5EB9BF82-E6ED-4D34-9311-B27D03D6D2CC}" dt="2024-02-16T07:24:02.554" v="114" actId="478"/>
          <ac:picMkLst>
            <pc:docMk/>
            <pc:sldMk cId="1008120187" sldId="367"/>
            <ac:picMk id="19" creationId="{6F51F345-ECE7-3159-AF7F-C1A3D07E5459}"/>
          </ac:picMkLst>
        </pc:picChg>
      </pc:sldChg>
      <pc:sldChg chg="addSp delSp modSp add mod">
        <pc:chgData name="THU DU" userId="db4d925effa94065" providerId="LiveId" clId="{5EB9BF82-E6ED-4D34-9311-B27D03D6D2CC}" dt="2024-02-16T07:26:25.008" v="151" actId="1076"/>
        <pc:sldMkLst>
          <pc:docMk/>
          <pc:sldMk cId="526845680" sldId="368"/>
        </pc:sldMkLst>
        <pc:spChg chg="mod">
          <ac:chgData name="THU DU" userId="db4d925effa94065" providerId="LiveId" clId="{5EB9BF82-E6ED-4D34-9311-B27D03D6D2CC}" dt="2024-02-16T07:25:32.760" v="145" actId="1076"/>
          <ac:spMkLst>
            <pc:docMk/>
            <pc:sldMk cId="526845680" sldId="368"/>
            <ac:spMk id="8" creationId="{5065E035-0566-5173-3D88-4EFF49DFE481}"/>
          </ac:spMkLst>
        </pc:spChg>
        <pc:spChg chg="mod">
          <ac:chgData name="THU DU" userId="db4d925effa94065" providerId="LiveId" clId="{5EB9BF82-E6ED-4D34-9311-B27D03D6D2CC}" dt="2024-02-16T07:25:32.210" v="144" actId="14100"/>
          <ac:spMkLst>
            <pc:docMk/>
            <pc:sldMk cId="526845680" sldId="368"/>
            <ac:spMk id="10" creationId="{10FB464A-EF25-0D6D-A139-BD01D4356EC8}"/>
          </ac:spMkLst>
        </pc:spChg>
        <pc:picChg chg="del mod">
          <ac:chgData name="THU DU" userId="db4d925effa94065" providerId="LiveId" clId="{5EB9BF82-E6ED-4D34-9311-B27D03D6D2CC}" dt="2024-02-16T07:25:33.726" v="146" actId="478"/>
          <ac:picMkLst>
            <pc:docMk/>
            <pc:sldMk cId="526845680" sldId="368"/>
            <ac:picMk id="7" creationId="{998D77C7-B5CF-9126-FB89-BC9528BD964B}"/>
          </ac:picMkLst>
        </pc:picChg>
        <pc:picChg chg="add mod">
          <ac:chgData name="THU DU" userId="db4d925effa94065" providerId="LiveId" clId="{5EB9BF82-E6ED-4D34-9311-B27D03D6D2CC}" dt="2024-02-16T07:26:25.008" v="151" actId="1076"/>
          <ac:picMkLst>
            <pc:docMk/>
            <pc:sldMk cId="526845680" sldId="368"/>
            <ac:picMk id="11" creationId="{AF725993-8003-CF4D-27BC-6B45F047B86F}"/>
          </ac:picMkLst>
        </pc:picChg>
      </pc:sldChg>
      <pc:sldChg chg="addSp delSp modSp add mod modAnim">
        <pc:chgData name="THU DU" userId="db4d925effa94065" providerId="LiveId" clId="{5EB9BF82-E6ED-4D34-9311-B27D03D6D2CC}" dt="2024-02-16T07:28:57.442" v="164" actId="1076"/>
        <pc:sldMkLst>
          <pc:docMk/>
          <pc:sldMk cId="2436080548" sldId="369"/>
        </pc:sldMkLst>
        <pc:spChg chg="mod">
          <ac:chgData name="THU DU" userId="db4d925effa94065" providerId="LiveId" clId="{5EB9BF82-E6ED-4D34-9311-B27D03D6D2CC}" dt="2024-02-16T07:26:32.995" v="158" actId="20577"/>
          <ac:spMkLst>
            <pc:docMk/>
            <pc:sldMk cId="2436080548" sldId="369"/>
            <ac:spMk id="8" creationId="{851900DE-C1FD-1EF8-7D59-6322D6F2AD3D}"/>
          </ac:spMkLst>
        </pc:spChg>
        <pc:spChg chg="mod">
          <ac:chgData name="THU DU" userId="db4d925effa94065" providerId="LiveId" clId="{5EB9BF82-E6ED-4D34-9311-B27D03D6D2CC}" dt="2024-02-16T07:26:43.803" v="161"/>
          <ac:spMkLst>
            <pc:docMk/>
            <pc:sldMk cId="2436080548" sldId="369"/>
            <ac:spMk id="10" creationId="{09501E69-93EB-9FA1-5DE8-3B7E33507F04}"/>
          </ac:spMkLst>
        </pc:spChg>
        <pc:picChg chg="add mod">
          <ac:chgData name="THU DU" userId="db4d925effa94065" providerId="LiveId" clId="{5EB9BF82-E6ED-4D34-9311-B27D03D6D2CC}" dt="2024-02-16T07:28:57.442" v="164" actId="1076"/>
          <ac:picMkLst>
            <pc:docMk/>
            <pc:sldMk cId="2436080548" sldId="369"/>
            <ac:picMk id="7" creationId="{824D91D5-4555-AD0C-BFBF-BCC4BBA89B8A}"/>
          </ac:picMkLst>
        </pc:picChg>
        <pc:picChg chg="del">
          <ac:chgData name="THU DU" userId="db4d925effa94065" providerId="LiveId" clId="{5EB9BF82-E6ED-4D34-9311-B27D03D6D2CC}" dt="2024-02-16T07:28:53.922" v="162" actId="478"/>
          <ac:picMkLst>
            <pc:docMk/>
            <pc:sldMk cId="2436080548" sldId="369"/>
            <ac:picMk id="11" creationId="{8C5DF756-C92E-36D6-AF64-E46BF37ADB6F}"/>
          </ac:picMkLst>
        </pc:picChg>
      </pc:sldChg>
      <pc:sldChg chg="addSp modSp add mod modAnim">
        <pc:chgData name="THU DU" userId="db4d925effa94065" providerId="LiveId" clId="{5EB9BF82-E6ED-4D34-9311-B27D03D6D2CC}" dt="2024-02-16T07:37:29.756" v="314" actId="1076"/>
        <pc:sldMkLst>
          <pc:docMk/>
          <pc:sldMk cId="319794019" sldId="370"/>
        </pc:sldMkLst>
        <pc:spChg chg="add mod">
          <ac:chgData name="THU DU" userId="db4d925effa94065" providerId="LiveId" clId="{5EB9BF82-E6ED-4D34-9311-B27D03D6D2CC}" dt="2024-02-16T07:37:29.756" v="314" actId="1076"/>
          <ac:spMkLst>
            <pc:docMk/>
            <pc:sldMk cId="319794019" sldId="370"/>
            <ac:spMk id="2" creationId="{EAC78DC8-3BB6-15E1-D5E6-464320450A57}"/>
          </ac:spMkLst>
        </pc:spChg>
        <pc:spChg chg="mod">
          <ac:chgData name="THU DU" userId="db4d925effa94065" providerId="LiveId" clId="{5EB9BF82-E6ED-4D34-9311-B27D03D6D2CC}" dt="2024-02-16T07:37:27.096" v="313" actId="1076"/>
          <ac:spMkLst>
            <pc:docMk/>
            <pc:sldMk cId="319794019" sldId="370"/>
            <ac:spMk id="5" creationId="{F85909CA-EE1C-FA3D-7EA9-4E66CE916888}"/>
          </ac:spMkLst>
        </pc:spChg>
        <pc:spChg chg="mod">
          <ac:chgData name="THU DU" userId="db4d925effa94065" providerId="LiveId" clId="{5EB9BF82-E6ED-4D34-9311-B27D03D6D2CC}" dt="2024-02-16T07:37:24.608" v="312" actId="1076"/>
          <ac:spMkLst>
            <pc:docMk/>
            <pc:sldMk cId="319794019" sldId="370"/>
            <ac:spMk id="6" creationId="{476A4532-15A6-AD74-DD13-8E72AA312F34}"/>
          </ac:spMkLst>
        </pc:spChg>
        <pc:spChg chg="mod">
          <ac:chgData name="THU DU" userId="db4d925effa94065" providerId="LiveId" clId="{5EB9BF82-E6ED-4D34-9311-B27D03D6D2CC}" dt="2024-02-16T07:37:19.237" v="311" actId="207"/>
          <ac:spMkLst>
            <pc:docMk/>
            <pc:sldMk cId="319794019" sldId="370"/>
            <ac:spMk id="11" creationId="{31E8E53A-D6A1-C6C4-A9E7-4BD25EDF8776}"/>
          </ac:spMkLst>
        </pc:spChg>
      </pc:sldChg>
      <pc:sldChg chg="delSp modSp add mod delAnim modAnim">
        <pc:chgData name="THU DU" userId="db4d925effa94065" providerId="LiveId" clId="{5EB9BF82-E6ED-4D34-9311-B27D03D6D2CC}" dt="2024-02-16T07:50:54.021" v="485" actId="1076"/>
        <pc:sldMkLst>
          <pc:docMk/>
          <pc:sldMk cId="3962382569" sldId="371"/>
        </pc:sldMkLst>
        <pc:spChg chg="mod">
          <ac:chgData name="THU DU" userId="db4d925effa94065" providerId="LiveId" clId="{5EB9BF82-E6ED-4D34-9311-B27D03D6D2CC}" dt="2024-02-16T07:50:36.957" v="481" actId="20577"/>
          <ac:spMkLst>
            <pc:docMk/>
            <pc:sldMk cId="3962382569" sldId="371"/>
            <ac:spMk id="2" creationId="{010628E7-0AD8-B8ED-8BFD-6A79855B9339}"/>
          </ac:spMkLst>
        </pc:spChg>
        <pc:spChg chg="mod">
          <ac:chgData name="THU DU" userId="db4d925effa94065" providerId="LiveId" clId="{5EB9BF82-E6ED-4D34-9311-B27D03D6D2CC}" dt="2024-02-16T07:50:54.021" v="485" actId="1076"/>
          <ac:spMkLst>
            <pc:docMk/>
            <pc:sldMk cId="3962382569" sldId="371"/>
            <ac:spMk id="4" creationId="{ADC609EA-EB28-F5D6-A4AD-12D9CB7B2CC0}"/>
          </ac:spMkLst>
        </pc:spChg>
        <pc:spChg chg="del mod">
          <ac:chgData name="THU DU" userId="db4d925effa94065" providerId="LiveId" clId="{5EB9BF82-E6ED-4D34-9311-B27D03D6D2CC}" dt="2024-02-16T07:49:25.454" v="454" actId="478"/>
          <ac:spMkLst>
            <pc:docMk/>
            <pc:sldMk cId="3962382569" sldId="371"/>
            <ac:spMk id="7" creationId="{4D459006-93CB-0963-3E61-F1F2D02CAEAC}"/>
          </ac:spMkLst>
        </pc:spChg>
        <pc:spChg chg="mod">
          <ac:chgData name="THU DU" userId="db4d925effa94065" providerId="LiveId" clId="{5EB9BF82-E6ED-4D34-9311-B27D03D6D2CC}" dt="2024-02-16T07:50:21.158" v="471" actId="20577"/>
          <ac:spMkLst>
            <pc:docMk/>
            <pc:sldMk cId="3962382569" sldId="371"/>
            <ac:spMk id="11" creationId="{133E0707-0D94-A6EE-4A9B-7A4D06A9DBD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2/16/2024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112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AutoNum type="arabicPeriod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4052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1. some tips		2. material 		3. throw rubbish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4. plants 		5. preserve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9346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1. T</a:t>
            </a: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he village is nearly inaccessible by cars on rainy days.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2. In what countries do people speak English as a first language?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3. You should learn to speak English fluently with a native speaker.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4. </a:t>
            </a:r>
            <a:r>
              <a:rPr lang="vi-VN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We will stay at </a:t>
            </a: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the</a:t>
            </a:r>
            <a:r>
              <a:rPr lang="vi-VN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 hotel </a:t>
            </a:r>
            <a:r>
              <a:rPr lang="en-AU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which </a:t>
            </a:r>
            <a:r>
              <a:rPr lang="vi-VN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my friend has recommended to us. </a:t>
            </a: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/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    </a:t>
            </a:r>
            <a:r>
              <a:rPr lang="vi-VN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We stay</a:t>
            </a: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ed</a:t>
            </a:r>
            <a:r>
              <a:rPr lang="vi-VN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 at </a:t>
            </a: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the</a:t>
            </a:r>
            <a:r>
              <a:rPr lang="vi-VN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 hotel </a:t>
            </a:r>
            <a:r>
              <a:rPr lang="en-AU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which </a:t>
            </a:r>
            <a:r>
              <a:rPr lang="vi-VN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my friend recommended to us.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5. </a:t>
            </a:r>
            <a:r>
              <a:rPr lang="en-GB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Many foreign tourists like Viet Nam because the accommodation and food are affordable.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 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 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003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671CCA-C461-0117-6436-66C61C6DB9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C104041-0EFD-3AB9-1169-F0C9DACDDE5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AC540BC-C2C0-1BEF-11EB-BB8FC703C9C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1. T</a:t>
            </a: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he village is nearly inaccessible by cars on rainy days.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2. In what countries do people speak English as a first language?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3. You should learn to speak English fluently with a native speaker.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4. </a:t>
            </a:r>
            <a:r>
              <a:rPr lang="vi-VN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We will stay at </a:t>
            </a: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the</a:t>
            </a:r>
            <a:r>
              <a:rPr lang="vi-VN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 hotel </a:t>
            </a:r>
            <a:r>
              <a:rPr lang="en-AU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which </a:t>
            </a:r>
            <a:r>
              <a:rPr lang="vi-VN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my friend has recommended to us. </a:t>
            </a: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/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    </a:t>
            </a:r>
            <a:r>
              <a:rPr lang="vi-VN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We stay</a:t>
            </a: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ed</a:t>
            </a:r>
            <a:r>
              <a:rPr lang="vi-VN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 at </a:t>
            </a: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the</a:t>
            </a:r>
            <a:r>
              <a:rPr lang="vi-VN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 hotel </a:t>
            </a:r>
            <a:r>
              <a:rPr lang="en-AU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which </a:t>
            </a:r>
            <a:r>
              <a:rPr lang="vi-VN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my friend recommended to us.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5. </a:t>
            </a:r>
            <a:r>
              <a:rPr lang="en-GB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Many foreign tourists like Viet Nam because the accommodation and food are affordable.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 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 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70B0CD-E597-F7A7-30A3-141A2328A70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42628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4942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399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3213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en-US" dirty="0"/>
              <a:t>hard copy (n): the printed papers</a:t>
            </a:r>
          </a:p>
          <a:p>
            <a:pPr marL="228600" indent="-228600">
              <a:buAutoNum type="arabicPeriod"/>
            </a:pPr>
            <a:r>
              <a:rPr lang="en-US" dirty="0"/>
              <a:t>revise (v): to change something, such as a book or an estimate, in order to correct or improve it</a:t>
            </a:r>
          </a:p>
          <a:p>
            <a:pPr marL="228600" indent="-228600">
              <a:buAutoNum type="arabicPeriod"/>
            </a:pPr>
            <a:r>
              <a:rPr lang="en-US" dirty="0"/>
              <a:t>dictionary (n): a book or electronic resource that gives a list of the words of a language in alphabetical order and explains what they mean, or gives a word for them in a foreign language</a:t>
            </a:r>
          </a:p>
          <a:p>
            <a:pPr marL="228600" indent="-228600">
              <a:buAutoNum type="arabicPeriod"/>
            </a:pPr>
            <a:r>
              <a:rPr lang="en-US" dirty="0"/>
              <a:t>phrase (n): a group of words that is part of, rather than the whole of, a sentence</a:t>
            </a:r>
          </a:p>
          <a:p>
            <a:pPr marL="228600" indent="-228600">
              <a:buAutoNum type="arabicPeriod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7950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221DAD-5AFC-C410-20D3-A114AC0D6E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499CF4F-C8D5-29A1-3032-6FFEDECB1AD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FC8BCFC-9F2C-971F-D0C2-17061C7D56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en-US" dirty="0"/>
              <a:t>hard copy (n): the printed papers</a:t>
            </a:r>
          </a:p>
          <a:p>
            <a:pPr marL="228600" indent="-228600">
              <a:buAutoNum type="arabicPeriod"/>
            </a:pPr>
            <a:r>
              <a:rPr lang="en-US" dirty="0"/>
              <a:t>revise (v): to change something, such as a book or an estimate, in order to correct or improve it</a:t>
            </a:r>
          </a:p>
          <a:p>
            <a:pPr marL="228600" indent="-228600">
              <a:buAutoNum type="arabicPeriod"/>
            </a:pPr>
            <a:r>
              <a:rPr lang="en-US" dirty="0"/>
              <a:t>dictionary (n): a book or electronic resource that gives a list of the words of a language in alphabetical order and explains what they mean, or gives a word for them in a foreign language</a:t>
            </a:r>
          </a:p>
          <a:p>
            <a:pPr marL="228600" indent="-228600">
              <a:buAutoNum type="arabicPeriod"/>
            </a:pPr>
            <a:r>
              <a:rPr lang="en-US" dirty="0"/>
              <a:t>phrase (n): a group of words that is part of, rather than the whole of, a sentence</a:t>
            </a:r>
          </a:p>
          <a:p>
            <a:pPr marL="228600" indent="-228600">
              <a:buAutoNum type="arabicPeriod"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822E571-F012-DE1B-18FA-556358C249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4445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451341-42F8-EE70-A2F6-B6612FBEF4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B94569A-20F6-1F8C-0FF7-CCECCA3B95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F514B39-78B5-8BB3-4A3B-05AC1F4156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en-US" dirty="0"/>
              <a:t>hard copy (n): the printed papers</a:t>
            </a:r>
          </a:p>
          <a:p>
            <a:pPr marL="228600" indent="-228600">
              <a:buAutoNum type="arabicPeriod"/>
            </a:pPr>
            <a:r>
              <a:rPr lang="en-US" dirty="0"/>
              <a:t>revise (v): to change something, such as a book or an estimate, in order to correct or improve it</a:t>
            </a:r>
          </a:p>
          <a:p>
            <a:pPr marL="228600" indent="-228600">
              <a:buAutoNum type="arabicPeriod"/>
            </a:pPr>
            <a:r>
              <a:rPr lang="en-US" dirty="0"/>
              <a:t>dictionary (n): a book or electronic resource that gives a list of the words of a language in alphabetical order and explains what they mean, or gives a word for them in a foreign language</a:t>
            </a:r>
          </a:p>
          <a:p>
            <a:pPr marL="228600" indent="-228600">
              <a:buAutoNum type="arabicPeriod"/>
            </a:pPr>
            <a:r>
              <a:rPr lang="en-US" dirty="0"/>
              <a:t>phrase (n): a group of words that is part of, rather than the whole of, a sentence</a:t>
            </a:r>
          </a:p>
          <a:p>
            <a:pPr marL="228600" indent="-228600">
              <a:buAutoNum type="arabicPeriod"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A1505C-9B54-2561-5E42-40475DE9610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1131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0AF527-E8A5-B250-B52A-B5B68E596A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E2655E1-3444-2387-3031-2BD9A7EE90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F6F368D-CCB0-C1EA-3DF4-979DBF9E1B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en-US" dirty="0"/>
              <a:t>hard copy (n): the printed papers</a:t>
            </a:r>
          </a:p>
          <a:p>
            <a:pPr marL="228600" indent="-228600">
              <a:buAutoNum type="arabicPeriod"/>
            </a:pPr>
            <a:r>
              <a:rPr lang="en-US" dirty="0"/>
              <a:t>revise (v): to change something, such as a book or an estimate, in order to correct or improve it</a:t>
            </a:r>
          </a:p>
          <a:p>
            <a:pPr marL="228600" indent="-228600">
              <a:buAutoNum type="arabicPeriod"/>
            </a:pPr>
            <a:r>
              <a:rPr lang="en-US" dirty="0"/>
              <a:t>dictionary (n): a book or electronic resource that gives a list of the words of a language in alphabetical order and explains what they mean, or gives a word for them in a foreign language</a:t>
            </a:r>
          </a:p>
          <a:p>
            <a:pPr marL="228600" indent="-228600">
              <a:buAutoNum type="arabicPeriod"/>
            </a:pPr>
            <a:r>
              <a:rPr lang="en-US" dirty="0"/>
              <a:t>phrase (n): a group of words that is part of, rather than the whole of, a sentence</a:t>
            </a:r>
          </a:p>
          <a:p>
            <a:pPr marL="228600" indent="-228600">
              <a:buAutoNum type="arabicPeriod"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A986A3-5570-0C34-4EC2-D6178DA67C0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00869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AutoNum type="arabicPeriod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7905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1. C		2. A		3. B		4. D		5. D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90089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F0011D-8B08-EB74-0E5B-99E371D6D6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CEB26D7-0756-A246-D3C5-0872DA3813D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FAD8029-C5FF-8F50-DA67-AAC5FCB4B1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1. C		2. A		3. B		4. D		5. D</a:t>
            </a:r>
            <a:r>
              <a:rPr 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Cordia New" panose="020B0304020202020204" pitchFamily="34" charset="-34"/>
              </a:rPr>
              <a:t>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033413-5F1C-DFD7-3205-7003AD4BD90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5849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484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606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321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046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279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016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2/16/2024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982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2/16/2024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530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2/16/2024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800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665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45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2/16/2024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67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dribbble.com/shots/8353916-Group-Meetings-Discussion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notesSlide" Target="../notesSlides/notesSlide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2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8" name="Round Single Corner Rectangle 17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ound Single Corner Rectangle 18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42458" y="1244640"/>
            <a:ext cx="10662475" cy="95410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Read the following passage and choose the correct answer A, B, C, or D</a:t>
            </a:r>
          </a:p>
          <a:p>
            <a:r>
              <a:rPr lang="en-US" sz="28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to each question.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87067" y="1254947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16649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15230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87067" y="1869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B762BA3-5846-49A1-A041-93C20AA09C52}"/>
              </a:ext>
            </a:extLst>
          </p:cNvPr>
          <p:cNvSpPr txBox="1"/>
          <p:nvPr/>
        </p:nvSpPr>
        <p:spPr>
          <a:xfrm>
            <a:off x="1042458" y="2198747"/>
            <a:ext cx="10662474" cy="31602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F16649"/>
                </a:solidFill>
              </a:rPr>
              <a:t>1. </a:t>
            </a:r>
            <a:r>
              <a:rPr lang="en-US" sz="2800" dirty="0"/>
              <a:t>What skill can you improve when you read in English?</a:t>
            </a:r>
          </a:p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0070C0"/>
                </a:solidFill>
              </a:rPr>
              <a:t>A. </a:t>
            </a:r>
            <a:r>
              <a:rPr lang="en-US" sz="2800" dirty="0"/>
              <a:t>Social. 				</a:t>
            </a:r>
            <a:r>
              <a:rPr lang="en-US" sz="2800" dirty="0">
                <a:solidFill>
                  <a:srgbClr val="0070C0"/>
                </a:solidFill>
              </a:rPr>
              <a:t>B. </a:t>
            </a:r>
            <a:r>
              <a:rPr lang="en-US" sz="2800" dirty="0"/>
              <a:t>Speaking.</a:t>
            </a:r>
          </a:p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0070C0"/>
                </a:solidFill>
              </a:rPr>
              <a:t>C. </a:t>
            </a:r>
            <a:r>
              <a:rPr lang="en-US" sz="2800" dirty="0"/>
              <a:t>Writing. 				</a:t>
            </a:r>
            <a:r>
              <a:rPr lang="en-US" sz="2800" dirty="0">
                <a:solidFill>
                  <a:srgbClr val="0070C0"/>
                </a:solidFill>
              </a:rPr>
              <a:t>D. </a:t>
            </a:r>
            <a:r>
              <a:rPr lang="en-US" sz="2800" dirty="0"/>
              <a:t>Listening.</a:t>
            </a:r>
          </a:p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F16649"/>
                </a:solidFill>
              </a:rPr>
              <a:t>2. </a:t>
            </a:r>
            <a:r>
              <a:rPr lang="en-US" sz="2800" dirty="0"/>
              <a:t>The phrase ‘</a:t>
            </a:r>
            <a:r>
              <a:rPr lang="en-US" sz="2800" b="1" i="1" dirty="0"/>
              <a:t>figure out</a:t>
            </a:r>
            <a:r>
              <a:rPr lang="en-US" sz="2800" dirty="0"/>
              <a:t>’ in the passage probably means ______.</a:t>
            </a:r>
          </a:p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0070C0"/>
                </a:solidFill>
              </a:rPr>
              <a:t>A. </a:t>
            </a:r>
            <a:r>
              <a:rPr lang="en-US" sz="2800" dirty="0"/>
              <a:t>understand 			</a:t>
            </a:r>
            <a:r>
              <a:rPr lang="en-US" sz="2800" dirty="0">
                <a:solidFill>
                  <a:srgbClr val="0070C0"/>
                </a:solidFill>
              </a:rPr>
              <a:t>B. </a:t>
            </a:r>
            <a:r>
              <a:rPr lang="en-US" sz="2800" dirty="0"/>
              <a:t>try out</a:t>
            </a:r>
          </a:p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0070C0"/>
                </a:solidFill>
              </a:rPr>
              <a:t>C. </a:t>
            </a:r>
            <a:r>
              <a:rPr lang="en-US" sz="2800" dirty="0"/>
              <a:t>look up 				</a:t>
            </a:r>
            <a:r>
              <a:rPr lang="en-US" sz="2800" dirty="0">
                <a:solidFill>
                  <a:srgbClr val="0070C0"/>
                </a:solidFill>
              </a:rPr>
              <a:t>D. </a:t>
            </a:r>
            <a:r>
              <a:rPr lang="en-US" sz="2800" dirty="0"/>
              <a:t>use</a:t>
            </a:r>
            <a:endParaRPr lang="en-US" sz="2600" b="1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F2A5180E-E22C-E539-BBCC-C9AF7EA7D5C7}"/>
              </a:ext>
            </a:extLst>
          </p:cNvPr>
          <p:cNvSpPr/>
          <p:nvPr/>
        </p:nvSpPr>
        <p:spPr>
          <a:xfrm>
            <a:off x="936887" y="4298356"/>
            <a:ext cx="522720" cy="50260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20D905C7-B53D-DA90-6671-729FFBC4BB1E}"/>
              </a:ext>
            </a:extLst>
          </p:cNvPr>
          <p:cNvSpPr/>
          <p:nvPr/>
        </p:nvSpPr>
        <p:spPr>
          <a:xfrm>
            <a:off x="936887" y="3276253"/>
            <a:ext cx="522720" cy="50260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889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786CD3-7091-0260-4286-9A8C141AFC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3D0FF173-E0DB-B3E5-0DEB-474322CC8A6A}"/>
              </a:ext>
            </a:extLst>
          </p:cNvPr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8" name="Round Single Corner Rectangle 17">
              <a:extLst>
                <a:ext uri="{FF2B5EF4-FFF2-40B4-BE49-F238E27FC236}">
                  <a16:creationId xmlns:a16="http://schemas.microsoft.com/office/drawing/2014/main" id="{3FCB7CC6-4588-8501-293D-663F28470A84}"/>
                </a:ext>
              </a:extLst>
            </p:cNvPr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ound Single Corner Rectangle 18">
              <a:extLst>
                <a:ext uri="{FF2B5EF4-FFF2-40B4-BE49-F238E27FC236}">
                  <a16:creationId xmlns:a16="http://schemas.microsoft.com/office/drawing/2014/main" id="{4813A885-047F-F972-1886-F1BDC922BEE2}"/>
                </a:ext>
              </a:extLst>
            </p:cNvPr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>
              <a:extLst>
                <a:ext uri="{FF2B5EF4-FFF2-40B4-BE49-F238E27FC236}">
                  <a16:creationId xmlns:a16="http://schemas.microsoft.com/office/drawing/2014/main" id="{E5E07A45-0AE1-4795-6F22-455B8E0535A1}"/>
                </a:ext>
              </a:extLst>
            </p:cNvPr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D2113BCC-3488-0669-9EFB-DAA1EECD7A3B}"/>
              </a:ext>
            </a:extLst>
          </p:cNvPr>
          <p:cNvSpPr txBox="1"/>
          <p:nvPr/>
        </p:nvSpPr>
        <p:spPr>
          <a:xfrm>
            <a:off x="1042458" y="1244640"/>
            <a:ext cx="10662475" cy="95410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Read the following passage and choose the correct answer A, B, C, or D</a:t>
            </a:r>
          </a:p>
          <a:p>
            <a:r>
              <a:rPr lang="en-US" sz="28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to each question.</a:t>
            </a: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C76B78C1-4C69-603E-45AF-44787B13EB61}"/>
              </a:ext>
            </a:extLst>
          </p:cNvPr>
          <p:cNvSpPr/>
          <p:nvPr/>
        </p:nvSpPr>
        <p:spPr>
          <a:xfrm>
            <a:off x="487067" y="1254947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16649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888441E-860A-E1AE-B016-EEF3685CF360}"/>
              </a:ext>
            </a:extLst>
          </p:cNvPr>
          <p:cNvSpPr txBox="1"/>
          <p:nvPr/>
        </p:nvSpPr>
        <p:spPr>
          <a:xfrm>
            <a:off x="539852" y="115230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D33F20B-84F6-063F-CCB9-972DDC16C572}"/>
              </a:ext>
            </a:extLst>
          </p:cNvPr>
          <p:cNvSpPr txBox="1"/>
          <p:nvPr/>
        </p:nvSpPr>
        <p:spPr>
          <a:xfrm>
            <a:off x="487067" y="1869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1E8E53A-D6A1-C6C4-A9E7-4BD25EDF8776}"/>
              </a:ext>
            </a:extLst>
          </p:cNvPr>
          <p:cNvSpPr txBox="1"/>
          <p:nvPr/>
        </p:nvSpPr>
        <p:spPr>
          <a:xfrm>
            <a:off x="1042458" y="2180346"/>
            <a:ext cx="10662474" cy="52284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F16649"/>
                </a:solidFill>
              </a:rPr>
              <a:t>3. </a:t>
            </a:r>
            <a:r>
              <a:rPr lang="en-US" sz="2800" dirty="0"/>
              <a:t>You can guess the meaning of a new word from the ______.</a:t>
            </a:r>
          </a:p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0070C0"/>
                </a:solidFill>
              </a:rPr>
              <a:t>A. </a:t>
            </a:r>
            <a:r>
              <a:rPr lang="en-US" sz="2800" dirty="0"/>
              <a:t>phrase 				</a:t>
            </a:r>
            <a:r>
              <a:rPr lang="en-US" sz="2800" dirty="0">
                <a:solidFill>
                  <a:srgbClr val="0070C0"/>
                </a:solidFill>
              </a:rPr>
              <a:t>B. </a:t>
            </a:r>
            <a:r>
              <a:rPr lang="en-US" sz="2800" dirty="0"/>
              <a:t>context</a:t>
            </a:r>
          </a:p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0070C0"/>
                </a:solidFill>
              </a:rPr>
              <a:t>C. </a:t>
            </a:r>
            <a:r>
              <a:rPr lang="en-US" sz="2800" dirty="0"/>
              <a:t>grammar 				</a:t>
            </a:r>
            <a:r>
              <a:rPr lang="en-US" sz="2800" dirty="0">
                <a:solidFill>
                  <a:srgbClr val="0070C0"/>
                </a:solidFill>
              </a:rPr>
              <a:t>D. </a:t>
            </a:r>
            <a:r>
              <a:rPr lang="en-US" sz="2800" dirty="0"/>
              <a:t>notebook</a:t>
            </a:r>
          </a:p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F16649"/>
                </a:solidFill>
              </a:rPr>
              <a:t>4. </a:t>
            </a:r>
            <a:r>
              <a:rPr lang="en-US" sz="2800" dirty="0"/>
              <a:t>The word ‘</a:t>
            </a:r>
            <a:r>
              <a:rPr lang="en-US" sz="2800" b="1" dirty="0"/>
              <a:t>which</a:t>
            </a:r>
            <a:r>
              <a:rPr lang="en-US" sz="2800" dirty="0"/>
              <a:t>’ in the passage refers to ______.</a:t>
            </a:r>
          </a:p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0070C0"/>
                </a:solidFill>
              </a:rPr>
              <a:t>A. </a:t>
            </a:r>
            <a:r>
              <a:rPr lang="en-US" sz="2800" dirty="0"/>
              <a:t>dictionary 			</a:t>
            </a:r>
            <a:r>
              <a:rPr lang="en-US" sz="2800" dirty="0">
                <a:solidFill>
                  <a:srgbClr val="0070C0"/>
                </a:solidFill>
              </a:rPr>
              <a:t>B. </a:t>
            </a:r>
            <a:r>
              <a:rPr lang="en-US" sz="2800" dirty="0"/>
              <a:t>copy</a:t>
            </a:r>
          </a:p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0070C0"/>
                </a:solidFill>
              </a:rPr>
              <a:t>C. </a:t>
            </a:r>
            <a:r>
              <a:rPr lang="en-US" sz="2800" dirty="0"/>
              <a:t>meanings 			</a:t>
            </a:r>
            <a:r>
              <a:rPr lang="en-US" sz="2800" dirty="0">
                <a:solidFill>
                  <a:srgbClr val="0070C0"/>
                </a:solidFill>
              </a:rPr>
              <a:t>D. </a:t>
            </a:r>
            <a:r>
              <a:rPr lang="en-US" sz="2800" dirty="0"/>
              <a:t>words</a:t>
            </a:r>
          </a:p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F16649"/>
                </a:solidFill>
              </a:rPr>
              <a:t>5. </a:t>
            </a:r>
            <a:r>
              <a:rPr lang="en-US" sz="2800" dirty="0"/>
              <a:t>The writer’s advice for English readers is to ______.</a:t>
            </a:r>
          </a:p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0070C0"/>
                </a:solidFill>
              </a:rPr>
              <a:t>A. </a:t>
            </a:r>
            <a:r>
              <a:rPr lang="en-US" sz="2800" dirty="0"/>
              <a:t>buy a dictionary			</a:t>
            </a:r>
            <a:r>
              <a:rPr lang="en-US" sz="2800" dirty="0">
                <a:solidFill>
                  <a:srgbClr val="0070C0"/>
                </a:solidFill>
              </a:rPr>
              <a:t>C. </a:t>
            </a:r>
            <a:r>
              <a:rPr lang="en-US" sz="2800" dirty="0"/>
              <a:t>show how to use words</a:t>
            </a:r>
          </a:p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0070C0"/>
                </a:solidFill>
              </a:rPr>
              <a:t>B. </a:t>
            </a:r>
            <a:r>
              <a:rPr lang="en-US" sz="2800" dirty="0"/>
              <a:t>find new words			</a:t>
            </a:r>
            <a:r>
              <a:rPr lang="en-US" sz="2800" dirty="0">
                <a:solidFill>
                  <a:srgbClr val="0070C0"/>
                </a:solidFill>
              </a:rPr>
              <a:t>D. </a:t>
            </a:r>
            <a:r>
              <a:rPr lang="en-US" sz="2800" dirty="0"/>
              <a:t>keep a vocabulary list</a:t>
            </a:r>
            <a:endParaRPr lang="en-US" sz="2600" b="1" dirty="0"/>
          </a:p>
          <a:p>
            <a:pPr>
              <a:lnSpc>
                <a:spcPct val="120000"/>
              </a:lnSpc>
            </a:pPr>
            <a:endParaRPr lang="en-US" sz="2800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F85909CA-EE1C-FA3D-7EA9-4E66CE916888}"/>
              </a:ext>
            </a:extLst>
          </p:cNvPr>
          <p:cNvSpPr/>
          <p:nvPr/>
        </p:nvSpPr>
        <p:spPr>
          <a:xfrm>
            <a:off x="5572108" y="4794587"/>
            <a:ext cx="522720" cy="519497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476A4532-15A6-AD74-DD13-8E72AA312F34}"/>
              </a:ext>
            </a:extLst>
          </p:cNvPr>
          <p:cNvSpPr/>
          <p:nvPr/>
        </p:nvSpPr>
        <p:spPr>
          <a:xfrm>
            <a:off x="5530833" y="2666645"/>
            <a:ext cx="522720" cy="50260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EAC78DC8-3BB6-15E1-D5E6-464320450A57}"/>
              </a:ext>
            </a:extLst>
          </p:cNvPr>
          <p:cNvSpPr/>
          <p:nvPr/>
        </p:nvSpPr>
        <p:spPr>
          <a:xfrm>
            <a:off x="5572108" y="6338503"/>
            <a:ext cx="522720" cy="519497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94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8" name="Round Single Corner Rectangle 17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ound Single Corner Rectangle 18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42458" y="1244640"/>
            <a:ext cx="11065820" cy="138499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Work in pairs. Look at the list of the natural wonders below. Rank them</a:t>
            </a:r>
          </a:p>
          <a:p>
            <a:r>
              <a:rPr lang="en-US" sz="28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from </a:t>
            </a:r>
            <a:r>
              <a:rPr lang="en-US" sz="2800" b="1" dirty="0">
                <a:solidFill>
                  <a:schemeClr val="accent2"/>
                </a:solidFill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1</a:t>
            </a:r>
            <a:r>
              <a:rPr lang="en-US" sz="28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 (most interesting) to </a:t>
            </a:r>
            <a:r>
              <a:rPr lang="en-US" sz="2800" b="1" dirty="0">
                <a:solidFill>
                  <a:schemeClr val="accent2"/>
                </a:solidFill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5</a:t>
            </a:r>
            <a:r>
              <a:rPr lang="en-US" sz="28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 (least interesting), based on how interesting the places are for you.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87067" y="1254947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16649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15230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87067" y="1869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SPEAKING</a:t>
            </a:r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D2EACFD3-FB29-2D3E-2EE3-B1F5F4802BA6}"/>
              </a:ext>
            </a:extLst>
          </p:cNvPr>
          <p:cNvSpPr txBox="1"/>
          <p:nvPr/>
        </p:nvSpPr>
        <p:spPr>
          <a:xfrm>
            <a:off x="843103" y="2880690"/>
            <a:ext cx="7058251" cy="240065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/>
            <a:r>
              <a:rPr lang="en-US" sz="3000" b="1" dirty="0">
                <a:solidFill>
                  <a:srgbClr val="F16649"/>
                </a:solidFill>
              </a:rPr>
              <a:t>– The Amazon Rainforest</a:t>
            </a:r>
          </a:p>
          <a:p>
            <a:pPr algn="just"/>
            <a:r>
              <a:rPr lang="en-US" sz="3000" b="1" dirty="0">
                <a:solidFill>
                  <a:srgbClr val="F16649"/>
                </a:solidFill>
              </a:rPr>
              <a:t>– The Sahara Desert</a:t>
            </a:r>
          </a:p>
          <a:p>
            <a:pPr algn="just"/>
            <a:r>
              <a:rPr lang="en-US" sz="3000" b="1" dirty="0">
                <a:solidFill>
                  <a:srgbClr val="F16649"/>
                </a:solidFill>
              </a:rPr>
              <a:t>– The Galápagos Islands</a:t>
            </a:r>
          </a:p>
          <a:p>
            <a:pPr algn="just"/>
            <a:r>
              <a:rPr lang="en-US" sz="3000" b="1" dirty="0">
                <a:solidFill>
                  <a:srgbClr val="F16649"/>
                </a:solidFill>
              </a:rPr>
              <a:t>– Ha Long Bay</a:t>
            </a:r>
          </a:p>
          <a:p>
            <a:pPr algn="just"/>
            <a:r>
              <a:rPr lang="en-US" sz="3000" b="1" dirty="0">
                <a:solidFill>
                  <a:srgbClr val="F16649"/>
                </a:solidFill>
              </a:rPr>
              <a:t>– Mount Everest</a:t>
            </a:r>
            <a:endParaRPr lang="en-US" sz="3000" dirty="0"/>
          </a:p>
        </p:txBody>
      </p:sp>
      <p:pic>
        <p:nvPicPr>
          <p:cNvPr id="21" name="Picture 20" descr="A group of people sitting at a table with speech bubbles&#10;&#10;Description automatically generated">
            <a:extLst>
              <a:ext uri="{FF2B5EF4-FFF2-40B4-BE49-F238E27FC236}">
                <a16:creationId xmlns:a16="http://schemas.microsoft.com/office/drawing/2014/main" id="{9BC22C0E-9ED6-B141-094C-369D92D2A1B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7901354" y="3824497"/>
            <a:ext cx="3803579" cy="285268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6D9F35C-59EA-572C-4B41-8E7120B8B354}"/>
              </a:ext>
            </a:extLst>
          </p:cNvPr>
          <p:cNvSpPr txBox="1"/>
          <p:nvPr/>
        </p:nvSpPr>
        <p:spPr>
          <a:xfrm>
            <a:off x="765528" y="5450255"/>
            <a:ext cx="11065820" cy="95410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What place would you like to visit most,</a:t>
            </a:r>
          </a:p>
          <a:p>
            <a:r>
              <a:rPr lang="en-US" sz="28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and why?</a:t>
            </a:r>
          </a:p>
        </p:txBody>
      </p:sp>
    </p:spTree>
    <p:extLst>
      <p:ext uri="{BB962C8B-B14F-4D97-AF65-F5344CB8AC3E}">
        <p14:creationId xmlns:p14="http://schemas.microsoft.com/office/powerpoint/2010/main" val="10404467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6" name="Round Single Corner Rectangle 25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ound Single Corner Rectangle 26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ound Single Corner Rectangle 27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30417" y="1150334"/>
            <a:ext cx="11060411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Listen to the passage and fill in each blank with no more than TWO words. 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8103" y="1129876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0888" y="1027236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1949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LISTENING</a:t>
            </a:r>
          </a:p>
        </p:txBody>
      </p:sp>
      <p:sp>
        <p:nvSpPr>
          <p:cNvPr id="21" name="Content Placeholder 2"/>
          <p:cNvSpPr>
            <a:spLocks noGrp="1"/>
          </p:cNvSpPr>
          <p:nvPr>
            <p:ph idx="1"/>
          </p:nvPr>
        </p:nvSpPr>
        <p:spPr>
          <a:xfrm>
            <a:off x="630887" y="2290250"/>
            <a:ext cx="11306057" cy="5451374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3000" dirty="0">
                <a:solidFill>
                  <a:srgbClr val="F16649"/>
                </a:solidFill>
              </a:rPr>
              <a:t>1. </a:t>
            </a:r>
            <a:r>
              <a:rPr lang="en-US" sz="3000" dirty="0"/>
              <a:t>There are _____________ for </a:t>
            </a:r>
            <a:r>
              <a:rPr lang="en-US" sz="3000" dirty="0" err="1"/>
              <a:t>travellers</a:t>
            </a:r>
            <a:r>
              <a:rPr lang="en-US" sz="3000" dirty="0"/>
              <a:t> to the Galápagos Islands.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3000" dirty="0">
                <a:solidFill>
                  <a:srgbClr val="F16649"/>
                </a:solidFill>
              </a:rPr>
              <a:t>2. </a:t>
            </a:r>
            <a:r>
              <a:rPr lang="en-US" sz="3000" dirty="0" err="1"/>
              <a:t>Travellers</a:t>
            </a:r>
            <a:r>
              <a:rPr lang="en-US" sz="3000" dirty="0"/>
              <a:t> can’t bring any food or live _____________ to the islands.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3000" dirty="0">
                <a:solidFill>
                  <a:srgbClr val="F16649"/>
                </a:solidFill>
              </a:rPr>
              <a:t>3. </a:t>
            </a:r>
            <a:r>
              <a:rPr lang="en-US" sz="3000" dirty="0" err="1"/>
              <a:t>Travellers</a:t>
            </a:r>
            <a:r>
              <a:rPr lang="en-US" sz="3000" dirty="0"/>
              <a:t> mustn’t litter on the islands or _____________ into the ocean.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3000" dirty="0">
                <a:solidFill>
                  <a:srgbClr val="F16649"/>
                </a:solidFill>
              </a:rPr>
              <a:t>4. </a:t>
            </a:r>
            <a:r>
              <a:rPr lang="en-US" sz="3000" dirty="0"/>
              <a:t>Visitors shouldn’t buy souvenirs made from animals or _____________ from the islands.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3000" dirty="0">
                <a:solidFill>
                  <a:srgbClr val="F16649"/>
                </a:solidFill>
              </a:rPr>
              <a:t>5. </a:t>
            </a:r>
            <a:r>
              <a:rPr lang="en-US" sz="3000" dirty="0"/>
              <a:t>Visitors can help _____________ this natural wonder of the world.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140842" y="2844225"/>
            <a:ext cx="24558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7030A0"/>
                </a:solidFill>
              </a:rPr>
              <a:t>material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9D54BCF-E844-B269-E9D8-4DC445C1CA30}"/>
              </a:ext>
            </a:extLst>
          </p:cNvPr>
          <p:cNvSpPr txBox="1"/>
          <p:nvPr/>
        </p:nvSpPr>
        <p:spPr>
          <a:xfrm>
            <a:off x="2938007" y="2275925"/>
            <a:ext cx="24558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7030A0"/>
                </a:solidFill>
              </a:rPr>
              <a:t>some tips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9EB795C-3D2D-BE8E-C470-18D8CA41C972}"/>
              </a:ext>
            </a:extLst>
          </p:cNvPr>
          <p:cNvSpPr txBox="1"/>
          <p:nvPr/>
        </p:nvSpPr>
        <p:spPr>
          <a:xfrm>
            <a:off x="3973376" y="5545454"/>
            <a:ext cx="36776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7030A0"/>
                </a:solidFill>
              </a:rPr>
              <a:t>preserve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9763352-6B08-224E-4DB6-92C259FCBD15}"/>
              </a:ext>
            </a:extLst>
          </p:cNvPr>
          <p:cNvSpPr txBox="1"/>
          <p:nvPr/>
        </p:nvSpPr>
        <p:spPr>
          <a:xfrm>
            <a:off x="1130417" y="4991479"/>
            <a:ext cx="36776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7030A0"/>
                </a:solidFill>
              </a:rPr>
              <a:t>plants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F60AE31-4D1A-D8A9-23C7-F009B20A6FCF}"/>
              </a:ext>
            </a:extLst>
          </p:cNvPr>
          <p:cNvSpPr txBox="1"/>
          <p:nvPr/>
        </p:nvSpPr>
        <p:spPr>
          <a:xfrm>
            <a:off x="7362991" y="3502959"/>
            <a:ext cx="36776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7030A0"/>
                </a:solidFill>
              </a:rPr>
              <a:t>throw rubbish</a:t>
            </a:r>
          </a:p>
        </p:txBody>
      </p:sp>
      <p:pic>
        <p:nvPicPr>
          <p:cNvPr id="5" name="060">
            <a:hlinkClick r:id="" action="ppaction://media"/>
            <a:extLst>
              <a:ext uri="{FF2B5EF4-FFF2-40B4-BE49-F238E27FC236}">
                <a16:creationId xmlns:a16="http://schemas.microsoft.com/office/drawing/2014/main" id="{01E52A02-8C68-4BFA-292B-552D44DA184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600695" y="207688"/>
            <a:ext cx="713398" cy="713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924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960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18" grpId="0"/>
      <p:bldP spid="2" grpId="0"/>
      <p:bldP spid="4" grpId="0"/>
      <p:bldP spid="3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8" name="Round Single Corner Rectangle 17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ound Single Corner Rectangle 18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92514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42458" y="1244640"/>
            <a:ext cx="10662475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Make sentences using the words and phrases given.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87067" y="1254947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16649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15230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87067" y="1869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WRITING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B762BA3-5846-49A1-A041-93C20AA09C52}"/>
              </a:ext>
            </a:extLst>
          </p:cNvPr>
          <p:cNvSpPr txBox="1"/>
          <p:nvPr/>
        </p:nvSpPr>
        <p:spPr>
          <a:xfrm>
            <a:off x="1042458" y="1936811"/>
            <a:ext cx="11148370" cy="31602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2"/>
                </a:solidFill>
              </a:rPr>
              <a:t>1. </a:t>
            </a:r>
            <a:r>
              <a:rPr lang="en-US" sz="2800" dirty="0"/>
              <a:t>village / nearly inaccessible / by cars / rainy days / .</a:t>
            </a:r>
          </a:p>
          <a:p>
            <a:pPr>
              <a:lnSpc>
                <a:spcPct val="120000"/>
              </a:lnSpc>
            </a:pPr>
            <a:r>
              <a:rPr lang="en-US" sz="2800" dirty="0"/>
              <a:t>________________________________</a:t>
            </a:r>
          </a:p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2"/>
                </a:solidFill>
              </a:rPr>
              <a:t>2. </a:t>
            </a:r>
            <a:r>
              <a:rPr lang="en-US" sz="2800" dirty="0"/>
              <a:t>what countries / people / speak English / first language / ?</a:t>
            </a:r>
          </a:p>
          <a:p>
            <a:pPr>
              <a:lnSpc>
                <a:spcPct val="120000"/>
              </a:lnSpc>
            </a:pPr>
            <a:r>
              <a:rPr lang="en-US" sz="2800" dirty="0"/>
              <a:t>________________________________</a:t>
            </a:r>
          </a:p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2"/>
                </a:solidFill>
              </a:rPr>
              <a:t>3. </a:t>
            </a:r>
            <a:r>
              <a:rPr lang="en-US" sz="2800" dirty="0"/>
              <a:t>should learn / speak English / fluently / a native speaker / .</a:t>
            </a:r>
          </a:p>
          <a:p>
            <a:pPr>
              <a:lnSpc>
                <a:spcPct val="120000"/>
              </a:lnSpc>
            </a:pPr>
            <a:r>
              <a:rPr lang="en-US" sz="2800" dirty="0"/>
              <a:t>________________________________</a:t>
            </a:r>
            <a:endParaRPr lang="en-US" sz="2600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FB93EAD3-1C4A-E195-545D-0A7D0D211AEC}"/>
              </a:ext>
            </a:extLst>
          </p:cNvPr>
          <p:cNvSpPr txBox="1">
            <a:spLocks/>
          </p:cNvSpPr>
          <p:nvPr/>
        </p:nvSpPr>
        <p:spPr>
          <a:xfrm>
            <a:off x="1042458" y="2476847"/>
            <a:ext cx="10543423" cy="6052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F16649"/>
                </a:solidFill>
              </a:rPr>
              <a:t>The village is nearly inaccessible by cars on rainy days.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7C7C442-C8A4-0CDD-67A0-DF95AAB9F47A}"/>
              </a:ext>
            </a:extLst>
          </p:cNvPr>
          <p:cNvSpPr txBox="1">
            <a:spLocks/>
          </p:cNvSpPr>
          <p:nvPr/>
        </p:nvSpPr>
        <p:spPr>
          <a:xfrm>
            <a:off x="1101981" y="3516923"/>
            <a:ext cx="10543423" cy="6052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F16649"/>
                </a:solidFill>
              </a:rPr>
              <a:t>In what countries do people speak English as a first language?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7D9C7C2-200D-EC01-293C-3AB090A640F2}"/>
              </a:ext>
            </a:extLst>
          </p:cNvPr>
          <p:cNvSpPr txBox="1">
            <a:spLocks/>
          </p:cNvSpPr>
          <p:nvPr/>
        </p:nvSpPr>
        <p:spPr>
          <a:xfrm>
            <a:off x="1101980" y="4556999"/>
            <a:ext cx="10543423" cy="6052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F16649"/>
                </a:solidFill>
              </a:rPr>
              <a:t>You should learn to speak English fluently with a native speaker.</a:t>
            </a:r>
          </a:p>
        </p:txBody>
      </p:sp>
    </p:spTree>
    <p:extLst>
      <p:ext uri="{BB962C8B-B14F-4D97-AF65-F5344CB8AC3E}">
        <p14:creationId xmlns:p14="http://schemas.microsoft.com/office/powerpoint/2010/main" val="3661122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C61920-FEC1-506B-1BA8-260D05D858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49DAB596-5E88-63E5-B60F-B78CB5CCF487}"/>
              </a:ext>
            </a:extLst>
          </p:cNvPr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8" name="Round Single Corner Rectangle 17">
              <a:extLst>
                <a:ext uri="{FF2B5EF4-FFF2-40B4-BE49-F238E27FC236}">
                  <a16:creationId xmlns:a16="http://schemas.microsoft.com/office/drawing/2014/main" id="{FFAD548D-6124-EFB0-E74C-5FA77B8CDCA4}"/>
                </a:ext>
              </a:extLst>
            </p:cNvPr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ound Single Corner Rectangle 18">
              <a:extLst>
                <a:ext uri="{FF2B5EF4-FFF2-40B4-BE49-F238E27FC236}">
                  <a16:creationId xmlns:a16="http://schemas.microsoft.com/office/drawing/2014/main" id="{1EEC7016-CBEB-EC27-4178-3486C0C48301}"/>
                </a:ext>
              </a:extLst>
            </p:cNvPr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>
              <a:extLst>
                <a:ext uri="{FF2B5EF4-FFF2-40B4-BE49-F238E27FC236}">
                  <a16:creationId xmlns:a16="http://schemas.microsoft.com/office/drawing/2014/main" id="{B7E0BE3E-9B8B-8F87-7557-E19C50BEE570}"/>
                </a:ext>
              </a:extLst>
            </p:cNvPr>
            <p:cNvSpPr/>
            <p:nvPr/>
          </p:nvSpPr>
          <p:spPr>
            <a:xfrm flipV="1">
              <a:off x="92514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E88A68CD-C00F-A1BE-397E-6D72A1FEFA84}"/>
              </a:ext>
            </a:extLst>
          </p:cNvPr>
          <p:cNvSpPr txBox="1"/>
          <p:nvPr/>
        </p:nvSpPr>
        <p:spPr>
          <a:xfrm>
            <a:off x="1042458" y="1244640"/>
            <a:ext cx="10662475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Make sentences using the words and phrases given.</a:t>
            </a: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57A8B849-F7A8-2592-3137-B8B03B84609E}"/>
              </a:ext>
            </a:extLst>
          </p:cNvPr>
          <p:cNvSpPr/>
          <p:nvPr/>
        </p:nvSpPr>
        <p:spPr>
          <a:xfrm>
            <a:off x="487067" y="1254947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16649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2B78301-2EC2-AF27-00D7-FD2A404D4A08}"/>
              </a:ext>
            </a:extLst>
          </p:cNvPr>
          <p:cNvSpPr txBox="1"/>
          <p:nvPr/>
        </p:nvSpPr>
        <p:spPr>
          <a:xfrm>
            <a:off x="539852" y="115230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773C92-C2CE-5B99-878F-C554891D71A7}"/>
              </a:ext>
            </a:extLst>
          </p:cNvPr>
          <p:cNvSpPr txBox="1"/>
          <p:nvPr/>
        </p:nvSpPr>
        <p:spPr>
          <a:xfrm>
            <a:off x="487067" y="1869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WRITING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33E0707-0D94-A6EE-4A9B-7A4D06A9DBD0}"/>
              </a:ext>
            </a:extLst>
          </p:cNvPr>
          <p:cNvSpPr txBox="1"/>
          <p:nvPr/>
        </p:nvSpPr>
        <p:spPr>
          <a:xfrm>
            <a:off x="1042458" y="1936811"/>
            <a:ext cx="11148370" cy="31602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F16649"/>
                </a:solidFill>
              </a:rPr>
              <a:t>4. </a:t>
            </a:r>
            <a:r>
              <a:rPr lang="en-US" sz="2800" dirty="0"/>
              <a:t>We / stay / hotel / which / my friend / recommend / us / .</a:t>
            </a:r>
          </a:p>
          <a:p>
            <a:pPr>
              <a:lnSpc>
                <a:spcPct val="120000"/>
              </a:lnSpc>
            </a:pPr>
            <a:r>
              <a:rPr lang="en-US" sz="2800" dirty="0"/>
              <a:t>________________________________</a:t>
            </a:r>
          </a:p>
          <a:p>
            <a:pPr>
              <a:lnSpc>
                <a:spcPct val="120000"/>
              </a:lnSpc>
            </a:pPr>
            <a:endParaRPr lang="en-US" sz="2800" dirty="0"/>
          </a:p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F16649"/>
                </a:solidFill>
              </a:rPr>
              <a:t>5. </a:t>
            </a:r>
            <a:r>
              <a:rPr lang="en-US" sz="2800" dirty="0"/>
              <a:t>Many / foreign tourist / like Viet Nam / because / accommodation and food / affordable / .</a:t>
            </a:r>
          </a:p>
          <a:p>
            <a:pPr>
              <a:lnSpc>
                <a:spcPct val="120000"/>
              </a:lnSpc>
            </a:pPr>
            <a:r>
              <a:rPr lang="en-US" sz="2800" dirty="0"/>
              <a:t>________________________________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010628E7-0AD8-B8ED-8BFD-6A79855B9339}"/>
              </a:ext>
            </a:extLst>
          </p:cNvPr>
          <p:cNvSpPr txBox="1">
            <a:spLocks/>
          </p:cNvSpPr>
          <p:nvPr/>
        </p:nvSpPr>
        <p:spPr>
          <a:xfrm>
            <a:off x="989673" y="2436294"/>
            <a:ext cx="10543423" cy="6052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F16649"/>
                </a:solidFill>
              </a:rPr>
              <a:t>We will stay at the hotel which my friend has recommended to us. / We stayed at the hotel which my friend recommended to us.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DC609EA-EB28-F5D6-A4AD-12D9CB7B2CC0}"/>
              </a:ext>
            </a:extLst>
          </p:cNvPr>
          <p:cNvSpPr txBox="1">
            <a:spLocks/>
          </p:cNvSpPr>
          <p:nvPr/>
        </p:nvSpPr>
        <p:spPr>
          <a:xfrm>
            <a:off x="1042458" y="4500560"/>
            <a:ext cx="10543423" cy="6052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F16649"/>
                </a:solidFill>
              </a:rPr>
              <a:t>Many foreign tourists like Viet Nam because the accommodation and food are affordable.</a:t>
            </a:r>
          </a:p>
        </p:txBody>
      </p:sp>
    </p:spTree>
    <p:extLst>
      <p:ext uri="{BB962C8B-B14F-4D97-AF65-F5344CB8AC3E}">
        <p14:creationId xmlns:p14="http://schemas.microsoft.com/office/powerpoint/2010/main" val="3962382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9" name="Round Single Corner Rectangle 18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17375" y="1289230"/>
            <a:ext cx="1898388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Wrap-up</a:t>
            </a:r>
            <a:endParaRPr lang="en-US" sz="28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985D3B7-A40A-4421-9C5F-777653C71BC7}"/>
              </a:ext>
            </a:extLst>
          </p:cNvPr>
          <p:cNvSpPr txBox="1"/>
          <p:nvPr/>
        </p:nvSpPr>
        <p:spPr>
          <a:xfrm>
            <a:off x="734303" y="1998857"/>
            <a:ext cx="11445622" cy="4161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/>
              <a:t>What have we learnt in this lesson?</a:t>
            </a: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3600" dirty="0">
                <a:sym typeface="+mn-ea"/>
              </a:rPr>
              <a:t>Read for specific information;</a:t>
            </a:r>
            <a:endParaRPr lang="en-US" sz="3600" dirty="0"/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3600" dirty="0">
                <a:sym typeface="+mn-ea"/>
              </a:rPr>
              <a:t>Revise and talk about the world’s natural wonders;</a:t>
            </a: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3600" dirty="0">
                <a:sym typeface="+mn-ea"/>
              </a:rPr>
              <a:t>Listen for specific information;</a:t>
            </a:r>
            <a:endParaRPr lang="en-US" sz="3600" dirty="0"/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3600" dirty="0">
                <a:sym typeface="+mn-ea"/>
              </a:rPr>
              <a:t>Write correct sentences from words and phrases given. </a:t>
            </a:r>
            <a:endParaRPr lang="en-US" sz="3600" dirty="0"/>
          </a:p>
        </p:txBody>
      </p:sp>
      <p:pic>
        <p:nvPicPr>
          <p:cNvPr id="2050" name="Picture 2" descr="Recruiting Action Plan Wrap-Up – firecrackers">
            <a:extLst>
              <a:ext uri="{FF2B5EF4-FFF2-40B4-BE49-F238E27FC236}">
                <a16:creationId xmlns:a16="http://schemas.microsoft.com/office/drawing/2014/main" id="{FE7FA83B-BF66-4478-AC2F-3619125C5C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0588" y="1436567"/>
            <a:ext cx="3203942" cy="2152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57278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9" name="Round Single Corner Rectangle 18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78805" y="1278761"/>
            <a:ext cx="1998504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Homework</a:t>
            </a:r>
            <a:endParaRPr lang="en-US" sz="28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8673" y="1186428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87067" y="2109596"/>
            <a:ext cx="8149852" cy="1668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/>
              <a:t>Do the exercises in the workbook.</a:t>
            </a:r>
          </a:p>
          <a:p>
            <a:pPr>
              <a:lnSpc>
                <a:spcPct val="150000"/>
              </a:lnSpc>
            </a:pPr>
            <a:r>
              <a:rPr lang="en-US" sz="3600"/>
              <a:t>.</a:t>
            </a:r>
            <a:endParaRPr lang="en-US" sz="3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9560" y="3200400"/>
            <a:ext cx="3407676" cy="3407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579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048000" y="597019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GB" b="1">
                <a:solidFill>
                  <a:schemeClr val="bg1"/>
                </a:solidFill>
                <a:latin typeface="Calibri" panose="020F0502020204030204" pitchFamily="34" charset="0"/>
              </a:rPr>
              <a:t>Website: </a:t>
            </a:r>
            <a:r>
              <a:rPr lang="en-GB" b="1" i="1">
                <a:solidFill>
                  <a:schemeClr val="bg1"/>
                </a:solidFill>
                <a:latin typeface="Calibri" panose="020F0502020204030204" pitchFamily="34" charset="0"/>
              </a:rPr>
              <a:t>hoclieu.vn</a:t>
            </a:r>
            <a:endParaRPr lang="en-GB">
              <a:solidFill>
                <a:schemeClr val="bg1"/>
              </a:solidFill>
            </a:endParaRPr>
          </a:p>
          <a:p>
            <a:pPr algn="ctr"/>
            <a:r>
              <a:rPr lang="en-GB" b="1">
                <a:solidFill>
                  <a:schemeClr val="bg1"/>
                </a:solidFill>
                <a:latin typeface="Calibri" panose="020F0502020204030204" pitchFamily="34" charset="0"/>
              </a:rPr>
              <a:t>Fanpage: </a:t>
            </a:r>
            <a:r>
              <a:rPr lang="en-GB" b="1" i="1">
                <a:solidFill>
                  <a:schemeClr val="bg1"/>
                </a:solidFill>
                <a:latin typeface="Calibri" panose="020F0502020204030204" pitchFamily="34" charset="0"/>
              </a:rPr>
              <a:t>facebook.com/www.tienganhglobalsuccess.vn/</a:t>
            </a:r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33374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3" name="Round Single Corner Rectangle 22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ound Single Corner Rectangle 23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ound Single Corner Rectangle 24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2261781" y="112190"/>
            <a:ext cx="712319" cy="709214"/>
            <a:chOff x="2180974" y="148629"/>
            <a:chExt cx="712319" cy="709214"/>
          </a:xfrm>
        </p:grpSpPr>
        <p:sp>
          <p:nvSpPr>
            <p:cNvPr id="30" name="Oval 29"/>
            <p:cNvSpPr/>
            <p:nvPr/>
          </p:nvSpPr>
          <p:spPr>
            <a:xfrm>
              <a:off x="2180974" y="148629"/>
              <a:ext cx="712319" cy="709214"/>
            </a:xfrm>
            <a:prstGeom prst="ellipse">
              <a:avLst/>
            </a:prstGeom>
            <a:solidFill>
              <a:srgbClr val="77ADC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Chord 30"/>
            <p:cNvSpPr/>
            <p:nvPr/>
          </p:nvSpPr>
          <p:spPr>
            <a:xfrm rot="4088942">
              <a:off x="2197459" y="160739"/>
              <a:ext cx="676824" cy="685834"/>
            </a:xfrm>
            <a:prstGeom prst="chord">
              <a:avLst>
                <a:gd name="adj1" fmla="val 2761841"/>
                <a:gd name="adj2" fmla="val 16200000"/>
              </a:avLst>
            </a:prstGeom>
            <a:solidFill>
              <a:srgbClr val="0087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4" name="Rounded Rectangle 33"/>
          <p:cNvSpPr/>
          <p:nvPr/>
        </p:nvSpPr>
        <p:spPr>
          <a:xfrm>
            <a:off x="3311098" y="1904878"/>
            <a:ext cx="5893861" cy="625641"/>
          </a:xfrm>
          <a:prstGeom prst="roundRect">
            <a:avLst>
              <a:gd name="adj" fmla="val 42661"/>
            </a:avLst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3836656" y="1940421"/>
            <a:ext cx="47129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</a:rPr>
              <a:t>LESSON 2: SKILLS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0" y="132929"/>
            <a:ext cx="21807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REVIEW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150250" y="88279"/>
            <a:ext cx="88627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UNITS 7 – 8 – 9 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276300" y="3793403"/>
            <a:ext cx="722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243706" y="95637"/>
            <a:ext cx="7303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2766630" y="1753239"/>
            <a:ext cx="990895" cy="941618"/>
            <a:chOff x="2766630" y="1746890"/>
            <a:chExt cx="990895" cy="941618"/>
          </a:xfrm>
        </p:grpSpPr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630" y="1746890"/>
              <a:ext cx="990895" cy="941618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4"/>
            <a:srcRect t="5582"/>
            <a:stretch/>
          </p:blipFill>
          <p:spPr>
            <a:xfrm>
              <a:off x="2906617" y="1968106"/>
              <a:ext cx="710920" cy="499184"/>
            </a:xfrm>
            <a:prstGeom prst="rect">
              <a:avLst/>
            </a:prstGeom>
          </p:spPr>
        </p:pic>
      </p:grpSp>
      <p:pic>
        <p:nvPicPr>
          <p:cNvPr id="2" name="Hình ảnh 2">
            <a:extLst>
              <a:ext uri="{FF2B5EF4-FFF2-40B4-BE49-F238E27FC236}">
                <a16:creationId xmlns:a16="http://schemas.microsoft.com/office/drawing/2014/main" id="{853616C9-F2E3-D6C4-105D-F1C2DE1B6E4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9858" y="2729430"/>
            <a:ext cx="3789940" cy="3789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211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4567839" y="1755498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1" name="Freeform 10"/>
          <p:cNvSpPr/>
          <p:nvPr/>
        </p:nvSpPr>
        <p:spPr>
          <a:xfrm>
            <a:off x="3978421" y="5048418"/>
            <a:ext cx="1603229" cy="845902"/>
          </a:xfrm>
          <a:custGeom>
            <a:avLst/>
            <a:gdLst>
              <a:gd name="connsiteX0" fmla="*/ 0 w 1419439"/>
              <a:gd name="connsiteY0" fmla="*/ 0 h 941884"/>
              <a:gd name="connsiteX1" fmla="*/ 1419439 w 1419439"/>
              <a:gd name="connsiteY1" fmla="*/ 0 h 941884"/>
              <a:gd name="connsiteX2" fmla="*/ 1419439 w 1419439"/>
              <a:gd name="connsiteY2" fmla="*/ 941884 h 941884"/>
              <a:gd name="connsiteX3" fmla="*/ 0 w 1419439"/>
              <a:gd name="connsiteY3" fmla="*/ 941884 h 941884"/>
              <a:gd name="connsiteX4" fmla="*/ 0 w 1419439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9439" h="941884">
                <a:moveTo>
                  <a:pt x="0" y="0"/>
                </a:moveTo>
                <a:lnTo>
                  <a:pt x="1419439" y="0"/>
                </a:lnTo>
                <a:lnTo>
                  <a:pt x="1419439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6" name="Rounded Rectangle 15"/>
          <p:cNvSpPr/>
          <p:nvPr/>
        </p:nvSpPr>
        <p:spPr>
          <a:xfrm>
            <a:off x="669161" y="1103050"/>
            <a:ext cx="1835914" cy="612205"/>
          </a:xfrm>
          <a:prstGeom prst="roundRect">
            <a:avLst/>
          </a:prstGeom>
          <a:solidFill>
            <a:srgbClr val="F8B417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ea typeface="Adobe Gothic Std B" panose="020B0800000000000000" pitchFamily="34" charset="-128"/>
              </a:rPr>
              <a:t>WARM-UP</a:t>
            </a:r>
            <a:endParaRPr lang="en-GB" b="1" dirty="0">
              <a:solidFill>
                <a:schemeClr val="tx1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2849465" y="1764724"/>
            <a:ext cx="2162852" cy="698689"/>
          </a:xfrm>
          <a:prstGeom prst="roundRect">
            <a:avLst/>
          </a:prstGeom>
          <a:solidFill>
            <a:srgbClr val="F8B417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READING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669161" y="2893114"/>
            <a:ext cx="1835914" cy="601447"/>
          </a:xfrm>
          <a:prstGeom prst="roundRect">
            <a:avLst/>
          </a:prstGeom>
          <a:solidFill>
            <a:srgbClr val="F8B417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SPEAKING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2899315" y="4059267"/>
            <a:ext cx="2063152" cy="601447"/>
          </a:xfrm>
          <a:prstGeom prst="roundRect">
            <a:avLst/>
          </a:prstGeom>
          <a:solidFill>
            <a:srgbClr val="F8B417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LISTENING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513633" y="956219"/>
            <a:ext cx="5740800" cy="618004"/>
          </a:xfrm>
          <a:prstGeom prst="rect">
            <a:avLst/>
          </a:prstGeom>
          <a:solidFill>
            <a:srgbClr val="FEE3AF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tx1"/>
                </a:solidFill>
              </a:rPr>
              <a:t>Board Race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513633" y="1670560"/>
            <a:ext cx="5758577" cy="856258"/>
          </a:xfrm>
          <a:prstGeom prst="rect">
            <a:avLst/>
          </a:prstGeom>
          <a:solidFill>
            <a:srgbClr val="FBC864">
              <a:alpha val="50000"/>
            </a:srgbClr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Task 1: Read the following passage and choose the correct answer A, B, C, or D to each question.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506477" y="2601400"/>
            <a:ext cx="5755112" cy="1369495"/>
          </a:xfrm>
          <a:prstGeom prst="rect">
            <a:avLst/>
          </a:prstGeom>
          <a:solidFill>
            <a:srgbClr val="FBC864">
              <a:alpha val="50000"/>
            </a:srgbClr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Task 2: Work in pairs. Look at the list of the natural wonders below. Rank them from 1 (most interesting) to 5 (least</a:t>
            </a:r>
          </a:p>
          <a:p>
            <a:pPr marR="0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interesting), based on how interesting the places are for you.</a:t>
            </a:r>
            <a:endParaRPr lang="en-US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513633" y="4063162"/>
            <a:ext cx="5807477" cy="1027177"/>
          </a:xfrm>
          <a:prstGeom prst="rect">
            <a:avLst/>
          </a:prstGeom>
          <a:solidFill>
            <a:srgbClr val="FBC864">
              <a:alpha val="50000"/>
            </a:srgbClr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Task 3: Listen to the passage and fill in each blank with no more than TWO words.  </a:t>
            </a:r>
          </a:p>
        </p:txBody>
      </p:sp>
      <p:cxnSp>
        <p:nvCxnSpPr>
          <p:cNvPr id="24" name="Curved Connector 23"/>
          <p:cNvCxnSpPr>
            <a:cxnSpLocks/>
            <a:stCxn id="16" idx="3"/>
            <a:endCxn id="17" idx="0"/>
          </p:cNvCxnSpPr>
          <p:nvPr/>
        </p:nvCxnSpPr>
        <p:spPr>
          <a:xfrm>
            <a:off x="2505075" y="1409153"/>
            <a:ext cx="1425816" cy="355571"/>
          </a:xfrm>
          <a:prstGeom prst="curvedConnector2">
            <a:avLst/>
          </a:prstGeom>
          <a:ln w="57150">
            <a:solidFill>
              <a:srgbClr val="6D9FB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Curved Connector 24"/>
          <p:cNvCxnSpPr>
            <a:cxnSpLocks/>
            <a:stCxn id="17" idx="1"/>
            <a:endCxn id="18" idx="0"/>
          </p:cNvCxnSpPr>
          <p:nvPr/>
        </p:nvCxnSpPr>
        <p:spPr>
          <a:xfrm rot="10800000" flipV="1">
            <a:off x="1587119" y="2114068"/>
            <a:ext cx="1262347" cy="779045"/>
          </a:xfrm>
          <a:prstGeom prst="curvedConnector2">
            <a:avLst/>
          </a:prstGeom>
          <a:ln w="57150">
            <a:solidFill>
              <a:srgbClr val="6D9FB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6" name="Curved Connector 25"/>
          <p:cNvCxnSpPr>
            <a:cxnSpLocks/>
            <a:stCxn id="18" idx="3"/>
            <a:endCxn id="19" idx="0"/>
          </p:cNvCxnSpPr>
          <p:nvPr/>
        </p:nvCxnSpPr>
        <p:spPr>
          <a:xfrm>
            <a:off x="2505075" y="3193838"/>
            <a:ext cx="1425816" cy="865429"/>
          </a:xfrm>
          <a:prstGeom prst="curvedConnector2">
            <a:avLst/>
          </a:prstGeom>
          <a:ln w="57150">
            <a:solidFill>
              <a:srgbClr val="6D9FB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4787234" y="518493"/>
            <a:ext cx="35967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chemeClr val="bg1"/>
                </a:solidFill>
              </a:rPr>
              <a:t>LESSON 1: GETTING STARTED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659402" y="4847553"/>
            <a:ext cx="1835914" cy="604154"/>
          </a:xfrm>
          <a:prstGeom prst="roundRect">
            <a:avLst/>
          </a:prstGeom>
          <a:solidFill>
            <a:srgbClr val="F8B417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WRITING</a:t>
            </a:r>
            <a:endParaRPr lang="en-GB" b="1" dirty="0">
              <a:solidFill>
                <a:schemeClr val="tx1"/>
              </a:solidFill>
            </a:endParaRPr>
          </a:p>
        </p:txBody>
      </p:sp>
      <p:cxnSp>
        <p:nvCxnSpPr>
          <p:cNvPr id="28" name="Curved Connector 27"/>
          <p:cNvCxnSpPr>
            <a:cxnSpLocks/>
            <a:stCxn id="19" idx="1"/>
            <a:endCxn id="27" idx="0"/>
          </p:cNvCxnSpPr>
          <p:nvPr/>
        </p:nvCxnSpPr>
        <p:spPr>
          <a:xfrm rot="10800000" flipV="1">
            <a:off x="1577359" y="4359991"/>
            <a:ext cx="1321956" cy="487562"/>
          </a:xfrm>
          <a:prstGeom prst="curvedConnector2">
            <a:avLst/>
          </a:prstGeom>
          <a:ln w="57150">
            <a:solidFill>
              <a:srgbClr val="6D9FB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5513633" y="6016558"/>
            <a:ext cx="5816006" cy="562359"/>
          </a:xfrm>
          <a:prstGeom prst="rect">
            <a:avLst/>
          </a:prstGeom>
          <a:solidFill>
            <a:srgbClr val="FBC864">
              <a:alpha val="50000"/>
            </a:srgbClr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Wrap-up</a:t>
            </a:r>
          </a:p>
          <a:p>
            <a:r>
              <a:rPr lang="en-US" dirty="0">
                <a:solidFill>
                  <a:schemeClr val="tx1"/>
                </a:solidFill>
              </a:rPr>
              <a:t>Homework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3625936" y="247242"/>
            <a:ext cx="5893861" cy="625641"/>
          </a:xfrm>
          <a:prstGeom prst="roundRect">
            <a:avLst>
              <a:gd name="adj" fmla="val 42661"/>
            </a:avLst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4151494" y="282785"/>
            <a:ext cx="47129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</a:rPr>
              <a:t>LESSON 2: SKILLS</a:t>
            </a:r>
          </a:p>
        </p:txBody>
      </p:sp>
      <p:grpSp>
        <p:nvGrpSpPr>
          <p:cNvPr id="37" name="Group 36"/>
          <p:cNvGrpSpPr/>
          <p:nvPr/>
        </p:nvGrpSpPr>
        <p:grpSpPr>
          <a:xfrm>
            <a:off x="3081468" y="95603"/>
            <a:ext cx="990895" cy="941618"/>
            <a:chOff x="2766630" y="1746890"/>
            <a:chExt cx="990895" cy="941618"/>
          </a:xfrm>
        </p:grpSpPr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630" y="1746890"/>
              <a:ext cx="990895" cy="941618"/>
            </a:xfrm>
            <a:prstGeom prst="rect">
              <a:avLst/>
            </a:prstGeom>
          </p:spPr>
        </p:pic>
        <p:pic>
          <p:nvPicPr>
            <p:cNvPr id="39" name="Picture 38"/>
            <p:cNvPicPr>
              <a:picLocks noChangeAspect="1"/>
            </p:cNvPicPr>
            <p:nvPr/>
          </p:nvPicPr>
          <p:blipFill rotWithShape="1">
            <a:blip r:embed="rId4"/>
            <a:srcRect t="5582"/>
            <a:stretch/>
          </p:blipFill>
          <p:spPr>
            <a:xfrm>
              <a:off x="2906617" y="1968106"/>
              <a:ext cx="710920" cy="499184"/>
            </a:xfrm>
            <a:prstGeom prst="rect">
              <a:avLst/>
            </a:prstGeom>
          </p:spPr>
        </p:pic>
      </p:grpSp>
      <p:sp>
        <p:nvSpPr>
          <p:cNvPr id="15" name="Rounded Rectangle 18">
            <a:extLst>
              <a:ext uri="{FF2B5EF4-FFF2-40B4-BE49-F238E27FC236}">
                <a16:creationId xmlns:a16="http://schemas.microsoft.com/office/drawing/2014/main" id="{FB005119-C631-AF0B-9C9B-81E4FB19F529}"/>
              </a:ext>
            </a:extLst>
          </p:cNvPr>
          <p:cNvSpPr/>
          <p:nvPr/>
        </p:nvSpPr>
        <p:spPr>
          <a:xfrm>
            <a:off x="3016855" y="5955844"/>
            <a:ext cx="1945612" cy="601447"/>
          </a:xfrm>
          <a:prstGeom prst="roundRect">
            <a:avLst/>
          </a:prstGeom>
          <a:solidFill>
            <a:srgbClr val="F8B417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CONSOLIDATION</a:t>
            </a:r>
            <a:endParaRPr lang="en-GB" b="1" dirty="0">
              <a:solidFill>
                <a:schemeClr val="tx1"/>
              </a:solidFill>
            </a:endParaRPr>
          </a:p>
        </p:txBody>
      </p:sp>
      <p:cxnSp>
        <p:nvCxnSpPr>
          <p:cNvPr id="33" name="Curved Connector 25">
            <a:extLst>
              <a:ext uri="{FF2B5EF4-FFF2-40B4-BE49-F238E27FC236}">
                <a16:creationId xmlns:a16="http://schemas.microsoft.com/office/drawing/2014/main" id="{E1C1581F-3B3C-7946-857E-34B046616800}"/>
              </a:ext>
            </a:extLst>
          </p:cNvPr>
          <p:cNvCxnSpPr>
            <a:cxnSpLocks/>
            <a:endCxn id="15" idx="0"/>
          </p:cNvCxnSpPr>
          <p:nvPr/>
        </p:nvCxnSpPr>
        <p:spPr>
          <a:xfrm>
            <a:off x="2495316" y="5287855"/>
            <a:ext cx="1494345" cy="667989"/>
          </a:xfrm>
          <a:prstGeom prst="curvedConnector2">
            <a:avLst/>
          </a:prstGeom>
          <a:ln w="57150">
            <a:solidFill>
              <a:srgbClr val="6D9FB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4" name="Rectangle 43">
            <a:extLst>
              <a:ext uri="{FF2B5EF4-FFF2-40B4-BE49-F238E27FC236}">
                <a16:creationId xmlns:a16="http://schemas.microsoft.com/office/drawing/2014/main" id="{A8577EEC-9E8E-1AFE-38DE-1E7CD387BB08}"/>
              </a:ext>
            </a:extLst>
          </p:cNvPr>
          <p:cNvSpPr/>
          <p:nvPr/>
        </p:nvSpPr>
        <p:spPr>
          <a:xfrm>
            <a:off x="5513633" y="5149630"/>
            <a:ext cx="5816006" cy="786612"/>
          </a:xfrm>
          <a:prstGeom prst="rect">
            <a:avLst/>
          </a:prstGeom>
          <a:solidFill>
            <a:srgbClr val="FBC864">
              <a:alpha val="50000"/>
            </a:srgbClr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Task 4: Make sentences using the words and phrases given.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82018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40E3258A-7F14-D8EC-E132-0CFCD4D19478}"/>
              </a:ext>
            </a:extLst>
          </p:cNvPr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4" name="Round Single Corner Rectangle 31">
              <a:extLst>
                <a:ext uri="{FF2B5EF4-FFF2-40B4-BE49-F238E27FC236}">
                  <a16:creationId xmlns:a16="http://schemas.microsoft.com/office/drawing/2014/main" id="{6DF789EB-3C4C-4460-258C-91CB7EF8D8C8}"/>
                </a:ext>
              </a:extLst>
            </p:cNvPr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Round Single Corner Rectangle 32">
              <a:extLst>
                <a:ext uri="{FF2B5EF4-FFF2-40B4-BE49-F238E27FC236}">
                  <a16:creationId xmlns:a16="http://schemas.microsoft.com/office/drawing/2014/main" id="{82E3E189-06D1-E003-964C-BB550D0E648B}"/>
                </a:ext>
              </a:extLst>
            </p:cNvPr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ound Single Corner Rectangle 33">
              <a:extLst>
                <a:ext uri="{FF2B5EF4-FFF2-40B4-BE49-F238E27FC236}">
                  <a16:creationId xmlns:a16="http://schemas.microsoft.com/office/drawing/2014/main" id="{027FB84D-03CA-CDED-EF00-24F22E3EC37D}"/>
                </a:ext>
              </a:extLst>
            </p:cNvPr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10867" y="151179"/>
            <a:ext cx="54513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8" name="TextBox 11">
            <a:extLst>
              <a:ext uri="{FF2B5EF4-FFF2-40B4-BE49-F238E27FC236}">
                <a16:creationId xmlns:a16="http://schemas.microsoft.com/office/drawing/2014/main" id="{EDA6432C-0FEF-7923-1DEA-2BE4AED61115}"/>
              </a:ext>
            </a:extLst>
          </p:cNvPr>
          <p:cNvSpPr txBox="1"/>
          <p:nvPr/>
        </p:nvSpPr>
        <p:spPr>
          <a:xfrm>
            <a:off x="164954" y="1216451"/>
            <a:ext cx="4395470" cy="707886"/>
          </a:xfrm>
          <a:prstGeom prst="rect">
            <a:avLst/>
          </a:prstGeom>
          <a:solidFill>
            <a:srgbClr val="FBCDCD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BOARD RACE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EFC3180-1147-1F76-32DE-93430310AD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912" y="2250582"/>
            <a:ext cx="4385512" cy="248488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B2700E0-47F6-80C0-AA94-69F1DC89A29C}"/>
              </a:ext>
            </a:extLst>
          </p:cNvPr>
          <p:cNvSpPr txBox="1"/>
          <p:nvPr/>
        </p:nvSpPr>
        <p:spPr>
          <a:xfrm>
            <a:off x="4772758" y="2074845"/>
            <a:ext cx="7335520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- </a:t>
            </a:r>
            <a:r>
              <a:rPr lang="en-US" sz="3000" dirty="0"/>
              <a:t>Work in teams.</a:t>
            </a:r>
          </a:p>
          <a:p>
            <a:r>
              <a:rPr lang="en-US" sz="3000" dirty="0"/>
              <a:t>- One students from each team comes to the board.</a:t>
            </a:r>
          </a:p>
          <a:p>
            <a:r>
              <a:rPr lang="en-US" sz="3000" dirty="0"/>
              <a:t>- Teacher asks a question </a:t>
            </a:r>
          </a:p>
          <a:p>
            <a:r>
              <a:rPr lang="en-US" sz="3000" dirty="0"/>
              <a:t>- The first person to write the correct answer on the board wins a point for their team. (The students at the board only get one try)</a:t>
            </a:r>
          </a:p>
          <a:p>
            <a:r>
              <a:rPr lang="en-US" sz="3000" dirty="0"/>
              <a:t>- If they all miss the question, teacher takes the answer from the first person in the audience who raises their han</a:t>
            </a:r>
            <a:r>
              <a:rPr lang="en-US" sz="3200" dirty="0"/>
              <a:t>d. </a:t>
            </a:r>
          </a:p>
        </p:txBody>
      </p:sp>
    </p:spTree>
    <p:extLst>
      <p:ext uri="{BB962C8B-B14F-4D97-AF65-F5344CB8AC3E}">
        <p14:creationId xmlns:p14="http://schemas.microsoft.com/office/powerpoint/2010/main" val="454268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40E3258A-7F14-D8EC-E132-0CFCD4D19478}"/>
              </a:ext>
            </a:extLst>
          </p:cNvPr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4" name="Round Single Corner Rectangle 31">
              <a:extLst>
                <a:ext uri="{FF2B5EF4-FFF2-40B4-BE49-F238E27FC236}">
                  <a16:creationId xmlns:a16="http://schemas.microsoft.com/office/drawing/2014/main" id="{6DF789EB-3C4C-4460-258C-91CB7EF8D8C8}"/>
                </a:ext>
              </a:extLst>
            </p:cNvPr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Round Single Corner Rectangle 32">
              <a:extLst>
                <a:ext uri="{FF2B5EF4-FFF2-40B4-BE49-F238E27FC236}">
                  <a16:creationId xmlns:a16="http://schemas.microsoft.com/office/drawing/2014/main" id="{82E3E189-06D1-E003-964C-BB550D0E648B}"/>
                </a:ext>
              </a:extLst>
            </p:cNvPr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ound Single Corner Rectangle 33">
              <a:extLst>
                <a:ext uri="{FF2B5EF4-FFF2-40B4-BE49-F238E27FC236}">
                  <a16:creationId xmlns:a16="http://schemas.microsoft.com/office/drawing/2014/main" id="{027FB84D-03CA-CDED-EF00-24F22E3EC37D}"/>
                </a:ext>
              </a:extLst>
            </p:cNvPr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10867" y="151179"/>
            <a:ext cx="54513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8" name="TextBox 11">
            <a:extLst>
              <a:ext uri="{FF2B5EF4-FFF2-40B4-BE49-F238E27FC236}">
                <a16:creationId xmlns:a16="http://schemas.microsoft.com/office/drawing/2014/main" id="{EDA6432C-0FEF-7923-1DEA-2BE4AED61115}"/>
              </a:ext>
            </a:extLst>
          </p:cNvPr>
          <p:cNvSpPr txBox="1"/>
          <p:nvPr/>
        </p:nvSpPr>
        <p:spPr>
          <a:xfrm>
            <a:off x="173088" y="3860982"/>
            <a:ext cx="4395470" cy="707886"/>
          </a:xfrm>
          <a:prstGeom prst="rect">
            <a:avLst/>
          </a:prstGeom>
          <a:solidFill>
            <a:srgbClr val="FBCDCD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HARD COPY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EFC3180-1147-1F76-32DE-93430310AD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088" y="1192997"/>
            <a:ext cx="3104321" cy="17589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B2700E0-47F6-80C0-AA94-69F1DC89A29C}"/>
              </a:ext>
            </a:extLst>
          </p:cNvPr>
          <p:cNvSpPr txBox="1"/>
          <p:nvPr/>
        </p:nvSpPr>
        <p:spPr>
          <a:xfrm>
            <a:off x="4090180" y="1146386"/>
            <a:ext cx="760603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dirty="0">
                <a:solidFill>
                  <a:srgbClr val="0070C0"/>
                </a:solidFill>
              </a:rPr>
              <a:t>the printed papers</a:t>
            </a:r>
          </a:p>
          <a:p>
            <a:r>
              <a:rPr lang="en-US" sz="3200" dirty="0"/>
              <a:t> 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D1E5955-86D7-07B1-64CC-5F266D7D18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5314" y="2074435"/>
            <a:ext cx="7630577" cy="4097516"/>
          </a:xfrm>
          <a:prstGeom prst="rect">
            <a:avLst/>
          </a:prstGeom>
        </p:spPr>
      </p:pic>
      <p:pic>
        <p:nvPicPr>
          <p:cNvPr id="19" name="Picture 18" descr="A green check mark on a black background&#10;&#10;Description automatically generated">
            <a:extLst>
              <a:ext uri="{FF2B5EF4-FFF2-40B4-BE49-F238E27FC236}">
                <a16:creationId xmlns:a16="http://schemas.microsoft.com/office/drawing/2014/main" id="{F52FD288-A081-2FBA-B063-90B2CA0F809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9972" y="5801313"/>
            <a:ext cx="755440" cy="741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856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951BBE-F92A-8DE9-6783-7F9887A6F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22BD970D-F2B8-B501-9712-1E4DEAA951B4}"/>
              </a:ext>
            </a:extLst>
          </p:cNvPr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4" name="Round Single Corner Rectangle 31">
              <a:extLst>
                <a:ext uri="{FF2B5EF4-FFF2-40B4-BE49-F238E27FC236}">
                  <a16:creationId xmlns:a16="http://schemas.microsoft.com/office/drawing/2014/main" id="{8E8788ED-CFFF-0C07-6540-3EE913D392E5}"/>
                </a:ext>
              </a:extLst>
            </p:cNvPr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Round Single Corner Rectangle 32">
              <a:extLst>
                <a:ext uri="{FF2B5EF4-FFF2-40B4-BE49-F238E27FC236}">
                  <a16:creationId xmlns:a16="http://schemas.microsoft.com/office/drawing/2014/main" id="{CF9A47BA-3E63-066F-125B-EFD110BA774A}"/>
                </a:ext>
              </a:extLst>
            </p:cNvPr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ound Single Corner Rectangle 33">
              <a:extLst>
                <a:ext uri="{FF2B5EF4-FFF2-40B4-BE49-F238E27FC236}">
                  <a16:creationId xmlns:a16="http://schemas.microsoft.com/office/drawing/2014/main" id="{4737969A-0A8C-5DAB-3D56-50E6748E44DE}"/>
                </a:ext>
              </a:extLst>
            </p:cNvPr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9FC05DA8-74CE-434D-7300-54D4411653A0}"/>
              </a:ext>
            </a:extLst>
          </p:cNvPr>
          <p:cNvSpPr txBox="1"/>
          <p:nvPr/>
        </p:nvSpPr>
        <p:spPr>
          <a:xfrm>
            <a:off x="410867" y="151179"/>
            <a:ext cx="54513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8" name="TextBox 11">
            <a:extLst>
              <a:ext uri="{FF2B5EF4-FFF2-40B4-BE49-F238E27FC236}">
                <a16:creationId xmlns:a16="http://schemas.microsoft.com/office/drawing/2014/main" id="{1DC9BCAF-F802-8DA3-3726-F8291B4D7122}"/>
              </a:ext>
            </a:extLst>
          </p:cNvPr>
          <p:cNvSpPr txBox="1"/>
          <p:nvPr/>
        </p:nvSpPr>
        <p:spPr>
          <a:xfrm>
            <a:off x="173088" y="3552112"/>
            <a:ext cx="4395470" cy="707886"/>
          </a:xfrm>
          <a:prstGeom prst="rect">
            <a:avLst/>
          </a:prstGeom>
          <a:solidFill>
            <a:srgbClr val="FBCDCD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REVISE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9A4C6B9-96B9-7F03-F722-75447D69E9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088" y="1192997"/>
            <a:ext cx="3104321" cy="17589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E2E79ED-BAA7-30F3-55E7-8598F672C20F}"/>
              </a:ext>
            </a:extLst>
          </p:cNvPr>
          <p:cNvSpPr txBox="1"/>
          <p:nvPr/>
        </p:nvSpPr>
        <p:spPr>
          <a:xfrm>
            <a:off x="4090180" y="1146386"/>
            <a:ext cx="7606033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dirty="0">
                <a:solidFill>
                  <a:srgbClr val="0070C0"/>
                </a:solidFill>
              </a:rPr>
              <a:t>to change something, such as a book or an estimate, in order to correct or improve it</a:t>
            </a:r>
            <a:r>
              <a:rPr lang="en-US" sz="3200" dirty="0"/>
              <a:t> 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E86377B-4805-BC99-AC7B-1FE0AEF778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5689" y="2668947"/>
            <a:ext cx="4395470" cy="4189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120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147FC3-77DF-4CB3-3757-BE0E348A3E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96EE345A-0B9E-1A00-2038-6D6B43227372}"/>
              </a:ext>
            </a:extLst>
          </p:cNvPr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4" name="Round Single Corner Rectangle 31">
              <a:extLst>
                <a:ext uri="{FF2B5EF4-FFF2-40B4-BE49-F238E27FC236}">
                  <a16:creationId xmlns:a16="http://schemas.microsoft.com/office/drawing/2014/main" id="{1A011BF5-7F2B-B5C4-8F21-1F9A3B5DA6FC}"/>
                </a:ext>
              </a:extLst>
            </p:cNvPr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Round Single Corner Rectangle 32">
              <a:extLst>
                <a:ext uri="{FF2B5EF4-FFF2-40B4-BE49-F238E27FC236}">
                  <a16:creationId xmlns:a16="http://schemas.microsoft.com/office/drawing/2014/main" id="{F5ED203C-AF77-CCEA-E330-6F95E7CF4A52}"/>
                </a:ext>
              </a:extLst>
            </p:cNvPr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ound Single Corner Rectangle 33">
              <a:extLst>
                <a:ext uri="{FF2B5EF4-FFF2-40B4-BE49-F238E27FC236}">
                  <a16:creationId xmlns:a16="http://schemas.microsoft.com/office/drawing/2014/main" id="{2A3CD23E-4EB1-C482-9E3A-E0B901D847A6}"/>
                </a:ext>
              </a:extLst>
            </p:cNvPr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4203C4C8-FA3A-F499-BA7F-BDF5B51F357D}"/>
              </a:ext>
            </a:extLst>
          </p:cNvPr>
          <p:cNvSpPr txBox="1"/>
          <p:nvPr/>
        </p:nvSpPr>
        <p:spPr>
          <a:xfrm>
            <a:off x="410867" y="151179"/>
            <a:ext cx="54513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8" name="TextBox 11">
            <a:extLst>
              <a:ext uri="{FF2B5EF4-FFF2-40B4-BE49-F238E27FC236}">
                <a16:creationId xmlns:a16="http://schemas.microsoft.com/office/drawing/2014/main" id="{5065E035-0566-5173-3D88-4EFF49DFE481}"/>
              </a:ext>
            </a:extLst>
          </p:cNvPr>
          <p:cNvSpPr txBox="1"/>
          <p:nvPr/>
        </p:nvSpPr>
        <p:spPr>
          <a:xfrm>
            <a:off x="173088" y="3500877"/>
            <a:ext cx="4395470" cy="707886"/>
          </a:xfrm>
          <a:prstGeom prst="rect">
            <a:avLst/>
          </a:prstGeom>
          <a:solidFill>
            <a:srgbClr val="FBCDCD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DICTIONARY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808627-9CE7-95DB-6409-D5ACAAC2B4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088" y="1192997"/>
            <a:ext cx="3104321" cy="17589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0FB464A-EF25-0D6D-A139-BD01D4356EC8}"/>
              </a:ext>
            </a:extLst>
          </p:cNvPr>
          <p:cNvSpPr txBox="1"/>
          <p:nvPr/>
        </p:nvSpPr>
        <p:spPr>
          <a:xfrm>
            <a:off x="4090180" y="1146386"/>
            <a:ext cx="8101820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dirty="0">
                <a:solidFill>
                  <a:srgbClr val="0070C0"/>
                </a:solidFill>
              </a:rPr>
              <a:t>a book or electronic resource that gives a list of the words of a language in alphabetical order and explains what they mean, or gives a word for them in a foreign language</a:t>
            </a:r>
            <a:endParaRPr lang="en-US" sz="32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F725993-8003-CF4D-27BC-6B45F047B8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10900" y="3224099"/>
            <a:ext cx="4107889" cy="3633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845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DAC694-E168-8F6E-0814-9C87B0DD59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45B547B-5871-6D10-1E88-9C5F45761D88}"/>
              </a:ext>
            </a:extLst>
          </p:cNvPr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4" name="Round Single Corner Rectangle 31">
              <a:extLst>
                <a:ext uri="{FF2B5EF4-FFF2-40B4-BE49-F238E27FC236}">
                  <a16:creationId xmlns:a16="http://schemas.microsoft.com/office/drawing/2014/main" id="{C4B29C21-515F-BD55-E30B-08FA61D6A924}"/>
                </a:ext>
              </a:extLst>
            </p:cNvPr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Round Single Corner Rectangle 32">
              <a:extLst>
                <a:ext uri="{FF2B5EF4-FFF2-40B4-BE49-F238E27FC236}">
                  <a16:creationId xmlns:a16="http://schemas.microsoft.com/office/drawing/2014/main" id="{961479B4-6D10-7193-E3E9-A0741AC0354B}"/>
                </a:ext>
              </a:extLst>
            </p:cNvPr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ound Single Corner Rectangle 33">
              <a:extLst>
                <a:ext uri="{FF2B5EF4-FFF2-40B4-BE49-F238E27FC236}">
                  <a16:creationId xmlns:a16="http://schemas.microsoft.com/office/drawing/2014/main" id="{ECCEF05D-2A4A-9BE9-2D04-90C1D6B1A299}"/>
                </a:ext>
              </a:extLst>
            </p:cNvPr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D51391BD-7BAC-2C7E-534D-641A46C984FD}"/>
              </a:ext>
            </a:extLst>
          </p:cNvPr>
          <p:cNvSpPr txBox="1"/>
          <p:nvPr/>
        </p:nvSpPr>
        <p:spPr>
          <a:xfrm>
            <a:off x="410867" y="151179"/>
            <a:ext cx="54513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8" name="TextBox 11">
            <a:extLst>
              <a:ext uri="{FF2B5EF4-FFF2-40B4-BE49-F238E27FC236}">
                <a16:creationId xmlns:a16="http://schemas.microsoft.com/office/drawing/2014/main" id="{851900DE-C1FD-1EF8-7D59-6322D6F2AD3D}"/>
              </a:ext>
            </a:extLst>
          </p:cNvPr>
          <p:cNvSpPr txBox="1"/>
          <p:nvPr/>
        </p:nvSpPr>
        <p:spPr>
          <a:xfrm>
            <a:off x="173088" y="3500877"/>
            <a:ext cx="4395470" cy="707886"/>
          </a:xfrm>
          <a:prstGeom prst="rect">
            <a:avLst/>
          </a:prstGeom>
          <a:solidFill>
            <a:srgbClr val="FBCDCD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PHRASE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3727214-3381-B6E8-2D12-BDA755EF3E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088" y="1192997"/>
            <a:ext cx="3104321" cy="17589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9501E69-93EB-9FA1-5DE8-3B7E33507F04}"/>
              </a:ext>
            </a:extLst>
          </p:cNvPr>
          <p:cNvSpPr txBox="1"/>
          <p:nvPr/>
        </p:nvSpPr>
        <p:spPr>
          <a:xfrm>
            <a:off x="4090180" y="1146386"/>
            <a:ext cx="810182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dirty="0">
                <a:solidFill>
                  <a:srgbClr val="0070C0"/>
                </a:solidFill>
              </a:rPr>
              <a:t>a group of words that is part of, rather than the whole of, a sentence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24D91D5-4555-AD0C-BFBF-BCC4BBA89B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0412" y="4271867"/>
            <a:ext cx="6401355" cy="1707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080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8" name="Round Single Corner Rectangle 17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ound Single Corner Rectangle 18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42458" y="1244640"/>
            <a:ext cx="10970570" cy="95410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Read the following passage and choose the correct answer A, B, C, or D</a:t>
            </a:r>
          </a:p>
          <a:p>
            <a:r>
              <a:rPr lang="en-US" sz="28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to each question.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87067" y="1254947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16649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15230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7067" y="1869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READING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6E69369-36B0-5139-4E7C-FDE4BA3163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56836" y="2198747"/>
            <a:ext cx="3875983" cy="457735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691E628-9902-A06F-D1D1-A58240937F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75064" y="4188941"/>
            <a:ext cx="3337963" cy="2669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2245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5828</TotalTime>
  <Words>1576</Words>
  <Application>Microsoft Office PowerPoint</Application>
  <PresentationFormat>Widescreen</PresentationFormat>
  <Paragraphs>180</Paragraphs>
  <Slides>18</Slides>
  <Notes>15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Adobe Gothic Std B</vt:lpstr>
      <vt:lpstr>Arial</vt:lpstr>
      <vt:lpstr>Calibri</vt:lpstr>
      <vt:lpstr>Calibri Light</vt:lpstr>
      <vt:lpstr>Myriad Pro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THU DU</cp:lastModifiedBy>
  <cp:revision>220</cp:revision>
  <dcterms:created xsi:type="dcterms:W3CDTF">2020-12-09T02:04:09Z</dcterms:created>
  <dcterms:modified xsi:type="dcterms:W3CDTF">2024-02-16T09:01:37Z</dcterms:modified>
</cp:coreProperties>
</file>