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15B25A-4707-4775-8D6C-26B26AAD75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513A9-FD25-48D1-A32D-BA6837F2C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7DC7E1-C896-418D-9E68-09C4CE16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9DB21C-31CC-47A3-A52F-035CAE815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A671C-016B-4A30-95FC-11EA8DF50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43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D3080-B8B7-4FE8-BC11-315F419A6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C5C7D3-B99B-44A4-A159-D66CAC3AF9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178741-482F-4DD4-A061-A609B2AA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2BCEA3-87C3-4244-B372-39A7B4D74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A2899-FC79-4026-B91E-A85D0130D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479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D8C9DC-B32A-4C64-B545-9C44C6B9B7A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1187E1-34C5-4CE4-A926-21464EDDA2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A208E-3147-4BAA-BE09-2713AD502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128DA-483D-4B49-8B04-FF05E720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9695CC-12C6-479A-8025-C1DD1DD4E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1860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E799A-634E-45DE-BE08-6DD25C60F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A9960-55E2-4B2B-B126-A9C241C02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706A2-92B2-4D2A-869F-4504D2AB6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316E4D-4639-4EB1-825F-FB1A3ED08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3702D5-D5A2-4D2E-AFA1-C65F17A2B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95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19845-26E3-4194-9EC0-A61D3C584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3A445F-D823-4049-93CE-56F0E6FE65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DA3B-FF30-46CA-9A71-D786A7112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D56214-5EFB-499A-977C-D578A5933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84CC6-620C-478C-A180-B705231A8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38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BC893-1EF6-4086-842E-38FC8A63F1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989CB-5079-455B-A91B-8C1272F66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BEAFF5-A6EA-4F13-984D-1BBAFA8504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8DAEBD-56EC-4B71-9E1C-2E509F3F9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BA7CE4-701B-47A6-BF11-72494456B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4FE20-D097-4CF0-9DFB-20FBDA028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4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B70F0-D02F-4EC6-9805-DA123425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A6E39-6FB0-432A-B240-E3CF772F32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8791FB-AB5D-4B4B-98F1-8ED74A21C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D30FC2-7757-4060-ABB5-8607CBD9AA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45E054-91AE-489D-B346-81A1EF666D8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0EE2C2-9BE9-451F-95BD-38258C4E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CCF962A-B0E3-43A8-A10B-680148510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A930D2-A24E-4F4E-9E3A-FF9488AB2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66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C7A54-2EF9-45B1-8530-D312AC553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44FF8B-ED05-4000-8AE6-C73C81FF0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F685F0-78A8-4A8A-AD0B-182429D57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481ED2-C43A-4D91-9B9A-E18D511A4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2DB26C-000B-46A6-A823-AEFA00CD1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1A19D4-12BB-414C-92AB-A826ED591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CF9C5-A50A-4387-BE11-D97182A4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878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C76102-4E1C-4A64-A9E0-BBF7C6DEC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C47D3-F033-42E6-9321-B0F51147C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E279DA-1F90-4FF9-A3A7-E73D387295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87B20D-2C89-4F98-924C-92A875DE9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8DD549-BA37-46B9-809B-B314661DCC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C69523-08CD-435D-A96B-80F4AE661D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05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0B704-0493-41CF-A85F-33F881878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C840FB-4029-4B07-97D7-6693F4ADA8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8D6306-C7A8-490E-A407-F4D42E76B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CDC70D-9BC6-4D63-BC05-48EA6EE09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D33B8C-D55B-4E98-98A7-00B35C72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9D20F9-DD9D-435A-94AD-84CAF7BA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9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C23104-A499-4BA7-B12D-DCFD9E35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AC545-82BE-4F7E-A5F4-0C9D54EA37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5C437-9E13-4813-ABAC-6AEB72CCD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19E00-8D2D-4AD0-A342-725C276BA93C}" type="datetimeFigureOut">
              <a:rPr lang="en-US" smtClean="0"/>
              <a:t>6/18/2024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224F88-71A2-4858-9858-85E6FDBA30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90967D-AE8C-40C3-8489-96F929F877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AE579-24FC-4D4D-9611-C71B6317BA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066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F5CF106-AA70-4E78-892E-A60DF3C54556}"/>
              </a:ext>
            </a:extLst>
          </p:cNvPr>
          <p:cNvSpPr/>
          <p:nvPr/>
        </p:nvSpPr>
        <p:spPr>
          <a:xfrm>
            <a:off x="940905" y="2178890"/>
            <a:ext cx="10734261" cy="14797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kern="1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 62-63: KẾ HOẠCH BÀI DẠY STEM 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000" b="1" kern="1800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CHỦ ĐỀ: MŨ SINH NHẬT</a:t>
            </a:r>
            <a:endParaRPr lang="en-US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56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5CF68C3-5F30-4D77-80A7-88F9E78163A9}"/>
              </a:ext>
            </a:extLst>
          </p:cNvPr>
          <p:cNvSpPr/>
          <p:nvPr/>
        </p:nvSpPr>
        <p:spPr>
          <a:xfrm>
            <a:off x="443948" y="371592"/>
            <a:ext cx="11304103" cy="6114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 ĐỊNH YÊU CẦU THIẾT KẾ VÀ CHẾ TẠO</a:t>
            </a:r>
            <a:b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 SINH NHẬT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đích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nắm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vững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"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hòa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toán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… 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trước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nghiệm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dung: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 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phù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tiễn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17940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B1DA92D-AA74-4E82-B7A9-4BDF78A4127D}"/>
              </a:ext>
            </a:extLst>
          </p:cNvPr>
          <p:cNvSpPr/>
          <p:nvPr/>
        </p:nvSpPr>
        <p:spPr>
          <a:xfrm>
            <a:off x="715617" y="460807"/>
            <a:ext cx="10760765" cy="22767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 ẢNH BẢN THIẾT KẾ</a:t>
            </a:r>
            <a:b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trang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hài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hòa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vẽ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0607DCF-3195-426B-B43F-5CB19B7EB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2696" y="3049000"/>
            <a:ext cx="7132831" cy="3038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688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9C88DFD-FAAC-447C-98B6-4A6CB862BAEC}"/>
              </a:ext>
            </a:extLst>
          </p:cNvPr>
          <p:cNvSpPr/>
          <p:nvPr/>
        </p:nvSpPr>
        <p:spPr>
          <a:xfrm>
            <a:off x="1258956" y="1591792"/>
            <a:ext cx="10310192" cy="3143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Mô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chiều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tích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quạt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tiêu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chức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161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8995737-B87C-4BE1-9807-9CE04BEBB2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5467476"/>
              </p:ext>
            </p:extLst>
          </p:nvPr>
        </p:nvGraphicFramePr>
        <p:xfrm>
          <a:off x="1179444" y="1726263"/>
          <a:ext cx="8812696" cy="35366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349894">
                  <a:extLst>
                    <a:ext uri="{9D8B030D-6E8A-4147-A177-3AD203B41FA5}">
                      <a16:colId xmlns:a16="http://schemas.microsoft.com/office/drawing/2014/main" val="464803503"/>
                    </a:ext>
                  </a:extLst>
                </a:gridCol>
                <a:gridCol w="1296308">
                  <a:extLst>
                    <a:ext uri="{9D8B030D-6E8A-4147-A177-3AD203B41FA5}">
                      <a16:colId xmlns:a16="http://schemas.microsoft.com/office/drawing/2014/main" val="4265677924"/>
                    </a:ext>
                  </a:extLst>
                </a:gridCol>
                <a:gridCol w="1166494">
                  <a:extLst>
                    <a:ext uri="{9D8B030D-6E8A-4147-A177-3AD203B41FA5}">
                      <a16:colId xmlns:a16="http://schemas.microsoft.com/office/drawing/2014/main" val="322719954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tối đa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đạt được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84807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Tận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dụng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nguyên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liệu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sẵn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băng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keo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bìa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catton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,…) 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424786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Mũ sinh nhật sử dụng tốt. (vừa đầu, trông hài hòa, cân xứng)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9439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thức sản phẩm (tính thẩm mỹ)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42985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 toàn cho người sử dụng.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625945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làm sản phẩm tiết kiệm nhất.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55268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điểm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53975" marB="5397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389053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9929C6E-EAF0-46A6-AF05-9C69E86E4D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0192" y="907140"/>
            <a:ext cx="72555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1: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mũ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nhật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824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C09789A-D647-4900-9F4E-91400F84DA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2261055"/>
              </p:ext>
            </p:extLst>
          </p:nvPr>
        </p:nvGraphicFramePr>
        <p:xfrm>
          <a:off x="622852" y="1359175"/>
          <a:ext cx="10561982" cy="46863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04314">
                  <a:extLst>
                    <a:ext uri="{9D8B030D-6E8A-4147-A177-3AD203B41FA5}">
                      <a16:colId xmlns:a16="http://schemas.microsoft.com/office/drawing/2014/main" val="2668430106"/>
                    </a:ext>
                  </a:extLst>
                </a:gridCol>
                <a:gridCol w="1978834">
                  <a:extLst>
                    <a:ext uri="{9D8B030D-6E8A-4147-A177-3AD203B41FA5}">
                      <a16:colId xmlns:a16="http://schemas.microsoft.com/office/drawing/2014/main" val="1632709321"/>
                    </a:ext>
                  </a:extLst>
                </a:gridCol>
                <a:gridCol w="1978834">
                  <a:extLst>
                    <a:ext uri="{9D8B030D-6E8A-4147-A177-3AD203B41FA5}">
                      <a16:colId xmlns:a16="http://schemas.microsoft.com/office/drawing/2014/main" val="27373050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tối đa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 đạt được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578798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Bản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thiết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kê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́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kiểu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dáng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rõ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ràng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khả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12891724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Giải thích rõ nguyên lí hoạt động của sản phẩm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6594596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bày rõ ràng, logic, sinh động.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23106418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Đề xuất hướng phát triển sản phẩm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600485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điểm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63500" marB="63500"/>
                </a:tc>
                <a:extLst>
                  <a:ext uri="{0D108BD9-81ED-4DB2-BD59-A6C34878D82A}">
                    <a16:rowId xmlns:a16="http://schemas.microsoft.com/office/drawing/2014/main" val="73843803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0540B58B-FD92-4B11-9030-9993D8D385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2416" y="532742"/>
            <a:ext cx="903805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Phiếu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2: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Đánh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báo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cáo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thiết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39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79D5F-C284-40EE-A2B7-C714896051DF}"/>
              </a:ext>
            </a:extLst>
          </p:cNvPr>
          <p:cNvSpPr/>
          <p:nvPr/>
        </p:nvSpPr>
        <p:spPr>
          <a:xfrm>
            <a:off x="3519117" y="481312"/>
            <a:ext cx="3749744" cy="5933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sản</a:t>
            </a:r>
            <a:r>
              <a:rPr lang="en-US" sz="32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2043F4-5137-489D-AC6A-474C29DCF94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089" y="1447666"/>
            <a:ext cx="2857500" cy="44005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072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449</Words>
  <Application>Microsoft Office PowerPoint</Application>
  <PresentationFormat>Widescreen</PresentationFormat>
  <Paragraphs>56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</cp:revision>
  <dcterms:created xsi:type="dcterms:W3CDTF">2024-06-18T15:55:48Z</dcterms:created>
  <dcterms:modified xsi:type="dcterms:W3CDTF">2024-06-18T16:15:02Z</dcterms:modified>
</cp:coreProperties>
</file>