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83" r:id="rId4"/>
    <p:sldMasterId id="2147483700" r:id="rId5"/>
    <p:sldMasterId id="2147483704" r:id="rId6"/>
    <p:sldMasterId id="2147483749" r:id="rId7"/>
    <p:sldMasterId id="2147483772" r:id="rId8"/>
  </p:sldMasterIdLst>
  <p:notesMasterIdLst>
    <p:notesMasterId r:id="rId37"/>
  </p:notesMasterIdLst>
  <p:handoutMasterIdLst>
    <p:handoutMasterId r:id="rId38"/>
  </p:handoutMasterIdLst>
  <p:sldIdLst>
    <p:sldId id="455" r:id="rId9"/>
    <p:sldId id="460" r:id="rId10"/>
    <p:sldId id="457" r:id="rId11"/>
    <p:sldId id="387" r:id="rId12"/>
    <p:sldId id="409" r:id="rId13"/>
    <p:sldId id="453" r:id="rId14"/>
    <p:sldId id="456" r:id="rId15"/>
    <p:sldId id="458" r:id="rId16"/>
    <p:sldId id="454" r:id="rId17"/>
    <p:sldId id="444" r:id="rId18"/>
    <p:sldId id="452" r:id="rId19"/>
    <p:sldId id="461" r:id="rId20"/>
    <p:sldId id="462" r:id="rId21"/>
    <p:sldId id="450" r:id="rId22"/>
    <p:sldId id="463" r:id="rId23"/>
    <p:sldId id="447" r:id="rId24"/>
    <p:sldId id="464" r:id="rId25"/>
    <p:sldId id="445" r:id="rId26"/>
    <p:sldId id="383" r:id="rId27"/>
    <p:sldId id="437" r:id="rId28"/>
    <p:sldId id="443" r:id="rId29"/>
    <p:sldId id="439" r:id="rId30"/>
    <p:sldId id="465" r:id="rId31"/>
    <p:sldId id="440" r:id="rId32"/>
    <p:sldId id="441" r:id="rId33"/>
    <p:sldId id="442" r:id="rId34"/>
    <p:sldId id="466" r:id="rId35"/>
    <p:sldId id="4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ạt động" id="{BE443BCA-5768-4C7F-AB7E-D172C0475AF4}">
          <p14:sldIdLst/>
        </p14:section>
        <p14:section name="HĐ1: Đặt vấn đề, xác định nhiệm vụ" id="{DF63C417-A711-4E90-88F0-948C8FA7ADB0}">
          <p14:sldIdLst>
            <p14:sldId id="455"/>
            <p14:sldId id="460"/>
            <p14:sldId id="457"/>
            <p14:sldId id="387"/>
            <p14:sldId id="409"/>
            <p14:sldId id="453"/>
          </p14:sldIdLst>
        </p14:section>
        <p14:section name="HĐ2: Tìm hiểu kiến thức nền - hình thành kiến thức mới" id="{4B148A48-F1A5-4994-B546-8885B6AB2EE7}">
          <p14:sldIdLst>
            <p14:sldId id="456"/>
            <p14:sldId id="458"/>
          </p14:sldIdLst>
        </p14:section>
        <p14:section name="HĐ2.1: Tìm hiểu cấu tạo của mô hình máy phát điện gió" id="{9D2C85F5-A8E2-41BF-B517-3D73E19DA647}">
          <p14:sldIdLst>
            <p14:sldId id="454"/>
            <p14:sldId id="444"/>
          </p14:sldIdLst>
        </p14:section>
        <p14:section name="HĐ 2.2: Cách tạo điện từ gió" id="{40BEDC1B-6D18-4D0F-89FA-25FB347B7DA7}">
          <p14:sldIdLst>
            <p14:sldId id="452"/>
            <p14:sldId id="461"/>
            <p14:sldId id="462"/>
            <p14:sldId id="450"/>
          </p14:sldIdLst>
        </p14:section>
        <p14:section name="HĐ2.3: Các  Một số yếu tố ảnh hưởng đến độ sáng cảu đèn" id="{C2BE4438-797E-4741-B0C7-0638755D8B1B}">
          <p14:sldIdLst>
            <p14:sldId id="463"/>
            <p14:sldId id="447"/>
            <p14:sldId id="464"/>
            <p14:sldId id="445"/>
          </p14:sldIdLst>
        </p14:section>
        <p14:section name="HĐ3: Thiết kế, chế tạo, thử nghiệm" id="{55482165-C0A5-4B37-86C8-0192F767A4A4}">
          <p14:sldIdLst>
            <p14:sldId id="383"/>
            <p14:sldId id="437"/>
            <p14:sldId id="443"/>
            <p14:sldId id="439"/>
            <p14:sldId id="465"/>
            <p14:sldId id="440"/>
            <p14:sldId id="441"/>
          </p14:sldIdLst>
        </p14:section>
        <p14:section name="Báo cáo, chia sẻ, thảo luận" id="{503676A9-8CAF-4295-9866-37804E24AF07}">
          <p14:sldIdLst>
            <p14:sldId id="442"/>
            <p14:sldId id="466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CCFF"/>
    <a:srgbClr val="0EA89C"/>
    <a:srgbClr val="0EA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19" autoAdjust="0"/>
    <p:restoredTop sz="75866" autoAdjust="0"/>
  </p:normalViewPr>
  <p:slideViewPr>
    <p:cSldViewPr snapToGrid="0" showGuides="1">
      <p:cViewPr varScale="1">
        <p:scale>
          <a:sx n="45" d="100"/>
          <a:sy n="45" d="100"/>
        </p:scale>
        <p:origin x="872" y="52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A5F19-F858-4A8B-83DB-A7B98185D7E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4D2F8A91-50E7-44FB-94D5-05B5F7033AD4}">
      <dgm:prSet phldrT="[Text]"/>
      <dgm:spPr/>
      <dgm:t>
        <a:bodyPr/>
        <a:lstStyle/>
        <a:p>
          <a:r>
            <a:rPr lang="en-SG" dirty="0" err="1"/>
            <a:t>Thiết</a:t>
          </a:r>
          <a:r>
            <a:rPr lang="en-SG" dirty="0"/>
            <a:t> </a:t>
          </a:r>
          <a:r>
            <a:rPr lang="en-SG" dirty="0" err="1"/>
            <a:t>kế</a:t>
          </a:r>
          <a:endParaRPr lang="en-SG" dirty="0"/>
        </a:p>
      </dgm:t>
    </dgm:pt>
    <dgm:pt modelId="{2D43AF33-1AD9-4647-8402-7BA06B2FC153}" type="parTrans" cxnId="{23980290-58AD-404C-BD87-09A015A54990}">
      <dgm:prSet/>
      <dgm:spPr/>
      <dgm:t>
        <a:bodyPr/>
        <a:lstStyle/>
        <a:p>
          <a:endParaRPr lang="en-SG"/>
        </a:p>
      </dgm:t>
    </dgm:pt>
    <dgm:pt modelId="{55294802-7B1A-4E5D-877F-223FD79E597B}" type="sibTrans" cxnId="{23980290-58AD-404C-BD87-09A015A54990}">
      <dgm:prSet/>
      <dgm:spPr/>
      <dgm:t>
        <a:bodyPr/>
        <a:lstStyle/>
        <a:p>
          <a:endParaRPr lang="en-SG"/>
        </a:p>
      </dgm:t>
    </dgm:pt>
    <dgm:pt modelId="{4B7890FF-98EF-49EE-9EB1-3D945BECC714}">
      <dgm:prSet phldrT="[Text]"/>
      <dgm:spPr/>
      <dgm:t>
        <a:bodyPr/>
        <a:lstStyle/>
        <a:p>
          <a:r>
            <a:rPr lang="en-SG" dirty="0" err="1"/>
            <a:t>Vẽ</a:t>
          </a:r>
          <a:r>
            <a:rPr lang="en-SG" dirty="0"/>
            <a:t> </a:t>
          </a:r>
          <a:r>
            <a:rPr lang="en-SG" dirty="0" err="1"/>
            <a:t>phác</a:t>
          </a:r>
          <a:r>
            <a:rPr lang="en-SG" dirty="0"/>
            <a:t> </a:t>
          </a:r>
          <a:r>
            <a:rPr lang="en-SG" dirty="0" err="1"/>
            <a:t>thảo</a:t>
          </a:r>
          <a:r>
            <a:rPr lang="en-SG" dirty="0"/>
            <a:t> </a:t>
          </a:r>
          <a:r>
            <a:rPr lang="en-SG" dirty="0" err="1"/>
            <a:t>mô</a:t>
          </a:r>
          <a:r>
            <a:rPr lang="en-SG" dirty="0"/>
            <a:t> </a:t>
          </a:r>
          <a:r>
            <a:rPr lang="en-SG" dirty="0" err="1"/>
            <a:t>hình</a:t>
          </a:r>
          <a:r>
            <a:rPr lang="en-SG" dirty="0"/>
            <a:t> </a:t>
          </a:r>
          <a:r>
            <a:rPr lang="en-SG" dirty="0" err="1"/>
            <a:t>chế</a:t>
          </a:r>
          <a:r>
            <a:rPr lang="en-SG" dirty="0"/>
            <a:t> </a:t>
          </a:r>
          <a:r>
            <a:rPr lang="en-SG" dirty="0" err="1"/>
            <a:t>tạo</a:t>
          </a:r>
          <a:r>
            <a:rPr lang="en-SG" dirty="0"/>
            <a:t>.</a:t>
          </a:r>
        </a:p>
      </dgm:t>
    </dgm:pt>
    <dgm:pt modelId="{6F5678CE-DCBC-41AA-AA00-208382AC1190}" type="parTrans" cxnId="{3CB12046-EB31-4971-8687-3A7C351C2508}">
      <dgm:prSet/>
      <dgm:spPr/>
      <dgm:t>
        <a:bodyPr/>
        <a:lstStyle/>
        <a:p>
          <a:endParaRPr lang="en-SG"/>
        </a:p>
      </dgm:t>
    </dgm:pt>
    <dgm:pt modelId="{40D49BA7-E3BC-4E9C-ACA5-E590F44EFBC9}" type="sibTrans" cxnId="{3CB12046-EB31-4971-8687-3A7C351C2508}">
      <dgm:prSet/>
      <dgm:spPr/>
      <dgm:t>
        <a:bodyPr/>
        <a:lstStyle/>
        <a:p>
          <a:endParaRPr lang="en-SG"/>
        </a:p>
      </dgm:t>
    </dgm:pt>
    <dgm:pt modelId="{ABC74F4B-73C1-46A0-AA6B-3A74A44BB34A}">
      <dgm:prSet phldrT="[Text]"/>
      <dgm:spPr/>
      <dgm:t>
        <a:bodyPr/>
        <a:lstStyle/>
        <a:p>
          <a:r>
            <a:rPr lang="en-SG" dirty="0" err="1"/>
            <a:t>Chế</a:t>
          </a:r>
          <a:r>
            <a:rPr lang="en-SG" dirty="0"/>
            <a:t> </a:t>
          </a:r>
          <a:r>
            <a:rPr lang="en-SG" dirty="0" err="1"/>
            <a:t>tạo</a:t>
          </a:r>
          <a:endParaRPr lang="en-SG" dirty="0"/>
        </a:p>
      </dgm:t>
    </dgm:pt>
    <dgm:pt modelId="{22E3F344-C011-4815-AA6B-280D434DF59C}" type="parTrans" cxnId="{C8B88291-64EC-421B-A89E-B8D8263D13E2}">
      <dgm:prSet/>
      <dgm:spPr/>
      <dgm:t>
        <a:bodyPr/>
        <a:lstStyle/>
        <a:p>
          <a:endParaRPr lang="en-SG"/>
        </a:p>
      </dgm:t>
    </dgm:pt>
    <dgm:pt modelId="{A99518D0-0C8C-4899-8225-DD23BA9A7131}" type="sibTrans" cxnId="{C8B88291-64EC-421B-A89E-B8D8263D13E2}">
      <dgm:prSet/>
      <dgm:spPr/>
      <dgm:t>
        <a:bodyPr/>
        <a:lstStyle/>
        <a:p>
          <a:endParaRPr lang="en-SG"/>
        </a:p>
      </dgm:t>
    </dgm:pt>
    <dgm:pt modelId="{F9DF0A18-368F-42B1-994E-E5E2E8C2D7CE}">
      <dgm:prSet phldrT="[Text]"/>
      <dgm:spPr/>
      <dgm:t>
        <a:bodyPr/>
        <a:lstStyle/>
        <a:p>
          <a:r>
            <a:rPr lang="en-SG" dirty="0" err="1"/>
            <a:t>Thực</a:t>
          </a:r>
          <a:r>
            <a:rPr lang="en-SG" dirty="0"/>
            <a:t> </a:t>
          </a:r>
          <a:r>
            <a:rPr lang="en-SG" dirty="0" err="1"/>
            <a:t>hiện</a:t>
          </a:r>
          <a:r>
            <a:rPr lang="en-SG" dirty="0"/>
            <a:t> </a:t>
          </a:r>
          <a:r>
            <a:rPr lang="en-SG" dirty="0" err="1"/>
            <a:t>làm</a:t>
          </a:r>
          <a:r>
            <a:rPr lang="en-SG" dirty="0"/>
            <a:t> </a:t>
          </a:r>
          <a:r>
            <a:rPr lang="en-SG" dirty="0" err="1"/>
            <a:t>mô</a:t>
          </a:r>
          <a:r>
            <a:rPr lang="en-SG" dirty="0"/>
            <a:t> </a:t>
          </a:r>
          <a:r>
            <a:rPr lang="en-SG" dirty="0" err="1"/>
            <a:t>hình</a:t>
          </a:r>
          <a:r>
            <a:rPr lang="en-SG" dirty="0"/>
            <a:t> </a:t>
          </a:r>
          <a:r>
            <a:rPr lang="en-SG" dirty="0" err="1"/>
            <a:t>theo</a:t>
          </a:r>
          <a:r>
            <a:rPr lang="en-SG" dirty="0"/>
            <a:t> </a:t>
          </a:r>
          <a:r>
            <a:rPr lang="en-SG" dirty="0" err="1"/>
            <a:t>bản</a:t>
          </a:r>
          <a:r>
            <a:rPr lang="en-SG" dirty="0"/>
            <a:t> </a:t>
          </a:r>
          <a:r>
            <a:rPr lang="en-SG" dirty="0" err="1"/>
            <a:t>vẽ</a:t>
          </a:r>
          <a:endParaRPr lang="en-SG" dirty="0"/>
        </a:p>
      </dgm:t>
    </dgm:pt>
    <dgm:pt modelId="{53236B6E-4E7F-48FE-98D2-2D60B4C72A4A}" type="parTrans" cxnId="{C4FC089B-62E0-4255-9BBE-920BC78EA906}">
      <dgm:prSet/>
      <dgm:spPr/>
      <dgm:t>
        <a:bodyPr/>
        <a:lstStyle/>
        <a:p>
          <a:endParaRPr lang="en-SG"/>
        </a:p>
      </dgm:t>
    </dgm:pt>
    <dgm:pt modelId="{72D3F5D6-C500-4DBD-B8C8-F7F6BCE1DD26}" type="sibTrans" cxnId="{C4FC089B-62E0-4255-9BBE-920BC78EA906}">
      <dgm:prSet/>
      <dgm:spPr/>
      <dgm:t>
        <a:bodyPr/>
        <a:lstStyle/>
        <a:p>
          <a:endParaRPr lang="en-SG"/>
        </a:p>
      </dgm:t>
    </dgm:pt>
    <dgm:pt modelId="{7A5EDD5F-80B9-4D2B-9A09-3AAEE64195F7}">
      <dgm:prSet phldrT="[Text]"/>
      <dgm:spPr/>
      <dgm:t>
        <a:bodyPr/>
        <a:lstStyle/>
        <a:p>
          <a:r>
            <a:rPr lang="en-SG" dirty="0" err="1"/>
            <a:t>Thử</a:t>
          </a:r>
          <a:r>
            <a:rPr lang="en-SG" dirty="0"/>
            <a:t> </a:t>
          </a:r>
          <a:r>
            <a:rPr lang="en-SG" dirty="0" err="1"/>
            <a:t>nghiệm</a:t>
          </a:r>
          <a:r>
            <a:rPr lang="en-SG" dirty="0"/>
            <a:t> </a:t>
          </a:r>
          <a:r>
            <a:rPr lang="en-SG" dirty="0" err="1"/>
            <a:t>đánh</a:t>
          </a:r>
          <a:r>
            <a:rPr lang="en-SG" dirty="0"/>
            <a:t> </a:t>
          </a:r>
          <a:r>
            <a:rPr lang="en-SG" dirty="0" err="1"/>
            <a:t>giá</a:t>
          </a:r>
          <a:endParaRPr lang="en-SG" dirty="0"/>
        </a:p>
      </dgm:t>
    </dgm:pt>
    <dgm:pt modelId="{98F5CD25-69A7-4DE0-8A3F-AE4602F3A53D}" type="parTrans" cxnId="{BF2FE3C1-5D32-45F8-9BE6-50C31C2DECCD}">
      <dgm:prSet/>
      <dgm:spPr/>
      <dgm:t>
        <a:bodyPr/>
        <a:lstStyle/>
        <a:p>
          <a:endParaRPr lang="en-SG"/>
        </a:p>
      </dgm:t>
    </dgm:pt>
    <dgm:pt modelId="{E090007E-1586-45AC-AAFD-0B6CC1177208}" type="sibTrans" cxnId="{BF2FE3C1-5D32-45F8-9BE6-50C31C2DECCD}">
      <dgm:prSet/>
      <dgm:spPr/>
      <dgm:t>
        <a:bodyPr/>
        <a:lstStyle/>
        <a:p>
          <a:endParaRPr lang="en-SG"/>
        </a:p>
      </dgm:t>
    </dgm:pt>
    <dgm:pt modelId="{6A7963B0-3B5D-4005-A9F0-6ABA264BDBFE}">
      <dgm:prSet phldrT="[Text]"/>
      <dgm:spPr/>
      <dgm:t>
        <a:bodyPr/>
        <a:lstStyle/>
        <a:p>
          <a:r>
            <a:rPr lang="en-SG" dirty="0" err="1"/>
            <a:t>Thử</a:t>
          </a:r>
          <a:r>
            <a:rPr lang="en-SG" dirty="0"/>
            <a:t> </a:t>
          </a:r>
          <a:r>
            <a:rPr lang="en-SG" dirty="0" err="1"/>
            <a:t>nghiệm</a:t>
          </a:r>
          <a:r>
            <a:rPr lang="en-SG" dirty="0"/>
            <a:t> </a:t>
          </a:r>
          <a:r>
            <a:rPr lang="en-SG" dirty="0" err="1"/>
            <a:t>thổi</a:t>
          </a:r>
          <a:r>
            <a:rPr lang="en-SG" dirty="0"/>
            <a:t> </a:t>
          </a:r>
          <a:r>
            <a:rPr lang="en-SG" dirty="0" err="1"/>
            <a:t>gió</a:t>
          </a:r>
          <a:r>
            <a:rPr lang="en-SG" dirty="0"/>
            <a:t> </a:t>
          </a:r>
          <a:r>
            <a:rPr lang="en-SG" dirty="0" err="1"/>
            <a:t>và</a:t>
          </a:r>
          <a:r>
            <a:rPr lang="en-SG" dirty="0"/>
            <a:t> </a:t>
          </a:r>
          <a:r>
            <a:rPr lang="en-SG" dirty="0" err="1"/>
            <a:t>quan</a:t>
          </a:r>
          <a:r>
            <a:rPr lang="en-SG" dirty="0"/>
            <a:t> </a:t>
          </a:r>
          <a:r>
            <a:rPr lang="en-SG" dirty="0" err="1"/>
            <a:t>sát</a:t>
          </a:r>
          <a:endParaRPr lang="en-SG" dirty="0"/>
        </a:p>
      </dgm:t>
    </dgm:pt>
    <dgm:pt modelId="{D726E396-9762-4900-A8B3-4F71DE24A4B9}" type="parTrans" cxnId="{45CA99FB-20CB-49F9-8B88-1B0A779DFDDA}">
      <dgm:prSet/>
      <dgm:spPr/>
      <dgm:t>
        <a:bodyPr/>
        <a:lstStyle/>
        <a:p>
          <a:endParaRPr lang="en-SG"/>
        </a:p>
      </dgm:t>
    </dgm:pt>
    <dgm:pt modelId="{79008BBF-DEE0-4978-9AAF-42174F4B1EB1}" type="sibTrans" cxnId="{45CA99FB-20CB-49F9-8B88-1B0A779DFDDA}">
      <dgm:prSet/>
      <dgm:spPr/>
      <dgm:t>
        <a:bodyPr/>
        <a:lstStyle/>
        <a:p>
          <a:endParaRPr lang="en-SG"/>
        </a:p>
      </dgm:t>
    </dgm:pt>
    <dgm:pt modelId="{1A22477D-880B-4E54-B618-F3509014FCD8}">
      <dgm:prSet phldrT="[Text]"/>
      <dgm:spPr/>
      <dgm:t>
        <a:bodyPr/>
        <a:lstStyle/>
        <a:p>
          <a:r>
            <a:rPr lang="en-SG" dirty="0" err="1"/>
            <a:t>Ghi</a:t>
          </a:r>
          <a:r>
            <a:rPr lang="en-SG" dirty="0"/>
            <a:t> </a:t>
          </a:r>
          <a:r>
            <a:rPr lang="en-SG" dirty="0" err="1"/>
            <a:t>rõ</a:t>
          </a:r>
          <a:r>
            <a:rPr lang="en-SG" dirty="0"/>
            <a:t> </a:t>
          </a:r>
          <a:r>
            <a:rPr lang="en-SG" dirty="0" err="1"/>
            <a:t>tên</a:t>
          </a:r>
          <a:r>
            <a:rPr lang="en-SG" dirty="0"/>
            <a:t> các </a:t>
          </a:r>
          <a:r>
            <a:rPr lang="en-SG" dirty="0" err="1"/>
            <a:t>bộ</a:t>
          </a:r>
          <a:r>
            <a:rPr lang="en-SG" dirty="0"/>
            <a:t> </a:t>
          </a:r>
          <a:r>
            <a:rPr lang="en-SG" dirty="0" err="1"/>
            <a:t>phận</a:t>
          </a:r>
          <a:r>
            <a:rPr lang="en-SG" dirty="0"/>
            <a:t>, </a:t>
          </a:r>
          <a:r>
            <a:rPr lang="en-SG" dirty="0" err="1"/>
            <a:t>nguyên</a:t>
          </a:r>
          <a:r>
            <a:rPr lang="en-SG" dirty="0"/>
            <a:t> </a:t>
          </a:r>
          <a:r>
            <a:rPr lang="en-SG" dirty="0" err="1"/>
            <a:t>liệu</a:t>
          </a:r>
          <a:endParaRPr lang="en-SG" dirty="0"/>
        </a:p>
      </dgm:t>
    </dgm:pt>
    <dgm:pt modelId="{4FFE752F-14E9-4157-8DE6-52E783956BD7}" type="parTrans" cxnId="{63BD8C34-3088-45B1-ACE4-84E8AC24E4D5}">
      <dgm:prSet/>
      <dgm:spPr/>
      <dgm:t>
        <a:bodyPr/>
        <a:lstStyle/>
        <a:p>
          <a:endParaRPr lang="en-SG"/>
        </a:p>
      </dgm:t>
    </dgm:pt>
    <dgm:pt modelId="{6DB2D81A-73F7-4237-818A-9D4B04A8F984}" type="sibTrans" cxnId="{63BD8C34-3088-45B1-ACE4-84E8AC24E4D5}">
      <dgm:prSet/>
      <dgm:spPr/>
      <dgm:t>
        <a:bodyPr/>
        <a:lstStyle/>
        <a:p>
          <a:endParaRPr lang="en-SG"/>
        </a:p>
      </dgm:t>
    </dgm:pt>
    <dgm:pt modelId="{E90E9F5D-0C8D-4F14-A847-183D9171B801}">
      <dgm:prSet phldrT="[Text]"/>
      <dgm:spPr/>
      <dgm:t>
        <a:bodyPr/>
        <a:lstStyle/>
        <a:p>
          <a:r>
            <a:rPr lang="en-SG" dirty="0" err="1"/>
            <a:t>Lưu</a:t>
          </a:r>
          <a:r>
            <a:rPr lang="en-SG" dirty="0"/>
            <a:t> ý </a:t>
          </a:r>
          <a:r>
            <a:rPr lang="en-SG" dirty="0" err="1"/>
            <a:t>về</a:t>
          </a:r>
          <a:r>
            <a:rPr lang="en-SG" dirty="0"/>
            <a:t> </a:t>
          </a:r>
          <a:r>
            <a:rPr lang="en-SG" dirty="0" err="1"/>
            <a:t>lắp</a:t>
          </a:r>
          <a:r>
            <a:rPr lang="en-SG" dirty="0"/>
            <a:t> </a:t>
          </a:r>
          <a:r>
            <a:rPr lang="en-SG" dirty="0" err="1"/>
            <a:t>ráp</a:t>
          </a:r>
          <a:r>
            <a:rPr lang="en-SG" dirty="0"/>
            <a:t> </a:t>
          </a:r>
          <a:r>
            <a:rPr lang="en-SG" dirty="0" err="1"/>
            <a:t>khi</a:t>
          </a:r>
          <a:r>
            <a:rPr lang="en-SG" dirty="0"/>
            <a:t> </a:t>
          </a:r>
          <a:r>
            <a:rPr lang="en-SG" dirty="0" err="1"/>
            <a:t>chế</a:t>
          </a:r>
          <a:r>
            <a:rPr lang="en-SG" dirty="0"/>
            <a:t> </a:t>
          </a:r>
          <a:r>
            <a:rPr lang="en-SG" dirty="0" err="1"/>
            <a:t>tạo</a:t>
          </a:r>
          <a:r>
            <a:rPr lang="en-SG" dirty="0"/>
            <a:t> </a:t>
          </a:r>
          <a:r>
            <a:rPr lang="en-SG" dirty="0" err="1"/>
            <a:t>để</a:t>
          </a:r>
          <a:r>
            <a:rPr lang="en-SG" dirty="0"/>
            <a:t> </a:t>
          </a:r>
          <a:r>
            <a:rPr lang="en-SG" dirty="0" err="1"/>
            <a:t>đèn</a:t>
          </a:r>
          <a:r>
            <a:rPr lang="en-SG" dirty="0"/>
            <a:t> </a:t>
          </a:r>
          <a:r>
            <a:rPr lang="en-SG" dirty="0" err="1"/>
            <a:t>sáng</a:t>
          </a:r>
          <a:endParaRPr lang="en-SG" dirty="0"/>
        </a:p>
      </dgm:t>
    </dgm:pt>
    <dgm:pt modelId="{D8242F2D-EDB7-49A5-9295-73A28F389033}" type="parTrans" cxnId="{F2414F1F-DA71-410E-8DBA-719B13D59AFE}">
      <dgm:prSet/>
      <dgm:spPr/>
      <dgm:t>
        <a:bodyPr/>
        <a:lstStyle/>
        <a:p>
          <a:endParaRPr lang="en-SG"/>
        </a:p>
      </dgm:t>
    </dgm:pt>
    <dgm:pt modelId="{9B01CCBD-A407-4501-B966-FB32A8CBCE9D}" type="sibTrans" cxnId="{F2414F1F-DA71-410E-8DBA-719B13D59AFE}">
      <dgm:prSet/>
      <dgm:spPr/>
      <dgm:t>
        <a:bodyPr/>
        <a:lstStyle/>
        <a:p>
          <a:endParaRPr lang="en-SG"/>
        </a:p>
      </dgm:t>
    </dgm:pt>
    <dgm:pt modelId="{443C1B8F-7708-4997-8F98-E1B6513FC89F}">
      <dgm:prSet phldrT="[Text]"/>
      <dgm:spPr/>
      <dgm:t>
        <a:bodyPr/>
        <a:lstStyle/>
        <a:p>
          <a:r>
            <a:rPr lang="en-SG" dirty="0" err="1"/>
            <a:t>Tự</a:t>
          </a:r>
          <a:r>
            <a:rPr lang="en-SG" dirty="0"/>
            <a:t> </a:t>
          </a:r>
          <a:r>
            <a:rPr lang="en-SG" dirty="0" err="1"/>
            <a:t>đối</a:t>
          </a:r>
          <a:r>
            <a:rPr lang="en-SG" dirty="0"/>
            <a:t> </a:t>
          </a:r>
          <a:r>
            <a:rPr lang="en-SG" dirty="0" err="1"/>
            <a:t>chiếu</a:t>
          </a:r>
          <a:r>
            <a:rPr lang="en-SG" dirty="0"/>
            <a:t> </a:t>
          </a:r>
          <a:r>
            <a:rPr lang="en-SG" dirty="0" err="1"/>
            <a:t>để</a:t>
          </a:r>
          <a:r>
            <a:rPr lang="en-SG" dirty="0"/>
            <a:t> </a:t>
          </a:r>
          <a:r>
            <a:rPr lang="en-SG" dirty="0" err="1"/>
            <a:t>đánh</a:t>
          </a:r>
          <a:r>
            <a:rPr lang="en-SG" dirty="0"/>
            <a:t> </a:t>
          </a:r>
          <a:r>
            <a:rPr lang="en-SG" dirty="0" err="1"/>
            <a:t>giá</a:t>
          </a:r>
          <a:r>
            <a:rPr lang="en-SG" dirty="0"/>
            <a:t> </a:t>
          </a:r>
          <a:r>
            <a:rPr lang="en-SG" dirty="0" err="1"/>
            <a:t>mô</a:t>
          </a:r>
          <a:r>
            <a:rPr lang="en-SG" dirty="0"/>
            <a:t> </a:t>
          </a:r>
          <a:r>
            <a:rPr lang="en-SG" dirty="0" err="1"/>
            <a:t>hình</a:t>
          </a:r>
          <a:r>
            <a:rPr lang="en-SG" dirty="0"/>
            <a:t> </a:t>
          </a:r>
          <a:r>
            <a:rPr lang="en-SG" dirty="0" err="1"/>
            <a:t>theo</a:t>
          </a:r>
          <a:r>
            <a:rPr lang="en-SG" dirty="0"/>
            <a:t> các </a:t>
          </a:r>
          <a:r>
            <a:rPr lang="en-SG" dirty="0" err="1"/>
            <a:t>tiêu</a:t>
          </a:r>
          <a:r>
            <a:rPr lang="en-SG" dirty="0"/>
            <a:t> </a:t>
          </a:r>
          <a:r>
            <a:rPr lang="en-SG" dirty="0" err="1"/>
            <a:t>chí</a:t>
          </a:r>
          <a:r>
            <a:rPr lang="en-SG" dirty="0"/>
            <a:t>  </a:t>
          </a:r>
          <a:r>
            <a:rPr lang="en-SG" dirty="0" err="1"/>
            <a:t>thống</a:t>
          </a:r>
          <a:r>
            <a:rPr lang="en-SG" dirty="0"/>
            <a:t> </a:t>
          </a:r>
          <a:r>
            <a:rPr lang="en-SG" dirty="0" err="1"/>
            <a:t>nhất</a:t>
          </a:r>
          <a:endParaRPr lang="en-SG" dirty="0"/>
        </a:p>
      </dgm:t>
    </dgm:pt>
    <dgm:pt modelId="{BB562944-D37D-4922-BCF9-4820CA8F1A55}" type="parTrans" cxnId="{80163D1E-7DA9-414B-9754-7A3E79F96DFE}">
      <dgm:prSet/>
      <dgm:spPr/>
      <dgm:t>
        <a:bodyPr/>
        <a:lstStyle/>
        <a:p>
          <a:endParaRPr lang="en-SG"/>
        </a:p>
      </dgm:t>
    </dgm:pt>
    <dgm:pt modelId="{46422D1C-641E-44B5-BE9A-A6A5E9BDCBC8}" type="sibTrans" cxnId="{80163D1E-7DA9-414B-9754-7A3E79F96DFE}">
      <dgm:prSet/>
      <dgm:spPr/>
      <dgm:t>
        <a:bodyPr/>
        <a:lstStyle/>
        <a:p>
          <a:endParaRPr lang="en-SG"/>
        </a:p>
      </dgm:t>
    </dgm:pt>
    <dgm:pt modelId="{FEEA6B61-36F4-4233-B494-59B2ED230C30}" type="pres">
      <dgm:prSet presAssocID="{170A5F19-F858-4A8B-83DB-A7B98185D7E9}" presName="linearFlow" presStyleCnt="0">
        <dgm:presLayoutVars>
          <dgm:dir/>
          <dgm:animLvl val="lvl"/>
          <dgm:resizeHandles val="exact"/>
        </dgm:presLayoutVars>
      </dgm:prSet>
      <dgm:spPr/>
    </dgm:pt>
    <dgm:pt modelId="{59C824AE-AE48-4154-8297-DA15EBE25396}" type="pres">
      <dgm:prSet presAssocID="{4D2F8A91-50E7-44FB-94D5-05B5F7033AD4}" presName="composite" presStyleCnt="0"/>
      <dgm:spPr/>
    </dgm:pt>
    <dgm:pt modelId="{9943E6DB-47A6-4AE8-B0F5-5ADBD685B15C}" type="pres">
      <dgm:prSet presAssocID="{4D2F8A91-50E7-44FB-94D5-05B5F7033AD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838FFEA-9836-47FA-8456-DB98F13AE543}" type="pres">
      <dgm:prSet presAssocID="{4D2F8A91-50E7-44FB-94D5-05B5F7033AD4}" presName="parSh" presStyleLbl="node1" presStyleIdx="0" presStyleCnt="3"/>
      <dgm:spPr/>
    </dgm:pt>
    <dgm:pt modelId="{C1BE5047-4FF9-42DF-B8F2-995A1D4E408C}" type="pres">
      <dgm:prSet presAssocID="{4D2F8A91-50E7-44FB-94D5-05B5F7033AD4}" presName="desTx" presStyleLbl="fgAcc1" presStyleIdx="0" presStyleCnt="3" custScaleY="98513" custLinFactNeighborX="-3986" custLinFactNeighborY="-8922">
        <dgm:presLayoutVars>
          <dgm:bulletEnabled val="1"/>
        </dgm:presLayoutVars>
      </dgm:prSet>
      <dgm:spPr/>
    </dgm:pt>
    <dgm:pt modelId="{47397A75-6F76-4E49-8946-6BCE003943AC}" type="pres">
      <dgm:prSet presAssocID="{55294802-7B1A-4E5D-877F-223FD79E597B}" presName="sibTrans" presStyleLbl="sibTrans2D1" presStyleIdx="0" presStyleCnt="2"/>
      <dgm:spPr/>
    </dgm:pt>
    <dgm:pt modelId="{BB251E6A-6B7F-46A5-A675-1733E454698B}" type="pres">
      <dgm:prSet presAssocID="{55294802-7B1A-4E5D-877F-223FD79E597B}" presName="connTx" presStyleLbl="sibTrans2D1" presStyleIdx="0" presStyleCnt="2"/>
      <dgm:spPr/>
    </dgm:pt>
    <dgm:pt modelId="{1B08707E-7E66-415E-BBC6-83A6CF393F0E}" type="pres">
      <dgm:prSet presAssocID="{ABC74F4B-73C1-46A0-AA6B-3A74A44BB34A}" presName="composite" presStyleCnt="0"/>
      <dgm:spPr/>
    </dgm:pt>
    <dgm:pt modelId="{6A084AC0-23C2-46CC-8B17-2357EB0CB833}" type="pres">
      <dgm:prSet presAssocID="{ABC74F4B-73C1-46A0-AA6B-3A74A44BB34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B0ADBE2-7C3B-4631-BBF3-8883B5C131E3}" type="pres">
      <dgm:prSet presAssocID="{ABC74F4B-73C1-46A0-AA6B-3A74A44BB34A}" presName="parSh" presStyleLbl="node1" presStyleIdx="1" presStyleCnt="3"/>
      <dgm:spPr/>
    </dgm:pt>
    <dgm:pt modelId="{2B73F7D7-F81D-4F3F-A762-93B470594ED5}" type="pres">
      <dgm:prSet presAssocID="{ABC74F4B-73C1-46A0-AA6B-3A74A44BB34A}" presName="desTx" presStyleLbl="fgAcc1" presStyleIdx="1" presStyleCnt="3" custScaleY="102126" custLinFactNeighborX="-4385" custLinFactNeighborY="-7241">
        <dgm:presLayoutVars>
          <dgm:bulletEnabled val="1"/>
        </dgm:presLayoutVars>
      </dgm:prSet>
      <dgm:spPr/>
    </dgm:pt>
    <dgm:pt modelId="{3C28A5F6-EE8A-4370-8465-25523BA24BC0}" type="pres">
      <dgm:prSet presAssocID="{A99518D0-0C8C-4899-8225-DD23BA9A7131}" presName="sibTrans" presStyleLbl="sibTrans2D1" presStyleIdx="1" presStyleCnt="2"/>
      <dgm:spPr/>
    </dgm:pt>
    <dgm:pt modelId="{8D17B6A0-89A1-49FB-A550-26748F1EC237}" type="pres">
      <dgm:prSet presAssocID="{A99518D0-0C8C-4899-8225-DD23BA9A7131}" presName="connTx" presStyleLbl="sibTrans2D1" presStyleIdx="1" presStyleCnt="2"/>
      <dgm:spPr/>
    </dgm:pt>
    <dgm:pt modelId="{4C8BBF77-B009-428F-86B8-BF202FCBB23C}" type="pres">
      <dgm:prSet presAssocID="{7A5EDD5F-80B9-4D2B-9A09-3AAEE64195F7}" presName="composite" presStyleCnt="0"/>
      <dgm:spPr/>
    </dgm:pt>
    <dgm:pt modelId="{2B371235-1406-4E64-BE51-908F4AE104DB}" type="pres">
      <dgm:prSet presAssocID="{7A5EDD5F-80B9-4D2B-9A09-3AAEE64195F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F8FDACC-AFE0-4F05-BCFA-EAD35733F6C9}" type="pres">
      <dgm:prSet presAssocID="{7A5EDD5F-80B9-4D2B-9A09-3AAEE64195F7}" presName="parSh" presStyleLbl="node1" presStyleIdx="2" presStyleCnt="3"/>
      <dgm:spPr/>
    </dgm:pt>
    <dgm:pt modelId="{867BE16F-1B23-4C00-94BD-32F9FE584CB7}" type="pres">
      <dgm:prSet presAssocID="{7A5EDD5F-80B9-4D2B-9A09-3AAEE64195F7}" presName="desTx" presStyleLbl="fgAcc1" presStyleIdx="2" presStyleCnt="3" custScaleY="92543" custLinFactNeighborX="220" custLinFactNeighborY="-5950">
        <dgm:presLayoutVars>
          <dgm:bulletEnabled val="1"/>
        </dgm:presLayoutVars>
      </dgm:prSet>
      <dgm:spPr/>
    </dgm:pt>
  </dgm:ptLst>
  <dgm:cxnLst>
    <dgm:cxn modelId="{ECD97D0A-AA4E-4EB5-B30C-BF8627AF522C}" type="presOf" srcId="{170A5F19-F858-4A8B-83DB-A7B98185D7E9}" destId="{FEEA6B61-36F4-4233-B494-59B2ED230C30}" srcOrd="0" destOrd="0" presId="urn:microsoft.com/office/officeart/2005/8/layout/process3"/>
    <dgm:cxn modelId="{76B7F211-BCB7-4EC6-8542-86DA3F8221C3}" type="presOf" srcId="{55294802-7B1A-4E5D-877F-223FD79E597B}" destId="{BB251E6A-6B7F-46A5-A675-1733E454698B}" srcOrd="1" destOrd="0" presId="urn:microsoft.com/office/officeart/2005/8/layout/process3"/>
    <dgm:cxn modelId="{7C620617-F48B-4421-8F06-183A086855C6}" type="presOf" srcId="{ABC74F4B-73C1-46A0-AA6B-3A74A44BB34A}" destId="{6A084AC0-23C2-46CC-8B17-2357EB0CB833}" srcOrd="0" destOrd="0" presId="urn:microsoft.com/office/officeart/2005/8/layout/process3"/>
    <dgm:cxn modelId="{80163D1E-7DA9-414B-9754-7A3E79F96DFE}" srcId="{7A5EDD5F-80B9-4D2B-9A09-3AAEE64195F7}" destId="{443C1B8F-7708-4997-8F98-E1B6513FC89F}" srcOrd="1" destOrd="0" parTransId="{BB562944-D37D-4922-BCF9-4820CA8F1A55}" sibTransId="{46422D1C-641E-44B5-BE9A-A6A5E9BDCBC8}"/>
    <dgm:cxn modelId="{F2414F1F-DA71-410E-8DBA-719B13D59AFE}" srcId="{4D2F8A91-50E7-44FB-94D5-05B5F7033AD4}" destId="{E90E9F5D-0C8D-4F14-A847-183D9171B801}" srcOrd="2" destOrd="0" parTransId="{D8242F2D-EDB7-49A5-9295-73A28F389033}" sibTransId="{9B01CCBD-A407-4501-B966-FB32A8CBCE9D}"/>
    <dgm:cxn modelId="{5CA56B27-E2CA-4BFD-B34B-0C09F1614566}" type="presOf" srcId="{4D2F8A91-50E7-44FB-94D5-05B5F7033AD4}" destId="{9943E6DB-47A6-4AE8-B0F5-5ADBD685B15C}" srcOrd="0" destOrd="0" presId="urn:microsoft.com/office/officeart/2005/8/layout/process3"/>
    <dgm:cxn modelId="{3086B330-50C9-4610-9C07-66C4D5169C9E}" type="presOf" srcId="{7A5EDD5F-80B9-4D2B-9A09-3AAEE64195F7}" destId="{5F8FDACC-AFE0-4F05-BCFA-EAD35733F6C9}" srcOrd="1" destOrd="0" presId="urn:microsoft.com/office/officeart/2005/8/layout/process3"/>
    <dgm:cxn modelId="{63BD8C34-3088-45B1-ACE4-84E8AC24E4D5}" srcId="{4D2F8A91-50E7-44FB-94D5-05B5F7033AD4}" destId="{1A22477D-880B-4E54-B618-F3509014FCD8}" srcOrd="1" destOrd="0" parTransId="{4FFE752F-14E9-4157-8DE6-52E783956BD7}" sibTransId="{6DB2D81A-73F7-4237-818A-9D4B04A8F984}"/>
    <dgm:cxn modelId="{DB045940-196E-4D56-8FE7-55443DF70E22}" type="presOf" srcId="{55294802-7B1A-4E5D-877F-223FD79E597B}" destId="{47397A75-6F76-4E49-8946-6BCE003943AC}" srcOrd="0" destOrd="0" presId="urn:microsoft.com/office/officeart/2005/8/layout/process3"/>
    <dgm:cxn modelId="{3CB12046-EB31-4971-8687-3A7C351C2508}" srcId="{4D2F8A91-50E7-44FB-94D5-05B5F7033AD4}" destId="{4B7890FF-98EF-49EE-9EB1-3D945BECC714}" srcOrd="0" destOrd="0" parTransId="{6F5678CE-DCBC-41AA-AA00-208382AC1190}" sibTransId="{40D49BA7-E3BC-4E9C-ACA5-E590F44EFBC9}"/>
    <dgm:cxn modelId="{D1ED024A-5555-40A2-A7A1-7CDFCC17684F}" type="presOf" srcId="{7A5EDD5F-80B9-4D2B-9A09-3AAEE64195F7}" destId="{2B371235-1406-4E64-BE51-908F4AE104DB}" srcOrd="0" destOrd="0" presId="urn:microsoft.com/office/officeart/2005/8/layout/process3"/>
    <dgm:cxn modelId="{7504C150-54DE-47A4-AE10-95CF994782FB}" type="presOf" srcId="{4D2F8A91-50E7-44FB-94D5-05B5F7033AD4}" destId="{F838FFEA-9836-47FA-8456-DB98F13AE543}" srcOrd="1" destOrd="0" presId="urn:microsoft.com/office/officeart/2005/8/layout/process3"/>
    <dgm:cxn modelId="{5C389B7C-DDE7-4E85-AB8C-AF5D9B43CF75}" type="presOf" srcId="{6A7963B0-3B5D-4005-A9F0-6ABA264BDBFE}" destId="{867BE16F-1B23-4C00-94BD-32F9FE584CB7}" srcOrd="0" destOrd="0" presId="urn:microsoft.com/office/officeart/2005/8/layout/process3"/>
    <dgm:cxn modelId="{0133A589-2C9B-44D9-BEBB-977F30BDAE37}" type="presOf" srcId="{F9DF0A18-368F-42B1-994E-E5E2E8C2D7CE}" destId="{2B73F7D7-F81D-4F3F-A762-93B470594ED5}" srcOrd="0" destOrd="0" presId="urn:microsoft.com/office/officeart/2005/8/layout/process3"/>
    <dgm:cxn modelId="{23980290-58AD-404C-BD87-09A015A54990}" srcId="{170A5F19-F858-4A8B-83DB-A7B98185D7E9}" destId="{4D2F8A91-50E7-44FB-94D5-05B5F7033AD4}" srcOrd="0" destOrd="0" parTransId="{2D43AF33-1AD9-4647-8402-7BA06B2FC153}" sibTransId="{55294802-7B1A-4E5D-877F-223FD79E597B}"/>
    <dgm:cxn modelId="{69FF4E90-FDA5-46E8-987E-9DD3BD1EE782}" type="presOf" srcId="{4B7890FF-98EF-49EE-9EB1-3D945BECC714}" destId="{C1BE5047-4FF9-42DF-B8F2-995A1D4E408C}" srcOrd="0" destOrd="0" presId="urn:microsoft.com/office/officeart/2005/8/layout/process3"/>
    <dgm:cxn modelId="{C8B88291-64EC-421B-A89E-B8D8263D13E2}" srcId="{170A5F19-F858-4A8B-83DB-A7B98185D7E9}" destId="{ABC74F4B-73C1-46A0-AA6B-3A74A44BB34A}" srcOrd="1" destOrd="0" parTransId="{22E3F344-C011-4815-AA6B-280D434DF59C}" sibTransId="{A99518D0-0C8C-4899-8225-DD23BA9A7131}"/>
    <dgm:cxn modelId="{C4FC089B-62E0-4255-9BBE-920BC78EA906}" srcId="{ABC74F4B-73C1-46A0-AA6B-3A74A44BB34A}" destId="{F9DF0A18-368F-42B1-994E-E5E2E8C2D7CE}" srcOrd="0" destOrd="0" parTransId="{53236B6E-4E7F-48FE-98D2-2D60B4C72A4A}" sibTransId="{72D3F5D6-C500-4DBD-B8C8-F7F6BCE1DD26}"/>
    <dgm:cxn modelId="{E36F1DAD-BDF7-4FB0-80EF-BF9C79977BCB}" type="presOf" srcId="{ABC74F4B-73C1-46A0-AA6B-3A74A44BB34A}" destId="{EB0ADBE2-7C3B-4631-BBF3-8883B5C131E3}" srcOrd="1" destOrd="0" presId="urn:microsoft.com/office/officeart/2005/8/layout/process3"/>
    <dgm:cxn modelId="{BF2FE3C1-5D32-45F8-9BE6-50C31C2DECCD}" srcId="{170A5F19-F858-4A8B-83DB-A7B98185D7E9}" destId="{7A5EDD5F-80B9-4D2B-9A09-3AAEE64195F7}" srcOrd="2" destOrd="0" parTransId="{98F5CD25-69A7-4DE0-8A3F-AE4602F3A53D}" sibTransId="{E090007E-1586-45AC-AAFD-0B6CC1177208}"/>
    <dgm:cxn modelId="{3772CEC4-6778-448F-9053-E2E83839981A}" type="presOf" srcId="{1A22477D-880B-4E54-B618-F3509014FCD8}" destId="{C1BE5047-4FF9-42DF-B8F2-995A1D4E408C}" srcOrd="0" destOrd="1" presId="urn:microsoft.com/office/officeart/2005/8/layout/process3"/>
    <dgm:cxn modelId="{5C0774CE-8F25-44FB-B8FD-E83CDDBE9686}" type="presOf" srcId="{E90E9F5D-0C8D-4F14-A847-183D9171B801}" destId="{C1BE5047-4FF9-42DF-B8F2-995A1D4E408C}" srcOrd="0" destOrd="2" presId="urn:microsoft.com/office/officeart/2005/8/layout/process3"/>
    <dgm:cxn modelId="{7BCEACDF-FD0C-4F66-A988-1A0057F539AE}" type="presOf" srcId="{A99518D0-0C8C-4899-8225-DD23BA9A7131}" destId="{3C28A5F6-EE8A-4370-8465-25523BA24BC0}" srcOrd="0" destOrd="0" presId="urn:microsoft.com/office/officeart/2005/8/layout/process3"/>
    <dgm:cxn modelId="{54CCA5E5-B3A3-44B1-BFF0-EC91E530EA88}" type="presOf" srcId="{443C1B8F-7708-4997-8F98-E1B6513FC89F}" destId="{867BE16F-1B23-4C00-94BD-32F9FE584CB7}" srcOrd="0" destOrd="1" presId="urn:microsoft.com/office/officeart/2005/8/layout/process3"/>
    <dgm:cxn modelId="{45CA99FB-20CB-49F9-8B88-1B0A779DFDDA}" srcId="{7A5EDD5F-80B9-4D2B-9A09-3AAEE64195F7}" destId="{6A7963B0-3B5D-4005-A9F0-6ABA264BDBFE}" srcOrd="0" destOrd="0" parTransId="{D726E396-9762-4900-A8B3-4F71DE24A4B9}" sibTransId="{79008BBF-DEE0-4978-9AAF-42174F4B1EB1}"/>
    <dgm:cxn modelId="{CE9B11FD-E77E-4C27-A55F-978AD04BE0A2}" type="presOf" srcId="{A99518D0-0C8C-4899-8225-DD23BA9A7131}" destId="{8D17B6A0-89A1-49FB-A550-26748F1EC237}" srcOrd="1" destOrd="0" presId="urn:microsoft.com/office/officeart/2005/8/layout/process3"/>
    <dgm:cxn modelId="{DAA7BB33-0D05-44ED-ADF7-5E735F549C74}" type="presParOf" srcId="{FEEA6B61-36F4-4233-B494-59B2ED230C30}" destId="{59C824AE-AE48-4154-8297-DA15EBE25396}" srcOrd="0" destOrd="0" presId="urn:microsoft.com/office/officeart/2005/8/layout/process3"/>
    <dgm:cxn modelId="{4FB9E7E1-12AC-41A1-A6EA-B40DEE73C662}" type="presParOf" srcId="{59C824AE-AE48-4154-8297-DA15EBE25396}" destId="{9943E6DB-47A6-4AE8-B0F5-5ADBD685B15C}" srcOrd="0" destOrd="0" presId="urn:microsoft.com/office/officeart/2005/8/layout/process3"/>
    <dgm:cxn modelId="{9EF9D93A-4E42-49BC-A155-18D566EC36A1}" type="presParOf" srcId="{59C824AE-AE48-4154-8297-DA15EBE25396}" destId="{F838FFEA-9836-47FA-8456-DB98F13AE543}" srcOrd="1" destOrd="0" presId="urn:microsoft.com/office/officeart/2005/8/layout/process3"/>
    <dgm:cxn modelId="{5685F81D-68E4-4782-B276-A0B9764E5825}" type="presParOf" srcId="{59C824AE-AE48-4154-8297-DA15EBE25396}" destId="{C1BE5047-4FF9-42DF-B8F2-995A1D4E408C}" srcOrd="2" destOrd="0" presId="urn:microsoft.com/office/officeart/2005/8/layout/process3"/>
    <dgm:cxn modelId="{ADEF7867-78A2-4368-81DE-799BF8D3E21D}" type="presParOf" srcId="{FEEA6B61-36F4-4233-B494-59B2ED230C30}" destId="{47397A75-6F76-4E49-8946-6BCE003943AC}" srcOrd="1" destOrd="0" presId="urn:microsoft.com/office/officeart/2005/8/layout/process3"/>
    <dgm:cxn modelId="{17AF1C60-04BE-4D4D-98AE-9463E0AA87D7}" type="presParOf" srcId="{47397A75-6F76-4E49-8946-6BCE003943AC}" destId="{BB251E6A-6B7F-46A5-A675-1733E454698B}" srcOrd="0" destOrd="0" presId="urn:microsoft.com/office/officeart/2005/8/layout/process3"/>
    <dgm:cxn modelId="{F80C7551-4A47-4AFE-A17D-7C17533E534F}" type="presParOf" srcId="{FEEA6B61-36F4-4233-B494-59B2ED230C30}" destId="{1B08707E-7E66-415E-BBC6-83A6CF393F0E}" srcOrd="2" destOrd="0" presId="urn:microsoft.com/office/officeart/2005/8/layout/process3"/>
    <dgm:cxn modelId="{DE93E8C0-9760-4E22-AB27-652ACEDAACA0}" type="presParOf" srcId="{1B08707E-7E66-415E-BBC6-83A6CF393F0E}" destId="{6A084AC0-23C2-46CC-8B17-2357EB0CB833}" srcOrd="0" destOrd="0" presId="urn:microsoft.com/office/officeart/2005/8/layout/process3"/>
    <dgm:cxn modelId="{20A5B9F8-5C57-4A5A-8392-C89BBA6CAAFF}" type="presParOf" srcId="{1B08707E-7E66-415E-BBC6-83A6CF393F0E}" destId="{EB0ADBE2-7C3B-4631-BBF3-8883B5C131E3}" srcOrd="1" destOrd="0" presId="urn:microsoft.com/office/officeart/2005/8/layout/process3"/>
    <dgm:cxn modelId="{C06B246E-6B59-4D96-8362-ED0B659E2F0F}" type="presParOf" srcId="{1B08707E-7E66-415E-BBC6-83A6CF393F0E}" destId="{2B73F7D7-F81D-4F3F-A762-93B470594ED5}" srcOrd="2" destOrd="0" presId="urn:microsoft.com/office/officeart/2005/8/layout/process3"/>
    <dgm:cxn modelId="{57328F7F-FE96-48B8-AC35-F1734D687AA2}" type="presParOf" srcId="{FEEA6B61-36F4-4233-B494-59B2ED230C30}" destId="{3C28A5F6-EE8A-4370-8465-25523BA24BC0}" srcOrd="3" destOrd="0" presId="urn:microsoft.com/office/officeart/2005/8/layout/process3"/>
    <dgm:cxn modelId="{7371A890-530C-4AFE-8069-AB9EADFDBB05}" type="presParOf" srcId="{3C28A5F6-EE8A-4370-8465-25523BA24BC0}" destId="{8D17B6A0-89A1-49FB-A550-26748F1EC237}" srcOrd="0" destOrd="0" presId="urn:microsoft.com/office/officeart/2005/8/layout/process3"/>
    <dgm:cxn modelId="{2055F70E-933D-40F2-B1E8-A6BA41E125CE}" type="presParOf" srcId="{FEEA6B61-36F4-4233-B494-59B2ED230C30}" destId="{4C8BBF77-B009-428F-86B8-BF202FCBB23C}" srcOrd="4" destOrd="0" presId="urn:microsoft.com/office/officeart/2005/8/layout/process3"/>
    <dgm:cxn modelId="{8BFDB70C-A325-4DFC-ADF9-CD09E4A4ECC9}" type="presParOf" srcId="{4C8BBF77-B009-428F-86B8-BF202FCBB23C}" destId="{2B371235-1406-4E64-BE51-908F4AE104DB}" srcOrd="0" destOrd="0" presId="urn:microsoft.com/office/officeart/2005/8/layout/process3"/>
    <dgm:cxn modelId="{DC3C0F6B-D881-45FA-BA8E-ACABE1245E58}" type="presParOf" srcId="{4C8BBF77-B009-428F-86B8-BF202FCBB23C}" destId="{5F8FDACC-AFE0-4F05-BCFA-EAD35733F6C9}" srcOrd="1" destOrd="0" presId="urn:microsoft.com/office/officeart/2005/8/layout/process3"/>
    <dgm:cxn modelId="{33EB3F9C-A6C2-4DB5-9A42-BB116418B527}" type="presParOf" srcId="{4C8BBF77-B009-428F-86B8-BF202FCBB23C}" destId="{867BE16F-1B23-4C00-94BD-32F9FE584CB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A5F19-F858-4A8B-83DB-A7B98185D7E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4D2F8A91-50E7-44FB-94D5-05B5F7033AD4}">
      <dgm:prSet phldrT="[Text]"/>
      <dgm:spPr/>
      <dgm:t>
        <a:bodyPr/>
        <a:lstStyle/>
        <a:p>
          <a:r>
            <a:rPr lang="en-SG" dirty="0" err="1"/>
            <a:t>Thiết</a:t>
          </a:r>
          <a:r>
            <a:rPr lang="en-SG" dirty="0"/>
            <a:t> </a:t>
          </a:r>
          <a:r>
            <a:rPr lang="en-SG" dirty="0" err="1"/>
            <a:t>kế</a:t>
          </a:r>
          <a:endParaRPr lang="en-SG" dirty="0"/>
        </a:p>
      </dgm:t>
    </dgm:pt>
    <dgm:pt modelId="{2D43AF33-1AD9-4647-8402-7BA06B2FC153}" type="parTrans" cxnId="{23980290-58AD-404C-BD87-09A015A54990}">
      <dgm:prSet/>
      <dgm:spPr/>
      <dgm:t>
        <a:bodyPr/>
        <a:lstStyle/>
        <a:p>
          <a:endParaRPr lang="en-SG"/>
        </a:p>
      </dgm:t>
    </dgm:pt>
    <dgm:pt modelId="{55294802-7B1A-4E5D-877F-223FD79E597B}" type="sibTrans" cxnId="{23980290-58AD-404C-BD87-09A015A54990}">
      <dgm:prSet/>
      <dgm:spPr/>
      <dgm:t>
        <a:bodyPr/>
        <a:lstStyle/>
        <a:p>
          <a:endParaRPr lang="en-SG"/>
        </a:p>
      </dgm:t>
    </dgm:pt>
    <dgm:pt modelId="{4B7890FF-98EF-49EE-9EB1-3D945BECC714}">
      <dgm:prSet phldrT="[Text]"/>
      <dgm:spPr/>
      <dgm:t>
        <a:bodyPr/>
        <a:lstStyle/>
        <a:p>
          <a:r>
            <a:rPr lang="en-SG" dirty="0" err="1"/>
            <a:t>Vẽ</a:t>
          </a:r>
          <a:r>
            <a:rPr lang="en-SG" dirty="0"/>
            <a:t> </a:t>
          </a:r>
          <a:r>
            <a:rPr lang="en-SG" dirty="0" err="1"/>
            <a:t>phác</a:t>
          </a:r>
          <a:r>
            <a:rPr lang="en-SG" dirty="0"/>
            <a:t> </a:t>
          </a:r>
          <a:r>
            <a:rPr lang="en-SG" dirty="0" err="1"/>
            <a:t>thảo</a:t>
          </a:r>
          <a:r>
            <a:rPr lang="en-SG" dirty="0"/>
            <a:t> </a:t>
          </a:r>
          <a:r>
            <a:rPr lang="en-SG" dirty="0" err="1"/>
            <a:t>mô</a:t>
          </a:r>
          <a:r>
            <a:rPr lang="en-SG" dirty="0"/>
            <a:t> </a:t>
          </a:r>
          <a:r>
            <a:rPr lang="en-SG" dirty="0" err="1"/>
            <a:t>hình</a:t>
          </a:r>
          <a:r>
            <a:rPr lang="en-SG" dirty="0"/>
            <a:t> </a:t>
          </a:r>
          <a:r>
            <a:rPr lang="en-SG" dirty="0" err="1"/>
            <a:t>chế</a:t>
          </a:r>
          <a:r>
            <a:rPr lang="en-SG" dirty="0"/>
            <a:t> </a:t>
          </a:r>
          <a:r>
            <a:rPr lang="en-SG" dirty="0" err="1"/>
            <a:t>tạo</a:t>
          </a:r>
          <a:r>
            <a:rPr lang="en-SG" dirty="0"/>
            <a:t>.</a:t>
          </a:r>
        </a:p>
      </dgm:t>
    </dgm:pt>
    <dgm:pt modelId="{6F5678CE-DCBC-41AA-AA00-208382AC1190}" type="parTrans" cxnId="{3CB12046-EB31-4971-8687-3A7C351C2508}">
      <dgm:prSet/>
      <dgm:spPr/>
      <dgm:t>
        <a:bodyPr/>
        <a:lstStyle/>
        <a:p>
          <a:endParaRPr lang="en-SG"/>
        </a:p>
      </dgm:t>
    </dgm:pt>
    <dgm:pt modelId="{40D49BA7-E3BC-4E9C-ACA5-E590F44EFBC9}" type="sibTrans" cxnId="{3CB12046-EB31-4971-8687-3A7C351C2508}">
      <dgm:prSet/>
      <dgm:spPr/>
      <dgm:t>
        <a:bodyPr/>
        <a:lstStyle/>
        <a:p>
          <a:endParaRPr lang="en-SG"/>
        </a:p>
      </dgm:t>
    </dgm:pt>
    <dgm:pt modelId="{1A22477D-880B-4E54-B618-F3509014FCD8}">
      <dgm:prSet phldrT="[Text]"/>
      <dgm:spPr/>
      <dgm:t>
        <a:bodyPr/>
        <a:lstStyle/>
        <a:p>
          <a:r>
            <a:rPr lang="en-SG" dirty="0" err="1"/>
            <a:t>Ghi</a:t>
          </a:r>
          <a:r>
            <a:rPr lang="en-SG" dirty="0"/>
            <a:t> </a:t>
          </a:r>
          <a:r>
            <a:rPr lang="en-SG" dirty="0" err="1"/>
            <a:t>rõ</a:t>
          </a:r>
          <a:r>
            <a:rPr lang="en-SG" dirty="0"/>
            <a:t> </a:t>
          </a:r>
          <a:r>
            <a:rPr lang="en-SG" dirty="0" err="1"/>
            <a:t>tên</a:t>
          </a:r>
          <a:r>
            <a:rPr lang="en-SG" dirty="0"/>
            <a:t> các </a:t>
          </a:r>
          <a:r>
            <a:rPr lang="en-SG" dirty="0" err="1"/>
            <a:t>bộ</a:t>
          </a:r>
          <a:r>
            <a:rPr lang="en-SG" dirty="0"/>
            <a:t> </a:t>
          </a:r>
          <a:r>
            <a:rPr lang="en-SG" dirty="0" err="1"/>
            <a:t>phận</a:t>
          </a:r>
          <a:r>
            <a:rPr lang="en-SG" dirty="0"/>
            <a:t>, </a:t>
          </a:r>
          <a:r>
            <a:rPr lang="en-SG" dirty="0" err="1"/>
            <a:t>nguyên</a:t>
          </a:r>
          <a:r>
            <a:rPr lang="en-SG" dirty="0"/>
            <a:t> </a:t>
          </a:r>
          <a:r>
            <a:rPr lang="en-SG" dirty="0" err="1"/>
            <a:t>liệu</a:t>
          </a:r>
          <a:endParaRPr lang="en-SG" dirty="0"/>
        </a:p>
      </dgm:t>
    </dgm:pt>
    <dgm:pt modelId="{4FFE752F-14E9-4157-8DE6-52E783956BD7}" type="parTrans" cxnId="{63BD8C34-3088-45B1-ACE4-84E8AC24E4D5}">
      <dgm:prSet/>
      <dgm:spPr/>
      <dgm:t>
        <a:bodyPr/>
        <a:lstStyle/>
        <a:p>
          <a:endParaRPr lang="en-SG"/>
        </a:p>
      </dgm:t>
    </dgm:pt>
    <dgm:pt modelId="{6DB2D81A-73F7-4237-818A-9D4B04A8F984}" type="sibTrans" cxnId="{63BD8C34-3088-45B1-ACE4-84E8AC24E4D5}">
      <dgm:prSet/>
      <dgm:spPr/>
      <dgm:t>
        <a:bodyPr/>
        <a:lstStyle/>
        <a:p>
          <a:endParaRPr lang="en-SG"/>
        </a:p>
      </dgm:t>
    </dgm:pt>
    <dgm:pt modelId="{E90E9F5D-0C8D-4F14-A847-183D9171B801}">
      <dgm:prSet phldrT="[Text]"/>
      <dgm:spPr/>
      <dgm:t>
        <a:bodyPr/>
        <a:lstStyle/>
        <a:p>
          <a:r>
            <a:rPr lang="en-SG" dirty="0" err="1"/>
            <a:t>Lưu</a:t>
          </a:r>
          <a:r>
            <a:rPr lang="en-SG" dirty="0"/>
            <a:t> ý </a:t>
          </a:r>
          <a:r>
            <a:rPr lang="en-SG" dirty="0" err="1"/>
            <a:t>về</a:t>
          </a:r>
          <a:r>
            <a:rPr lang="en-SG" dirty="0"/>
            <a:t> </a:t>
          </a:r>
          <a:r>
            <a:rPr lang="en-SG" dirty="0" err="1"/>
            <a:t>lắp</a:t>
          </a:r>
          <a:r>
            <a:rPr lang="en-SG" dirty="0"/>
            <a:t> </a:t>
          </a:r>
          <a:r>
            <a:rPr lang="en-SG" dirty="0" err="1"/>
            <a:t>ráp</a:t>
          </a:r>
          <a:r>
            <a:rPr lang="en-SG" dirty="0"/>
            <a:t> </a:t>
          </a:r>
          <a:r>
            <a:rPr lang="en-SG" dirty="0" err="1"/>
            <a:t>khi</a:t>
          </a:r>
          <a:r>
            <a:rPr lang="en-SG" dirty="0"/>
            <a:t> </a:t>
          </a:r>
          <a:r>
            <a:rPr lang="en-SG" dirty="0" err="1"/>
            <a:t>chế</a:t>
          </a:r>
          <a:r>
            <a:rPr lang="en-SG" dirty="0"/>
            <a:t> </a:t>
          </a:r>
          <a:r>
            <a:rPr lang="en-SG" dirty="0" err="1"/>
            <a:t>tạo</a:t>
          </a:r>
          <a:r>
            <a:rPr lang="en-SG" dirty="0"/>
            <a:t> </a:t>
          </a:r>
          <a:r>
            <a:rPr lang="en-SG" dirty="0" err="1"/>
            <a:t>để</a:t>
          </a:r>
          <a:r>
            <a:rPr lang="en-SG" dirty="0"/>
            <a:t> </a:t>
          </a:r>
          <a:r>
            <a:rPr lang="en-SG" dirty="0" err="1"/>
            <a:t>đèn</a:t>
          </a:r>
          <a:r>
            <a:rPr lang="en-SG" dirty="0"/>
            <a:t> </a:t>
          </a:r>
          <a:r>
            <a:rPr lang="en-SG" dirty="0" err="1"/>
            <a:t>sáng</a:t>
          </a:r>
          <a:endParaRPr lang="en-SG" dirty="0"/>
        </a:p>
      </dgm:t>
    </dgm:pt>
    <dgm:pt modelId="{D8242F2D-EDB7-49A5-9295-73A28F389033}" type="parTrans" cxnId="{F2414F1F-DA71-410E-8DBA-719B13D59AFE}">
      <dgm:prSet/>
      <dgm:spPr/>
      <dgm:t>
        <a:bodyPr/>
        <a:lstStyle/>
        <a:p>
          <a:endParaRPr lang="en-SG"/>
        </a:p>
      </dgm:t>
    </dgm:pt>
    <dgm:pt modelId="{9B01CCBD-A407-4501-B966-FB32A8CBCE9D}" type="sibTrans" cxnId="{F2414F1F-DA71-410E-8DBA-719B13D59AFE}">
      <dgm:prSet/>
      <dgm:spPr/>
      <dgm:t>
        <a:bodyPr/>
        <a:lstStyle/>
        <a:p>
          <a:endParaRPr lang="en-SG"/>
        </a:p>
      </dgm:t>
    </dgm:pt>
    <dgm:pt modelId="{FEEA6B61-36F4-4233-B494-59B2ED230C30}" type="pres">
      <dgm:prSet presAssocID="{170A5F19-F858-4A8B-83DB-A7B98185D7E9}" presName="linearFlow" presStyleCnt="0">
        <dgm:presLayoutVars>
          <dgm:dir/>
          <dgm:animLvl val="lvl"/>
          <dgm:resizeHandles val="exact"/>
        </dgm:presLayoutVars>
      </dgm:prSet>
      <dgm:spPr/>
    </dgm:pt>
    <dgm:pt modelId="{59C824AE-AE48-4154-8297-DA15EBE25396}" type="pres">
      <dgm:prSet presAssocID="{4D2F8A91-50E7-44FB-94D5-05B5F7033AD4}" presName="composite" presStyleCnt="0"/>
      <dgm:spPr/>
    </dgm:pt>
    <dgm:pt modelId="{9943E6DB-47A6-4AE8-B0F5-5ADBD685B15C}" type="pres">
      <dgm:prSet presAssocID="{4D2F8A91-50E7-44FB-94D5-05B5F7033AD4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F838FFEA-9836-47FA-8456-DB98F13AE543}" type="pres">
      <dgm:prSet presAssocID="{4D2F8A91-50E7-44FB-94D5-05B5F7033AD4}" presName="parSh" presStyleLbl="node1" presStyleIdx="0" presStyleCnt="1" custLinFactNeighborX="-2258" custLinFactNeighborY="-11225"/>
      <dgm:spPr/>
    </dgm:pt>
    <dgm:pt modelId="{C1BE5047-4FF9-42DF-B8F2-995A1D4E408C}" type="pres">
      <dgm:prSet presAssocID="{4D2F8A91-50E7-44FB-94D5-05B5F7033AD4}" presName="desTx" presStyleLbl="fgAcc1" presStyleIdx="0" presStyleCnt="1" custScaleY="98513" custLinFactNeighborX="-4311" custLinFactNeighborY="-5163">
        <dgm:presLayoutVars>
          <dgm:bulletEnabled val="1"/>
        </dgm:presLayoutVars>
      </dgm:prSet>
      <dgm:spPr/>
    </dgm:pt>
  </dgm:ptLst>
  <dgm:cxnLst>
    <dgm:cxn modelId="{6E0B9019-05FA-4EAC-9158-C251DD68ADB0}" type="presOf" srcId="{4B7890FF-98EF-49EE-9EB1-3D945BECC714}" destId="{C1BE5047-4FF9-42DF-B8F2-995A1D4E408C}" srcOrd="0" destOrd="0" presId="urn:microsoft.com/office/officeart/2005/8/layout/process3"/>
    <dgm:cxn modelId="{F2414F1F-DA71-410E-8DBA-719B13D59AFE}" srcId="{4D2F8A91-50E7-44FB-94D5-05B5F7033AD4}" destId="{E90E9F5D-0C8D-4F14-A847-183D9171B801}" srcOrd="2" destOrd="0" parTransId="{D8242F2D-EDB7-49A5-9295-73A28F389033}" sibTransId="{9B01CCBD-A407-4501-B966-FB32A8CBCE9D}"/>
    <dgm:cxn modelId="{63BD8C34-3088-45B1-ACE4-84E8AC24E4D5}" srcId="{4D2F8A91-50E7-44FB-94D5-05B5F7033AD4}" destId="{1A22477D-880B-4E54-B618-F3509014FCD8}" srcOrd="1" destOrd="0" parTransId="{4FFE752F-14E9-4157-8DE6-52E783956BD7}" sibTransId="{6DB2D81A-73F7-4237-818A-9D4B04A8F984}"/>
    <dgm:cxn modelId="{46C8F662-C2FE-4F64-AC5B-8FF302E71775}" type="presOf" srcId="{E90E9F5D-0C8D-4F14-A847-183D9171B801}" destId="{C1BE5047-4FF9-42DF-B8F2-995A1D4E408C}" srcOrd="0" destOrd="2" presId="urn:microsoft.com/office/officeart/2005/8/layout/process3"/>
    <dgm:cxn modelId="{3CB12046-EB31-4971-8687-3A7C351C2508}" srcId="{4D2F8A91-50E7-44FB-94D5-05B5F7033AD4}" destId="{4B7890FF-98EF-49EE-9EB1-3D945BECC714}" srcOrd="0" destOrd="0" parTransId="{6F5678CE-DCBC-41AA-AA00-208382AC1190}" sibTransId="{40D49BA7-E3BC-4E9C-ACA5-E590F44EFBC9}"/>
    <dgm:cxn modelId="{39FFFB6D-039C-4512-9515-441AA06EC62B}" type="presOf" srcId="{4D2F8A91-50E7-44FB-94D5-05B5F7033AD4}" destId="{9943E6DB-47A6-4AE8-B0F5-5ADBD685B15C}" srcOrd="0" destOrd="0" presId="urn:microsoft.com/office/officeart/2005/8/layout/process3"/>
    <dgm:cxn modelId="{19058C81-FBF8-4395-BE28-E3C3EE00CD0E}" type="presOf" srcId="{170A5F19-F858-4A8B-83DB-A7B98185D7E9}" destId="{FEEA6B61-36F4-4233-B494-59B2ED230C30}" srcOrd="0" destOrd="0" presId="urn:microsoft.com/office/officeart/2005/8/layout/process3"/>
    <dgm:cxn modelId="{23980290-58AD-404C-BD87-09A015A54990}" srcId="{170A5F19-F858-4A8B-83DB-A7B98185D7E9}" destId="{4D2F8A91-50E7-44FB-94D5-05B5F7033AD4}" srcOrd="0" destOrd="0" parTransId="{2D43AF33-1AD9-4647-8402-7BA06B2FC153}" sibTransId="{55294802-7B1A-4E5D-877F-223FD79E597B}"/>
    <dgm:cxn modelId="{AC0B5FDA-AB98-420A-9A84-8400A41AC42E}" type="presOf" srcId="{1A22477D-880B-4E54-B618-F3509014FCD8}" destId="{C1BE5047-4FF9-42DF-B8F2-995A1D4E408C}" srcOrd="0" destOrd="1" presId="urn:microsoft.com/office/officeart/2005/8/layout/process3"/>
    <dgm:cxn modelId="{88B7EAF2-68F0-4EB6-9078-6A638053DECD}" type="presOf" srcId="{4D2F8A91-50E7-44FB-94D5-05B5F7033AD4}" destId="{F838FFEA-9836-47FA-8456-DB98F13AE543}" srcOrd="1" destOrd="0" presId="urn:microsoft.com/office/officeart/2005/8/layout/process3"/>
    <dgm:cxn modelId="{DB8074BF-E623-4F61-B4BB-B9DFB7797994}" type="presParOf" srcId="{FEEA6B61-36F4-4233-B494-59B2ED230C30}" destId="{59C824AE-AE48-4154-8297-DA15EBE25396}" srcOrd="0" destOrd="0" presId="urn:microsoft.com/office/officeart/2005/8/layout/process3"/>
    <dgm:cxn modelId="{3B16FF44-8A95-46A4-BC46-DCCF42BC95C7}" type="presParOf" srcId="{59C824AE-AE48-4154-8297-DA15EBE25396}" destId="{9943E6DB-47A6-4AE8-B0F5-5ADBD685B15C}" srcOrd="0" destOrd="0" presId="urn:microsoft.com/office/officeart/2005/8/layout/process3"/>
    <dgm:cxn modelId="{972E2765-2247-49A6-911E-6E8C8752BAB9}" type="presParOf" srcId="{59C824AE-AE48-4154-8297-DA15EBE25396}" destId="{F838FFEA-9836-47FA-8456-DB98F13AE543}" srcOrd="1" destOrd="0" presId="urn:microsoft.com/office/officeart/2005/8/layout/process3"/>
    <dgm:cxn modelId="{231895D2-8F18-4939-B32B-82F9EF124DA6}" type="presParOf" srcId="{59C824AE-AE48-4154-8297-DA15EBE25396}" destId="{C1BE5047-4FF9-42DF-B8F2-995A1D4E408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6CC6BC-8127-40C5-B465-51D959AD8066}" type="doc">
      <dgm:prSet loTypeId="urn:microsoft.com/office/officeart/2005/8/layout/rings+Icon" loCatId="relationship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vi-VN"/>
        </a:p>
      </dgm:t>
    </dgm:pt>
    <dgm:pt modelId="{9EE8F326-60DB-43DE-9A3D-A77BE174DDA0}">
      <dgm:prSet custT="1"/>
      <dgm:spPr/>
      <dgm:t>
        <a:bodyPr/>
        <a:lstStyle/>
        <a:p>
          <a:r>
            <a:rPr lang="en-US" sz="2600" b="0" i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Trưng bày mô hình của nhóm.</a:t>
          </a:r>
          <a:endParaRPr lang="vi-VN" sz="26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BA2B2-D31F-4156-B181-A9FAA4A61B27}" type="parTrans" cxnId="{B45A56C4-49F4-4198-80E4-A692AAF4DBB3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BBD8C-18D0-42E4-B221-C8E732802E6A}" type="sibTrans" cxnId="{B45A56C4-49F4-4198-80E4-A692AAF4DBB3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124C3-570D-4EA5-B26C-CC2CC65F9DD3}">
      <dgm:prSet custT="1"/>
      <dgm:spPr/>
      <dgm:t>
        <a:bodyPr/>
        <a:lstStyle/>
        <a:p>
          <a:r>
            <a:rPr lang="en-US" sz="2600" b="0" i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Chia sẻ những điều chỉnh trong thiết kế so với thiết kế ban đầu.</a:t>
          </a:r>
          <a:endParaRPr lang="vi-VN" sz="26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1C3D3-E0DD-4E0A-8BF1-79B2EAF49766}" type="parTrans" cxnId="{8777E6CD-5CFD-4358-8C6D-2DB95DA7380E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61F71-9C11-4AC6-9ADB-E02736D146F1}" type="sibTrans" cxnId="{8777E6CD-5CFD-4358-8C6D-2DB95DA7380E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D0B25C-AB94-40D5-86ED-922DF81F7D0B}">
      <dgm:prSet custT="1"/>
      <dgm:spPr/>
      <dgm:t>
        <a:bodyPr/>
        <a:lstStyle/>
        <a:p>
          <a:r>
            <a:rPr lang="en-US" sz="2600" b="0" i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vi-VN" sz="2600" b="0" i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êu ý kiến về cách thức cải tiến sản phẩm </a:t>
          </a:r>
          <a:endParaRPr lang="vi-VN" sz="2600" b="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4B903-CCE4-4276-BB80-2E1DF29A2083}" type="parTrans" cxnId="{DFF71F65-95B9-426B-A37E-F218C8FF3371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DF4260-5BF8-4F03-A5DD-1DB8820F6082}" type="sibTrans" cxnId="{DFF71F65-95B9-426B-A37E-F218C8FF3371}">
      <dgm:prSet/>
      <dgm:spPr/>
      <dgm:t>
        <a:bodyPr/>
        <a:lstStyle/>
        <a:p>
          <a:endParaRPr lang="vi-VN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E2BE1-B0DF-4CA0-8141-84033D730607}" type="pres">
      <dgm:prSet presAssocID="{3E6CC6BC-8127-40C5-B465-51D959AD8066}" presName="Name0" presStyleCnt="0">
        <dgm:presLayoutVars>
          <dgm:chMax val="7"/>
          <dgm:dir/>
          <dgm:resizeHandles val="exact"/>
        </dgm:presLayoutVars>
      </dgm:prSet>
      <dgm:spPr/>
    </dgm:pt>
    <dgm:pt modelId="{A5FA6281-C526-4B1C-A9C1-17A1ECD14027}" type="pres">
      <dgm:prSet presAssocID="{3E6CC6BC-8127-40C5-B465-51D959AD8066}" presName="ellipse1" presStyleLbl="vennNode1" presStyleIdx="0" presStyleCnt="3" custLinFactNeighborX="-11105" custLinFactNeighborY="-2847">
        <dgm:presLayoutVars>
          <dgm:bulletEnabled val="1"/>
        </dgm:presLayoutVars>
      </dgm:prSet>
      <dgm:spPr/>
    </dgm:pt>
    <dgm:pt modelId="{1D3C4AA6-006F-4B03-BEEF-E252C9D6AFF3}" type="pres">
      <dgm:prSet presAssocID="{3E6CC6BC-8127-40C5-B465-51D959AD8066}" presName="ellipse2" presStyleLbl="vennNode1" presStyleIdx="1" presStyleCnt="3">
        <dgm:presLayoutVars>
          <dgm:bulletEnabled val="1"/>
        </dgm:presLayoutVars>
      </dgm:prSet>
      <dgm:spPr/>
    </dgm:pt>
    <dgm:pt modelId="{84CA5DC7-823E-4E65-98D9-274D83A51952}" type="pres">
      <dgm:prSet presAssocID="{3E6CC6BC-8127-40C5-B465-51D959AD8066}" presName="ellipse3" presStyleLbl="vennNode1" presStyleIdx="2" presStyleCnt="3" custLinFactNeighborX="19775" custLinFactNeighborY="1627">
        <dgm:presLayoutVars>
          <dgm:bulletEnabled val="1"/>
        </dgm:presLayoutVars>
      </dgm:prSet>
      <dgm:spPr/>
    </dgm:pt>
  </dgm:ptLst>
  <dgm:cxnLst>
    <dgm:cxn modelId="{0A77B05D-7CDA-42F8-949D-89A78B0C0FBA}" type="presOf" srcId="{3E6CC6BC-8127-40C5-B465-51D959AD8066}" destId="{C9DE2BE1-B0DF-4CA0-8141-84033D730607}" srcOrd="0" destOrd="0" presId="urn:microsoft.com/office/officeart/2005/8/layout/rings+Icon"/>
    <dgm:cxn modelId="{6939A443-93B2-4917-83DA-7ADB227C0385}" type="presOf" srcId="{EAD0B25C-AB94-40D5-86ED-922DF81F7D0B}" destId="{84CA5DC7-823E-4E65-98D9-274D83A51952}" srcOrd="0" destOrd="0" presId="urn:microsoft.com/office/officeart/2005/8/layout/rings+Icon"/>
    <dgm:cxn modelId="{DFF71F65-95B9-426B-A37E-F218C8FF3371}" srcId="{3E6CC6BC-8127-40C5-B465-51D959AD8066}" destId="{EAD0B25C-AB94-40D5-86ED-922DF81F7D0B}" srcOrd="2" destOrd="0" parTransId="{5C34B903-CCE4-4276-BB80-2E1DF29A2083}" sibTransId="{29DF4260-5BF8-4F03-A5DD-1DB8820F6082}"/>
    <dgm:cxn modelId="{B4D93D7A-8B2F-435B-A8C0-88DBD078E2D6}" type="presOf" srcId="{328124C3-570D-4EA5-B26C-CC2CC65F9DD3}" destId="{1D3C4AA6-006F-4B03-BEEF-E252C9D6AFF3}" srcOrd="0" destOrd="0" presId="urn:microsoft.com/office/officeart/2005/8/layout/rings+Icon"/>
    <dgm:cxn modelId="{B45A56C4-49F4-4198-80E4-A692AAF4DBB3}" srcId="{3E6CC6BC-8127-40C5-B465-51D959AD8066}" destId="{9EE8F326-60DB-43DE-9A3D-A77BE174DDA0}" srcOrd="0" destOrd="0" parTransId="{0CEBA2B2-D31F-4156-B181-A9FAA4A61B27}" sibTransId="{D18BBD8C-18D0-42E4-B221-C8E732802E6A}"/>
    <dgm:cxn modelId="{BC82F9C7-CC57-413A-BA1F-290085C0F4E5}" type="presOf" srcId="{9EE8F326-60DB-43DE-9A3D-A77BE174DDA0}" destId="{A5FA6281-C526-4B1C-A9C1-17A1ECD14027}" srcOrd="0" destOrd="0" presId="urn:microsoft.com/office/officeart/2005/8/layout/rings+Icon"/>
    <dgm:cxn modelId="{8777E6CD-5CFD-4358-8C6D-2DB95DA7380E}" srcId="{3E6CC6BC-8127-40C5-B465-51D959AD8066}" destId="{328124C3-570D-4EA5-B26C-CC2CC65F9DD3}" srcOrd="1" destOrd="0" parTransId="{3861C3D3-E0DD-4E0A-8BF1-79B2EAF49766}" sibTransId="{71561F71-9C11-4AC6-9ADB-E02736D146F1}"/>
    <dgm:cxn modelId="{67531B20-1F51-4CFD-8570-3B63B8EC97CC}" type="presParOf" srcId="{C9DE2BE1-B0DF-4CA0-8141-84033D730607}" destId="{A5FA6281-C526-4B1C-A9C1-17A1ECD14027}" srcOrd="0" destOrd="0" presId="urn:microsoft.com/office/officeart/2005/8/layout/rings+Icon"/>
    <dgm:cxn modelId="{83E52374-CF16-40BC-BA4D-CEFEC4A6612F}" type="presParOf" srcId="{C9DE2BE1-B0DF-4CA0-8141-84033D730607}" destId="{1D3C4AA6-006F-4B03-BEEF-E252C9D6AFF3}" srcOrd="1" destOrd="0" presId="urn:microsoft.com/office/officeart/2005/8/layout/rings+Icon"/>
    <dgm:cxn modelId="{E6ED5C11-9689-4354-94DF-462D509202E7}" type="presParOf" srcId="{C9DE2BE1-B0DF-4CA0-8141-84033D730607}" destId="{84CA5DC7-823E-4E65-98D9-274D83A5195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8FFEA-9836-47FA-8456-DB98F13AE543}">
      <dsp:nvSpPr>
        <dsp:cNvPr id="0" name=""/>
        <dsp:cNvSpPr/>
      </dsp:nvSpPr>
      <dsp:spPr>
        <a:xfrm>
          <a:off x="5160" y="365401"/>
          <a:ext cx="2346171" cy="140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300" kern="1200" dirty="0" err="1"/>
            <a:t>Thiết</a:t>
          </a:r>
          <a:r>
            <a:rPr lang="en-SG" sz="2300" kern="1200" dirty="0"/>
            <a:t> </a:t>
          </a:r>
          <a:r>
            <a:rPr lang="en-SG" sz="2300" kern="1200" dirty="0" err="1"/>
            <a:t>kế</a:t>
          </a:r>
          <a:endParaRPr lang="en-SG" sz="2300" kern="1200" dirty="0"/>
        </a:p>
      </dsp:txBody>
      <dsp:txXfrm>
        <a:off x="5160" y="365401"/>
        <a:ext cx="2346171" cy="938468"/>
      </dsp:txXfrm>
    </dsp:sp>
    <dsp:sp modelId="{C1BE5047-4FF9-42DF-B8F2-995A1D4E408C}">
      <dsp:nvSpPr>
        <dsp:cNvPr id="0" name=""/>
        <dsp:cNvSpPr/>
      </dsp:nvSpPr>
      <dsp:spPr>
        <a:xfrm>
          <a:off x="392182" y="978823"/>
          <a:ext cx="2346171" cy="3915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Vẽ</a:t>
          </a:r>
          <a:r>
            <a:rPr lang="en-SG" sz="2300" kern="1200" dirty="0"/>
            <a:t> </a:t>
          </a:r>
          <a:r>
            <a:rPr lang="en-SG" sz="2300" kern="1200" dirty="0" err="1"/>
            <a:t>phác</a:t>
          </a:r>
          <a:r>
            <a:rPr lang="en-SG" sz="2300" kern="1200" dirty="0"/>
            <a:t> </a:t>
          </a:r>
          <a:r>
            <a:rPr lang="en-SG" sz="2300" kern="1200" dirty="0" err="1"/>
            <a:t>thảo</a:t>
          </a:r>
          <a:r>
            <a:rPr lang="en-SG" sz="2300" kern="1200" dirty="0"/>
            <a:t> </a:t>
          </a:r>
          <a:r>
            <a:rPr lang="en-SG" sz="2300" kern="1200" dirty="0" err="1"/>
            <a:t>mô</a:t>
          </a:r>
          <a:r>
            <a:rPr lang="en-SG" sz="2300" kern="1200" dirty="0"/>
            <a:t> </a:t>
          </a:r>
          <a:r>
            <a:rPr lang="en-SG" sz="2300" kern="1200" dirty="0" err="1"/>
            <a:t>hình</a:t>
          </a:r>
          <a:r>
            <a:rPr lang="en-SG" sz="2300" kern="1200" dirty="0"/>
            <a:t> </a:t>
          </a:r>
          <a:r>
            <a:rPr lang="en-SG" sz="2300" kern="1200" dirty="0" err="1"/>
            <a:t>chế</a:t>
          </a:r>
          <a:r>
            <a:rPr lang="en-SG" sz="2300" kern="1200" dirty="0"/>
            <a:t> </a:t>
          </a:r>
          <a:r>
            <a:rPr lang="en-SG" sz="2300" kern="1200" dirty="0" err="1"/>
            <a:t>tạo</a:t>
          </a:r>
          <a:r>
            <a:rPr lang="en-SG" sz="2300" kern="1200" dirty="0"/>
            <a:t>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Ghi</a:t>
          </a:r>
          <a:r>
            <a:rPr lang="en-SG" sz="2300" kern="1200" dirty="0"/>
            <a:t> </a:t>
          </a:r>
          <a:r>
            <a:rPr lang="en-SG" sz="2300" kern="1200" dirty="0" err="1"/>
            <a:t>rõ</a:t>
          </a:r>
          <a:r>
            <a:rPr lang="en-SG" sz="2300" kern="1200" dirty="0"/>
            <a:t> </a:t>
          </a:r>
          <a:r>
            <a:rPr lang="en-SG" sz="2300" kern="1200" dirty="0" err="1"/>
            <a:t>tên</a:t>
          </a:r>
          <a:r>
            <a:rPr lang="en-SG" sz="2300" kern="1200" dirty="0"/>
            <a:t> các </a:t>
          </a:r>
          <a:r>
            <a:rPr lang="en-SG" sz="2300" kern="1200" dirty="0" err="1"/>
            <a:t>bộ</a:t>
          </a:r>
          <a:r>
            <a:rPr lang="en-SG" sz="2300" kern="1200" dirty="0"/>
            <a:t> </a:t>
          </a:r>
          <a:r>
            <a:rPr lang="en-SG" sz="2300" kern="1200" dirty="0" err="1"/>
            <a:t>phận</a:t>
          </a:r>
          <a:r>
            <a:rPr lang="en-SG" sz="2300" kern="1200" dirty="0"/>
            <a:t>, </a:t>
          </a:r>
          <a:r>
            <a:rPr lang="en-SG" sz="2300" kern="1200" dirty="0" err="1"/>
            <a:t>nguyên</a:t>
          </a:r>
          <a:r>
            <a:rPr lang="en-SG" sz="2300" kern="1200" dirty="0"/>
            <a:t> </a:t>
          </a:r>
          <a:r>
            <a:rPr lang="en-SG" sz="2300" kern="1200" dirty="0" err="1"/>
            <a:t>liệu</a:t>
          </a:r>
          <a:endParaRPr lang="en-SG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Lưu</a:t>
          </a:r>
          <a:r>
            <a:rPr lang="en-SG" sz="2300" kern="1200" dirty="0"/>
            <a:t> ý </a:t>
          </a:r>
          <a:r>
            <a:rPr lang="en-SG" sz="2300" kern="1200" dirty="0" err="1"/>
            <a:t>về</a:t>
          </a:r>
          <a:r>
            <a:rPr lang="en-SG" sz="2300" kern="1200" dirty="0"/>
            <a:t> </a:t>
          </a:r>
          <a:r>
            <a:rPr lang="en-SG" sz="2300" kern="1200" dirty="0" err="1"/>
            <a:t>lắp</a:t>
          </a:r>
          <a:r>
            <a:rPr lang="en-SG" sz="2300" kern="1200" dirty="0"/>
            <a:t> </a:t>
          </a:r>
          <a:r>
            <a:rPr lang="en-SG" sz="2300" kern="1200" dirty="0" err="1"/>
            <a:t>ráp</a:t>
          </a:r>
          <a:r>
            <a:rPr lang="en-SG" sz="2300" kern="1200" dirty="0"/>
            <a:t> </a:t>
          </a:r>
          <a:r>
            <a:rPr lang="en-SG" sz="2300" kern="1200" dirty="0" err="1"/>
            <a:t>khi</a:t>
          </a:r>
          <a:r>
            <a:rPr lang="en-SG" sz="2300" kern="1200" dirty="0"/>
            <a:t> </a:t>
          </a:r>
          <a:r>
            <a:rPr lang="en-SG" sz="2300" kern="1200" dirty="0" err="1"/>
            <a:t>chế</a:t>
          </a:r>
          <a:r>
            <a:rPr lang="en-SG" sz="2300" kern="1200" dirty="0"/>
            <a:t> </a:t>
          </a:r>
          <a:r>
            <a:rPr lang="en-SG" sz="2300" kern="1200" dirty="0" err="1"/>
            <a:t>tạo</a:t>
          </a:r>
          <a:r>
            <a:rPr lang="en-SG" sz="2300" kern="1200" dirty="0"/>
            <a:t> </a:t>
          </a:r>
          <a:r>
            <a:rPr lang="en-SG" sz="2300" kern="1200" dirty="0" err="1"/>
            <a:t>để</a:t>
          </a:r>
          <a:r>
            <a:rPr lang="en-SG" sz="2300" kern="1200" dirty="0"/>
            <a:t> </a:t>
          </a:r>
          <a:r>
            <a:rPr lang="en-SG" sz="2300" kern="1200" dirty="0" err="1"/>
            <a:t>đèn</a:t>
          </a:r>
          <a:r>
            <a:rPr lang="en-SG" sz="2300" kern="1200" dirty="0"/>
            <a:t> </a:t>
          </a:r>
          <a:r>
            <a:rPr lang="en-SG" sz="2300" kern="1200" dirty="0" err="1"/>
            <a:t>sáng</a:t>
          </a:r>
          <a:endParaRPr lang="en-SG" sz="2300" kern="1200" dirty="0"/>
        </a:p>
      </dsp:txBody>
      <dsp:txXfrm>
        <a:off x="460899" y="1047540"/>
        <a:ext cx="2208737" cy="3777866"/>
      </dsp:txXfrm>
    </dsp:sp>
    <dsp:sp modelId="{47397A75-6F76-4E49-8946-6BCE003943AC}">
      <dsp:nvSpPr>
        <dsp:cNvPr id="0" name=""/>
        <dsp:cNvSpPr/>
      </dsp:nvSpPr>
      <dsp:spPr>
        <a:xfrm rot="21567256">
          <a:off x="2706985" y="524418"/>
          <a:ext cx="754057" cy="584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800" kern="1200"/>
        </a:p>
      </dsp:txBody>
      <dsp:txXfrm>
        <a:off x="2706989" y="642079"/>
        <a:ext cx="578819" cy="350476"/>
      </dsp:txXfrm>
    </dsp:sp>
    <dsp:sp modelId="{EB0ADBE2-7C3B-4631-BBF3-8883B5C131E3}">
      <dsp:nvSpPr>
        <dsp:cNvPr id="0" name=""/>
        <dsp:cNvSpPr/>
      </dsp:nvSpPr>
      <dsp:spPr>
        <a:xfrm>
          <a:off x="3774016" y="329502"/>
          <a:ext cx="2346171" cy="140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300" kern="1200" dirty="0" err="1"/>
            <a:t>Chế</a:t>
          </a:r>
          <a:r>
            <a:rPr lang="en-SG" sz="2300" kern="1200" dirty="0"/>
            <a:t> </a:t>
          </a:r>
          <a:r>
            <a:rPr lang="en-SG" sz="2300" kern="1200" dirty="0" err="1"/>
            <a:t>tạo</a:t>
          </a:r>
          <a:endParaRPr lang="en-SG" sz="2300" kern="1200" dirty="0"/>
        </a:p>
      </dsp:txBody>
      <dsp:txXfrm>
        <a:off x="3774016" y="329502"/>
        <a:ext cx="2346171" cy="938468"/>
      </dsp:txXfrm>
    </dsp:sp>
    <dsp:sp modelId="{2B73F7D7-F81D-4F3F-A762-93B470594ED5}">
      <dsp:nvSpPr>
        <dsp:cNvPr id="0" name=""/>
        <dsp:cNvSpPr/>
      </dsp:nvSpPr>
      <dsp:spPr>
        <a:xfrm>
          <a:off x="4151677" y="937937"/>
          <a:ext cx="2346171" cy="4058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Thực</a:t>
          </a:r>
          <a:r>
            <a:rPr lang="en-SG" sz="2300" kern="1200" dirty="0"/>
            <a:t> </a:t>
          </a:r>
          <a:r>
            <a:rPr lang="en-SG" sz="2300" kern="1200" dirty="0" err="1"/>
            <a:t>hiện</a:t>
          </a:r>
          <a:r>
            <a:rPr lang="en-SG" sz="2300" kern="1200" dirty="0"/>
            <a:t> </a:t>
          </a:r>
          <a:r>
            <a:rPr lang="en-SG" sz="2300" kern="1200" dirty="0" err="1"/>
            <a:t>làm</a:t>
          </a:r>
          <a:r>
            <a:rPr lang="en-SG" sz="2300" kern="1200" dirty="0"/>
            <a:t> </a:t>
          </a:r>
          <a:r>
            <a:rPr lang="en-SG" sz="2300" kern="1200" dirty="0" err="1"/>
            <a:t>mô</a:t>
          </a:r>
          <a:r>
            <a:rPr lang="en-SG" sz="2300" kern="1200" dirty="0"/>
            <a:t> </a:t>
          </a:r>
          <a:r>
            <a:rPr lang="en-SG" sz="2300" kern="1200" dirty="0" err="1"/>
            <a:t>hình</a:t>
          </a:r>
          <a:r>
            <a:rPr lang="en-SG" sz="2300" kern="1200" dirty="0"/>
            <a:t> </a:t>
          </a:r>
          <a:r>
            <a:rPr lang="en-SG" sz="2300" kern="1200" dirty="0" err="1"/>
            <a:t>theo</a:t>
          </a:r>
          <a:r>
            <a:rPr lang="en-SG" sz="2300" kern="1200" dirty="0"/>
            <a:t> </a:t>
          </a:r>
          <a:r>
            <a:rPr lang="en-SG" sz="2300" kern="1200" dirty="0" err="1"/>
            <a:t>bản</a:t>
          </a:r>
          <a:r>
            <a:rPr lang="en-SG" sz="2300" kern="1200" dirty="0"/>
            <a:t> </a:t>
          </a:r>
          <a:r>
            <a:rPr lang="en-SG" sz="2300" kern="1200" dirty="0" err="1"/>
            <a:t>vẽ</a:t>
          </a:r>
          <a:endParaRPr lang="en-SG" sz="2300" kern="1200" dirty="0"/>
        </a:p>
      </dsp:txBody>
      <dsp:txXfrm>
        <a:off x="4220394" y="1006654"/>
        <a:ext cx="2208737" cy="3921461"/>
      </dsp:txXfrm>
    </dsp:sp>
    <dsp:sp modelId="{3C28A5F6-EE8A-4370-8465-25523BA24BC0}">
      <dsp:nvSpPr>
        <dsp:cNvPr id="0" name=""/>
        <dsp:cNvSpPr/>
      </dsp:nvSpPr>
      <dsp:spPr>
        <a:xfrm rot="86833">
          <a:off x="6475738" y="554820"/>
          <a:ext cx="754263" cy="584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800" kern="1200"/>
        </a:p>
      </dsp:txBody>
      <dsp:txXfrm>
        <a:off x="6475766" y="669433"/>
        <a:ext cx="579025" cy="350476"/>
      </dsp:txXfrm>
    </dsp:sp>
    <dsp:sp modelId="{5F8FDACC-AFE0-4F05-BCFA-EAD35733F6C9}">
      <dsp:nvSpPr>
        <dsp:cNvPr id="0" name=""/>
        <dsp:cNvSpPr/>
      </dsp:nvSpPr>
      <dsp:spPr>
        <a:xfrm>
          <a:off x="7542872" y="424719"/>
          <a:ext cx="2346171" cy="140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300" kern="1200" dirty="0" err="1"/>
            <a:t>Thử</a:t>
          </a:r>
          <a:r>
            <a:rPr lang="en-SG" sz="2300" kern="1200" dirty="0"/>
            <a:t> </a:t>
          </a:r>
          <a:r>
            <a:rPr lang="en-SG" sz="2300" kern="1200" dirty="0" err="1"/>
            <a:t>nghiệm</a:t>
          </a:r>
          <a:r>
            <a:rPr lang="en-SG" sz="2300" kern="1200" dirty="0"/>
            <a:t> </a:t>
          </a:r>
          <a:r>
            <a:rPr lang="en-SG" sz="2300" kern="1200" dirty="0" err="1"/>
            <a:t>đánh</a:t>
          </a:r>
          <a:r>
            <a:rPr lang="en-SG" sz="2300" kern="1200" dirty="0"/>
            <a:t> </a:t>
          </a:r>
          <a:r>
            <a:rPr lang="en-SG" sz="2300" kern="1200" dirty="0" err="1"/>
            <a:t>giá</a:t>
          </a:r>
          <a:endParaRPr lang="en-SG" sz="2300" kern="1200" dirty="0"/>
        </a:p>
      </dsp:txBody>
      <dsp:txXfrm>
        <a:off x="7542872" y="424719"/>
        <a:ext cx="2346171" cy="938468"/>
      </dsp:txXfrm>
    </dsp:sp>
    <dsp:sp modelId="{867BE16F-1B23-4C00-94BD-32F9FE584CB7}">
      <dsp:nvSpPr>
        <dsp:cNvPr id="0" name=""/>
        <dsp:cNvSpPr/>
      </dsp:nvSpPr>
      <dsp:spPr>
        <a:xfrm>
          <a:off x="8028573" y="1274896"/>
          <a:ext cx="2346171" cy="3678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Thử</a:t>
          </a:r>
          <a:r>
            <a:rPr lang="en-SG" sz="2300" kern="1200" dirty="0"/>
            <a:t> </a:t>
          </a:r>
          <a:r>
            <a:rPr lang="en-SG" sz="2300" kern="1200" dirty="0" err="1"/>
            <a:t>nghiệm</a:t>
          </a:r>
          <a:r>
            <a:rPr lang="en-SG" sz="2300" kern="1200" dirty="0"/>
            <a:t> </a:t>
          </a:r>
          <a:r>
            <a:rPr lang="en-SG" sz="2300" kern="1200" dirty="0" err="1"/>
            <a:t>thổi</a:t>
          </a:r>
          <a:r>
            <a:rPr lang="en-SG" sz="2300" kern="1200" dirty="0"/>
            <a:t> </a:t>
          </a:r>
          <a:r>
            <a:rPr lang="en-SG" sz="2300" kern="1200" dirty="0" err="1"/>
            <a:t>gió</a:t>
          </a:r>
          <a:r>
            <a:rPr lang="en-SG" sz="2300" kern="1200" dirty="0"/>
            <a:t> </a:t>
          </a:r>
          <a:r>
            <a:rPr lang="en-SG" sz="2300" kern="1200" dirty="0" err="1"/>
            <a:t>và</a:t>
          </a:r>
          <a:r>
            <a:rPr lang="en-SG" sz="2300" kern="1200" dirty="0"/>
            <a:t> </a:t>
          </a:r>
          <a:r>
            <a:rPr lang="en-SG" sz="2300" kern="1200" dirty="0" err="1"/>
            <a:t>quan</a:t>
          </a:r>
          <a:r>
            <a:rPr lang="en-SG" sz="2300" kern="1200" dirty="0"/>
            <a:t> </a:t>
          </a:r>
          <a:r>
            <a:rPr lang="en-SG" sz="2300" kern="1200" dirty="0" err="1"/>
            <a:t>sát</a:t>
          </a:r>
          <a:endParaRPr lang="en-SG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300" kern="1200" dirty="0" err="1"/>
            <a:t>Tự</a:t>
          </a:r>
          <a:r>
            <a:rPr lang="en-SG" sz="2300" kern="1200" dirty="0"/>
            <a:t> </a:t>
          </a:r>
          <a:r>
            <a:rPr lang="en-SG" sz="2300" kern="1200" dirty="0" err="1"/>
            <a:t>đối</a:t>
          </a:r>
          <a:r>
            <a:rPr lang="en-SG" sz="2300" kern="1200" dirty="0"/>
            <a:t> </a:t>
          </a:r>
          <a:r>
            <a:rPr lang="en-SG" sz="2300" kern="1200" dirty="0" err="1"/>
            <a:t>chiếu</a:t>
          </a:r>
          <a:r>
            <a:rPr lang="en-SG" sz="2300" kern="1200" dirty="0"/>
            <a:t> </a:t>
          </a:r>
          <a:r>
            <a:rPr lang="en-SG" sz="2300" kern="1200" dirty="0" err="1"/>
            <a:t>để</a:t>
          </a:r>
          <a:r>
            <a:rPr lang="en-SG" sz="2300" kern="1200" dirty="0"/>
            <a:t> </a:t>
          </a:r>
          <a:r>
            <a:rPr lang="en-SG" sz="2300" kern="1200" dirty="0" err="1"/>
            <a:t>đánh</a:t>
          </a:r>
          <a:r>
            <a:rPr lang="en-SG" sz="2300" kern="1200" dirty="0"/>
            <a:t> </a:t>
          </a:r>
          <a:r>
            <a:rPr lang="en-SG" sz="2300" kern="1200" dirty="0" err="1"/>
            <a:t>giá</a:t>
          </a:r>
          <a:r>
            <a:rPr lang="en-SG" sz="2300" kern="1200" dirty="0"/>
            <a:t> </a:t>
          </a:r>
          <a:r>
            <a:rPr lang="en-SG" sz="2300" kern="1200" dirty="0" err="1"/>
            <a:t>mô</a:t>
          </a:r>
          <a:r>
            <a:rPr lang="en-SG" sz="2300" kern="1200" dirty="0"/>
            <a:t> </a:t>
          </a:r>
          <a:r>
            <a:rPr lang="en-SG" sz="2300" kern="1200" dirty="0" err="1"/>
            <a:t>hình</a:t>
          </a:r>
          <a:r>
            <a:rPr lang="en-SG" sz="2300" kern="1200" dirty="0"/>
            <a:t> </a:t>
          </a:r>
          <a:r>
            <a:rPr lang="en-SG" sz="2300" kern="1200" dirty="0" err="1"/>
            <a:t>theo</a:t>
          </a:r>
          <a:r>
            <a:rPr lang="en-SG" sz="2300" kern="1200" dirty="0"/>
            <a:t> các </a:t>
          </a:r>
          <a:r>
            <a:rPr lang="en-SG" sz="2300" kern="1200" dirty="0" err="1"/>
            <a:t>tiêu</a:t>
          </a:r>
          <a:r>
            <a:rPr lang="en-SG" sz="2300" kern="1200" dirty="0"/>
            <a:t> </a:t>
          </a:r>
          <a:r>
            <a:rPr lang="en-SG" sz="2300" kern="1200" dirty="0" err="1"/>
            <a:t>chí</a:t>
          </a:r>
          <a:r>
            <a:rPr lang="en-SG" sz="2300" kern="1200" dirty="0"/>
            <a:t>  </a:t>
          </a:r>
          <a:r>
            <a:rPr lang="en-SG" sz="2300" kern="1200" dirty="0" err="1"/>
            <a:t>thống</a:t>
          </a:r>
          <a:r>
            <a:rPr lang="en-SG" sz="2300" kern="1200" dirty="0"/>
            <a:t> </a:t>
          </a:r>
          <a:r>
            <a:rPr lang="en-SG" sz="2300" kern="1200" dirty="0" err="1"/>
            <a:t>nhất</a:t>
          </a:r>
          <a:endParaRPr lang="en-SG" sz="2300" kern="1200" dirty="0"/>
        </a:p>
      </dsp:txBody>
      <dsp:txXfrm>
        <a:off x="8097290" y="1343613"/>
        <a:ext cx="2208737" cy="3540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8FFEA-9836-47FA-8456-DB98F13AE543}">
      <dsp:nvSpPr>
        <dsp:cNvPr id="0" name=""/>
        <dsp:cNvSpPr/>
      </dsp:nvSpPr>
      <dsp:spPr>
        <a:xfrm>
          <a:off x="0" y="0"/>
          <a:ext cx="2864497" cy="1166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600" kern="1200" dirty="0" err="1"/>
            <a:t>Thiết</a:t>
          </a:r>
          <a:r>
            <a:rPr lang="en-SG" sz="2600" kern="1200" dirty="0"/>
            <a:t> </a:t>
          </a:r>
          <a:r>
            <a:rPr lang="en-SG" sz="2600" kern="1200" dirty="0" err="1"/>
            <a:t>kế</a:t>
          </a:r>
          <a:endParaRPr lang="en-SG" sz="2600" kern="1200" dirty="0"/>
        </a:p>
      </dsp:txBody>
      <dsp:txXfrm>
        <a:off x="0" y="0"/>
        <a:ext cx="2864497" cy="777600"/>
      </dsp:txXfrm>
    </dsp:sp>
    <dsp:sp modelId="{C1BE5047-4FF9-42DF-B8F2-995A1D4E408C}">
      <dsp:nvSpPr>
        <dsp:cNvPr id="0" name=""/>
        <dsp:cNvSpPr/>
      </dsp:nvSpPr>
      <dsp:spPr>
        <a:xfrm>
          <a:off x="463215" y="605295"/>
          <a:ext cx="2864497" cy="40216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600" kern="1200" dirty="0" err="1"/>
            <a:t>Vẽ</a:t>
          </a:r>
          <a:r>
            <a:rPr lang="en-SG" sz="2600" kern="1200" dirty="0"/>
            <a:t> </a:t>
          </a:r>
          <a:r>
            <a:rPr lang="en-SG" sz="2600" kern="1200" dirty="0" err="1"/>
            <a:t>phác</a:t>
          </a:r>
          <a:r>
            <a:rPr lang="en-SG" sz="2600" kern="1200" dirty="0"/>
            <a:t> </a:t>
          </a:r>
          <a:r>
            <a:rPr lang="en-SG" sz="2600" kern="1200" dirty="0" err="1"/>
            <a:t>thảo</a:t>
          </a:r>
          <a:r>
            <a:rPr lang="en-SG" sz="2600" kern="1200" dirty="0"/>
            <a:t> </a:t>
          </a:r>
          <a:r>
            <a:rPr lang="en-SG" sz="2600" kern="1200" dirty="0" err="1"/>
            <a:t>mô</a:t>
          </a:r>
          <a:r>
            <a:rPr lang="en-SG" sz="2600" kern="1200" dirty="0"/>
            <a:t> </a:t>
          </a:r>
          <a:r>
            <a:rPr lang="en-SG" sz="2600" kern="1200" dirty="0" err="1"/>
            <a:t>hình</a:t>
          </a:r>
          <a:r>
            <a:rPr lang="en-SG" sz="2600" kern="1200" dirty="0"/>
            <a:t> </a:t>
          </a:r>
          <a:r>
            <a:rPr lang="en-SG" sz="2600" kern="1200" dirty="0" err="1"/>
            <a:t>chế</a:t>
          </a:r>
          <a:r>
            <a:rPr lang="en-SG" sz="2600" kern="1200" dirty="0"/>
            <a:t> </a:t>
          </a:r>
          <a:r>
            <a:rPr lang="en-SG" sz="2600" kern="1200" dirty="0" err="1"/>
            <a:t>tạo</a:t>
          </a:r>
          <a:r>
            <a:rPr lang="en-SG" sz="2600" kern="1200" dirty="0"/>
            <a:t>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600" kern="1200" dirty="0" err="1"/>
            <a:t>Ghi</a:t>
          </a:r>
          <a:r>
            <a:rPr lang="en-SG" sz="2600" kern="1200" dirty="0"/>
            <a:t> </a:t>
          </a:r>
          <a:r>
            <a:rPr lang="en-SG" sz="2600" kern="1200" dirty="0" err="1"/>
            <a:t>rõ</a:t>
          </a:r>
          <a:r>
            <a:rPr lang="en-SG" sz="2600" kern="1200" dirty="0"/>
            <a:t> </a:t>
          </a:r>
          <a:r>
            <a:rPr lang="en-SG" sz="2600" kern="1200" dirty="0" err="1"/>
            <a:t>tên</a:t>
          </a:r>
          <a:r>
            <a:rPr lang="en-SG" sz="2600" kern="1200" dirty="0"/>
            <a:t> các </a:t>
          </a:r>
          <a:r>
            <a:rPr lang="en-SG" sz="2600" kern="1200" dirty="0" err="1"/>
            <a:t>bộ</a:t>
          </a:r>
          <a:r>
            <a:rPr lang="en-SG" sz="2600" kern="1200" dirty="0"/>
            <a:t> </a:t>
          </a:r>
          <a:r>
            <a:rPr lang="en-SG" sz="2600" kern="1200" dirty="0" err="1"/>
            <a:t>phận</a:t>
          </a:r>
          <a:r>
            <a:rPr lang="en-SG" sz="2600" kern="1200" dirty="0"/>
            <a:t>, </a:t>
          </a:r>
          <a:r>
            <a:rPr lang="en-SG" sz="2600" kern="1200" dirty="0" err="1"/>
            <a:t>nguyên</a:t>
          </a:r>
          <a:r>
            <a:rPr lang="en-SG" sz="2600" kern="1200" dirty="0"/>
            <a:t> </a:t>
          </a:r>
          <a:r>
            <a:rPr lang="en-SG" sz="2600" kern="1200" dirty="0" err="1"/>
            <a:t>liệu</a:t>
          </a:r>
          <a:endParaRPr lang="en-SG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600" kern="1200" dirty="0" err="1"/>
            <a:t>Lưu</a:t>
          </a:r>
          <a:r>
            <a:rPr lang="en-SG" sz="2600" kern="1200" dirty="0"/>
            <a:t> ý </a:t>
          </a:r>
          <a:r>
            <a:rPr lang="en-SG" sz="2600" kern="1200" dirty="0" err="1"/>
            <a:t>về</a:t>
          </a:r>
          <a:r>
            <a:rPr lang="en-SG" sz="2600" kern="1200" dirty="0"/>
            <a:t> </a:t>
          </a:r>
          <a:r>
            <a:rPr lang="en-SG" sz="2600" kern="1200" dirty="0" err="1"/>
            <a:t>lắp</a:t>
          </a:r>
          <a:r>
            <a:rPr lang="en-SG" sz="2600" kern="1200" dirty="0"/>
            <a:t> </a:t>
          </a:r>
          <a:r>
            <a:rPr lang="en-SG" sz="2600" kern="1200" dirty="0" err="1"/>
            <a:t>ráp</a:t>
          </a:r>
          <a:r>
            <a:rPr lang="en-SG" sz="2600" kern="1200" dirty="0"/>
            <a:t> </a:t>
          </a:r>
          <a:r>
            <a:rPr lang="en-SG" sz="2600" kern="1200" dirty="0" err="1"/>
            <a:t>khi</a:t>
          </a:r>
          <a:r>
            <a:rPr lang="en-SG" sz="2600" kern="1200" dirty="0"/>
            <a:t> </a:t>
          </a:r>
          <a:r>
            <a:rPr lang="en-SG" sz="2600" kern="1200" dirty="0" err="1"/>
            <a:t>chế</a:t>
          </a:r>
          <a:r>
            <a:rPr lang="en-SG" sz="2600" kern="1200" dirty="0"/>
            <a:t> </a:t>
          </a:r>
          <a:r>
            <a:rPr lang="en-SG" sz="2600" kern="1200" dirty="0" err="1"/>
            <a:t>tạo</a:t>
          </a:r>
          <a:r>
            <a:rPr lang="en-SG" sz="2600" kern="1200" dirty="0"/>
            <a:t> </a:t>
          </a:r>
          <a:r>
            <a:rPr lang="en-SG" sz="2600" kern="1200" dirty="0" err="1"/>
            <a:t>để</a:t>
          </a:r>
          <a:r>
            <a:rPr lang="en-SG" sz="2600" kern="1200" dirty="0"/>
            <a:t> </a:t>
          </a:r>
          <a:r>
            <a:rPr lang="en-SG" sz="2600" kern="1200" dirty="0" err="1"/>
            <a:t>đèn</a:t>
          </a:r>
          <a:r>
            <a:rPr lang="en-SG" sz="2600" kern="1200" dirty="0"/>
            <a:t> </a:t>
          </a:r>
          <a:r>
            <a:rPr lang="en-SG" sz="2600" kern="1200" dirty="0" err="1"/>
            <a:t>sáng</a:t>
          </a:r>
          <a:endParaRPr lang="en-SG" sz="2600" kern="1200" dirty="0"/>
        </a:p>
      </dsp:txBody>
      <dsp:txXfrm>
        <a:off x="547113" y="689193"/>
        <a:ext cx="2696701" cy="3853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A6281-C526-4B1C-A9C1-17A1ECD14027}">
      <dsp:nvSpPr>
        <dsp:cNvPr id="0" name=""/>
        <dsp:cNvSpPr/>
      </dsp:nvSpPr>
      <dsp:spPr>
        <a:xfrm>
          <a:off x="643986" y="0"/>
          <a:ext cx="2484937" cy="248490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Trưng bày mô hình của nhóm.</a:t>
          </a:r>
          <a:endParaRPr lang="vi-VN" sz="26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7897" y="363905"/>
        <a:ext cx="1757115" cy="1757091"/>
      </dsp:txXfrm>
    </dsp:sp>
    <dsp:sp modelId="{1D3C4AA6-006F-4B03-BEEF-E252C9D6AFF3}">
      <dsp:nvSpPr>
        <dsp:cNvPr id="0" name=""/>
        <dsp:cNvSpPr/>
      </dsp:nvSpPr>
      <dsp:spPr>
        <a:xfrm>
          <a:off x="2198958" y="1657291"/>
          <a:ext cx="2484937" cy="248490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Chia sẻ những điều chỉnh trong thiết kế so với thiết kế ban đầu.</a:t>
          </a:r>
          <a:endParaRPr lang="vi-VN" sz="26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2869" y="2021196"/>
        <a:ext cx="1757115" cy="1757091"/>
      </dsp:txXfrm>
    </dsp:sp>
    <dsp:sp modelId="{84CA5DC7-823E-4E65-98D9-274D83A51952}">
      <dsp:nvSpPr>
        <dsp:cNvPr id="0" name=""/>
        <dsp:cNvSpPr/>
      </dsp:nvSpPr>
      <dsp:spPr>
        <a:xfrm>
          <a:off x="3967861" y="40429"/>
          <a:ext cx="2484937" cy="248490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vi-VN" sz="2600" b="0" i="0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êu ý kiến về cách thức cải tiến sản phẩm </a:t>
          </a:r>
          <a:endParaRPr lang="vi-VN" sz="2600" b="0" kern="1200" cap="none" spc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1772" y="404334"/>
        <a:ext cx="1757115" cy="1757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đèn</a:t>
            </a:r>
            <a:r>
              <a:rPr lang="en-US" baseline="0" dirty="0"/>
              <a:t> ở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xưa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ở các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xôi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,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đèn</a:t>
            </a:r>
            <a:r>
              <a:rPr lang="en-US" baseline="0" dirty="0"/>
              <a:t> </a:t>
            </a:r>
            <a:r>
              <a:rPr lang="en-US" baseline="0" dirty="0" err="1"/>
              <a:t>dầu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. </a:t>
            </a:r>
            <a:r>
              <a:rPr lang="en-US" baseline="0" dirty="0" err="1"/>
              <a:t>Còn</a:t>
            </a:r>
            <a:r>
              <a:rPr lang="en-US" baseline="0" dirty="0"/>
              <a:t> ở các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trienr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nay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đèn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, </a:t>
            </a:r>
            <a:r>
              <a:rPr lang="en-US" baseline="0" dirty="0" err="1"/>
              <a:t>đảm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ánh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,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kiểu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mức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ánh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,…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Ngày</a:t>
            </a:r>
            <a:r>
              <a:rPr lang="en-US" baseline="0" dirty="0"/>
              <a:t> nay </a:t>
            </a:r>
            <a:r>
              <a:rPr lang="en-US" baseline="0" dirty="0" err="1"/>
              <a:t>điệncũng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Các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8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đặt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câu hỏi: Làm thế nào để tạo ra điện từ gió?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Để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trả lời câu hỏi này, GV cho HS xem thí nghiệm và yêu cầu HS 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 sát khi trục của động cơ quay thì đèn LED sáng hay tối? thí nghiệm này chứng tỏ điêu gì? (Đèn LED sáng; Chứng tỏ khi trục của động cơ quay thì có dòng điện đi qua làm đèn LED sáng)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 cơ phát ra điện.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5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31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/>
              <a:t>Sau khi HS trả lời có hoặc không thì hỏi tại sao và yêu cầu HS cùng xem video để xác nhận câu trả lời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/>
              <a:t>BCV kết luận: Độ sáng của đèn có phụ thuộc vào độ dài cánh (Coi lượng gió không đổi)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/>
              <a:t>(Nhớ chèn video)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84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1344da5c11b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1344da5c11b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cánh tua bin gió sẽ ảnh hưởng rất</a:t>
            </a:r>
            <a:r>
              <a:rPr lang="en-US" sz="120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tới việc  sản xuất được điện năng nhiều hay ít.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86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/>
              <a:t>Sau khi HS trả lời có hoặc không thì hỏi tại sao và yêu cầu HS cùng xem video để xác nhận câu trả lời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/>
              <a:t>BCV kết luận: Độ sáng của đèn có phụ thuộc vào độ dài cánh (Coi lượng gió không đổi)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aseline="0"/>
              <a:t>(Nhớ chèn video)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329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dán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572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BCV phát</a:t>
            </a:r>
            <a:r>
              <a:rPr lang="vi-VN" baseline="0"/>
              <a:t> cho mỗi nhóm 1 túi thiết bị, học liệu. Cho HV quan sát, đ</a:t>
            </a:r>
            <a:r>
              <a:rPr lang="vi-VN"/>
              <a:t>ọc</a:t>
            </a:r>
            <a:r>
              <a:rPr lang="vi-VN" baseline="0"/>
              <a:t> tên nguyên vật liệu.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GV hỏi hv: mỗi thiết bị, vật liệu trên có thể sử dụng để làm bộ phận nào của mô hình máy phát điện gió.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GV lưu ý việc HS sử dụng động cơ: tránh đứt dây ngầm, khi lắp ráp mạch sẽ không hoạt động được</a:t>
            </a: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032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BCV phát</a:t>
            </a:r>
            <a:r>
              <a:rPr lang="vi-VN" baseline="0"/>
              <a:t> cho mỗi nhóm 1 túi thiết bị, học liệu. Cho HV quan sát, đ</a:t>
            </a:r>
            <a:r>
              <a:rPr lang="vi-VN"/>
              <a:t>ọc</a:t>
            </a:r>
            <a:r>
              <a:rPr lang="vi-VN" baseline="0"/>
              <a:t> tên nguyên vật liệu.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GV hỏi hv: mỗi thiết bị, vật liệu trên có thể sử dụng để làm bộ phận nào của mô hình máy phát điện gió.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GV lưu ý việc HS sử dụng động cơ: tránh đứt dây ngầm, khi lắp ráp mạch sẽ không hoạt động được</a:t>
            </a: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442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BCV  lưu</a:t>
            </a:r>
            <a:r>
              <a:rPr lang="vi-VN" baseline="0"/>
              <a:t> ý HV vẽ mô hình máy phát điện gió, vẽ cụ thể phương án thiết kế cánh quạt (kích thước hình dáng/ dài, rộng, cong, thẳng,…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900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BCV  lưu</a:t>
            </a:r>
            <a:r>
              <a:rPr lang="vi-VN" baseline="0"/>
              <a:t> ý HV vẽ mô hình máy phát điện gió, vẽ cụ thể phương án thiết kế cánh quạt (kích thước hình dáng/ dài, rộng, cong, thẳng,…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42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</a:t>
            </a:r>
            <a:r>
              <a:rPr lang="en-US" baseline="0"/>
              <a:t> gió khai thác nhiều trên TG….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Đại</a:t>
            </a:r>
            <a:r>
              <a:rPr lang="vi-VN" baseline="0"/>
              <a:t> diện nhóm Hv báo cáo ý tưởng phác thảo bản thiết kế và dự kiến vật liệu sử dụng.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BCV phân tích, lưu ý HS để điều chỉnh thiết kế cho khả thi.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02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/>
              <a:t>BCV theo dõi</a:t>
            </a:r>
            <a:r>
              <a:rPr lang="vi-VN" baseline="0"/>
              <a:t> sát từng nhóm HV thực hiện.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baseline="0"/>
              <a:t>Lưu ý một số lỗi, kĩ thuật kiểm tra sản phẩm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3369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17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, </a:t>
            </a:r>
            <a:r>
              <a:rPr lang="en-US" baseline="0" dirty="0" err="1"/>
              <a:t>chế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mô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gió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ý</a:t>
            </a:r>
            <a:r>
              <a:rPr lang="en-US" baseline="0" dirty="0"/>
              <a:t> </a:t>
            </a:r>
            <a:r>
              <a:rPr lang="en-US" baseline="0" dirty="0" err="1"/>
              <a:t>tưởng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các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ở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hải</a:t>
            </a:r>
            <a:r>
              <a:rPr lang="en-US" baseline="0" dirty="0"/>
              <a:t> </a:t>
            </a:r>
            <a:r>
              <a:rPr lang="en-US" baseline="0" dirty="0" err="1"/>
              <a:t>đảo</a:t>
            </a:r>
            <a:r>
              <a:rPr lang="en-US" baseline="0" dirty="0"/>
              <a:t> </a:t>
            </a:r>
            <a:r>
              <a:rPr lang="en-US" baseline="0" dirty="0" err="1"/>
              <a:t>xa</a:t>
            </a:r>
            <a:r>
              <a:rPr lang="en-US" baseline="0" dirty="0"/>
              <a:t> </a:t>
            </a:r>
            <a:r>
              <a:rPr lang="en-US" baseline="0" dirty="0" err="1"/>
              <a:t>xôi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NL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gió</a:t>
            </a:r>
            <a:r>
              <a:rPr lang="en-US" baseline="0" dirty="0"/>
              <a:t>.</a:t>
            </a:r>
          </a:p>
          <a:p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GIÓ TẠO RA ĐIỆN NHƯ THẾ NÀO?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200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335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7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</a:t>
            </a:r>
            <a:r>
              <a:rPr lang="en-US" baseline="0"/>
              <a:t> học ngày hôm nay cô trò cùng tìm hiểu về cách thiết kế, chế tạo mô hình máy phát điện gió để gợi ý ý tưởng cho người dân ở những vùng khó khăn  để khai thác NL điện từ gió.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63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68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</a:t>
            </a:r>
            <a:r>
              <a:rPr lang="vi-VN"/>
              <a:t>ấm vào hình đồng hồ chạy để tính thời gian (để 5 phút)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Để mở đáp án bấm vào ô đáp án đó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- GV chốt</a:t>
            </a:r>
            <a:r>
              <a:rPr lang="vi-VN" baseline="0"/>
              <a:t> cấu tạo bao gồm các bộ phận: </a:t>
            </a: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 cơ, cánh tua bin, đèn LED, giá đỡ.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171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đặt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câu hỏi: Làm thế nào để tạo ra điện từ gió?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Để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trả lời câu hỏi này, GV cho HS xem thí nghiệm và yêu cầu HS 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 sát khi trục của động cơ quay thì đèn LED sáng hay tối? thí nghiệm này chứng tỏ điêu gì? (Đèn LED sáng; Chứng tỏ khi trục của động cơ quay thì có dòng điện đi qua làm đèn LED sáng)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 cơ phát ra điện.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9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đặt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câu hỏi: Làm thế nào để tạo ra điện từ gió?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Để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trả lời câu hỏi này, GV cho HS xem thí nghiệm và yêu cầu HS 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 sát khi trục của động cơ quay thì đèn LED sáng hay tối? thí nghiệm này chứng tỏ điêu gì? (Đèn LED sáng; Chứng tỏ khi trục của động cơ quay thì có dòng điện đi qua làm đèn LED sáng)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 cơ phát ra điện.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2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0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4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8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127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19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90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06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4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93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931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9997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5324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5435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678597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50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821478" y="1124744"/>
            <a:ext cx="6528725" cy="4608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821478" y="0"/>
            <a:ext cx="6528725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821478" y="6597352"/>
            <a:ext cx="6528725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1478" y="4066024"/>
            <a:ext cx="6528725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1478" y="4834109"/>
            <a:ext cx="6528725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313" y="1541767"/>
            <a:ext cx="1089051" cy="24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98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44400" y="1778237"/>
            <a:ext cx="5107600" cy="2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44400" y="4511405"/>
            <a:ext cx="5107600" cy="2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Fredoka"/>
                <a:ea typeface="Fredoka"/>
                <a:cs typeface="Fredoka"/>
                <a:sym typeface="Fredo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750982" y="48212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243185" y="-4440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468259" y="609238"/>
            <a:ext cx="308821" cy="305889"/>
            <a:chOff x="759032" y="1841178"/>
            <a:chExt cx="231616" cy="229417"/>
          </a:xfrm>
        </p:grpSpPr>
        <p:sp>
          <p:nvSpPr>
            <p:cNvPr id="14" name="Google Shape;14;p2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22" name="Google Shape;22;p2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30" name="Google Shape;30;p2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2379736" y="6438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1699886" y="7774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191402" y="907300"/>
            <a:ext cx="101532" cy="97357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63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3094267" y="3891163"/>
            <a:ext cx="60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3094267" y="5086879"/>
            <a:ext cx="6034800" cy="4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5519067" y="2766884"/>
            <a:ext cx="1154000" cy="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9291853" y="4390052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834065" y="3261369"/>
            <a:ext cx="236896" cy="227161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2468259" y="609238"/>
            <a:ext cx="308821" cy="305889"/>
            <a:chOff x="759032" y="1841178"/>
            <a:chExt cx="231616" cy="229417"/>
          </a:xfrm>
        </p:grpSpPr>
        <p:sp>
          <p:nvSpPr>
            <p:cNvPr id="45" name="Google Shape;45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53" name="Google Shape;53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" name="Google Shape;60;p3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61" name="Google Shape;61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669126" y="4854622"/>
            <a:ext cx="308821" cy="305889"/>
            <a:chOff x="759032" y="1841178"/>
            <a:chExt cx="231616" cy="229417"/>
          </a:xfrm>
        </p:grpSpPr>
        <p:sp>
          <p:nvSpPr>
            <p:cNvPr id="69" name="Google Shape;69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469202" y="2556431"/>
            <a:ext cx="199916" cy="309899"/>
            <a:chOff x="1057526" y="3630461"/>
            <a:chExt cx="149937" cy="232424"/>
          </a:xfrm>
        </p:grpSpPr>
        <p:sp>
          <p:nvSpPr>
            <p:cNvPr id="77" name="Google Shape;77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5400000">
            <a:off x="5995986" y="301259"/>
            <a:ext cx="199916" cy="309899"/>
            <a:chOff x="1057526" y="3630461"/>
            <a:chExt cx="149937" cy="232424"/>
          </a:xfrm>
        </p:grpSpPr>
        <p:sp>
          <p:nvSpPr>
            <p:cNvPr id="80" name="Google Shape;80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83" name="Google Shape;83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5400000">
            <a:off x="7375719" y="5939092"/>
            <a:ext cx="199916" cy="309899"/>
            <a:chOff x="1057526" y="3630461"/>
            <a:chExt cx="149937" cy="232424"/>
          </a:xfrm>
        </p:grpSpPr>
        <p:sp>
          <p:nvSpPr>
            <p:cNvPr id="86" name="Google Shape;86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" name="Google Shape;88;p3"/>
          <p:cNvSpPr/>
          <p:nvPr/>
        </p:nvSpPr>
        <p:spPr>
          <a:xfrm>
            <a:off x="2379736" y="6031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4964653" y="6099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" name="Google Shape;91;p3"/>
          <p:cNvGrpSpPr/>
          <p:nvPr/>
        </p:nvGrpSpPr>
        <p:grpSpPr>
          <a:xfrm rot="10800000" flipH="1">
            <a:off x="9231426" y="236457"/>
            <a:ext cx="308821" cy="305889"/>
            <a:chOff x="759032" y="1841178"/>
            <a:chExt cx="231616" cy="229417"/>
          </a:xfrm>
        </p:grpSpPr>
        <p:sp>
          <p:nvSpPr>
            <p:cNvPr id="92" name="Google Shape;92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814585" y="556182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11699886" y="55540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847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6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6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166" name="Google Shape;166;p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" name="Google Shape;173;p6"/>
          <p:cNvGrpSpPr/>
          <p:nvPr/>
        </p:nvGrpSpPr>
        <p:grpSpPr>
          <a:xfrm flipH="1">
            <a:off x="11332600" y="5035389"/>
            <a:ext cx="308821" cy="305889"/>
            <a:chOff x="759032" y="1841178"/>
            <a:chExt cx="231616" cy="229417"/>
          </a:xfrm>
        </p:grpSpPr>
        <p:sp>
          <p:nvSpPr>
            <p:cNvPr id="174" name="Google Shape;174;p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1" name="Google Shape;181;p6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6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6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6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6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" name="Google Shape;187;p6"/>
          <p:cNvGrpSpPr/>
          <p:nvPr/>
        </p:nvGrpSpPr>
        <p:grpSpPr>
          <a:xfrm rot="-5400000" flipH="1">
            <a:off x="506529" y="4180959"/>
            <a:ext cx="199916" cy="309899"/>
            <a:chOff x="1057526" y="3630461"/>
            <a:chExt cx="149937" cy="232424"/>
          </a:xfrm>
        </p:grpSpPr>
        <p:sp>
          <p:nvSpPr>
            <p:cNvPr id="188" name="Google Shape;188;p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11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960000" y="2403900"/>
            <a:ext cx="5871200" cy="2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" name="Google Shape;197;p7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198" name="Google Shape;198;p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7"/>
          <p:cNvGrpSpPr/>
          <p:nvPr/>
        </p:nvGrpSpPr>
        <p:grpSpPr>
          <a:xfrm flipH="1">
            <a:off x="11332600" y="5035389"/>
            <a:ext cx="308821" cy="305889"/>
            <a:chOff x="759032" y="1841178"/>
            <a:chExt cx="231616" cy="229417"/>
          </a:xfrm>
        </p:grpSpPr>
        <p:sp>
          <p:nvSpPr>
            <p:cNvPr id="206" name="Google Shape;206;p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7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7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7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7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7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 rot="-5400000" flipH="1">
            <a:off x="506529" y="4180959"/>
            <a:ext cx="199916" cy="309899"/>
            <a:chOff x="1057526" y="3630461"/>
            <a:chExt cx="149937" cy="232424"/>
          </a:xfrm>
        </p:grpSpPr>
        <p:sp>
          <p:nvSpPr>
            <p:cNvPr id="220" name="Google Shape;220;p7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2" name="Google Shape;222;p7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48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2675083" y="1559100"/>
            <a:ext cx="6842000" cy="2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" name="Google Shape;236;p8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237" name="Google Shape;237;p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4" name="Google Shape;244;p8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8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 txBox="1">
            <a:spLocks noGrp="1"/>
          </p:cNvSpPr>
          <p:nvPr>
            <p:ph type="title" hasCustomPrompt="1"/>
          </p:nvPr>
        </p:nvSpPr>
        <p:spPr>
          <a:xfrm>
            <a:off x="1515767" y="1886133"/>
            <a:ext cx="9160400" cy="2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0" name="Google Shape;310;p11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11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2" name="Google Shape;312;p11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313" name="Google Shape;313;p11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0" name="Google Shape;320;p11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1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2" name="Google Shape;322;p11"/>
          <p:cNvGrpSpPr/>
          <p:nvPr/>
        </p:nvGrpSpPr>
        <p:grpSpPr>
          <a:xfrm rot="-5400000" flipH="1">
            <a:off x="725162" y="3985992"/>
            <a:ext cx="199916" cy="309899"/>
            <a:chOff x="1057526" y="3630461"/>
            <a:chExt cx="149937" cy="232424"/>
          </a:xfrm>
        </p:grpSpPr>
        <p:sp>
          <p:nvSpPr>
            <p:cNvPr id="323" name="Google Shape;323;p11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 flipH="1">
            <a:off x="10841713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1"/>
          <p:cNvSpPr txBox="1">
            <a:spLocks noGrp="1"/>
          </p:cNvSpPr>
          <p:nvPr>
            <p:ph type="subTitle" idx="1"/>
          </p:nvPr>
        </p:nvSpPr>
        <p:spPr>
          <a:xfrm>
            <a:off x="1511808" y="4072128"/>
            <a:ext cx="91604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4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4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6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2" name="Google Shape;462;p16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463" name="Google Shape;463;p1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0" name="Google Shape;470;p16"/>
          <p:cNvGrpSpPr/>
          <p:nvPr/>
        </p:nvGrpSpPr>
        <p:grpSpPr>
          <a:xfrm>
            <a:off x="431226" y="5035389"/>
            <a:ext cx="308821" cy="305889"/>
            <a:chOff x="759032" y="1841178"/>
            <a:chExt cx="231616" cy="229417"/>
          </a:xfrm>
        </p:grpSpPr>
        <p:sp>
          <p:nvSpPr>
            <p:cNvPr id="471" name="Google Shape;471;p1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8" name="Google Shape;478;p16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16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1" name="Google Shape;481;p16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6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6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4" name="Google Shape;484;p16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5" name="Google Shape;485;p16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6" name="Google Shape;486;p16"/>
          <p:cNvGrpSpPr/>
          <p:nvPr/>
        </p:nvGrpSpPr>
        <p:grpSpPr>
          <a:xfrm rot="5400000">
            <a:off x="11352269" y="3985992"/>
            <a:ext cx="199916" cy="309899"/>
            <a:chOff x="1057526" y="3630461"/>
            <a:chExt cx="149937" cy="232424"/>
          </a:xfrm>
        </p:grpSpPr>
        <p:sp>
          <p:nvSpPr>
            <p:cNvPr id="487" name="Google Shape;487;p1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9" name="Google Shape;489;p16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88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8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8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6" name="Google Shape;526;p18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527" name="Google Shape;527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8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535" name="Google Shape;535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8"/>
          <p:cNvGrpSpPr/>
          <p:nvPr/>
        </p:nvGrpSpPr>
        <p:grpSpPr>
          <a:xfrm>
            <a:off x="586126" y="4833922"/>
            <a:ext cx="308821" cy="305889"/>
            <a:chOff x="759032" y="1841178"/>
            <a:chExt cx="231616" cy="229417"/>
          </a:xfrm>
        </p:grpSpPr>
        <p:sp>
          <p:nvSpPr>
            <p:cNvPr id="543" name="Google Shape;543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8"/>
          <p:cNvGrpSpPr/>
          <p:nvPr/>
        </p:nvGrpSpPr>
        <p:grpSpPr>
          <a:xfrm>
            <a:off x="469202" y="2556431"/>
            <a:ext cx="199916" cy="309899"/>
            <a:chOff x="1057526" y="3630461"/>
            <a:chExt cx="149937" cy="232424"/>
          </a:xfrm>
        </p:grpSpPr>
        <p:sp>
          <p:nvSpPr>
            <p:cNvPr id="551" name="Google Shape;551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8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554" name="Google Shape;554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6" name="Google Shape;556;p18"/>
          <p:cNvGrpSpPr/>
          <p:nvPr/>
        </p:nvGrpSpPr>
        <p:grpSpPr>
          <a:xfrm rot="5400000">
            <a:off x="7375719" y="5939092"/>
            <a:ext cx="199916" cy="309899"/>
            <a:chOff x="1057526" y="3630461"/>
            <a:chExt cx="149937" cy="232424"/>
          </a:xfrm>
        </p:grpSpPr>
        <p:sp>
          <p:nvSpPr>
            <p:cNvPr id="557" name="Google Shape;557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9" name="Google Shape;559;p18"/>
          <p:cNvSpPr/>
          <p:nvPr/>
        </p:nvSpPr>
        <p:spPr>
          <a:xfrm>
            <a:off x="2379736" y="6031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18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18"/>
          <p:cNvSpPr/>
          <p:nvPr/>
        </p:nvSpPr>
        <p:spPr>
          <a:xfrm>
            <a:off x="814585" y="556182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18"/>
          <p:cNvSpPr/>
          <p:nvPr/>
        </p:nvSpPr>
        <p:spPr>
          <a:xfrm>
            <a:off x="11699886" y="55540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90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9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 idx="2"/>
          </p:nvPr>
        </p:nvSpPr>
        <p:spPr>
          <a:xfrm>
            <a:off x="950000" y="3505051"/>
            <a:ext cx="3191600" cy="5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66" name="Google Shape;566;p19"/>
          <p:cNvSpPr txBox="1">
            <a:spLocks noGrp="1"/>
          </p:cNvSpPr>
          <p:nvPr>
            <p:ph type="subTitle" idx="1"/>
          </p:nvPr>
        </p:nvSpPr>
        <p:spPr>
          <a:xfrm>
            <a:off x="950000" y="4093451"/>
            <a:ext cx="31916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9"/>
          <p:cNvSpPr txBox="1">
            <a:spLocks noGrp="1"/>
          </p:cNvSpPr>
          <p:nvPr>
            <p:ph type="title" idx="3"/>
          </p:nvPr>
        </p:nvSpPr>
        <p:spPr>
          <a:xfrm>
            <a:off x="8040400" y="3505051"/>
            <a:ext cx="3191600" cy="5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68" name="Google Shape;568;p19"/>
          <p:cNvSpPr txBox="1">
            <a:spLocks noGrp="1"/>
          </p:cNvSpPr>
          <p:nvPr>
            <p:ph type="subTitle" idx="4"/>
          </p:nvPr>
        </p:nvSpPr>
        <p:spPr>
          <a:xfrm>
            <a:off x="8040400" y="4093451"/>
            <a:ext cx="31916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9"/>
          <p:cNvSpPr txBox="1">
            <a:spLocks noGrp="1"/>
          </p:cNvSpPr>
          <p:nvPr>
            <p:ph type="title" idx="5"/>
          </p:nvPr>
        </p:nvSpPr>
        <p:spPr>
          <a:xfrm>
            <a:off x="4495200" y="3505051"/>
            <a:ext cx="3191600" cy="5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6"/>
          </p:nvPr>
        </p:nvSpPr>
        <p:spPr>
          <a:xfrm>
            <a:off x="4495200" y="4093451"/>
            <a:ext cx="31916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9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19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3" name="Google Shape;573;p19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574" name="Google Shape;574;p19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19"/>
          <p:cNvGrpSpPr/>
          <p:nvPr/>
        </p:nvGrpSpPr>
        <p:grpSpPr>
          <a:xfrm flipH="1">
            <a:off x="10927700" y="5035389"/>
            <a:ext cx="308821" cy="305889"/>
            <a:chOff x="759032" y="1841178"/>
            <a:chExt cx="231616" cy="229417"/>
          </a:xfrm>
        </p:grpSpPr>
        <p:sp>
          <p:nvSpPr>
            <p:cNvPr id="582" name="Google Shape;582;p19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9" name="Google Shape;589;p19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9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9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9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9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19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19"/>
          <p:cNvSpPr/>
          <p:nvPr/>
        </p:nvSpPr>
        <p:spPr>
          <a:xfrm flipH="1">
            <a:off x="10841713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9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9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66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6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26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6" name="Google Shape;796;p26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797" name="Google Shape;797;p2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4" name="Google Shape;804;p26"/>
          <p:cNvGrpSpPr/>
          <p:nvPr/>
        </p:nvGrpSpPr>
        <p:grpSpPr>
          <a:xfrm>
            <a:off x="736025" y="5035389"/>
            <a:ext cx="308821" cy="305889"/>
            <a:chOff x="759032" y="1841178"/>
            <a:chExt cx="231616" cy="229417"/>
          </a:xfrm>
        </p:grpSpPr>
        <p:sp>
          <p:nvSpPr>
            <p:cNvPr id="805" name="Google Shape;805;p2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2" name="Google Shape;812;p26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6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4" name="Google Shape;814;p26"/>
          <p:cNvGrpSpPr/>
          <p:nvPr/>
        </p:nvGrpSpPr>
        <p:grpSpPr>
          <a:xfrm rot="5400000">
            <a:off x="11047469" y="3985992"/>
            <a:ext cx="199916" cy="309899"/>
            <a:chOff x="1057526" y="3630461"/>
            <a:chExt cx="149937" cy="232424"/>
          </a:xfrm>
        </p:grpSpPr>
        <p:sp>
          <p:nvSpPr>
            <p:cNvPr id="815" name="Google Shape;815;p2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7" name="Google Shape;817;p26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8" name="Google Shape;818;p26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26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0" name="Google Shape;820;p26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1" name="Google Shape;821;p26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26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26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47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7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6" name="Google Shape;826;p27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7" name="Google Shape;827;p27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828" name="Google Shape;828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5" name="Google Shape;835;p27"/>
          <p:cNvGrpSpPr/>
          <p:nvPr/>
        </p:nvGrpSpPr>
        <p:grpSpPr>
          <a:xfrm flipH="1">
            <a:off x="10927700" y="5035389"/>
            <a:ext cx="308821" cy="305889"/>
            <a:chOff x="759032" y="1841178"/>
            <a:chExt cx="231616" cy="229417"/>
          </a:xfrm>
        </p:grpSpPr>
        <p:sp>
          <p:nvSpPr>
            <p:cNvPr id="836" name="Google Shape;836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3" name="Google Shape;843;p27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27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5" name="Google Shape;845;p27"/>
          <p:cNvGrpSpPr/>
          <p:nvPr/>
        </p:nvGrpSpPr>
        <p:grpSpPr>
          <a:xfrm rot="-5400000" flipH="1">
            <a:off x="725162" y="3985992"/>
            <a:ext cx="199916" cy="309899"/>
            <a:chOff x="1057526" y="3630461"/>
            <a:chExt cx="149937" cy="232424"/>
          </a:xfrm>
        </p:grpSpPr>
        <p:sp>
          <p:nvSpPr>
            <p:cNvPr id="846" name="Google Shape;846;p27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8" name="Google Shape;848;p27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27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27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27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27"/>
          <p:cNvSpPr/>
          <p:nvPr/>
        </p:nvSpPr>
        <p:spPr>
          <a:xfrm flipH="1">
            <a:off x="10841713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27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27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5" name="Google Shape;855;p27"/>
          <p:cNvGrpSpPr/>
          <p:nvPr/>
        </p:nvGrpSpPr>
        <p:grpSpPr>
          <a:xfrm rot="10800000">
            <a:off x="7644507" y="5719230"/>
            <a:ext cx="308821" cy="305889"/>
            <a:chOff x="759032" y="1841178"/>
            <a:chExt cx="231616" cy="229417"/>
          </a:xfrm>
        </p:grpSpPr>
        <p:sp>
          <p:nvSpPr>
            <p:cNvPr id="856" name="Google Shape;856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5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98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44400" y="1778237"/>
            <a:ext cx="5107600" cy="2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44400" y="4511405"/>
            <a:ext cx="5107600" cy="2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Fredoka"/>
                <a:ea typeface="Fredoka"/>
                <a:cs typeface="Fredoka"/>
                <a:sym typeface="Fredo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750982" y="48212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243185" y="-4440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468259" y="609238"/>
            <a:ext cx="308821" cy="305889"/>
            <a:chOff x="759032" y="1841178"/>
            <a:chExt cx="231616" cy="229417"/>
          </a:xfrm>
        </p:grpSpPr>
        <p:sp>
          <p:nvSpPr>
            <p:cNvPr id="14" name="Google Shape;14;p2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22" name="Google Shape;22;p2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30" name="Google Shape;30;p2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2379736" y="6438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1699886" y="7774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191402" y="907300"/>
            <a:ext cx="101532" cy="97357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39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3094267" y="3891163"/>
            <a:ext cx="60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3094267" y="5086879"/>
            <a:ext cx="6034800" cy="4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5519067" y="2766884"/>
            <a:ext cx="1154000" cy="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9291853" y="4390052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834065" y="3261369"/>
            <a:ext cx="236896" cy="227161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" name="Google Shape;44;p3"/>
          <p:cNvGrpSpPr/>
          <p:nvPr/>
        </p:nvGrpSpPr>
        <p:grpSpPr>
          <a:xfrm>
            <a:off x="2468259" y="609238"/>
            <a:ext cx="308821" cy="305889"/>
            <a:chOff x="759032" y="1841178"/>
            <a:chExt cx="231616" cy="229417"/>
          </a:xfrm>
        </p:grpSpPr>
        <p:sp>
          <p:nvSpPr>
            <p:cNvPr id="45" name="Google Shape;45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53" name="Google Shape;53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" name="Google Shape;60;p3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61" name="Google Shape;61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669126" y="4854622"/>
            <a:ext cx="308821" cy="305889"/>
            <a:chOff x="759032" y="1841178"/>
            <a:chExt cx="231616" cy="229417"/>
          </a:xfrm>
        </p:grpSpPr>
        <p:sp>
          <p:nvSpPr>
            <p:cNvPr id="69" name="Google Shape;69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469202" y="2556431"/>
            <a:ext cx="199916" cy="309899"/>
            <a:chOff x="1057526" y="3630461"/>
            <a:chExt cx="149937" cy="232424"/>
          </a:xfrm>
        </p:grpSpPr>
        <p:sp>
          <p:nvSpPr>
            <p:cNvPr id="77" name="Google Shape;77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5400000">
            <a:off x="5995986" y="301259"/>
            <a:ext cx="199916" cy="309899"/>
            <a:chOff x="1057526" y="3630461"/>
            <a:chExt cx="149937" cy="232424"/>
          </a:xfrm>
        </p:grpSpPr>
        <p:sp>
          <p:nvSpPr>
            <p:cNvPr id="80" name="Google Shape;80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83" name="Google Shape;83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5400000">
            <a:off x="7375719" y="5939092"/>
            <a:ext cx="199916" cy="309899"/>
            <a:chOff x="1057526" y="3630461"/>
            <a:chExt cx="149937" cy="232424"/>
          </a:xfrm>
        </p:grpSpPr>
        <p:sp>
          <p:nvSpPr>
            <p:cNvPr id="86" name="Google Shape;86;p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" name="Google Shape;88;p3"/>
          <p:cNvSpPr/>
          <p:nvPr/>
        </p:nvSpPr>
        <p:spPr>
          <a:xfrm>
            <a:off x="2379736" y="6031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4964653" y="6099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" name="Google Shape;91;p3"/>
          <p:cNvGrpSpPr/>
          <p:nvPr/>
        </p:nvGrpSpPr>
        <p:grpSpPr>
          <a:xfrm rot="10800000" flipH="1">
            <a:off x="9231426" y="236457"/>
            <a:ext cx="308821" cy="305889"/>
            <a:chOff x="759032" y="1841178"/>
            <a:chExt cx="231616" cy="229417"/>
          </a:xfrm>
        </p:grpSpPr>
        <p:sp>
          <p:nvSpPr>
            <p:cNvPr id="92" name="Google Shape;92;p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814585" y="556182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11699886" y="55540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72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6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6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166" name="Google Shape;166;p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" name="Google Shape;173;p6"/>
          <p:cNvGrpSpPr/>
          <p:nvPr/>
        </p:nvGrpSpPr>
        <p:grpSpPr>
          <a:xfrm flipH="1">
            <a:off x="11332600" y="5035389"/>
            <a:ext cx="308821" cy="305889"/>
            <a:chOff x="759032" y="1841178"/>
            <a:chExt cx="231616" cy="229417"/>
          </a:xfrm>
        </p:grpSpPr>
        <p:sp>
          <p:nvSpPr>
            <p:cNvPr id="174" name="Google Shape;174;p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1" name="Google Shape;181;p6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6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6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6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6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" name="Google Shape;187;p6"/>
          <p:cNvGrpSpPr/>
          <p:nvPr/>
        </p:nvGrpSpPr>
        <p:grpSpPr>
          <a:xfrm rot="-5400000" flipH="1">
            <a:off x="506529" y="4180959"/>
            <a:ext cx="199916" cy="309899"/>
            <a:chOff x="1057526" y="3630461"/>
            <a:chExt cx="149937" cy="232424"/>
          </a:xfrm>
        </p:grpSpPr>
        <p:sp>
          <p:nvSpPr>
            <p:cNvPr id="188" name="Google Shape;188;p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80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960000" y="2403900"/>
            <a:ext cx="5871200" cy="2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" name="Google Shape;197;p7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198" name="Google Shape;198;p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7"/>
          <p:cNvGrpSpPr/>
          <p:nvPr/>
        </p:nvGrpSpPr>
        <p:grpSpPr>
          <a:xfrm flipH="1">
            <a:off x="11332600" y="5035389"/>
            <a:ext cx="308821" cy="305889"/>
            <a:chOff x="759032" y="1841178"/>
            <a:chExt cx="231616" cy="229417"/>
          </a:xfrm>
        </p:grpSpPr>
        <p:sp>
          <p:nvSpPr>
            <p:cNvPr id="206" name="Google Shape;206;p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7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7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7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7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7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 rot="-5400000" flipH="1">
            <a:off x="506529" y="4180959"/>
            <a:ext cx="199916" cy="309899"/>
            <a:chOff x="1057526" y="3630461"/>
            <a:chExt cx="149937" cy="232424"/>
          </a:xfrm>
        </p:grpSpPr>
        <p:sp>
          <p:nvSpPr>
            <p:cNvPr id="220" name="Google Shape;220;p7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2" name="Google Shape;222;p7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44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2675083" y="1559100"/>
            <a:ext cx="6842000" cy="2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" name="Google Shape;236;p8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237" name="Google Shape;237;p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4" name="Google Shape;244;p8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9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9"/>
          <p:cNvSpPr txBox="1">
            <a:spLocks noGrp="1"/>
          </p:cNvSpPr>
          <p:nvPr>
            <p:ph type="title"/>
          </p:nvPr>
        </p:nvSpPr>
        <p:spPr>
          <a:xfrm>
            <a:off x="959984" y="1691251"/>
            <a:ext cx="5393600" cy="1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subTitle" idx="1"/>
          </p:nvPr>
        </p:nvSpPr>
        <p:spPr>
          <a:xfrm>
            <a:off x="960000" y="3674351"/>
            <a:ext cx="5393600" cy="1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50" name="Google Shape;250;p9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251" name="Google Shape;251;p9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" name="Google Shape;258;p9"/>
          <p:cNvGrpSpPr/>
          <p:nvPr/>
        </p:nvGrpSpPr>
        <p:grpSpPr>
          <a:xfrm>
            <a:off x="736025" y="5035389"/>
            <a:ext cx="308821" cy="305889"/>
            <a:chOff x="759032" y="1841178"/>
            <a:chExt cx="231616" cy="229417"/>
          </a:xfrm>
        </p:grpSpPr>
        <p:sp>
          <p:nvSpPr>
            <p:cNvPr id="259" name="Google Shape;259;p9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6" name="Google Shape;266;p9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9"/>
          <p:cNvGrpSpPr/>
          <p:nvPr/>
        </p:nvGrpSpPr>
        <p:grpSpPr>
          <a:xfrm rot="5400000">
            <a:off x="11047469" y="3985992"/>
            <a:ext cx="199916" cy="309899"/>
            <a:chOff x="1057526" y="3630461"/>
            <a:chExt cx="149937" cy="232424"/>
          </a:xfrm>
        </p:grpSpPr>
        <p:sp>
          <p:nvSpPr>
            <p:cNvPr id="269" name="Google Shape;269;p9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1" name="Google Shape;271;p9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10061320" y="59131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789148" y="60945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10886449" y="5341258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1000886" y="14000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73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 txBox="1">
            <a:spLocks noGrp="1"/>
          </p:cNvSpPr>
          <p:nvPr>
            <p:ph type="title" hasCustomPrompt="1"/>
          </p:nvPr>
        </p:nvSpPr>
        <p:spPr>
          <a:xfrm>
            <a:off x="1515767" y="1886133"/>
            <a:ext cx="9160400" cy="2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0" name="Google Shape;310;p11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11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2" name="Google Shape;312;p11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313" name="Google Shape;313;p11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0" name="Google Shape;320;p11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1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2" name="Google Shape;322;p11"/>
          <p:cNvGrpSpPr/>
          <p:nvPr/>
        </p:nvGrpSpPr>
        <p:grpSpPr>
          <a:xfrm rot="-5400000" flipH="1">
            <a:off x="725162" y="3985992"/>
            <a:ext cx="199916" cy="309899"/>
            <a:chOff x="1057526" y="3630461"/>
            <a:chExt cx="149937" cy="232424"/>
          </a:xfrm>
        </p:grpSpPr>
        <p:sp>
          <p:nvSpPr>
            <p:cNvPr id="323" name="Google Shape;323;p11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 flipH="1">
            <a:off x="10841713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1"/>
          <p:cNvSpPr txBox="1">
            <a:spLocks noGrp="1"/>
          </p:cNvSpPr>
          <p:nvPr>
            <p:ph type="subTitle" idx="1"/>
          </p:nvPr>
        </p:nvSpPr>
        <p:spPr>
          <a:xfrm>
            <a:off x="1511808" y="4072128"/>
            <a:ext cx="91604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89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028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2"/>
          </p:nvPr>
        </p:nvSpPr>
        <p:spPr>
          <a:xfrm>
            <a:off x="3167033" y="1816631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"/>
          </p:nvPr>
        </p:nvSpPr>
        <p:spPr>
          <a:xfrm>
            <a:off x="3167051" y="2265233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3"/>
          </p:nvPr>
        </p:nvSpPr>
        <p:spPr>
          <a:xfrm>
            <a:off x="3167033" y="3346333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4"/>
          </p:nvPr>
        </p:nvSpPr>
        <p:spPr>
          <a:xfrm>
            <a:off x="3167051" y="3795936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 idx="5"/>
          </p:nvPr>
        </p:nvSpPr>
        <p:spPr>
          <a:xfrm>
            <a:off x="3167033" y="4871633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6"/>
          </p:nvPr>
        </p:nvSpPr>
        <p:spPr>
          <a:xfrm>
            <a:off x="3167017" y="5321433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7" hasCustomPrompt="1"/>
          </p:nvPr>
        </p:nvSpPr>
        <p:spPr>
          <a:xfrm>
            <a:off x="2013151" y="2232033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8" hasCustomPrompt="1"/>
          </p:nvPr>
        </p:nvSpPr>
        <p:spPr>
          <a:xfrm>
            <a:off x="2013151" y="3762609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9" hasCustomPrompt="1"/>
          </p:nvPr>
        </p:nvSpPr>
        <p:spPr>
          <a:xfrm>
            <a:off x="2013184" y="5288200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13"/>
          </p:nvPr>
        </p:nvSpPr>
        <p:spPr>
          <a:xfrm>
            <a:off x="7347633" y="1816631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14"/>
          </p:nvPr>
        </p:nvSpPr>
        <p:spPr>
          <a:xfrm>
            <a:off x="7347651" y="2265233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15"/>
          </p:nvPr>
        </p:nvSpPr>
        <p:spPr>
          <a:xfrm>
            <a:off x="7347633" y="3346332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6"/>
          </p:nvPr>
        </p:nvSpPr>
        <p:spPr>
          <a:xfrm>
            <a:off x="7347651" y="3795936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17"/>
          </p:nvPr>
        </p:nvSpPr>
        <p:spPr>
          <a:xfrm>
            <a:off x="7347633" y="4871833"/>
            <a:ext cx="2831200" cy="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subTitle" idx="18"/>
          </p:nvPr>
        </p:nvSpPr>
        <p:spPr>
          <a:xfrm>
            <a:off x="7347617" y="5321433"/>
            <a:ext cx="2831200" cy="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19" hasCustomPrompt="1"/>
          </p:nvPr>
        </p:nvSpPr>
        <p:spPr>
          <a:xfrm>
            <a:off x="6193717" y="2232033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20" hasCustomPrompt="1"/>
          </p:nvPr>
        </p:nvSpPr>
        <p:spPr>
          <a:xfrm>
            <a:off x="6193717" y="3762609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title" idx="21" hasCustomPrompt="1"/>
          </p:nvPr>
        </p:nvSpPr>
        <p:spPr>
          <a:xfrm>
            <a:off x="6193751" y="5288200"/>
            <a:ext cx="11540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54" name="Google Shape;354;p13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3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6" name="Google Shape;356;p13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357" name="Google Shape;357;p1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4" name="Google Shape;364;p13"/>
          <p:cNvGrpSpPr/>
          <p:nvPr/>
        </p:nvGrpSpPr>
        <p:grpSpPr>
          <a:xfrm>
            <a:off x="736025" y="5035389"/>
            <a:ext cx="308821" cy="305889"/>
            <a:chOff x="759032" y="1841178"/>
            <a:chExt cx="231616" cy="229417"/>
          </a:xfrm>
        </p:grpSpPr>
        <p:sp>
          <p:nvSpPr>
            <p:cNvPr id="365" name="Google Shape;365;p13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2" name="Google Shape;372;p13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13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4" name="Google Shape;374;p13"/>
          <p:cNvGrpSpPr/>
          <p:nvPr/>
        </p:nvGrpSpPr>
        <p:grpSpPr>
          <a:xfrm rot="5400000">
            <a:off x="11047469" y="3985992"/>
            <a:ext cx="199916" cy="309899"/>
            <a:chOff x="1057526" y="3630461"/>
            <a:chExt cx="149937" cy="232424"/>
          </a:xfrm>
        </p:grpSpPr>
        <p:sp>
          <p:nvSpPr>
            <p:cNvPr id="375" name="Google Shape;375;p13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7" name="Google Shape;377;p13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13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13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13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13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13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13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53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6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6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2" name="Google Shape;462;p16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463" name="Google Shape;463;p1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0" name="Google Shape;470;p16"/>
          <p:cNvGrpSpPr/>
          <p:nvPr/>
        </p:nvGrpSpPr>
        <p:grpSpPr>
          <a:xfrm>
            <a:off x="431226" y="5035389"/>
            <a:ext cx="308821" cy="305889"/>
            <a:chOff x="759032" y="1841178"/>
            <a:chExt cx="231616" cy="229417"/>
          </a:xfrm>
        </p:grpSpPr>
        <p:sp>
          <p:nvSpPr>
            <p:cNvPr id="471" name="Google Shape;471;p1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8" name="Google Shape;478;p16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16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1" name="Google Shape;481;p16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6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6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4" name="Google Shape;484;p16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5" name="Google Shape;485;p16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6" name="Google Shape;486;p16"/>
          <p:cNvGrpSpPr/>
          <p:nvPr/>
        </p:nvGrpSpPr>
        <p:grpSpPr>
          <a:xfrm rot="5400000">
            <a:off x="11352269" y="3985992"/>
            <a:ext cx="199916" cy="309899"/>
            <a:chOff x="1057526" y="3630461"/>
            <a:chExt cx="149937" cy="232424"/>
          </a:xfrm>
        </p:grpSpPr>
        <p:sp>
          <p:nvSpPr>
            <p:cNvPr id="487" name="Google Shape;487;p1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9" name="Google Shape;489;p16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870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8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8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6" name="Google Shape;526;p18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527" name="Google Shape;527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8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535" name="Google Shape;535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2" name="Google Shape;542;p18"/>
          <p:cNvGrpSpPr/>
          <p:nvPr/>
        </p:nvGrpSpPr>
        <p:grpSpPr>
          <a:xfrm>
            <a:off x="586126" y="4833922"/>
            <a:ext cx="308821" cy="305889"/>
            <a:chOff x="759032" y="1841178"/>
            <a:chExt cx="231616" cy="229417"/>
          </a:xfrm>
        </p:grpSpPr>
        <p:sp>
          <p:nvSpPr>
            <p:cNvPr id="543" name="Google Shape;543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0" name="Google Shape;550;p18"/>
          <p:cNvGrpSpPr/>
          <p:nvPr/>
        </p:nvGrpSpPr>
        <p:grpSpPr>
          <a:xfrm>
            <a:off x="469202" y="2556431"/>
            <a:ext cx="199916" cy="309899"/>
            <a:chOff x="1057526" y="3630461"/>
            <a:chExt cx="149937" cy="232424"/>
          </a:xfrm>
        </p:grpSpPr>
        <p:sp>
          <p:nvSpPr>
            <p:cNvPr id="551" name="Google Shape;551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3" name="Google Shape;553;p18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554" name="Google Shape;554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6" name="Google Shape;556;p18"/>
          <p:cNvGrpSpPr/>
          <p:nvPr/>
        </p:nvGrpSpPr>
        <p:grpSpPr>
          <a:xfrm rot="5400000">
            <a:off x="7375719" y="5939092"/>
            <a:ext cx="199916" cy="309899"/>
            <a:chOff x="1057526" y="3630461"/>
            <a:chExt cx="149937" cy="232424"/>
          </a:xfrm>
        </p:grpSpPr>
        <p:sp>
          <p:nvSpPr>
            <p:cNvPr id="557" name="Google Shape;557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9" name="Google Shape;559;p18"/>
          <p:cNvSpPr/>
          <p:nvPr/>
        </p:nvSpPr>
        <p:spPr>
          <a:xfrm>
            <a:off x="2379736" y="6031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18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18"/>
          <p:cNvSpPr/>
          <p:nvPr/>
        </p:nvSpPr>
        <p:spPr>
          <a:xfrm>
            <a:off x="814585" y="556182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18"/>
          <p:cNvSpPr/>
          <p:nvPr/>
        </p:nvSpPr>
        <p:spPr>
          <a:xfrm>
            <a:off x="11699886" y="55540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32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6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26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6" name="Google Shape;796;p26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797" name="Google Shape;797;p2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4" name="Google Shape;804;p26"/>
          <p:cNvGrpSpPr/>
          <p:nvPr/>
        </p:nvGrpSpPr>
        <p:grpSpPr>
          <a:xfrm>
            <a:off x="736025" y="5035389"/>
            <a:ext cx="308821" cy="305889"/>
            <a:chOff x="759032" y="1841178"/>
            <a:chExt cx="231616" cy="229417"/>
          </a:xfrm>
        </p:grpSpPr>
        <p:sp>
          <p:nvSpPr>
            <p:cNvPr id="805" name="Google Shape;805;p26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6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6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6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6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2" name="Google Shape;812;p26"/>
          <p:cNvSpPr/>
          <p:nvPr/>
        </p:nvSpPr>
        <p:spPr>
          <a:xfrm>
            <a:off x="3652685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3" name="Google Shape;813;p26"/>
          <p:cNvSpPr/>
          <p:nvPr/>
        </p:nvSpPr>
        <p:spPr>
          <a:xfrm>
            <a:off x="9346301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4" name="Google Shape;814;p26"/>
          <p:cNvGrpSpPr/>
          <p:nvPr/>
        </p:nvGrpSpPr>
        <p:grpSpPr>
          <a:xfrm rot="5400000">
            <a:off x="11047469" y="3985992"/>
            <a:ext cx="199916" cy="309899"/>
            <a:chOff x="1057526" y="3630461"/>
            <a:chExt cx="149937" cy="232424"/>
          </a:xfrm>
        </p:grpSpPr>
        <p:sp>
          <p:nvSpPr>
            <p:cNvPr id="815" name="Google Shape;815;p26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6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7" name="Google Shape;817;p26"/>
          <p:cNvSpPr/>
          <p:nvPr/>
        </p:nvSpPr>
        <p:spPr>
          <a:xfrm>
            <a:off x="6195902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8" name="Google Shape;818;p26"/>
          <p:cNvSpPr/>
          <p:nvPr/>
        </p:nvSpPr>
        <p:spPr>
          <a:xfrm>
            <a:off x="10529620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26"/>
          <p:cNvSpPr/>
          <p:nvPr/>
        </p:nvSpPr>
        <p:spPr>
          <a:xfrm>
            <a:off x="11610453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0" name="Google Shape;820;p26"/>
          <p:cNvSpPr/>
          <p:nvPr/>
        </p:nvSpPr>
        <p:spPr>
          <a:xfrm>
            <a:off x="294135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1" name="Google Shape;821;p26"/>
          <p:cNvSpPr/>
          <p:nvPr/>
        </p:nvSpPr>
        <p:spPr>
          <a:xfrm>
            <a:off x="789148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26"/>
          <p:cNvSpPr/>
          <p:nvPr/>
        </p:nvSpPr>
        <p:spPr>
          <a:xfrm>
            <a:off x="11354749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26"/>
          <p:cNvSpPr/>
          <p:nvPr/>
        </p:nvSpPr>
        <p:spPr>
          <a:xfrm>
            <a:off x="1699920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58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7"/>
          <p:cNvSpPr/>
          <p:nvPr/>
        </p:nvSpPr>
        <p:spPr>
          <a:xfrm flipH="1">
            <a:off x="9905400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6" name="Google Shape;826;p27"/>
          <p:cNvSpPr/>
          <p:nvPr/>
        </p:nvSpPr>
        <p:spPr>
          <a:xfrm flipH="1">
            <a:off x="-586067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7" name="Google Shape;827;p27"/>
          <p:cNvGrpSpPr/>
          <p:nvPr/>
        </p:nvGrpSpPr>
        <p:grpSpPr>
          <a:xfrm flipH="1">
            <a:off x="142700" y="2376922"/>
            <a:ext cx="308821" cy="305889"/>
            <a:chOff x="759032" y="1841178"/>
            <a:chExt cx="231616" cy="229417"/>
          </a:xfrm>
        </p:grpSpPr>
        <p:sp>
          <p:nvSpPr>
            <p:cNvPr id="828" name="Google Shape;828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5" name="Google Shape;835;p27"/>
          <p:cNvGrpSpPr/>
          <p:nvPr/>
        </p:nvGrpSpPr>
        <p:grpSpPr>
          <a:xfrm flipH="1">
            <a:off x="10927700" y="5035389"/>
            <a:ext cx="308821" cy="305889"/>
            <a:chOff x="759032" y="1841178"/>
            <a:chExt cx="231616" cy="229417"/>
          </a:xfrm>
        </p:grpSpPr>
        <p:sp>
          <p:nvSpPr>
            <p:cNvPr id="836" name="Google Shape;836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3" name="Google Shape;843;p27"/>
          <p:cNvSpPr/>
          <p:nvPr/>
        </p:nvSpPr>
        <p:spPr>
          <a:xfrm flipH="1">
            <a:off x="8029061" y="6311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27"/>
          <p:cNvSpPr/>
          <p:nvPr/>
        </p:nvSpPr>
        <p:spPr>
          <a:xfrm flipH="1">
            <a:off x="2335445" y="2907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5" name="Google Shape;845;p27"/>
          <p:cNvGrpSpPr/>
          <p:nvPr/>
        </p:nvGrpSpPr>
        <p:grpSpPr>
          <a:xfrm rot="-5400000" flipH="1">
            <a:off x="725162" y="3985992"/>
            <a:ext cx="199916" cy="309899"/>
            <a:chOff x="1057526" y="3630461"/>
            <a:chExt cx="149937" cy="232424"/>
          </a:xfrm>
        </p:grpSpPr>
        <p:sp>
          <p:nvSpPr>
            <p:cNvPr id="846" name="Google Shape;846;p27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8" name="Google Shape;848;p27"/>
          <p:cNvSpPr/>
          <p:nvPr/>
        </p:nvSpPr>
        <p:spPr>
          <a:xfrm flipH="1">
            <a:off x="5646709" y="61961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27"/>
          <p:cNvSpPr/>
          <p:nvPr/>
        </p:nvSpPr>
        <p:spPr>
          <a:xfrm flipH="1">
            <a:off x="1312993" y="6320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27"/>
          <p:cNvSpPr/>
          <p:nvPr/>
        </p:nvSpPr>
        <p:spPr>
          <a:xfrm flipH="1">
            <a:off x="232160" y="13644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27"/>
          <p:cNvSpPr/>
          <p:nvPr/>
        </p:nvSpPr>
        <p:spPr>
          <a:xfrm flipH="1">
            <a:off x="11387612" y="2366048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27"/>
          <p:cNvSpPr/>
          <p:nvPr/>
        </p:nvSpPr>
        <p:spPr>
          <a:xfrm flipH="1">
            <a:off x="10841713" y="776791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27"/>
          <p:cNvSpPr/>
          <p:nvPr/>
        </p:nvSpPr>
        <p:spPr>
          <a:xfrm flipH="1">
            <a:off x="276113" y="5748825"/>
            <a:ext cx="341687" cy="327663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27"/>
          <p:cNvSpPr/>
          <p:nvPr/>
        </p:nvSpPr>
        <p:spPr>
          <a:xfrm flipH="1">
            <a:off x="10142693" y="290913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5" name="Google Shape;855;p27"/>
          <p:cNvGrpSpPr/>
          <p:nvPr/>
        </p:nvGrpSpPr>
        <p:grpSpPr>
          <a:xfrm rot="10800000">
            <a:off x="7644507" y="5719230"/>
            <a:ext cx="308821" cy="305889"/>
            <a:chOff x="759032" y="1841178"/>
            <a:chExt cx="231616" cy="229417"/>
          </a:xfrm>
        </p:grpSpPr>
        <p:sp>
          <p:nvSpPr>
            <p:cNvPr id="856" name="Google Shape;856;p27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47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6077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205F-BA0B-AAB6-07BA-AEA0303C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323" y="155892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7383A-7872-EADB-4833-23437CEB3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323" y="410527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C6CB-B992-01C7-9B73-5B0DFE81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2003-E09F-C989-6BB3-2AA0E948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913C-9824-F95B-B574-1C7E5F92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71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177D-4F64-AF33-3D45-9E29E07B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85" y="-212651"/>
            <a:ext cx="10515600" cy="1325563"/>
          </a:xfrm>
        </p:spPr>
        <p:txBody>
          <a:bodyPr>
            <a:normAutofit/>
          </a:bodyPr>
          <a:lstStyle>
            <a:lvl1pPr>
              <a:defRPr sz="4267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675CC-3F4E-4120-ED5B-AB371D45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06" y="1484671"/>
            <a:ext cx="11238271" cy="4692292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81FA1-FA6D-9DB8-38F0-BAE6B02E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F411-807F-E754-2750-3137EE2E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1F16F-882A-16B6-D30C-05F16EE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62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0168-0A2D-501A-5BFF-CE6E762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211E-A4A5-5BF5-C1FD-5B62A93A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B208-1B0F-2F27-FEB9-7E7BD181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B8525-4370-926D-4187-E0ABCBEA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9BAB-CA51-A461-5CE6-C0AA03DA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452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5858-83C9-4577-049D-C49BC079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82F5D-0FD5-5D86-52C9-69F89C7C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DEAA4-C42E-E582-6D9D-0801F75C1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7BB10-99A9-797B-CFA1-35EF3BA5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E549C-C674-8424-7306-B391B4A6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C63D7-DEBA-9958-88F8-57D4877F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17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0528-E691-FE0B-6ADA-BF907444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38641-157A-200C-E663-6ECB93FD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2E163-F1FA-1182-353C-5E7CABB4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3930F-0DB7-A275-3B57-CB30B51F1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011B4-95D0-21B5-2579-5D145C0B8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61933-7592-A652-DE9C-88EBC1A0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C3CCE-89CC-1810-8661-A075A4F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F9FCB-302E-D42C-A348-8257E888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32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F90F-F21C-0DB7-3742-E0F845E2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A7C76-7A87-F26F-8138-F27DA71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763AD-CD81-4423-41F3-69D8D313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68793-F8E2-BF24-5EAE-0F12CFD0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9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2B1CC-18BF-A887-1352-481B2E96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3477-A16D-654E-11FC-DC5F3648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941A-4AFF-EC81-EA45-B8E8D328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07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8C40-C24F-AA7C-85C5-02438B68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D596E-9EAB-01F3-965A-DF8D5D72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71CC-887C-5B04-889E-E88D610F8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A7159-437D-35F0-CC68-2BC29214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12A8D-B011-A85D-A1D1-5B9666FC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1CD85-A630-3705-217B-5E724443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53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8237-21F2-D047-D013-433748AE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59CB7-8703-2F86-D2BF-4BA36880C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0717A-FC1D-4C4E-B02B-B8534AAB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A2E9-E59B-265D-F591-B572151D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DFE4F-88DF-5CB8-4A91-82845AA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F64E2-3526-5465-51F4-4E8FF510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18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B2C1-22C6-94D3-9557-6F2EB6F8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A9EC0-2D4F-D9B1-CE1A-ED557406A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1D70-C774-23E0-8ECF-2902D85D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906B-2C57-29A2-00DA-91D0DC3D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227F9-7DC1-54D0-D938-BE3523A7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22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EA10C-353A-181A-844B-690A74FDA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0F422-F619-0F13-2E2D-740B7A509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C5713-461D-6823-BDF1-6B721CF1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822B-9241-FE1F-6D3B-A583EC4C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2DA60-8F60-971D-0960-4C01C8E2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759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1"/>
            <a:ext cx="118211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5" y="4014521"/>
            <a:ext cx="1208897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5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5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5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04945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2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55230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38151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3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051" indent="0">
              <a:buNone/>
              <a:defRPr sz="1799"/>
            </a:lvl2pPr>
            <a:lvl3pPr marL="914104" indent="0">
              <a:buNone/>
              <a:defRPr sz="1799"/>
            </a:lvl3pPr>
            <a:lvl4pPr marL="1371155" indent="0">
              <a:buNone/>
              <a:defRPr sz="1799"/>
            </a:lvl4pPr>
            <a:lvl5pPr marL="1828205" indent="0">
              <a:buNone/>
              <a:defRPr sz="179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03993" y="4486180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051" indent="0">
              <a:buNone/>
              <a:defRPr sz="1100"/>
            </a:lvl2pPr>
            <a:lvl3pPr marL="914104" indent="0">
              <a:buNone/>
              <a:defRPr sz="1100"/>
            </a:lvl3pPr>
            <a:lvl4pPr marL="1371155" indent="0">
              <a:buNone/>
              <a:defRPr sz="1100"/>
            </a:lvl4pPr>
            <a:lvl5pPr marL="1828205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222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20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8"/>
          <p:cNvSpPr/>
          <p:nvPr/>
        </p:nvSpPr>
        <p:spPr>
          <a:xfrm>
            <a:off x="-586067" y="580819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8"/>
          <p:cNvSpPr/>
          <p:nvPr/>
        </p:nvSpPr>
        <p:spPr>
          <a:xfrm>
            <a:off x="9905400" y="-480205"/>
            <a:ext cx="2653217" cy="1666823"/>
          </a:xfrm>
          <a:custGeom>
            <a:avLst/>
            <a:gdLst/>
            <a:ahLst/>
            <a:cxnLst/>
            <a:rect l="l" t="t" r="r" b="b"/>
            <a:pathLst>
              <a:path w="42456" h="26672" extrusionOk="0">
                <a:moveTo>
                  <a:pt x="17011" y="0"/>
                </a:moveTo>
                <a:cubicBezTo>
                  <a:pt x="16818" y="0"/>
                  <a:pt x="16624" y="20"/>
                  <a:pt x="16432" y="61"/>
                </a:cubicBezTo>
                <a:cubicBezTo>
                  <a:pt x="15526" y="258"/>
                  <a:pt x="14751" y="918"/>
                  <a:pt x="14224" y="1692"/>
                </a:cubicBezTo>
                <a:cubicBezTo>
                  <a:pt x="13482" y="2813"/>
                  <a:pt x="13136" y="4197"/>
                  <a:pt x="13284" y="5532"/>
                </a:cubicBezTo>
                <a:cubicBezTo>
                  <a:pt x="12532" y="4255"/>
                  <a:pt x="11108" y="3332"/>
                  <a:pt x="9653" y="3332"/>
                </a:cubicBezTo>
                <a:cubicBezTo>
                  <a:pt x="9418" y="3332"/>
                  <a:pt x="9183" y="3356"/>
                  <a:pt x="8950" y="3406"/>
                </a:cubicBezTo>
                <a:cubicBezTo>
                  <a:pt x="7285" y="3769"/>
                  <a:pt x="6033" y="5730"/>
                  <a:pt x="6708" y="7312"/>
                </a:cubicBezTo>
                <a:cubicBezTo>
                  <a:pt x="5995" y="6844"/>
                  <a:pt x="5133" y="6605"/>
                  <a:pt x="4278" y="6605"/>
                </a:cubicBezTo>
                <a:cubicBezTo>
                  <a:pt x="3177" y="6605"/>
                  <a:pt x="2087" y="7000"/>
                  <a:pt x="1336" y="7807"/>
                </a:cubicBezTo>
                <a:cubicBezTo>
                  <a:pt x="1" y="9224"/>
                  <a:pt x="165" y="11861"/>
                  <a:pt x="1813" y="12916"/>
                </a:cubicBezTo>
                <a:cubicBezTo>
                  <a:pt x="2621" y="13443"/>
                  <a:pt x="3610" y="13559"/>
                  <a:pt x="4566" y="13658"/>
                </a:cubicBezTo>
                <a:cubicBezTo>
                  <a:pt x="3692" y="14053"/>
                  <a:pt x="2918" y="14646"/>
                  <a:pt x="2308" y="15372"/>
                </a:cubicBezTo>
                <a:cubicBezTo>
                  <a:pt x="1863" y="15899"/>
                  <a:pt x="1500" y="16575"/>
                  <a:pt x="1649" y="17250"/>
                </a:cubicBezTo>
                <a:cubicBezTo>
                  <a:pt x="1830" y="18009"/>
                  <a:pt x="2654" y="18470"/>
                  <a:pt x="3429" y="18503"/>
                </a:cubicBezTo>
                <a:cubicBezTo>
                  <a:pt x="3468" y="18505"/>
                  <a:pt x="3508" y="18506"/>
                  <a:pt x="3548" y="18506"/>
                </a:cubicBezTo>
                <a:cubicBezTo>
                  <a:pt x="4279" y="18506"/>
                  <a:pt x="4982" y="18224"/>
                  <a:pt x="5670" y="17943"/>
                </a:cubicBezTo>
                <a:lnTo>
                  <a:pt x="5670" y="17943"/>
                </a:lnTo>
                <a:cubicBezTo>
                  <a:pt x="5159" y="18569"/>
                  <a:pt x="4615" y="19245"/>
                  <a:pt x="4483" y="20036"/>
                </a:cubicBezTo>
                <a:cubicBezTo>
                  <a:pt x="4352" y="20843"/>
                  <a:pt x="4797" y="21799"/>
                  <a:pt x="5588" y="21915"/>
                </a:cubicBezTo>
                <a:cubicBezTo>
                  <a:pt x="5656" y="21925"/>
                  <a:pt x="5723" y="21929"/>
                  <a:pt x="5789" y="21929"/>
                </a:cubicBezTo>
                <a:cubicBezTo>
                  <a:pt x="6046" y="21929"/>
                  <a:pt x="6295" y="21861"/>
                  <a:pt x="6544" y="21783"/>
                </a:cubicBezTo>
                <a:cubicBezTo>
                  <a:pt x="7180" y="21560"/>
                  <a:pt x="7769" y="21230"/>
                  <a:pt x="8299" y="20822"/>
                </a:cubicBezTo>
                <a:lnTo>
                  <a:pt x="8299" y="20822"/>
                </a:lnTo>
                <a:cubicBezTo>
                  <a:pt x="7531" y="21452"/>
                  <a:pt x="7516" y="22757"/>
                  <a:pt x="8175" y="23513"/>
                </a:cubicBezTo>
                <a:cubicBezTo>
                  <a:pt x="8629" y="24033"/>
                  <a:pt x="9321" y="24286"/>
                  <a:pt x="10016" y="24286"/>
                </a:cubicBezTo>
                <a:cubicBezTo>
                  <a:pt x="10355" y="24286"/>
                  <a:pt x="10696" y="24226"/>
                  <a:pt x="11010" y="24107"/>
                </a:cubicBezTo>
                <a:cubicBezTo>
                  <a:pt x="11982" y="23744"/>
                  <a:pt x="12708" y="22903"/>
                  <a:pt x="13120" y="21964"/>
                </a:cubicBezTo>
                <a:cubicBezTo>
                  <a:pt x="13317" y="23282"/>
                  <a:pt x="13828" y="24535"/>
                  <a:pt x="14636" y="25590"/>
                </a:cubicBezTo>
                <a:cubicBezTo>
                  <a:pt x="14982" y="26051"/>
                  <a:pt x="15427" y="26496"/>
                  <a:pt x="16004" y="26628"/>
                </a:cubicBezTo>
                <a:cubicBezTo>
                  <a:pt x="16127" y="26658"/>
                  <a:pt x="16249" y="26671"/>
                  <a:pt x="16372" y="26671"/>
                </a:cubicBezTo>
                <a:cubicBezTo>
                  <a:pt x="17069" y="26671"/>
                  <a:pt x="17743" y="26224"/>
                  <a:pt x="18262" y="25705"/>
                </a:cubicBezTo>
                <a:cubicBezTo>
                  <a:pt x="18871" y="25095"/>
                  <a:pt x="19382" y="24354"/>
                  <a:pt x="19745" y="23563"/>
                </a:cubicBezTo>
                <a:cubicBezTo>
                  <a:pt x="20239" y="24387"/>
                  <a:pt x="20915" y="25112"/>
                  <a:pt x="21706" y="25623"/>
                </a:cubicBezTo>
                <a:cubicBezTo>
                  <a:pt x="22584" y="26201"/>
                  <a:pt x="23637" y="26522"/>
                  <a:pt x="24677" y="26522"/>
                </a:cubicBezTo>
                <a:cubicBezTo>
                  <a:pt x="25238" y="26522"/>
                  <a:pt x="25796" y="26429"/>
                  <a:pt x="26321" y="26233"/>
                </a:cubicBezTo>
                <a:cubicBezTo>
                  <a:pt x="27821" y="25672"/>
                  <a:pt x="29007" y="24222"/>
                  <a:pt x="29090" y="22623"/>
                </a:cubicBezTo>
                <a:cubicBezTo>
                  <a:pt x="29518" y="23447"/>
                  <a:pt x="29568" y="24502"/>
                  <a:pt x="30194" y="25194"/>
                </a:cubicBezTo>
                <a:cubicBezTo>
                  <a:pt x="30579" y="25610"/>
                  <a:pt x="31146" y="25820"/>
                  <a:pt x="31713" y="25820"/>
                </a:cubicBezTo>
                <a:cubicBezTo>
                  <a:pt x="32067" y="25820"/>
                  <a:pt x="32422" y="25738"/>
                  <a:pt x="32732" y="25573"/>
                </a:cubicBezTo>
                <a:cubicBezTo>
                  <a:pt x="33556" y="25161"/>
                  <a:pt x="34084" y="24271"/>
                  <a:pt x="34215" y="23365"/>
                </a:cubicBezTo>
                <a:cubicBezTo>
                  <a:pt x="34521" y="23976"/>
                  <a:pt x="35016" y="24635"/>
                  <a:pt x="35698" y="24635"/>
                </a:cubicBezTo>
                <a:cubicBezTo>
                  <a:pt x="35715" y="24635"/>
                  <a:pt x="35731" y="24635"/>
                  <a:pt x="35748" y="24634"/>
                </a:cubicBezTo>
                <a:cubicBezTo>
                  <a:pt x="36309" y="24601"/>
                  <a:pt x="36737" y="24090"/>
                  <a:pt x="36869" y="23546"/>
                </a:cubicBezTo>
                <a:cubicBezTo>
                  <a:pt x="37001" y="23002"/>
                  <a:pt x="36902" y="22442"/>
                  <a:pt x="36786" y="21898"/>
                </a:cubicBezTo>
                <a:lnTo>
                  <a:pt x="36786" y="21898"/>
                </a:lnTo>
                <a:cubicBezTo>
                  <a:pt x="37066" y="22489"/>
                  <a:pt x="37724" y="22835"/>
                  <a:pt x="38372" y="22835"/>
                </a:cubicBezTo>
                <a:cubicBezTo>
                  <a:pt x="38717" y="22835"/>
                  <a:pt x="39060" y="22737"/>
                  <a:pt x="39341" y="22524"/>
                </a:cubicBezTo>
                <a:cubicBezTo>
                  <a:pt x="40132" y="21915"/>
                  <a:pt x="40149" y="20530"/>
                  <a:pt x="39374" y="19904"/>
                </a:cubicBezTo>
                <a:cubicBezTo>
                  <a:pt x="40429" y="19756"/>
                  <a:pt x="41319" y="18800"/>
                  <a:pt x="41401" y="17745"/>
                </a:cubicBezTo>
                <a:cubicBezTo>
                  <a:pt x="41484" y="16674"/>
                  <a:pt x="40758" y="15602"/>
                  <a:pt x="39737" y="15289"/>
                </a:cubicBezTo>
                <a:cubicBezTo>
                  <a:pt x="40660" y="14646"/>
                  <a:pt x="41566" y="13905"/>
                  <a:pt x="42011" y="12866"/>
                </a:cubicBezTo>
                <a:cubicBezTo>
                  <a:pt x="42456" y="11845"/>
                  <a:pt x="42308" y="10477"/>
                  <a:pt x="41401" y="9817"/>
                </a:cubicBezTo>
                <a:cubicBezTo>
                  <a:pt x="41025" y="9557"/>
                  <a:pt x="40570" y="9443"/>
                  <a:pt x="40109" y="9443"/>
                </a:cubicBezTo>
                <a:cubicBezTo>
                  <a:pt x="39781" y="9443"/>
                  <a:pt x="39451" y="9501"/>
                  <a:pt x="39143" y="9603"/>
                </a:cubicBezTo>
                <a:cubicBezTo>
                  <a:pt x="38402" y="9867"/>
                  <a:pt x="37775" y="10361"/>
                  <a:pt x="37198" y="10889"/>
                </a:cubicBezTo>
                <a:cubicBezTo>
                  <a:pt x="37973" y="9817"/>
                  <a:pt x="38270" y="8400"/>
                  <a:pt x="37973" y="7098"/>
                </a:cubicBezTo>
                <a:cubicBezTo>
                  <a:pt x="37792" y="6258"/>
                  <a:pt x="37264" y="5384"/>
                  <a:pt x="36407" y="5203"/>
                </a:cubicBezTo>
                <a:cubicBezTo>
                  <a:pt x="36303" y="5181"/>
                  <a:pt x="36199" y="5171"/>
                  <a:pt x="36097" y="5171"/>
                </a:cubicBezTo>
                <a:cubicBezTo>
                  <a:pt x="35261" y="5171"/>
                  <a:pt x="34497" y="5850"/>
                  <a:pt x="33968" y="6554"/>
                </a:cubicBezTo>
                <a:cubicBezTo>
                  <a:pt x="34265" y="5780"/>
                  <a:pt x="34562" y="4972"/>
                  <a:pt x="34529" y="4148"/>
                </a:cubicBezTo>
                <a:cubicBezTo>
                  <a:pt x="34512" y="3307"/>
                  <a:pt x="34084" y="2434"/>
                  <a:pt x="33309" y="2137"/>
                </a:cubicBezTo>
                <a:cubicBezTo>
                  <a:pt x="33111" y="2059"/>
                  <a:pt x="32904" y="2023"/>
                  <a:pt x="32694" y="2023"/>
                </a:cubicBezTo>
                <a:cubicBezTo>
                  <a:pt x="32151" y="2023"/>
                  <a:pt x="31594" y="2263"/>
                  <a:pt x="31166" y="2632"/>
                </a:cubicBezTo>
                <a:cubicBezTo>
                  <a:pt x="30573" y="3126"/>
                  <a:pt x="30194" y="3818"/>
                  <a:pt x="29815" y="4494"/>
                </a:cubicBezTo>
                <a:cubicBezTo>
                  <a:pt x="29980" y="3703"/>
                  <a:pt x="29683" y="2879"/>
                  <a:pt x="29205" y="2220"/>
                </a:cubicBezTo>
                <a:cubicBezTo>
                  <a:pt x="28339" y="1033"/>
                  <a:pt x="26871" y="319"/>
                  <a:pt x="25400" y="319"/>
                </a:cubicBezTo>
                <a:cubicBezTo>
                  <a:pt x="25134" y="319"/>
                  <a:pt x="24869" y="342"/>
                  <a:pt x="24607" y="390"/>
                </a:cubicBezTo>
                <a:cubicBezTo>
                  <a:pt x="24080" y="489"/>
                  <a:pt x="23552" y="703"/>
                  <a:pt x="23091" y="984"/>
                </a:cubicBezTo>
                <a:cubicBezTo>
                  <a:pt x="22217" y="1528"/>
                  <a:pt x="21508" y="2352"/>
                  <a:pt x="21146" y="3307"/>
                </a:cubicBezTo>
                <a:cubicBezTo>
                  <a:pt x="20651" y="2401"/>
                  <a:pt x="20075" y="1495"/>
                  <a:pt x="19267" y="852"/>
                </a:cubicBezTo>
                <a:cubicBezTo>
                  <a:pt x="18627" y="345"/>
                  <a:pt x="17826" y="0"/>
                  <a:pt x="170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6" name="Google Shape;526;p18"/>
          <p:cNvGrpSpPr/>
          <p:nvPr/>
        </p:nvGrpSpPr>
        <p:grpSpPr>
          <a:xfrm>
            <a:off x="11521026" y="2376922"/>
            <a:ext cx="308821" cy="305889"/>
            <a:chOff x="759032" y="1841178"/>
            <a:chExt cx="231616" cy="229417"/>
          </a:xfrm>
        </p:grpSpPr>
        <p:sp>
          <p:nvSpPr>
            <p:cNvPr id="527" name="Google Shape;527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8"/>
          <p:cNvGrpSpPr/>
          <p:nvPr/>
        </p:nvGrpSpPr>
        <p:grpSpPr>
          <a:xfrm>
            <a:off x="8694592" y="6105489"/>
            <a:ext cx="308821" cy="305889"/>
            <a:chOff x="759032" y="1841178"/>
            <a:chExt cx="231616" cy="229417"/>
          </a:xfrm>
        </p:grpSpPr>
        <p:sp>
          <p:nvSpPr>
            <p:cNvPr id="535" name="Google Shape;535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2" name="Google Shape;542;p18"/>
          <p:cNvGrpSpPr/>
          <p:nvPr/>
        </p:nvGrpSpPr>
        <p:grpSpPr>
          <a:xfrm>
            <a:off x="586126" y="4833922"/>
            <a:ext cx="308821" cy="305889"/>
            <a:chOff x="759032" y="1841178"/>
            <a:chExt cx="231616" cy="229417"/>
          </a:xfrm>
        </p:grpSpPr>
        <p:sp>
          <p:nvSpPr>
            <p:cNvPr id="543" name="Google Shape;543;p1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18"/>
          <p:cNvGrpSpPr/>
          <p:nvPr/>
        </p:nvGrpSpPr>
        <p:grpSpPr>
          <a:xfrm>
            <a:off x="469202" y="2556431"/>
            <a:ext cx="199916" cy="309899"/>
            <a:chOff x="1057526" y="3630461"/>
            <a:chExt cx="149937" cy="232424"/>
          </a:xfrm>
        </p:grpSpPr>
        <p:sp>
          <p:nvSpPr>
            <p:cNvPr id="551" name="Google Shape;551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" name="Google Shape;553;p18"/>
          <p:cNvGrpSpPr/>
          <p:nvPr/>
        </p:nvGrpSpPr>
        <p:grpSpPr>
          <a:xfrm rot="5400000">
            <a:off x="11521002" y="3597559"/>
            <a:ext cx="199916" cy="309899"/>
            <a:chOff x="1057526" y="3630461"/>
            <a:chExt cx="149937" cy="232424"/>
          </a:xfrm>
        </p:grpSpPr>
        <p:sp>
          <p:nvSpPr>
            <p:cNvPr id="554" name="Google Shape;554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6" name="Google Shape;556;p18"/>
          <p:cNvGrpSpPr/>
          <p:nvPr/>
        </p:nvGrpSpPr>
        <p:grpSpPr>
          <a:xfrm rot="5400000">
            <a:off x="7375719" y="5939092"/>
            <a:ext cx="199916" cy="309899"/>
            <a:chOff x="1057526" y="3630461"/>
            <a:chExt cx="149937" cy="232424"/>
          </a:xfrm>
        </p:grpSpPr>
        <p:sp>
          <p:nvSpPr>
            <p:cNvPr id="557" name="Google Shape;557;p18"/>
            <p:cNvSpPr/>
            <p:nvPr/>
          </p:nvSpPr>
          <p:spPr>
            <a:xfrm>
              <a:off x="1057526" y="3630461"/>
              <a:ext cx="149937" cy="232424"/>
            </a:xfrm>
            <a:custGeom>
              <a:avLst/>
              <a:gdLst/>
              <a:ahLst/>
              <a:cxnLst/>
              <a:rect l="l" t="t" r="r" b="b"/>
              <a:pathLst>
                <a:path w="4637" h="7188" extrusionOk="0">
                  <a:moveTo>
                    <a:pt x="2085" y="463"/>
                  </a:moveTo>
                  <a:lnTo>
                    <a:pt x="2085" y="463"/>
                  </a:lnTo>
                  <a:cubicBezTo>
                    <a:pt x="2098" y="489"/>
                    <a:pt x="2130" y="525"/>
                    <a:pt x="2130" y="538"/>
                  </a:cubicBezTo>
                  <a:cubicBezTo>
                    <a:pt x="2170" y="597"/>
                    <a:pt x="2209" y="697"/>
                    <a:pt x="2229" y="776"/>
                  </a:cubicBezTo>
                  <a:cubicBezTo>
                    <a:pt x="2289" y="955"/>
                    <a:pt x="2349" y="1134"/>
                    <a:pt x="2389" y="1333"/>
                  </a:cubicBezTo>
                  <a:cubicBezTo>
                    <a:pt x="2428" y="1512"/>
                    <a:pt x="2428" y="1691"/>
                    <a:pt x="2428" y="1890"/>
                  </a:cubicBezTo>
                  <a:cubicBezTo>
                    <a:pt x="2428" y="2050"/>
                    <a:pt x="2389" y="2229"/>
                    <a:pt x="2428" y="2388"/>
                  </a:cubicBezTo>
                  <a:cubicBezTo>
                    <a:pt x="2445" y="2486"/>
                    <a:pt x="2542" y="2557"/>
                    <a:pt x="2642" y="2557"/>
                  </a:cubicBezTo>
                  <a:cubicBezTo>
                    <a:pt x="2664" y="2557"/>
                    <a:pt x="2686" y="2554"/>
                    <a:pt x="2707" y="2547"/>
                  </a:cubicBezTo>
                  <a:cubicBezTo>
                    <a:pt x="2846" y="2487"/>
                    <a:pt x="2926" y="2368"/>
                    <a:pt x="3065" y="2308"/>
                  </a:cubicBezTo>
                  <a:cubicBezTo>
                    <a:pt x="3185" y="2274"/>
                    <a:pt x="3305" y="2225"/>
                    <a:pt x="3438" y="2225"/>
                  </a:cubicBezTo>
                  <a:cubicBezTo>
                    <a:pt x="3460" y="2225"/>
                    <a:pt x="3481" y="2226"/>
                    <a:pt x="3503" y="2229"/>
                  </a:cubicBezTo>
                  <a:cubicBezTo>
                    <a:pt x="3722" y="2268"/>
                    <a:pt x="3960" y="2348"/>
                    <a:pt x="4100" y="2547"/>
                  </a:cubicBezTo>
                  <a:cubicBezTo>
                    <a:pt x="4119" y="2607"/>
                    <a:pt x="4199" y="2686"/>
                    <a:pt x="4199" y="2746"/>
                  </a:cubicBezTo>
                  <a:cubicBezTo>
                    <a:pt x="4199" y="2786"/>
                    <a:pt x="4159" y="2845"/>
                    <a:pt x="4139" y="2885"/>
                  </a:cubicBezTo>
                  <a:cubicBezTo>
                    <a:pt x="4080" y="2985"/>
                    <a:pt x="4000" y="3044"/>
                    <a:pt x="3901" y="3104"/>
                  </a:cubicBezTo>
                  <a:cubicBezTo>
                    <a:pt x="3602" y="3243"/>
                    <a:pt x="3244" y="3283"/>
                    <a:pt x="2906" y="3283"/>
                  </a:cubicBezTo>
                  <a:cubicBezTo>
                    <a:pt x="2707" y="3283"/>
                    <a:pt x="2647" y="3522"/>
                    <a:pt x="2767" y="3641"/>
                  </a:cubicBezTo>
                  <a:cubicBezTo>
                    <a:pt x="2851" y="3759"/>
                    <a:pt x="2963" y="3820"/>
                    <a:pt x="3080" y="3896"/>
                  </a:cubicBezTo>
                  <a:lnTo>
                    <a:pt x="3080" y="3896"/>
                  </a:lnTo>
                  <a:cubicBezTo>
                    <a:pt x="3082" y="3897"/>
                    <a:pt x="3083" y="3899"/>
                    <a:pt x="3085" y="3900"/>
                  </a:cubicBezTo>
                  <a:cubicBezTo>
                    <a:pt x="3344" y="4099"/>
                    <a:pt x="3562" y="4338"/>
                    <a:pt x="3722" y="4616"/>
                  </a:cubicBezTo>
                  <a:cubicBezTo>
                    <a:pt x="3781" y="4755"/>
                    <a:pt x="3861" y="4915"/>
                    <a:pt x="3901" y="5054"/>
                  </a:cubicBezTo>
                  <a:cubicBezTo>
                    <a:pt x="3921" y="5114"/>
                    <a:pt x="3960" y="5193"/>
                    <a:pt x="3940" y="5253"/>
                  </a:cubicBezTo>
                  <a:cubicBezTo>
                    <a:pt x="3921" y="5332"/>
                    <a:pt x="3901" y="5352"/>
                    <a:pt x="3901" y="5352"/>
                  </a:cubicBezTo>
                  <a:cubicBezTo>
                    <a:pt x="3821" y="5352"/>
                    <a:pt x="3722" y="5273"/>
                    <a:pt x="3642" y="5233"/>
                  </a:cubicBezTo>
                  <a:cubicBezTo>
                    <a:pt x="3562" y="5173"/>
                    <a:pt x="3443" y="5134"/>
                    <a:pt x="3344" y="5074"/>
                  </a:cubicBezTo>
                  <a:cubicBezTo>
                    <a:pt x="3268" y="5020"/>
                    <a:pt x="3121" y="4930"/>
                    <a:pt x="3003" y="4824"/>
                  </a:cubicBezTo>
                  <a:lnTo>
                    <a:pt x="3003" y="4824"/>
                  </a:lnTo>
                  <a:cubicBezTo>
                    <a:pt x="2951" y="4682"/>
                    <a:pt x="2888" y="4550"/>
                    <a:pt x="2806" y="4437"/>
                  </a:cubicBezTo>
                  <a:cubicBezTo>
                    <a:pt x="2758" y="4365"/>
                    <a:pt x="2685" y="4332"/>
                    <a:pt x="2614" y="4332"/>
                  </a:cubicBezTo>
                  <a:cubicBezTo>
                    <a:pt x="2508" y="4332"/>
                    <a:pt x="2408" y="4406"/>
                    <a:pt x="2408" y="4537"/>
                  </a:cubicBezTo>
                  <a:cubicBezTo>
                    <a:pt x="2399" y="4722"/>
                    <a:pt x="2481" y="4877"/>
                    <a:pt x="2598" y="5010"/>
                  </a:cubicBezTo>
                  <a:lnTo>
                    <a:pt x="2598" y="5010"/>
                  </a:lnTo>
                  <a:cubicBezTo>
                    <a:pt x="2654" y="5169"/>
                    <a:pt x="2694" y="5337"/>
                    <a:pt x="2727" y="5492"/>
                  </a:cubicBezTo>
                  <a:cubicBezTo>
                    <a:pt x="2786" y="5790"/>
                    <a:pt x="2906" y="6188"/>
                    <a:pt x="2806" y="6486"/>
                  </a:cubicBezTo>
                  <a:cubicBezTo>
                    <a:pt x="2789" y="6573"/>
                    <a:pt x="2711" y="6736"/>
                    <a:pt x="2612" y="6736"/>
                  </a:cubicBezTo>
                  <a:cubicBezTo>
                    <a:pt x="2597" y="6736"/>
                    <a:pt x="2583" y="6733"/>
                    <a:pt x="2568" y="6725"/>
                  </a:cubicBezTo>
                  <a:cubicBezTo>
                    <a:pt x="2468" y="6666"/>
                    <a:pt x="2408" y="6467"/>
                    <a:pt x="2369" y="6367"/>
                  </a:cubicBezTo>
                  <a:cubicBezTo>
                    <a:pt x="2249" y="6029"/>
                    <a:pt x="2249" y="5671"/>
                    <a:pt x="2249" y="5313"/>
                  </a:cubicBezTo>
                  <a:cubicBezTo>
                    <a:pt x="2249" y="5102"/>
                    <a:pt x="2304" y="4654"/>
                    <a:pt x="2009" y="4654"/>
                  </a:cubicBezTo>
                  <a:cubicBezTo>
                    <a:pt x="1997" y="4654"/>
                    <a:pt x="1984" y="4654"/>
                    <a:pt x="1971" y="4656"/>
                  </a:cubicBezTo>
                  <a:cubicBezTo>
                    <a:pt x="1871" y="4676"/>
                    <a:pt x="1792" y="4736"/>
                    <a:pt x="1732" y="4795"/>
                  </a:cubicBezTo>
                  <a:cubicBezTo>
                    <a:pt x="1613" y="4915"/>
                    <a:pt x="1493" y="5034"/>
                    <a:pt x="1354" y="5114"/>
                  </a:cubicBezTo>
                  <a:cubicBezTo>
                    <a:pt x="1224" y="5211"/>
                    <a:pt x="1014" y="5309"/>
                    <a:pt x="834" y="5309"/>
                  </a:cubicBezTo>
                  <a:cubicBezTo>
                    <a:pt x="793" y="5309"/>
                    <a:pt x="754" y="5304"/>
                    <a:pt x="717" y="5293"/>
                  </a:cubicBezTo>
                  <a:cubicBezTo>
                    <a:pt x="459" y="5213"/>
                    <a:pt x="538" y="4815"/>
                    <a:pt x="598" y="4616"/>
                  </a:cubicBezTo>
                  <a:cubicBezTo>
                    <a:pt x="677" y="4437"/>
                    <a:pt x="797" y="4278"/>
                    <a:pt x="916" y="4139"/>
                  </a:cubicBezTo>
                  <a:cubicBezTo>
                    <a:pt x="1016" y="4019"/>
                    <a:pt x="1155" y="3860"/>
                    <a:pt x="1294" y="3781"/>
                  </a:cubicBezTo>
                  <a:cubicBezTo>
                    <a:pt x="1533" y="3621"/>
                    <a:pt x="1871" y="3661"/>
                    <a:pt x="1971" y="3343"/>
                  </a:cubicBezTo>
                  <a:cubicBezTo>
                    <a:pt x="1991" y="3283"/>
                    <a:pt x="1971" y="3184"/>
                    <a:pt x="1911" y="3144"/>
                  </a:cubicBezTo>
                  <a:cubicBezTo>
                    <a:pt x="1792" y="3025"/>
                    <a:pt x="1692" y="2905"/>
                    <a:pt x="1553" y="2826"/>
                  </a:cubicBezTo>
                  <a:cubicBezTo>
                    <a:pt x="1414" y="2726"/>
                    <a:pt x="1294" y="2647"/>
                    <a:pt x="1195" y="2507"/>
                  </a:cubicBezTo>
                  <a:cubicBezTo>
                    <a:pt x="1055" y="2308"/>
                    <a:pt x="876" y="2129"/>
                    <a:pt x="797" y="1890"/>
                  </a:cubicBezTo>
                  <a:cubicBezTo>
                    <a:pt x="711" y="1701"/>
                    <a:pt x="699" y="1453"/>
                    <a:pt x="916" y="1453"/>
                  </a:cubicBezTo>
                  <a:cubicBezTo>
                    <a:pt x="950" y="1453"/>
                    <a:pt x="990" y="1459"/>
                    <a:pt x="1036" y="1473"/>
                  </a:cubicBezTo>
                  <a:cubicBezTo>
                    <a:pt x="1195" y="1512"/>
                    <a:pt x="1374" y="1632"/>
                    <a:pt x="1513" y="1751"/>
                  </a:cubicBezTo>
                  <a:cubicBezTo>
                    <a:pt x="1652" y="1890"/>
                    <a:pt x="1692" y="2050"/>
                    <a:pt x="1792" y="2189"/>
                  </a:cubicBezTo>
                  <a:cubicBezTo>
                    <a:pt x="1841" y="2263"/>
                    <a:pt x="1911" y="2293"/>
                    <a:pt x="1979" y="2293"/>
                  </a:cubicBezTo>
                  <a:cubicBezTo>
                    <a:pt x="2133" y="2293"/>
                    <a:pt x="2280" y="2141"/>
                    <a:pt x="2170" y="1990"/>
                  </a:cubicBezTo>
                  <a:cubicBezTo>
                    <a:pt x="2152" y="1962"/>
                    <a:pt x="2135" y="1935"/>
                    <a:pt x="2119" y="1908"/>
                  </a:cubicBezTo>
                  <a:lnTo>
                    <a:pt x="2119" y="1908"/>
                  </a:lnTo>
                  <a:cubicBezTo>
                    <a:pt x="2002" y="1681"/>
                    <a:pt x="1968" y="1346"/>
                    <a:pt x="1951" y="1134"/>
                  </a:cubicBezTo>
                  <a:cubicBezTo>
                    <a:pt x="1951" y="975"/>
                    <a:pt x="1971" y="836"/>
                    <a:pt x="1991" y="697"/>
                  </a:cubicBezTo>
                  <a:cubicBezTo>
                    <a:pt x="2010" y="637"/>
                    <a:pt x="2030" y="577"/>
                    <a:pt x="2050" y="518"/>
                  </a:cubicBezTo>
                  <a:cubicBezTo>
                    <a:pt x="2060" y="498"/>
                    <a:pt x="2075" y="478"/>
                    <a:pt x="2085" y="463"/>
                  </a:cubicBezTo>
                  <a:close/>
                  <a:moveTo>
                    <a:pt x="2099" y="0"/>
                  </a:moveTo>
                  <a:cubicBezTo>
                    <a:pt x="2047" y="0"/>
                    <a:pt x="1991" y="13"/>
                    <a:pt x="1931" y="40"/>
                  </a:cubicBezTo>
                  <a:cubicBezTo>
                    <a:pt x="1613" y="179"/>
                    <a:pt x="1553" y="637"/>
                    <a:pt x="1533" y="935"/>
                  </a:cubicBezTo>
                  <a:cubicBezTo>
                    <a:pt x="1525" y="1033"/>
                    <a:pt x="1526" y="1128"/>
                    <a:pt x="1534" y="1222"/>
                  </a:cubicBezTo>
                  <a:lnTo>
                    <a:pt x="1534" y="1222"/>
                  </a:lnTo>
                  <a:cubicBezTo>
                    <a:pt x="1402" y="1139"/>
                    <a:pt x="1262" y="1072"/>
                    <a:pt x="1115" y="1035"/>
                  </a:cubicBezTo>
                  <a:cubicBezTo>
                    <a:pt x="1057" y="1020"/>
                    <a:pt x="998" y="1012"/>
                    <a:pt x="940" y="1012"/>
                  </a:cubicBezTo>
                  <a:cubicBezTo>
                    <a:pt x="618" y="1012"/>
                    <a:pt x="316" y="1235"/>
                    <a:pt x="299" y="1572"/>
                  </a:cubicBezTo>
                  <a:cubicBezTo>
                    <a:pt x="260" y="1930"/>
                    <a:pt x="478" y="2268"/>
                    <a:pt x="677" y="2547"/>
                  </a:cubicBezTo>
                  <a:cubicBezTo>
                    <a:pt x="797" y="2706"/>
                    <a:pt x="916" y="2885"/>
                    <a:pt x="1075" y="3005"/>
                  </a:cubicBezTo>
                  <a:cubicBezTo>
                    <a:pt x="1155" y="3084"/>
                    <a:pt x="1254" y="3124"/>
                    <a:pt x="1334" y="3184"/>
                  </a:cubicBezTo>
                  <a:cubicBezTo>
                    <a:pt x="1366" y="3209"/>
                    <a:pt x="1395" y="3237"/>
                    <a:pt x="1424" y="3265"/>
                  </a:cubicBezTo>
                  <a:lnTo>
                    <a:pt x="1424" y="3265"/>
                  </a:lnTo>
                  <a:cubicBezTo>
                    <a:pt x="1391" y="3275"/>
                    <a:pt x="1361" y="3283"/>
                    <a:pt x="1354" y="3283"/>
                  </a:cubicBezTo>
                  <a:cubicBezTo>
                    <a:pt x="1254" y="3323"/>
                    <a:pt x="1135" y="3363"/>
                    <a:pt x="1036" y="3442"/>
                  </a:cubicBezTo>
                  <a:cubicBezTo>
                    <a:pt x="837" y="3562"/>
                    <a:pt x="677" y="3761"/>
                    <a:pt x="538" y="3940"/>
                  </a:cubicBezTo>
                  <a:cubicBezTo>
                    <a:pt x="240" y="4318"/>
                    <a:pt x="1" y="4775"/>
                    <a:pt x="160" y="5273"/>
                  </a:cubicBezTo>
                  <a:cubicBezTo>
                    <a:pt x="258" y="5583"/>
                    <a:pt x="530" y="5732"/>
                    <a:pt x="822" y="5732"/>
                  </a:cubicBezTo>
                  <a:cubicBezTo>
                    <a:pt x="886" y="5732"/>
                    <a:pt x="951" y="5725"/>
                    <a:pt x="1016" y="5711"/>
                  </a:cubicBezTo>
                  <a:cubicBezTo>
                    <a:pt x="1215" y="5671"/>
                    <a:pt x="1414" y="5591"/>
                    <a:pt x="1573" y="5492"/>
                  </a:cubicBezTo>
                  <a:cubicBezTo>
                    <a:pt x="1648" y="5431"/>
                    <a:pt x="1736" y="5370"/>
                    <a:pt x="1817" y="5310"/>
                  </a:cubicBezTo>
                  <a:lnTo>
                    <a:pt x="1817" y="5310"/>
                  </a:lnTo>
                  <a:cubicBezTo>
                    <a:pt x="1814" y="5335"/>
                    <a:pt x="1812" y="5357"/>
                    <a:pt x="1812" y="5372"/>
                  </a:cubicBezTo>
                  <a:cubicBezTo>
                    <a:pt x="1812" y="5512"/>
                    <a:pt x="1812" y="5651"/>
                    <a:pt x="1812" y="5790"/>
                  </a:cubicBezTo>
                  <a:cubicBezTo>
                    <a:pt x="1831" y="6049"/>
                    <a:pt x="1891" y="6307"/>
                    <a:pt x="1971" y="6546"/>
                  </a:cubicBezTo>
                  <a:cubicBezTo>
                    <a:pt x="2084" y="6821"/>
                    <a:pt x="2302" y="7188"/>
                    <a:pt x="2614" y="7188"/>
                  </a:cubicBezTo>
                  <a:cubicBezTo>
                    <a:pt x="2687" y="7188"/>
                    <a:pt x="2764" y="7168"/>
                    <a:pt x="2846" y="7123"/>
                  </a:cubicBezTo>
                  <a:cubicBezTo>
                    <a:pt x="3324" y="6845"/>
                    <a:pt x="3284" y="6248"/>
                    <a:pt x="3224" y="5790"/>
                  </a:cubicBezTo>
                  <a:cubicBezTo>
                    <a:pt x="3205" y="5683"/>
                    <a:pt x="3185" y="5569"/>
                    <a:pt x="3163" y="5452"/>
                  </a:cubicBezTo>
                  <a:lnTo>
                    <a:pt x="3163" y="5452"/>
                  </a:lnTo>
                  <a:cubicBezTo>
                    <a:pt x="3295" y="5531"/>
                    <a:pt x="3435" y="5607"/>
                    <a:pt x="3562" y="5671"/>
                  </a:cubicBezTo>
                  <a:cubicBezTo>
                    <a:pt x="3671" y="5733"/>
                    <a:pt x="3792" y="5783"/>
                    <a:pt x="3916" y="5783"/>
                  </a:cubicBezTo>
                  <a:cubicBezTo>
                    <a:pt x="3950" y="5783"/>
                    <a:pt x="3985" y="5779"/>
                    <a:pt x="4020" y="5770"/>
                  </a:cubicBezTo>
                  <a:cubicBezTo>
                    <a:pt x="4478" y="5651"/>
                    <a:pt x="4378" y="5054"/>
                    <a:pt x="4239" y="4736"/>
                  </a:cubicBezTo>
                  <a:cubicBezTo>
                    <a:pt x="4055" y="4313"/>
                    <a:pt x="3821" y="3959"/>
                    <a:pt x="3489" y="3672"/>
                  </a:cubicBezTo>
                  <a:lnTo>
                    <a:pt x="3489" y="3672"/>
                  </a:lnTo>
                  <a:cubicBezTo>
                    <a:pt x="3749" y="3627"/>
                    <a:pt x="4003" y="3547"/>
                    <a:pt x="4219" y="3422"/>
                  </a:cubicBezTo>
                  <a:cubicBezTo>
                    <a:pt x="4378" y="3323"/>
                    <a:pt x="4478" y="3184"/>
                    <a:pt x="4537" y="3025"/>
                  </a:cubicBezTo>
                  <a:cubicBezTo>
                    <a:pt x="4637" y="2826"/>
                    <a:pt x="4637" y="2706"/>
                    <a:pt x="4557" y="2507"/>
                  </a:cubicBezTo>
                  <a:cubicBezTo>
                    <a:pt x="4398" y="2149"/>
                    <a:pt x="4100" y="1930"/>
                    <a:pt x="3722" y="1831"/>
                  </a:cubicBezTo>
                  <a:cubicBezTo>
                    <a:pt x="3612" y="1809"/>
                    <a:pt x="3509" y="1793"/>
                    <a:pt x="3402" y="1793"/>
                  </a:cubicBezTo>
                  <a:cubicBezTo>
                    <a:pt x="3314" y="1793"/>
                    <a:pt x="3223" y="1804"/>
                    <a:pt x="3125" y="1831"/>
                  </a:cubicBezTo>
                  <a:cubicBezTo>
                    <a:pt x="3033" y="1867"/>
                    <a:pt x="2942" y="1904"/>
                    <a:pt x="2866" y="1940"/>
                  </a:cubicBezTo>
                  <a:lnTo>
                    <a:pt x="2866" y="1940"/>
                  </a:lnTo>
                  <a:cubicBezTo>
                    <a:pt x="2866" y="1937"/>
                    <a:pt x="2866" y="1934"/>
                    <a:pt x="2866" y="1930"/>
                  </a:cubicBezTo>
                  <a:cubicBezTo>
                    <a:pt x="2866" y="1791"/>
                    <a:pt x="2866" y="1652"/>
                    <a:pt x="2846" y="1532"/>
                  </a:cubicBezTo>
                  <a:cubicBezTo>
                    <a:pt x="2826" y="1254"/>
                    <a:pt x="2747" y="995"/>
                    <a:pt x="2667" y="736"/>
                  </a:cubicBezTo>
                  <a:cubicBezTo>
                    <a:pt x="2581" y="479"/>
                    <a:pt x="2422" y="0"/>
                    <a:pt x="2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1123168" y="3734033"/>
              <a:ext cx="19983" cy="29619"/>
            </a:xfrm>
            <a:custGeom>
              <a:avLst/>
              <a:gdLst/>
              <a:ahLst/>
              <a:cxnLst/>
              <a:rect l="l" t="t" r="r" b="b"/>
              <a:pathLst>
                <a:path w="618" h="916" fill="none" extrusionOk="0">
                  <a:moveTo>
                    <a:pt x="319" y="1"/>
                  </a:moveTo>
                  <a:cubicBezTo>
                    <a:pt x="478" y="1"/>
                    <a:pt x="617" y="200"/>
                    <a:pt x="617" y="458"/>
                  </a:cubicBezTo>
                  <a:cubicBezTo>
                    <a:pt x="617" y="697"/>
                    <a:pt x="478" y="916"/>
                    <a:pt x="319" y="916"/>
                  </a:cubicBezTo>
                  <a:cubicBezTo>
                    <a:pt x="140" y="916"/>
                    <a:pt x="0" y="697"/>
                    <a:pt x="0" y="458"/>
                  </a:cubicBezTo>
                  <a:cubicBezTo>
                    <a:pt x="0" y="200"/>
                    <a:pt x="140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 w="10950" cap="flat" cmpd="sng">
              <a:solidFill>
                <a:schemeClr val="lt1"/>
              </a:solidFill>
              <a:prstDash val="solid"/>
              <a:miter lim="198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18"/>
          <p:cNvSpPr/>
          <p:nvPr/>
        </p:nvSpPr>
        <p:spPr>
          <a:xfrm>
            <a:off x="2379736" y="6031747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18"/>
          <p:cNvSpPr/>
          <p:nvPr/>
        </p:nvSpPr>
        <p:spPr>
          <a:xfrm>
            <a:off x="10454620" y="62423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18"/>
          <p:cNvSpPr/>
          <p:nvPr/>
        </p:nvSpPr>
        <p:spPr>
          <a:xfrm>
            <a:off x="814585" y="556182"/>
            <a:ext cx="290800" cy="327661"/>
          </a:xfrm>
          <a:custGeom>
            <a:avLst/>
            <a:gdLst/>
            <a:ahLst/>
            <a:cxnLst/>
            <a:rect l="l" t="t" r="r" b="b"/>
            <a:pathLst>
              <a:path w="6745" h="7600" extrusionOk="0">
                <a:moveTo>
                  <a:pt x="6268" y="2859"/>
                </a:moveTo>
                <a:cubicBezTo>
                  <a:pt x="6269" y="2862"/>
                  <a:pt x="6270" y="2865"/>
                  <a:pt x="6270" y="2868"/>
                </a:cubicBezTo>
                <a:lnTo>
                  <a:pt x="6270" y="2868"/>
                </a:lnTo>
                <a:cubicBezTo>
                  <a:pt x="6269" y="2865"/>
                  <a:pt x="6269" y="2862"/>
                  <a:pt x="6268" y="2859"/>
                </a:cubicBezTo>
                <a:close/>
                <a:moveTo>
                  <a:pt x="2930" y="426"/>
                </a:moveTo>
                <a:cubicBezTo>
                  <a:pt x="3063" y="426"/>
                  <a:pt x="3150" y="583"/>
                  <a:pt x="3203" y="690"/>
                </a:cubicBezTo>
                <a:cubicBezTo>
                  <a:pt x="3303" y="870"/>
                  <a:pt x="3402" y="1068"/>
                  <a:pt x="3482" y="1287"/>
                </a:cubicBezTo>
                <a:cubicBezTo>
                  <a:pt x="3542" y="1486"/>
                  <a:pt x="3582" y="1665"/>
                  <a:pt x="3582" y="1864"/>
                </a:cubicBezTo>
                <a:cubicBezTo>
                  <a:pt x="3582" y="1984"/>
                  <a:pt x="3601" y="2103"/>
                  <a:pt x="3582" y="2222"/>
                </a:cubicBezTo>
                <a:cubicBezTo>
                  <a:pt x="3562" y="2342"/>
                  <a:pt x="3542" y="2402"/>
                  <a:pt x="3582" y="2521"/>
                </a:cubicBezTo>
                <a:cubicBezTo>
                  <a:pt x="3613" y="2615"/>
                  <a:pt x="3682" y="2672"/>
                  <a:pt x="3768" y="2672"/>
                </a:cubicBezTo>
                <a:cubicBezTo>
                  <a:pt x="3791" y="2672"/>
                  <a:pt x="3815" y="2668"/>
                  <a:pt x="3840" y="2660"/>
                </a:cubicBezTo>
                <a:cubicBezTo>
                  <a:pt x="4039" y="2620"/>
                  <a:pt x="4198" y="2481"/>
                  <a:pt x="4397" y="2421"/>
                </a:cubicBezTo>
                <a:cubicBezTo>
                  <a:pt x="4604" y="2370"/>
                  <a:pt x="4796" y="2318"/>
                  <a:pt x="4999" y="2318"/>
                </a:cubicBezTo>
                <a:cubicBezTo>
                  <a:pt x="5030" y="2318"/>
                  <a:pt x="5062" y="2319"/>
                  <a:pt x="5094" y="2322"/>
                </a:cubicBezTo>
                <a:cubicBezTo>
                  <a:pt x="5452" y="2362"/>
                  <a:pt x="5870" y="2441"/>
                  <a:pt x="6128" y="2720"/>
                </a:cubicBezTo>
                <a:cubicBezTo>
                  <a:pt x="6148" y="2760"/>
                  <a:pt x="6188" y="2799"/>
                  <a:pt x="6208" y="2839"/>
                </a:cubicBezTo>
                <a:cubicBezTo>
                  <a:pt x="6208" y="2839"/>
                  <a:pt x="6250" y="2881"/>
                  <a:pt x="6265" y="2881"/>
                </a:cubicBezTo>
                <a:cubicBezTo>
                  <a:pt x="6267" y="2881"/>
                  <a:pt x="6269" y="2881"/>
                  <a:pt x="6270" y="2879"/>
                </a:cubicBezTo>
                <a:lnTo>
                  <a:pt x="6270" y="2879"/>
                </a:lnTo>
                <a:cubicBezTo>
                  <a:pt x="6262" y="2930"/>
                  <a:pt x="6185" y="3021"/>
                  <a:pt x="6168" y="3038"/>
                </a:cubicBezTo>
                <a:cubicBezTo>
                  <a:pt x="6049" y="3197"/>
                  <a:pt x="5870" y="3237"/>
                  <a:pt x="5691" y="3297"/>
                </a:cubicBezTo>
                <a:cubicBezTo>
                  <a:pt x="5255" y="3419"/>
                  <a:pt x="4835" y="3480"/>
                  <a:pt x="4391" y="3480"/>
                </a:cubicBezTo>
                <a:cubicBezTo>
                  <a:pt x="4327" y="3480"/>
                  <a:pt x="4263" y="3478"/>
                  <a:pt x="4198" y="3476"/>
                </a:cubicBezTo>
                <a:cubicBezTo>
                  <a:pt x="4019" y="3476"/>
                  <a:pt x="3900" y="3715"/>
                  <a:pt x="4039" y="3854"/>
                </a:cubicBezTo>
                <a:cubicBezTo>
                  <a:pt x="4218" y="3993"/>
                  <a:pt x="4417" y="4053"/>
                  <a:pt x="4596" y="4152"/>
                </a:cubicBezTo>
                <a:cubicBezTo>
                  <a:pt x="4974" y="4351"/>
                  <a:pt x="5332" y="4610"/>
                  <a:pt x="5591" y="4968"/>
                </a:cubicBezTo>
                <a:cubicBezTo>
                  <a:pt x="5671" y="5107"/>
                  <a:pt x="5850" y="5286"/>
                  <a:pt x="5870" y="5466"/>
                </a:cubicBezTo>
                <a:cubicBezTo>
                  <a:pt x="5902" y="5609"/>
                  <a:pt x="5805" y="5676"/>
                  <a:pt x="5694" y="5676"/>
                </a:cubicBezTo>
                <a:cubicBezTo>
                  <a:pt x="5666" y="5676"/>
                  <a:pt x="5638" y="5672"/>
                  <a:pt x="5611" y="5665"/>
                </a:cubicBezTo>
                <a:cubicBezTo>
                  <a:pt x="5452" y="5645"/>
                  <a:pt x="5312" y="5565"/>
                  <a:pt x="5193" y="5505"/>
                </a:cubicBezTo>
                <a:cubicBezTo>
                  <a:pt x="5034" y="5446"/>
                  <a:pt x="4855" y="5386"/>
                  <a:pt x="4716" y="5326"/>
                </a:cubicBezTo>
                <a:cubicBezTo>
                  <a:pt x="4634" y="5279"/>
                  <a:pt x="4387" y="5185"/>
                  <a:pt x="4197" y="5070"/>
                </a:cubicBezTo>
                <a:lnTo>
                  <a:pt x="4197" y="5070"/>
                </a:lnTo>
                <a:cubicBezTo>
                  <a:pt x="4114" y="4912"/>
                  <a:pt x="4017" y="4767"/>
                  <a:pt x="3900" y="4650"/>
                </a:cubicBezTo>
                <a:cubicBezTo>
                  <a:pt x="3857" y="4607"/>
                  <a:pt x="3807" y="4589"/>
                  <a:pt x="3759" y="4589"/>
                </a:cubicBezTo>
                <a:cubicBezTo>
                  <a:pt x="3647" y="4589"/>
                  <a:pt x="3542" y="4685"/>
                  <a:pt x="3542" y="4809"/>
                </a:cubicBezTo>
                <a:cubicBezTo>
                  <a:pt x="3522" y="5031"/>
                  <a:pt x="3662" y="5201"/>
                  <a:pt x="3847" y="5338"/>
                </a:cubicBezTo>
                <a:lnTo>
                  <a:pt x="3847" y="5338"/>
                </a:lnTo>
                <a:cubicBezTo>
                  <a:pt x="3947" y="5547"/>
                  <a:pt x="4020" y="5782"/>
                  <a:pt x="4079" y="5983"/>
                </a:cubicBezTo>
                <a:cubicBezTo>
                  <a:pt x="4178" y="6341"/>
                  <a:pt x="4338" y="6838"/>
                  <a:pt x="3960" y="7097"/>
                </a:cubicBezTo>
                <a:cubicBezTo>
                  <a:pt x="3889" y="7143"/>
                  <a:pt x="3822" y="7163"/>
                  <a:pt x="3760" y="7163"/>
                </a:cubicBezTo>
                <a:cubicBezTo>
                  <a:pt x="3526" y="7163"/>
                  <a:pt x="3353" y="6884"/>
                  <a:pt x="3243" y="6679"/>
                </a:cubicBezTo>
                <a:cubicBezTo>
                  <a:pt x="3024" y="6281"/>
                  <a:pt x="3084" y="5863"/>
                  <a:pt x="3084" y="5446"/>
                </a:cubicBezTo>
                <a:cubicBezTo>
                  <a:pt x="3084" y="5286"/>
                  <a:pt x="3104" y="5088"/>
                  <a:pt x="2945" y="4988"/>
                </a:cubicBezTo>
                <a:cubicBezTo>
                  <a:pt x="2899" y="4958"/>
                  <a:pt x="2851" y="4945"/>
                  <a:pt x="2802" y="4945"/>
                </a:cubicBezTo>
                <a:cubicBezTo>
                  <a:pt x="2722" y="4945"/>
                  <a:pt x="2641" y="4979"/>
                  <a:pt x="2567" y="5028"/>
                </a:cubicBezTo>
                <a:cubicBezTo>
                  <a:pt x="2268" y="5227"/>
                  <a:pt x="1930" y="5446"/>
                  <a:pt x="1572" y="5545"/>
                </a:cubicBezTo>
                <a:cubicBezTo>
                  <a:pt x="1398" y="5595"/>
                  <a:pt x="1207" y="5637"/>
                  <a:pt x="1021" y="5637"/>
                </a:cubicBezTo>
                <a:cubicBezTo>
                  <a:pt x="910" y="5637"/>
                  <a:pt x="801" y="5622"/>
                  <a:pt x="697" y="5585"/>
                </a:cubicBezTo>
                <a:cubicBezTo>
                  <a:pt x="378" y="5446"/>
                  <a:pt x="478" y="5008"/>
                  <a:pt x="657" y="4789"/>
                </a:cubicBezTo>
                <a:cubicBezTo>
                  <a:pt x="796" y="4610"/>
                  <a:pt x="975" y="4451"/>
                  <a:pt x="1154" y="4312"/>
                </a:cubicBezTo>
                <a:cubicBezTo>
                  <a:pt x="1313" y="4192"/>
                  <a:pt x="1512" y="4033"/>
                  <a:pt x="1711" y="3973"/>
                </a:cubicBezTo>
                <a:cubicBezTo>
                  <a:pt x="2030" y="3854"/>
                  <a:pt x="2527" y="3894"/>
                  <a:pt x="2666" y="3536"/>
                </a:cubicBezTo>
                <a:cubicBezTo>
                  <a:pt x="2686" y="3436"/>
                  <a:pt x="2646" y="3337"/>
                  <a:pt x="2567" y="3277"/>
                </a:cubicBezTo>
                <a:cubicBezTo>
                  <a:pt x="2368" y="3177"/>
                  <a:pt x="2189" y="3038"/>
                  <a:pt x="1990" y="2959"/>
                </a:cubicBezTo>
                <a:cubicBezTo>
                  <a:pt x="1751" y="2839"/>
                  <a:pt x="1572" y="2720"/>
                  <a:pt x="1393" y="2541"/>
                </a:cubicBezTo>
                <a:cubicBezTo>
                  <a:pt x="1174" y="2342"/>
                  <a:pt x="896" y="2123"/>
                  <a:pt x="776" y="1844"/>
                </a:cubicBezTo>
                <a:cubicBezTo>
                  <a:pt x="683" y="1579"/>
                  <a:pt x="918" y="1508"/>
                  <a:pt x="1155" y="1508"/>
                </a:cubicBezTo>
                <a:cubicBezTo>
                  <a:pt x="1274" y="1508"/>
                  <a:pt x="1393" y="1526"/>
                  <a:pt x="1473" y="1546"/>
                </a:cubicBezTo>
                <a:cubicBezTo>
                  <a:pt x="1691" y="1606"/>
                  <a:pt x="1950" y="1705"/>
                  <a:pt x="2149" y="1844"/>
                </a:cubicBezTo>
                <a:cubicBezTo>
                  <a:pt x="2229" y="1904"/>
                  <a:pt x="2328" y="1964"/>
                  <a:pt x="2408" y="2043"/>
                </a:cubicBezTo>
                <a:cubicBezTo>
                  <a:pt x="2487" y="2143"/>
                  <a:pt x="2547" y="2262"/>
                  <a:pt x="2646" y="2342"/>
                </a:cubicBezTo>
                <a:cubicBezTo>
                  <a:pt x="2693" y="2388"/>
                  <a:pt x="2743" y="2407"/>
                  <a:pt x="2791" y="2407"/>
                </a:cubicBezTo>
                <a:cubicBezTo>
                  <a:pt x="2950" y="2407"/>
                  <a:pt x="3082" y="2196"/>
                  <a:pt x="2945" y="2043"/>
                </a:cubicBezTo>
                <a:cubicBezTo>
                  <a:pt x="2845" y="1944"/>
                  <a:pt x="2806" y="1785"/>
                  <a:pt x="2746" y="1645"/>
                </a:cubicBezTo>
                <a:cubicBezTo>
                  <a:pt x="2686" y="1466"/>
                  <a:pt x="2626" y="1267"/>
                  <a:pt x="2626" y="1049"/>
                </a:cubicBezTo>
                <a:cubicBezTo>
                  <a:pt x="2646" y="889"/>
                  <a:pt x="2686" y="491"/>
                  <a:pt x="2885" y="432"/>
                </a:cubicBezTo>
                <a:cubicBezTo>
                  <a:pt x="2901" y="428"/>
                  <a:pt x="2915" y="426"/>
                  <a:pt x="2930" y="426"/>
                </a:cubicBezTo>
                <a:close/>
                <a:moveTo>
                  <a:pt x="2942" y="0"/>
                </a:moveTo>
                <a:cubicBezTo>
                  <a:pt x="2869" y="0"/>
                  <a:pt x="2790" y="17"/>
                  <a:pt x="2706" y="54"/>
                </a:cubicBezTo>
                <a:cubicBezTo>
                  <a:pt x="2348" y="193"/>
                  <a:pt x="2229" y="631"/>
                  <a:pt x="2209" y="969"/>
                </a:cubicBezTo>
                <a:cubicBezTo>
                  <a:pt x="2198" y="1112"/>
                  <a:pt x="2209" y="1249"/>
                  <a:pt x="2235" y="1384"/>
                </a:cubicBezTo>
                <a:lnTo>
                  <a:pt x="2235" y="1384"/>
                </a:lnTo>
                <a:cubicBezTo>
                  <a:pt x="1988" y="1246"/>
                  <a:pt x="1682" y="1143"/>
                  <a:pt x="1393" y="1088"/>
                </a:cubicBezTo>
                <a:cubicBezTo>
                  <a:pt x="1329" y="1079"/>
                  <a:pt x="1261" y="1074"/>
                  <a:pt x="1192" y="1074"/>
                </a:cubicBezTo>
                <a:cubicBezTo>
                  <a:pt x="806" y="1074"/>
                  <a:pt x="369" y="1227"/>
                  <a:pt x="319" y="1665"/>
                </a:cubicBezTo>
                <a:cubicBezTo>
                  <a:pt x="299" y="2083"/>
                  <a:pt x="637" y="2441"/>
                  <a:pt x="935" y="2700"/>
                </a:cubicBezTo>
                <a:cubicBezTo>
                  <a:pt x="1134" y="2899"/>
                  <a:pt x="1313" y="3098"/>
                  <a:pt x="1572" y="3217"/>
                </a:cubicBezTo>
                <a:cubicBezTo>
                  <a:pt x="1691" y="3297"/>
                  <a:pt x="1851" y="3337"/>
                  <a:pt x="1970" y="3416"/>
                </a:cubicBezTo>
                <a:cubicBezTo>
                  <a:pt x="1986" y="3425"/>
                  <a:pt x="2001" y="3434"/>
                  <a:pt x="2015" y="3444"/>
                </a:cubicBezTo>
                <a:lnTo>
                  <a:pt x="2015" y="3444"/>
                </a:lnTo>
                <a:cubicBezTo>
                  <a:pt x="1927" y="3465"/>
                  <a:pt x="1839" y="3498"/>
                  <a:pt x="1751" y="3516"/>
                </a:cubicBezTo>
                <a:cubicBezTo>
                  <a:pt x="1492" y="3575"/>
                  <a:pt x="1313" y="3695"/>
                  <a:pt x="1114" y="3834"/>
                </a:cubicBezTo>
                <a:cubicBezTo>
                  <a:pt x="756" y="4053"/>
                  <a:pt x="338" y="4371"/>
                  <a:pt x="159" y="4769"/>
                </a:cubicBezTo>
                <a:cubicBezTo>
                  <a:pt x="0" y="5107"/>
                  <a:pt x="0" y="5545"/>
                  <a:pt x="279" y="5824"/>
                </a:cubicBezTo>
                <a:cubicBezTo>
                  <a:pt x="488" y="6003"/>
                  <a:pt x="764" y="6059"/>
                  <a:pt x="1031" y="6059"/>
                </a:cubicBezTo>
                <a:cubicBezTo>
                  <a:pt x="1121" y="6059"/>
                  <a:pt x="1209" y="6052"/>
                  <a:pt x="1293" y="6043"/>
                </a:cubicBezTo>
                <a:cubicBezTo>
                  <a:pt x="1731" y="5983"/>
                  <a:pt x="2129" y="5804"/>
                  <a:pt x="2507" y="5585"/>
                </a:cubicBezTo>
                <a:cubicBezTo>
                  <a:pt x="2553" y="5562"/>
                  <a:pt x="2600" y="5532"/>
                  <a:pt x="2646" y="5499"/>
                </a:cubicBezTo>
                <a:lnTo>
                  <a:pt x="2646" y="5499"/>
                </a:lnTo>
                <a:cubicBezTo>
                  <a:pt x="2644" y="5758"/>
                  <a:pt x="2629" y="6001"/>
                  <a:pt x="2666" y="6261"/>
                </a:cubicBezTo>
                <a:cubicBezTo>
                  <a:pt x="2728" y="6821"/>
                  <a:pt x="3192" y="7600"/>
                  <a:pt x="3771" y="7600"/>
                </a:cubicBezTo>
                <a:cubicBezTo>
                  <a:pt x="3933" y="7600"/>
                  <a:pt x="4104" y="7539"/>
                  <a:pt x="4278" y="7395"/>
                </a:cubicBezTo>
                <a:cubicBezTo>
                  <a:pt x="4716" y="7037"/>
                  <a:pt x="4656" y="6500"/>
                  <a:pt x="4537" y="6003"/>
                </a:cubicBezTo>
                <a:cubicBezTo>
                  <a:pt x="4508" y="5900"/>
                  <a:pt x="4477" y="5789"/>
                  <a:pt x="4441" y="5676"/>
                </a:cubicBezTo>
                <a:lnTo>
                  <a:pt x="4441" y="5676"/>
                </a:lnTo>
                <a:cubicBezTo>
                  <a:pt x="4446" y="5679"/>
                  <a:pt x="4452" y="5681"/>
                  <a:pt x="4457" y="5684"/>
                </a:cubicBezTo>
                <a:cubicBezTo>
                  <a:pt x="4676" y="5784"/>
                  <a:pt x="4915" y="5863"/>
                  <a:pt x="5133" y="5963"/>
                </a:cubicBezTo>
                <a:cubicBezTo>
                  <a:pt x="5301" y="6030"/>
                  <a:pt x="5483" y="6111"/>
                  <a:pt x="5679" y="6111"/>
                </a:cubicBezTo>
                <a:cubicBezTo>
                  <a:pt x="5716" y="6111"/>
                  <a:pt x="5753" y="6108"/>
                  <a:pt x="5790" y="6102"/>
                </a:cubicBezTo>
                <a:cubicBezTo>
                  <a:pt x="6009" y="6082"/>
                  <a:pt x="6188" y="5943"/>
                  <a:pt x="6268" y="5724"/>
                </a:cubicBezTo>
                <a:cubicBezTo>
                  <a:pt x="6367" y="5466"/>
                  <a:pt x="6248" y="5207"/>
                  <a:pt x="6108" y="4988"/>
                </a:cubicBezTo>
                <a:cubicBezTo>
                  <a:pt x="5809" y="4530"/>
                  <a:pt x="5463" y="4166"/>
                  <a:pt x="5001" y="3881"/>
                </a:cubicBezTo>
                <a:lnTo>
                  <a:pt x="5001" y="3881"/>
                </a:lnTo>
                <a:cubicBezTo>
                  <a:pt x="5359" y="3840"/>
                  <a:pt x="5710" y="3760"/>
                  <a:pt x="6029" y="3635"/>
                </a:cubicBezTo>
                <a:cubicBezTo>
                  <a:pt x="6248" y="3556"/>
                  <a:pt x="6407" y="3436"/>
                  <a:pt x="6546" y="3237"/>
                </a:cubicBezTo>
                <a:cubicBezTo>
                  <a:pt x="6705" y="3038"/>
                  <a:pt x="6745" y="2879"/>
                  <a:pt x="6606" y="2640"/>
                </a:cubicBezTo>
                <a:cubicBezTo>
                  <a:pt x="6327" y="2183"/>
                  <a:pt x="5870" y="2024"/>
                  <a:pt x="5352" y="1924"/>
                </a:cubicBezTo>
                <a:cubicBezTo>
                  <a:pt x="5227" y="1906"/>
                  <a:pt x="5106" y="1896"/>
                  <a:pt x="4983" y="1896"/>
                </a:cubicBezTo>
                <a:cubicBezTo>
                  <a:pt x="4833" y="1896"/>
                  <a:pt x="4681" y="1911"/>
                  <a:pt x="4517" y="1944"/>
                </a:cubicBezTo>
                <a:cubicBezTo>
                  <a:pt x="4377" y="1984"/>
                  <a:pt x="4238" y="2024"/>
                  <a:pt x="4099" y="2083"/>
                </a:cubicBezTo>
                <a:cubicBezTo>
                  <a:pt x="4071" y="2091"/>
                  <a:pt x="4045" y="2102"/>
                  <a:pt x="4019" y="2113"/>
                </a:cubicBezTo>
                <a:lnTo>
                  <a:pt x="4019" y="2113"/>
                </a:lnTo>
                <a:cubicBezTo>
                  <a:pt x="4019" y="2058"/>
                  <a:pt x="4019" y="2005"/>
                  <a:pt x="4019" y="1944"/>
                </a:cubicBezTo>
                <a:cubicBezTo>
                  <a:pt x="4019" y="1805"/>
                  <a:pt x="3999" y="1685"/>
                  <a:pt x="3979" y="1546"/>
                </a:cubicBezTo>
                <a:cubicBezTo>
                  <a:pt x="3940" y="1248"/>
                  <a:pt x="3820" y="969"/>
                  <a:pt x="3701" y="710"/>
                </a:cubicBezTo>
                <a:cubicBezTo>
                  <a:pt x="3536" y="396"/>
                  <a:pt x="3302" y="0"/>
                  <a:pt x="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18"/>
          <p:cNvSpPr/>
          <p:nvPr/>
        </p:nvSpPr>
        <p:spPr>
          <a:xfrm>
            <a:off x="11699886" y="5554080"/>
            <a:ext cx="129937" cy="124600"/>
          </a:xfrm>
          <a:custGeom>
            <a:avLst/>
            <a:gdLst/>
            <a:ahLst/>
            <a:cxnLst/>
            <a:rect l="l" t="t" r="r" b="b"/>
            <a:pathLst>
              <a:path w="5373" h="5153" extrusionOk="0">
                <a:moveTo>
                  <a:pt x="2668" y="1"/>
                </a:moveTo>
                <a:cubicBezTo>
                  <a:pt x="1348" y="1"/>
                  <a:pt x="233" y="1019"/>
                  <a:pt x="120" y="2378"/>
                </a:cubicBezTo>
                <a:cubicBezTo>
                  <a:pt x="1" y="3790"/>
                  <a:pt x="1055" y="5044"/>
                  <a:pt x="2468" y="5143"/>
                </a:cubicBezTo>
                <a:cubicBezTo>
                  <a:pt x="2542" y="5149"/>
                  <a:pt x="2616" y="5152"/>
                  <a:pt x="2689" y="5152"/>
                </a:cubicBezTo>
                <a:cubicBezTo>
                  <a:pt x="4025" y="5152"/>
                  <a:pt x="5140" y="4135"/>
                  <a:pt x="5253" y="2795"/>
                </a:cubicBezTo>
                <a:cubicBezTo>
                  <a:pt x="5373" y="1363"/>
                  <a:pt x="4318" y="129"/>
                  <a:pt x="2886" y="10"/>
                </a:cubicBezTo>
                <a:cubicBezTo>
                  <a:pt x="2813" y="4"/>
                  <a:pt x="2740" y="1"/>
                  <a:pt x="2668" y="1"/>
                </a:cubicBezTo>
                <a:close/>
              </a:path>
            </a:pathLst>
          </a:custGeom>
          <a:solidFill>
            <a:srgbClr val="A9EA92">
              <a:alpha val="5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604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504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2" r:id="rId4"/>
    <p:sldLayoutId id="2147483682" r:id="rId5"/>
    <p:sldLayoutId id="21474837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8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Fredoka One"/>
              <a:buNone/>
              <a:defRPr sz="3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1543"/>
            <a:ext cx="10272000" cy="4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87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1" r:id="rId6"/>
    <p:sldLayoutId id="2147483712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7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619200"/>
            <a:ext cx="10272000" cy="7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Fredoka One"/>
              <a:buNone/>
              <a:defRPr sz="3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1543"/>
            <a:ext cx="10272000" cy="4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●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○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"/>
              <a:buChar char="■"/>
              <a:defRPr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631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2" r:id="rId12"/>
    <p:sldLayoutId id="2147483763" r:id="rId13"/>
    <p:sldLayoutId id="2147483765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30AD4E7A-37EA-49FC-2C56-1FA99B4B8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0" b="13692"/>
          <a:stretch/>
        </p:blipFill>
        <p:spPr>
          <a:xfrm>
            <a:off x="0" y="-148856"/>
            <a:ext cx="12192000" cy="700685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AD611-A67A-A7FF-3F24-7939CEB5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4BC95-691A-A8F2-B96E-96F22207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62CE-B1D9-7BFD-4570-771A35474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4627CA8C-278F-4270-910E-979A06057251}" type="datetimeFigureOut">
              <a:rPr lang="vi-VN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06/08/2023</a:t>
            </a:fld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A2C1-6A85-31FD-FE0E-4E257DF4B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F3A0-79C4-68B2-191B-091929B94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52138E2F-831D-4349-9C54-D2C37EBA1CCE}" type="slidenum">
              <a:rPr lang="vi-VN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BD3E3E-50D9-AFCF-0F26-FF1073F55FFA}"/>
              </a:ext>
            </a:extLst>
          </p:cNvPr>
          <p:cNvSpPr/>
          <p:nvPr userDrawn="1"/>
        </p:nvSpPr>
        <p:spPr>
          <a:xfrm>
            <a:off x="0" y="-148856"/>
            <a:ext cx="12192000" cy="122903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2C183-DFA3-3ABF-6616-DF8CAEBF50A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9" y="-111089"/>
            <a:ext cx="1543664" cy="15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4" Type="http://schemas.openxmlformats.org/officeDocument/2006/relationships/hyperlink" Target="https://www.exploratorium.edu/snacks/light-win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6.wdp"/><Relationship Id="rId2" Type="http://schemas.openxmlformats.org/officeDocument/2006/relationships/video" Target="../media/media2.mp4"/><Relationship Id="rId16" Type="http://schemas.openxmlformats.org/officeDocument/2006/relationships/image" Target="../media/image35.png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5.xml"/><Relationship Id="rId15" Type="http://schemas.microsoft.com/office/2007/relationships/hdphoto" Target="../media/hdphoto5.wdp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6.wdp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41.jpeg"/><Relationship Id="rId23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openxmlformats.org/officeDocument/2006/relationships/hyperlink" Target="https://commons.wikimedia.org/wiki/File:Pistola_termofusible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55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Make a question | Baamboozle">
            <a:extLst>
              <a:ext uri="{FF2B5EF4-FFF2-40B4-BE49-F238E27FC236}">
                <a16:creationId xmlns:a16="http://schemas.microsoft.com/office/drawing/2014/main" id="{967F960C-0026-BF44-0E2B-25C485D9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4" y="0"/>
            <a:ext cx="2462102" cy="24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Đèn Hoa Kỳ một thuở - Báo Gia Lai điện tử - Tin nhanh - Chính x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16" y="1365657"/>
            <a:ext cx="6894184" cy="459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054" y="2710542"/>
            <a:ext cx="35922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SG" sz="2800" dirty="0"/>
              <a:t>Các </a:t>
            </a:r>
            <a:r>
              <a:rPr lang="en-SG" sz="2800" dirty="0" err="1"/>
              <a:t>bạn</a:t>
            </a:r>
            <a:r>
              <a:rPr lang="en-SG" sz="2800" dirty="0"/>
              <a:t> </a:t>
            </a:r>
            <a:r>
              <a:rPr lang="en-SG" sz="2800" dirty="0" err="1"/>
              <a:t>nhỏ</a:t>
            </a:r>
            <a:r>
              <a:rPr lang="en-SG" sz="2800" dirty="0"/>
              <a:t> </a:t>
            </a:r>
            <a:r>
              <a:rPr lang="en-SG" sz="2800" dirty="0" err="1"/>
              <a:t>đang</a:t>
            </a:r>
            <a:r>
              <a:rPr lang="en-SG" sz="2800" dirty="0"/>
              <a:t> </a:t>
            </a:r>
            <a:r>
              <a:rPr lang="en-SG" sz="2800" dirty="0" err="1"/>
              <a:t>sử</a:t>
            </a:r>
            <a:r>
              <a:rPr lang="en-SG" sz="2800" dirty="0"/>
              <a:t> </a:t>
            </a:r>
            <a:r>
              <a:rPr lang="en-SG" sz="2800" dirty="0" err="1"/>
              <a:t>dụng</a:t>
            </a:r>
            <a:r>
              <a:rPr lang="en-SG" sz="2800" dirty="0"/>
              <a:t> </a:t>
            </a:r>
            <a:r>
              <a:rPr lang="en-SG" sz="2800" dirty="0" err="1"/>
              <a:t>đèn</a:t>
            </a:r>
            <a:r>
              <a:rPr lang="en-SG" sz="2800" dirty="0"/>
              <a:t> </a:t>
            </a:r>
            <a:r>
              <a:rPr lang="en-SG" sz="2800" dirty="0" err="1"/>
              <a:t>gì</a:t>
            </a:r>
            <a:r>
              <a:rPr lang="en-SG" sz="2800" dirty="0"/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SG" sz="2800" dirty="0" err="1"/>
              <a:t>Hiện</a:t>
            </a:r>
            <a:r>
              <a:rPr lang="en-SG" sz="2800" dirty="0"/>
              <a:t> nay </a:t>
            </a:r>
            <a:r>
              <a:rPr lang="en-SG" sz="2800" dirty="0" err="1"/>
              <a:t>chúng</a:t>
            </a:r>
            <a:r>
              <a:rPr lang="en-SG" sz="2800" dirty="0"/>
              <a:t> ta </a:t>
            </a:r>
            <a:r>
              <a:rPr lang="en-SG" sz="2800" dirty="0" err="1"/>
              <a:t>sử</a:t>
            </a:r>
            <a:r>
              <a:rPr lang="en-SG" sz="2800" dirty="0"/>
              <a:t> </a:t>
            </a:r>
            <a:r>
              <a:rPr lang="en-SG" sz="2800" dirty="0" err="1"/>
              <a:t>dụng</a:t>
            </a:r>
            <a:r>
              <a:rPr lang="en-SG" sz="2800" dirty="0"/>
              <a:t> </a:t>
            </a:r>
            <a:r>
              <a:rPr lang="en-SG" sz="2800" dirty="0" err="1"/>
              <a:t>đèn</a:t>
            </a:r>
            <a:r>
              <a:rPr lang="en-SG" sz="2800" dirty="0"/>
              <a:t> </a:t>
            </a:r>
            <a:r>
              <a:rPr lang="en-SG" sz="2800" dirty="0" err="1"/>
              <a:t>gì</a:t>
            </a:r>
            <a:r>
              <a:rPr lang="en-SG" sz="2800" dirty="0"/>
              <a:t> </a:t>
            </a:r>
            <a:r>
              <a:rPr lang="en-SG" sz="2800" dirty="0" err="1"/>
              <a:t>và</a:t>
            </a:r>
            <a:r>
              <a:rPr lang="en-SG" sz="2800" dirty="0"/>
              <a:t> </a:t>
            </a:r>
            <a:r>
              <a:rPr lang="en-SG" sz="2800" dirty="0" err="1"/>
              <a:t>có</a:t>
            </a:r>
            <a:r>
              <a:rPr lang="en-SG" sz="2800" dirty="0"/>
              <a:t> </a:t>
            </a:r>
            <a:r>
              <a:rPr lang="en-SG" sz="2800" dirty="0" err="1"/>
              <a:t>ưu</a:t>
            </a:r>
            <a:r>
              <a:rPr lang="en-SG" sz="2800" dirty="0"/>
              <a:t> </a:t>
            </a:r>
            <a:r>
              <a:rPr lang="en-SG" sz="2800" dirty="0" err="1"/>
              <a:t>điểm</a:t>
            </a:r>
            <a:r>
              <a:rPr lang="en-SG" sz="2800" dirty="0"/>
              <a:t> </a:t>
            </a:r>
            <a:r>
              <a:rPr lang="en-SG" sz="2800" dirty="0" err="1"/>
              <a:t>nào</a:t>
            </a:r>
            <a:r>
              <a:rPr lang="en-SG" sz="2800" dirty="0"/>
              <a:t> so </a:t>
            </a:r>
            <a:r>
              <a:rPr lang="en-SG" sz="2800" dirty="0" err="1"/>
              <a:t>với</a:t>
            </a:r>
            <a:r>
              <a:rPr lang="en-SG" sz="2800" dirty="0"/>
              <a:t> </a:t>
            </a:r>
            <a:r>
              <a:rPr lang="en-SG" sz="2800" dirty="0" err="1"/>
              <a:t>đèn</a:t>
            </a:r>
            <a:r>
              <a:rPr lang="en-SG" sz="2800" dirty="0"/>
              <a:t> </a:t>
            </a:r>
            <a:r>
              <a:rPr lang="en-SG" sz="2800" dirty="0" err="1"/>
              <a:t>của</a:t>
            </a:r>
            <a:r>
              <a:rPr lang="en-SG" sz="2800" dirty="0"/>
              <a:t> các </a:t>
            </a:r>
            <a:r>
              <a:rPr lang="en-SG" sz="2800" dirty="0" err="1"/>
              <a:t>bạn</a:t>
            </a:r>
            <a:r>
              <a:rPr lang="en-SG" sz="2800" dirty="0"/>
              <a:t> </a:t>
            </a:r>
            <a:r>
              <a:rPr lang="en-SG" sz="2800" dirty="0" err="1"/>
              <a:t>nhỏ</a:t>
            </a:r>
            <a:r>
              <a:rPr lang="en-SG" sz="2800" dirty="0"/>
              <a:t> </a:t>
            </a:r>
            <a:r>
              <a:rPr lang="en-SG" sz="2800" dirty="0" err="1"/>
              <a:t>đang</a:t>
            </a:r>
            <a:r>
              <a:rPr lang="en-SG" sz="2800" dirty="0"/>
              <a:t> </a:t>
            </a:r>
            <a:r>
              <a:rPr lang="en-SG" sz="2800" dirty="0" err="1"/>
              <a:t>dùng</a:t>
            </a:r>
            <a:r>
              <a:rPr lang="en-SG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349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5" name="Google Shape;1339;p35">
            <a:extLst>
              <a:ext uri="{FF2B5EF4-FFF2-40B4-BE49-F238E27FC236}">
                <a16:creationId xmlns:a16="http://schemas.microsoft.com/office/drawing/2014/main" id="{F93E85EA-9D6C-4CAD-F90E-9392F197A699}"/>
              </a:ext>
            </a:extLst>
          </p:cNvPr>
          <p:cNvGrpSpPr/>
          <p:nvPr/>
        </p:nvGrpSpPr>
        <p:grpSpPr>
          <a:xfrm>
            <a:off x="5034038" y="2629148"/>
            <a:ext cx="308821" cy="305889"/>
            <a:chOff x="759032" y="1841178"/>
            <a:chExt cx="231616" cy="229417"/>
          </a:xfrm>
        </p:grpSpPr>
        <p:sp>
          <p:nvSpPr>
            <p:cNvPr id="286" name="Google Shape;1340;p35">
              <a:extLst>
                <a:ext uri="{FF2B5EF4-FFF2-40B4-BE49-F238E27FC236}">
                  <a16:creationId xmlns:a16="http://schemas.microsoft.com/office/drawing/2014/main" id="{0CECCAFE-1845-05EB-50DC-78E2C71A0DC4}"/>
                </a:ext>
              </a:extLst>
            </p:cNvPr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1341;p35">
              <a:extLst>
                <a:ext uri="{FF2B5EF4-FFF2-40B4-BE49-F238E27FC236}">
                  <a16:creationId xmlns:a16="http://schemas.microsoft.com/office/drawing/2014/main" id="{287CDD1C-40AD-6ABE-86D1-3E734B2BA4F0}"/>
                </a:ext>
              </a:extLst>
            </p:cNvPr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1342;p35">
              <a:extLst>
                <a:ext uri="{FF2B5EF4-FFF2-40B4-BE49-F238E27FC236}">
                  <a16:creationId xmlns:a16="http://schemas.microsoft.com/office/drawing/2014/main" id="{195816D1-7907-B7C0-EA75-759CB5AA1CBF}"/>
                </a:ext>
              </a:extLst>
            </p:cNvPr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1343;p35">
              <a:extLst>
                <a:ext uri="{FF2B5EF4-FFF2-40B4-BE49-F238E27FC236}">
                  <a16:creationId xmlns:a16="http://schemas.microsoft.com/office/drawing/2014/main" id="{4DA98802-0201-8ED2-E813-112587F8C11C}"/>
                </a:ext>
              </a:extLst>
            </p:cNvPr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1344;p35">
              <a:extLst>
                <a:ext uri="{FF2B5EF4-FFF2-40B4-BE49-F238E27FC236}">
                  <a16:creationId xmlns:a16="http://schemas.microsoft.com/office/drawing/2014/main" id="{CAD4F193-E5F5-4577-062A-0D232EE8A5AA}"/>
                </a:ext>
              </a:extLst>
            </p:cNvPr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1345;p35">
              <a:extLst>
                <a:ext uri="{FF2B5EF4-FFF2-40B4-BE49-F238E27FC236}">
                  <a16:creationId xmlns:a16="http://schemas.microsoft.com/office/drawing/2014/main" id="{0ED19F18-FEF9-9383-BD3B-70CC59C867A6}"/>
                </a:ext>
              </a:extLst>
            </p:cNvPr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1346;p35">
              <a:extLst>
                <a:ext uri="{FF2B5EF4-FFF2-40B4-BE49-F238E27FC236}">
                  <a16:creationId xmlns:a16="http://schemas.microsoft.com/office/drawing/2014/main" id="{3FB4F90D-3298-CA41-60E0-D48225B8C290}"/>
                </a:ext>
              </a:extLst>
            </p:cNvPr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15EFA78F-CC6E-B296-3480-C8AD7A5A4707}"/>
              </a:ext>
            </a:extLst>
          </p:cNvPr>
          <p:cNvGrpSpPr/>
          <p:nvPr/>
        </p:nvGrpSpPr>
        <p:grpSpPr>
          <a:xfrm>
            <a:off x="5694714" y="2079217"/>
            <a:ext cx="5153830" cy="3563448"/>
            <a:chOff x="4074990" y="2160150"/>
            <a:chExt cx="4517270" cy="1695952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F13504E-8EB8-52BD-9BB6-AE8B775C9758}"/>
                </a:ext>
              </a:extLst>
            </p:cNvPr>
            <p:cNvSpPr/>
            <p:nvPr/>
          </p:nvSpPr>
          <p:spPr>
            <a:xfrm>
              <a:off x="4074990" y="2160150"/>
              <a:ext cx="4517270" cy="397800"/>
            </a:xfrm>
            <a:custGeom>
              <a:avLst/>
              <a:gdLst>
                <a:gd name="connsiteX0" fmla="*/ 0 w 4517270"/>
                <a:gd name="connsiteY0" fmla="*/ 66301 h 397800"/>
                <a:gd name="connsiteX1" fmla="*/ 66301 w 4517270"/>
                <a:gd name="connsiteY1" fmla="*/ 0 h 397800"/>
                <a:gd name="connsiteX2" fmla="*/ 4450969 w 4517270"/>
                <a:gd name="connsiteY2" fmla="*/ 0 h 397800"/>
                <a:gd name="connsiteX3" fmla="*/ 4517270 w 4517270"/>
                <a:gd name="connsiteY3" fmla="*/ 66301 h 397800"/>
                <a:gd name="connsiteX4" fmla="*/ 4517270 w 4517270"/>
                <a:gd name="connsiteY4" fmla="*/ 331499 h 397800"/>
                <a:gd name="connsiteX5" fmla="*/ 4450969 w 4517270"/>
                <a:gd name="connsiteY5" fmla="*/ 397800 h 397800"/>
                <a:gd name="connsiteX6" fmla="*/ 66301 w 4517270"/>
                <a:gd name="connsiteY6" fmla="*/ 397800 h 397800"/>
                <a:gd name="connsiteX7" fmla="*/ 0 w 4517270"/>
                <a:gd name="connsiteY7" fmla="*/ 331499 h 397800"/>
                <a:gd name="connsiteX8" fmla="*/ 0 w 4517270"/>
                <a:gd name="connsiteY8" fmla="*/ 66301 h 3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7270" h="397800">
                  <a:moveTo>
                    <a:pt x="0" y="66301"/>
                  </a:moveTo>
                  <a:cubicBezTo>
                    <a:pt x="0" y="29684"/>
                    <a:pt x="29684" y="0"/>
                    <a:pt x="66301" y="0"/>
                  </a:cubicBezTo>
                  <a:lnTo>
                    <a:pt x="4450969" y="0"/>
                  </a:lnTo>
                  <a:cubicBezTo>
                    <a:pt x="4487586" y="0"/>
                    <a:pt x="4517270" y="29684"/>
                    <a:pt x="4517270" y="66301"/>
                  </a:cubicBezTo>
                  <a:lnTo>
                    <a:pt x="4517270" y="331499"/>
                  </a:lnTo>
                  <a:cubicBezTo>
                    <a:pt x="4517270" y="368116"/>
                    <a:pt x="4487586" y="397800"/>
                    <a:pt x="4450969" y="397800"/>
                  </a:cubicBezTo>
                  <a:lnTo>
                    <a:pt x="66301" y="397800"/>
                  </a:lnTo>
                  <a:cubicBezTo>
                    <a:pt x="29684" y="397800"/>
                    <a:pt x="0" y="368116"/>
                    <a:pt x="0" y="331499"/>
                  </a:cubicBezTo>
                  <a:lnTo>
                    <a:pt x="0" y="663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52" tIns="112252" rIns="112252" bIns="112252" numCol="1" spcCol="1270" anchor="ctr" anchorCtr="0">
              <a:noAutofit/>
            </a:bodyPr>
            <a:lstStyle/>
            <a:p>
              <a:pPr indent="137795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1 - </a:t>
              </a:r>
              <a:r>
                <a:rPr lang="vi-VN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Cánh tua bin</a:t>
              </a: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8A1520E-2C3D-A8ED-B877-E715B07196C1}"/>
                </a:ext>
              </a:extLst>
            </p:cNvPr>
            <p:cNvSpPr/>
            <p:nvPr/>
          </p:nvSpPr>
          <p:spPr>
            <a:xfrm>
              <a:off x="4074990" y="2606911"/>
              <a:ext cx="4517270" cy="397800"/>
            </a:xfrm>
            <a:custGeom>
              <a:avLst/>
              <a:gdLst>
                <a:gd name="connsiteX0" fmla="*/ 0 w 4517270"/>
                <a:gd name="connsiteY0" fmla="*/ 66301 h 397800"/>
                <a:gd name="connsiteX1" fmla="*/ 66301 w 4517270"/>
                <a:gd name="connsiteY1" fmla="*/ 0 h 397800"/>
                <a:gd name="connsiteX2" fmla="*/ 4450969 w 4517270"/>
                <a:gd name="connsiteY2" fmla="*/ 0 h 397800"/>
                <a:gd name="connsiteX3" fmla="*/ 4517270 w 4517270"/>
                <a:gd name="connsiteY3" fmla="*/ 66301 h 397800"/>
                <a:gd name="connsiteX4" fmla="*/ 4517270 w 4517270"/>
                <a:gd name="connsiteY4" fmla="*/ 331499 h 397800"/>
                <a:gd name="connsiteX5" fmla="*/ 4450969 w 4517270"/>
                <a:gd name="connsiteY5" fmla="*/ 397800 h 397800"/>
                <a:gd name="connsiteX6" fmla="*/ 66301 w 4517270"/>
                <a:gd name="connsiteY6" fmla="*/ 397800 h 397800"/>
                <a:gd name="connsiteX7" fmla="*/ 0 w 4517270"/>
                <a:gd name="connsiteY7" fmla="*/ 331499 h 397800"/>
                <a:gd name="connsiteX8" fmla="*/ 0 w 4517270"/>
                <a:gd name="connsiteY8" fmla="*/ 66301 h 3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7270" h="397800">
                  <a:moveTo>
                    <a:pt x="0" y="66301"/>
                  </a:moveTo>
                  <a:cubicBezTo>
                    <a:pt x="0" y="29684"/>
                    <a:pt x="29684" y="0"/>
                    <a:pt x="66301" y="0"/>
                  </a:cubicBezTo>
                  <a:lnTo>
                    <a:pt x="4450969" y="0"/>
                  </a:lnTo>
                  <a:cubicBezTo>
                    <a:pt x="4487586" y="0"/>
                    <a:pt x="4517270" y="29684"/>
                    <a:pt x="4517270" y="66301"/>
                  </a:cubicBezTo>
                  <a:lnTo>
                    <a:pt x="4517270" y="331499"/>
                  </a:lnTo>
                  <a:cubicBezTo>
                    <a:pt x="4517270" y="368116"/>
                    <a:pt x="4487586" y="397800"/>
                    <a:pt x="4450969" y="397800"/>
                  </a:cubicBezTo>
                  <a:lnTo>
                    <a:pt x="66301" y="397800"/>
                  </a:lnTo>
                  <a:cubicBezTo>
                    <a:pt x="29684" y="397800"/>
                    <a:pt x="0" y="368116"/>
                    <a:pt x="0" y="331499"/>
                  </a:cubicBezTo>
                  <a:lnTo>
                    <a:pt x="0" y="663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52" tIns="112252" rIns="112252" bIns="112252" numCol="1" spcCol="1270" anchor="ctr" anchorCtr="0">
              <a:noAutofit/>
            </a:bodyPr>
            <a:lstStyle/>
            <a:p>
              <a:pPr indent="137795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2 -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cơ</a:t>
              </a:r>
              <a:endPara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B0030BFD-261E-FBB8-A526-373D38B41068}"/>
                </a:ext>
              </a:extLst>
            </p:cNvPr>
            <p:cNvSpPr/>
            <p:nvPr/>
          </p:nvSpPr>
          <p:spPr>
            <a:xfrm>
              <a:off x="4074990" y="3053671"/>
              <a:ext cx="4517270" cy="397800"/>
            </a:xfrm>
            <a:custGeom>
              <a:avLst/>
              <a:gdLst>
                <a:gd name="connsiteX0" fmla="*/ 0 w 4517270"/>
                <a:gd name="connsiteY0" fmla="*/ 66301 h 397800"/>
                <a:gd name="connsiteX1" fmla="*/ 66301 w 4517270"/>
                <a:gd name="connsiteY1" fmla="*/ 0 h 397800"/>
                <a:gd name="connsiteX2" fmla="*/ 4450969 w 4517270"/>
                <a:gd name="connsiteY2" fmla="*/ 0 h 397800"/>
                <a:gd name="connsiteX3" fmla="*/ 4517270 w 4517270"/>
                <a:gd name="connsiteY3" fmla="*/ 66301 h 397800"/>
                <a:gd name="connsiteX4" fmla="*/ 4517270 w 4517270"/>
                <a:gd name="connsiteY4" fmla="*/ 331499 h 397800"/>
                <a:gd name="connsiteX5" fmla="*/ 4450969 w 4517270"/>
                <a:gd name="connsiteY5" fmla="*/ 397800 h 397800"/>
                <a:gd name="connsiteX6" fmla="*/ 66301 w 4517270"/>
                <a:gd name="connsiteY6" fmla="*/ 397800 h 397800"/>
                <a:gd name="connsiteX7" fmla="*/ 0 w 4517270"/>
                <a:gd name="connsiteY7" fmla="*/ 331499 h 397800"/>
                <a:gd name="connsiteX8" fmla="*/ 0 w 4517270"/>
                <a:gd name="connsiteY8" fmla="*/ 66301 h 3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7270" h="397800">
                  <a:moveTo>
                    <a:pt x="0" y="66301"/>
                  </a:moveTo>
                  <a:cubicBezTo>
                    <a:pt x="0" y="29684"/>
                    <a:pt x="29684" y="0"/>
                    <a:pt x="66301" y="0"/>
                  </a:cubicBezTo>
                  <a:lnTo>
                    <a:pt x="4450969" y="0"/>
                  </a:lnTo>
                  <a:cubicBezTo>
                    <a:pt x="4487586" y="0"/>
                    <a:pt x="4517270" y="29684"/>
                    <a:pt x="4517270" y="66301"/>
                  </a:cubicBezTo>
                  <a:lnTo>
                    <a:pt x="4517270" y="331499"/>
                  </a:lnTo>
                  <a:cubicBezTo>
                    <a:pt x="4517270" y="368116"/>
                    <a:pt x="4487586" y="397800"/>
                    <a:pt x="4450969" y="397800"/>
                  </a:cubicBezTo>
                  <a:lnTo>
                    <a:pt x="66301" y="397800"/>
                  </a:lnTo>
                  <a:cubicBezTo>
                    <a:pt x="29684" y="397800"/>
                    <a:pt x="0" y="368116"/>
                    <a:pt x="0" y="331499"/>
                  </a:cubicBezTo>
                  <a:lnTo>
                    <a:pt x="0" y="663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52" tIns="112252" rIns="112252" bIns="112252" numCol="1" spcCol="1270" anchor="ctr" anchorCtr="0">
              <a:noAutofit/>
            </a:bodyPr>
            <a:lstStyle/>
            <a:p>
              <a:pPr indent="137795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3 - </a:t>
              </a:r>
              <a:r>
                <a:rPr lang="vi-VN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Đèn LED</a:t>
              </a: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B47D5FF-D07C-BCD3-6580-33D57F051327}"/>
                </a:ext>
              </a:extLst>
            </p:cNvPr>
            <p:cNvSpPr/>
            <p:nvPr/>
          </p:nvSpPr>
          <p:spPr>
            <a:xfrm>
              <a:off x="4074990" y="3458302"/>
              <a:ext cx="4517270" cy="397800"/>
            </a:xfrm>
            <a:custGeom>
              <a:avLst/>
              <a:gdLst>
                <a:gd name="connsiteX0" fmla="*/ 0 w 4517270"/>
                <a:gd name="connsiteY0" fmla="*/ 66301 h 397800"/>
                <a:gd name="connsiteX1" fmla="*/ 66301 w 4517270"/>
                <a:gd name="connsiteY1" fmla="*/ 0 h 397800"/>
                <a:gd name="connsiteX2" fmla="*/ 4450969 w 4517270"/>
                <a:gd name="connsiteY2" fmla="*/ 0 h 397800"/>
                <a:gd name="connsiteX3" fmla="*/ 4517270 w 4517270"/>
                <a:gd name="connsiteY3" fmla="*/ 66301 h 397800"/>
                <a:gd name="connsiteX4" fmla="*/ 4517270 w 4517270"/>
                <a:gd name="connsiteY4" fmla="*/ 331499 h 397800"/>
                <a:gd name="connsiteX5" fmla="*/ 4450969 w 4517270"/>
                <a:gd name="connsiteY5" fmla="*/ 397800 h 397800"/>
                <a:gd name="connsiteX6" fmla="*/ 66301 w 4517270"/>
                <a:gd name="connsiteY6" fmla="*/ 397800 h 397800"/>
                <a:gd name="connsiteX7" fmla="*/ 0 w 4517270"/>
                <a:gd name="connsiteY7" fmla="*/ 331499 h 397800"/>
                <a:gd name="connsiteX8" fmla="*/ 0 w 4517270"/>
                <a:gd name="connsiteY8" fmla="*/ 66301 h 39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7270" h="397800">
                  <a:moveTo>
                    <a:pt x="0" y="66301"/>
                  </a:moveTo>
                  <a:cubicBezTo>
                    <a:pt x="0" y="29684"/>
                    <a:pt x="29684" y="0"/>
                    <a:pt x="66301" y="0"/>
                  </a:cubicBezTo>
                  <a:lnTo>
                    <a:pt x="4450969" y="0"/>
                  </a:lnTo>
                  <a:cubicBezTo>
                    <a:pt x="4487586" y="0"/>
                    <a:pt x="4517270" y="29684"/>
                    <a:pt x="4517270" y="66301"/>
                  </a:cubicBezTo>
                  <a:lnTo>
                    <a:pt x="4517270" y="331499"/>
                  </a:lnTo>
                  <a:cubicBezTo>
                    <a:pt x="4517270" y="368116"/>
                    <a:pt x="4487586" y="397800"/>
                    <a:pt x="4450969" y="397800"/>
                  </a:cubicBezTo>
                  <a:lnTo>
                    <a:pt x="66301" y="397800"/>
                  </a:lnTo>
                  <a:cubicBezTo>
                    <a:pt x="29684" y="397800"/>
                    <a:pt x="0" y="368116"/>
                    <a:pt x="0" y="331499"/>
                  </a:cubicBezTo>
                  <a:lnTo>
                    <a:pt x="0" y="663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52" tIns="112252" rIns="112252" bIns="112252" numCol="1" spcCol="1270" anchor="ctr" anchorCtr="0">
              <a:noAutofit/>
            </a:bodyPr>
            <a:lstStyle/>
            <a:p>
              <a:pPr indent="1377950" defTabSz="1007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4 - </a:t>
              </a:r>
              <a:r>
                <a:rPr lang="vi-VN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Thân và đế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19121FF-302A-6F01-6D5A-63A5573A1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5217" r="16304"/>
          <a:stretch/>
        </p:blipFill>
        <p:spPr>
          <a:xfrm>
            <a:off x="1011885" y="1365532"/>
            <a:ext cx="3580268" cy="499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2" name="Picture 28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E647604-361F-CE98-5588-D95662DAC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65"/>
          <a:stretch/>
        </p:blipFill>
        <p:spPr>
          <a:xfrm>
            <a:off x="903936" y="2188028"/>
            <a:ext cx="2513268" cy="4876809"/>
          </a:xfrm>
          <a:prstGeom prst="rect">
            <a:avLst/>
          </a:prstGeom>
        </p:spPr>
      </p:pic>
      <p:sp>
        <p:nvSpPr>
          <p:cNvPr id="283" name="Speech Bubble: Oval 282">
            <a:extLst>
              <a:ext uri="{FF2B5EF4-FFF2-40B4-BE49-F238E27FC236}">
                <a16:creationId xmlns:a16="http://schemas.microsoft.com/office/drawing/2014/main" id="{6BAF030F-8920-1006-2F5E-501253EFD51E}"/>
              </a:ext>
            </a:extLst>
          </p:cNvPr>
          <p:cNvSpPr/>
          <p:nvPr/>
        </p:nvSpPr>
        <p:spPr>
          <a:xfrm>
            <a:off x="4865004" y="1906305"/>
            <a:ext cx="4681768" cy="2797630"/>
          </a:xfrm>
          <a:prstGeom prst="wedgeEllipseCallout">
            <a:avLst>
              <a:gd name="adj1" fmla="val -79907"/>
              <a:gd name="adj2" fmla="val 16271"/>
            </a:avLst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8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4" name="4081035256968369629">
            <a:hlinkClick r:id="" action="ppaction://media"/>
            <a:extLst>
              <a:ext uri="{FF2B5EF4-FFF2-40B4-BE49-F238E27FC236}">
                <a16:creationId xmlns:a16="http://schemas.microsoft.com/office/drawing/2014/main" id="{F7136EE5-03BF-E899-9C3F-A1860C94F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86" y="1322956"/>
            <a:ext cx="5688044" cy="3204532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6869D45B-5848-F36E-72DC-9B8A1B290CD2}"/>
              </a:ext>
            </a:extLst>
          </p:cNvPr>
          <p:cNvSpPr/>
          <p:nvPr/>
        </p:nvSpPr>
        <p:spPr>
          <a:xfrm>
            <a:off x="6619009" y="2753147"/>
            <a:ext cx="5475019" cy="3321082"/>
          </a:xfrm>
          <a:prstGeom prst="cloudCallout">
            <a:avLst>
              <a:gd name="adj1" fmla="val -64101"/>
              <a:gd name="adj2" fmla="val -42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4" name="4081035256968369629">
            <a:hlinkClick r:id="" action="ppaction://media"/>
            <a:extLst>
              <a:ext uri="{FF2B5EF4-FFF2-40B4-BE49-F238E27FC236}">
                <a16:creationId xmlns:a16="http://schemas.microsoft.com/office/drawing/2014/main" id="{F7136EE5-03BF-E899-9C3F-A1860C94F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86" y="1322956"/>
            <a:ext cx="4375859" cy="246527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30142" y="1560001"/>
            <a:ext cx="4495802" cy="19911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đèn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540828" y="2005863"/>
            <a:ext cx="1219200" cy="10994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Explosion 1 4"/>
          <p:cNvSpPr/>
          <p:nvPr/>
        </p:nvSpPr>
        <p:spPr>
          <a:xfrm>
            <a:off x="4920145" y="3627381"/>
            <a:ext cx="7184571" cy="3432772"/>
          </a:xfrm>
          <a:prstGeom prst="irregularSeal1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320" y="3974959"/>
            <a:ext cx="3008994" cy="300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35AC81F1-E68D-C0B6-EE9E-4F333D635C99}"/>
              </a:ext>
            </a:extLst>
          </p:cNvPr>
          <p:cNvSpPr/>
          <p:nvPr/>
        </p:nvSpPr>
        <p:spPr>
          <a:xfrm>
            <a:off x="5694714" y="1609136"/>
            <a:ext cx="5589651" cy="444106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thổi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bin quay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quay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tua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bin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600" b="1" kern="0" dirty="0">
                <a:solidFill>
                  <a:srgbClr val="0122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).</a:t>
            </a:r>
            <a:endParaRPr lang="vi-VN" sz="3600" b="1" kern="0" dirty="0">
              <a:solidFill>
                <a:srgbClr val="01221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7" name="Picture 27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601C79A-AFE5-E209-C333-D74A2000E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0956" y="1609136"/>
            <a:ext cx="4676741" cy="44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222" y="1959429"/>
            <a:ext cx="6461578" cy="194755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- </a:t>
            </a:r>
            <a:r>
              <a:rPr lang="en-SG" sz="4000" dirty="0" err="1">
                <a:solidFill>
                  <a:srgbClr val="FF0000"/>
                </a:solidFill>
              </a:rPr>
              <a:t>Tốc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độ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gió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br>
              <a:rPr lang="en-SG" sz="4000" dirty="0">
                <a:solidFill>
                  <a:srgbClr val="FF0000"/>
                </a:solidFill>
              </a:rPr>
            </a:br>
            <a:r>
              <a:rPr lang="en-SG" sz="4000" dirty="0">
                <a:solidFill>
                  <a:srgbClr val="FF0000"/>
                </a:solidFill>
              </a:rPr>
              <a:t>- </a:t>
            </a:r>
            <a:r>
              <a:rPr lang="en-SG" sz="4000" dirty="0" err="1">
                <a:solidFill>
                  <a:srgbClr val="FF0000"/>
                </a:solidFill>
              </a:rPr>
              <a:t>Đặc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điểm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của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cánh</a:t>
            </a:r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err="1">
                <a:solidFill>
                  <a:srgbClr val="FF0000"/>
                </a:solidFill>
              </a:rPr>
              <a:t>tua</a:t>
            </a:r>
            <a:r>
              <a:rPr lang="en-SG" sz="4000" dirty="0">
                <a:solidFill>
                  <a:srgbClr val="FF0000"/>
                </a:solidFill>
              </a:rPr>
              <a:t> bin </a:t>
            </a:r>
            <a:r>
              <a:rPr lang="en-SG" sz="3200" i="1" dirty="0"/>
              <a:t>(</a:t>
            </a:r>
            <a:r>
              <a:rPr lang="en-SG" sz="3200" i="1" dirty="0" err="1"/>
              <a:t>độ</a:t>
            </a:r>
            <a:r>
              <a:rPr lang="en-SG" sz="3200" i="1" dirty="0"/>
              <a:t> </a:t>
            </a:r>
            <a:r>
              <a:rPr lang="en-SG" sz="3200" i="1" dirty="0" err="1"/>
              <a:t>dài</a:t>
            </a:r>
            <a:r>
              <a:rPr lang="en-SG" sz="3200" i="1" dirty="0"/>
              <a:t>, </a:t>
            </a:r>
            <a:r>
              <a:rPr lang="en-SG" sz="3200" i="1" dirty="0" err="1"/>
              <a:t>rộng</a:t>
            </a:r>
            <a:r>
              <a:rPr lang="en-SG" sz="3200" i="1" dirty="0"/>
              <a:t>, </a:t>
            </a:r>
            <a:r>
              <a:rPr lang="en-SG" sz="3200" i="1" dirty="0" err="1"/>
              <a:t>độ</a:t>
            </a:r>
            <a:r>
              <a:rPr lang="en-SG" sz="3200" i="1" dirty="0"/>
              <a:t> </a:t>
            </a:r>
            <a:r>
              <a:rPr lang="en-SG" sz="3200" i="1" dirty="0" err="1"/>
              <a:t>cong</a:t>
            </a:r>
            <a:r>
              <a:rPr lang="en-SG" sz="3200" i="1" dirty="0"/>
              <a:t>, </a:t>
            </a:r>
            <a:r>
              <a:rPr lang="en-SG" sz="3200" i="1" dirty="0" err="1"/>
              <a:t>khối</a:t>
            </a:r>
            <a:r>
              <a:rPr lang="en-SG" sz="3200" i="1" dirty="0"/>
              <a:t> </a:t>
            </a:r>
            <a:r>
              <a:rPr lang="en-SG" sz="3200" i="1" dirty="0" err="1"/>
              <a:t>lượng</a:t>
            </a:r>
            <a:r>
              <a:rPr lang="en-SG" sz="3200" i="1" dirty="0"/>
              <a:t>)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355278" y="3407228"/>
            <a:ext cx="4060372" cy="2895601"/>
          </a:xfrm>
          <a:prstGeom prst="wedgeEllipseCallout">
            <a:avLst>
              <a:gd name="adj1" fmla="val -57387"/>
              <a:gd name="adj2" fmla="val -43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/>
              <a:t>có</a:t>
            </a:r>
            <a:r>
              <a:rPr lang="en-SG" sz="3600" dirty="0"/>
              <a:t> </a:t>
            </a:r>
            <a:r>
              <a:rPr lang="en-SG" sz="3600" dirty="0" err="1"/>
              <a:t>ảnh</a:t>
            </a:r>
            <a:r>
              <a:rPr lang="en-SG" sz="3600" dirty="0"/>
              <a:t> </a:t>
            </a:r>
            <a:r>
              <a:rPr lang="en-SG" sz="3600" dirty="0" err="1"/>
              <a:t>hưởng</a:t>
            </a:r>
            <a:r>
              <a:rPr lang="en-SG" sz="3600" dirty="0"/>
              <a:t> </a:t>
            </a:r>
            <a:r>
              <a:rPr lang="en-SG" sz="3600" dirty="0" err="1"/>
              <a:t>đến</a:t>
            </a:r>
            <a:r>
              <a:rPr lang="en-SG" sz="3600" dirty="0"/>
              <a:t> </a:t>
            </a:r>
            <a:r>
              <a:rPr lang="en-SG" sz="3600" dirty="0" err="1"/>
              <a:t>độ</a:t>
            </a:r>
            <a:r>
              <a:rPr lang="en-SG" sz="3600" dirty="0"/>
              <a:t> </a:t>
            </a:r>
            <a:r>
              <a:rPr lang="en-SG" sz="3600" dirty="0" err="1"/>
              <a:t>sáng</a:t>
            </a:r>
            <a:r>
              <a:rPr lang="en-SG" sz="3600" dirty="0"/>
              <a:t> </a:t>
            </a:r>
            <a:r>
              <a:rPr lang="en-SG" sz="3600" dirty="0" err="1"/>
              <a:t>của</a:t>
            </a:r>
            <a:r>
              <a:rPr lang="en-SG" sz="3600" dirty="0"/>
              <a:t> </a:t>
            </a:r>
            <a:r>
              <a:rPr lang="en-SG" sz="3600" dirty="0" err="1"/>
              <a:t>đèn</a:t>
            </a:r>
            <a:r>
              <a:rPr lang="en-SG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875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166AAFC-1541-1776-6BF5-D3D02C8FEB36}"/>
              </a:ext>
            </a:extLst>
          </p:cNvPr>
          <p:cNvGrpSpPr/>
          <p:nvPr/>
        </p:nvGrpSpPr>
        <p:grpSpPr>
          <a:xfrm>
            <a:off x="-7866" y="1089716"/>
            <a:ext cx="2288572" cy="2371233"/>
            <a:chOff x="1385452" y="1378217"/>
            <a:chExt cx="2160781" cy="2183108"/>
          </a:xfrm>
        </p:grpSpPr>
        <p:sp>
          <p:nvSpPr>
            <p:cNvPr id="156" name="Google Shape;3457;p51">
              <a:extLst>
                <a:ext uri="{FF2B5EF4-FFF2-40B4-BE49-F238E27FC236}">
                  <a16:creationId xmlns:a16="http://schemas.microsoft.com/office/drawing/2014/main" id="{93ED6194-FF37-0D06-2154-09DE7293F803}"/>
                </a:ext>
              </a:extLst>
            </p:cNvPr>
            <p:cNvSpPr/>
            <p:nvPr/>
          </p:nvSpPr>
          <p:spPr>
            <a:xfrm>
              <a:off x="1385452" y="2303896"/>
              <a:ext cx="2160781" cy="1098637"/>
            </a:xfrm>
            <a:custGeom>
              <a:avLst/>
              <a:gdLst/>
              <a:ahLst/>
              <a:cxnLst/>
              <a:rect l="l" t="t" r="r" b="b"/>
              <a:pathLst>
                <a:path w="81118" h="41244" extrusionOk="0">
                  <a:moveTo>
                    <a:pt x="43573" y="1"/>
                  </a:moveTo>
                  <a:cubicBezTo>
                    <a:pt x="43573" y="1"/>
                    <a:pt x="41106" y="219"/>
                    <a:pt x="38659" y="438"/>
                  </a:cubicBezTo>
                  <a:cubicBezTo>
                    <a:pt x="36192" y="657"/>
                    <a:pt x="33745" y="856"/>
                    <a:pt x="33745" y="856"/>
                  </a:cubicBezTo>
                  <a:lnTo>
                    <a:pt x="23816" y="3562"/>
                  </a:lnTo>
                  <a:cubicBezTo>
                    <a:pt x="23816" y="3562"/>
                    <a:pt x="15321" y="5353"/>
                    <a:pt x="9511" y="14366"/>
                  </a:cubicBezTo>
                  <a:cubicBezTo>
                    <a:pt x="3721" y="23359"/>
                    <a:pt x="1" y="31476"/>
                    <a:pt x="5810" y="36968"/>
                  </a:cubicBezTo>
                  <a:cubicBezTo>
                    <a:pt x="9669" y="40629"/>
                    <a:pt x="17980" y="41243"/>
                    <a:pt x="23125" y="41243"/>
                  </a:cubicBezTo>
                  <a:cubicBezTo>
                    <a:pt x="25725" y="41243"/>
                    <a:pt x="27517" y="41086"/>
                    <a:pt x="27517" y="41086"/>
                  </a:cubicBezTo>
                  <a:lnTo>
                    <a:pt x="41425" y="38281"/>
                  </a:lnTo>
                  <a:cubicBezTo>
                    <a:pt x="41425" y="38281"/>
                    <a:pt x="41623" y="38241"/>
                    <a:pt x="41922" y="38181"/>
                  </a:cubicBezTo>
                  <a:cubicBezTo>
                    <a:pt x="45623" y="38480"/>
                    <a:pt x="54457" y="39196"/>
                    <a:pt x="54457" y="39196"/>
                  </a:cubicBezTo>
                  <a:cubicBezTo>
                    <a:pt x="54457" y="39196"/>
                    <a:pt x="55072" y="39223"/>
                    <a:pt x="56103" y="39223"/>
                  </a:cubicBezTo>
                  <a:cubicBezTo>
                    <a:pt x="60505" y="39223"/>
                    <a:pt x="72484" y="38739"/>
                    <a:pt x="76482" y="33645"/>
                  </a:cubicBezTo>
                  <a:cubicBezTo>
                    <a:pt x="81118" y="27776"/>
                    <a:pt x="76024" y="18822"/>
                    <a:pt x="69200" y="10565"/>
                  </a:cubicBezTo>
                  <a:cubicBezTo>
                    <a:pt x="62395" y="2289"/>
                    <a:pt x="53740" y="1493"/>
                    <a:pt x="53740" y="1493"/>
                  </a:cubicBezTo>
                  <a:lnTo>
                    <a:pt x="435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3466;p51">
              <a:extLst>
                <a:ext uri="{FF2B5EF4-FFF2-40B4-BE49-F238E27FC236}">
                  <a16:creationId xmlns:a16="http://schemas.microsoft.com/office/drawing/2014/main" id="{6E4A7E2F-2EF6-0B7B-7D75-3D9317527D55}"/>
                </a:ext>
              </a:extLst>
            </p:cNvPr>
            <p:cNvSpPr/>
            <p:nvPr/>
          </p:nvSpPr>
          <p:spPr>
            <a:xfrm>
              <a:off x="2284308" y="2171401"/>
              <a:ext cx="329160" cy="259263"/>
            </a:xfrm>
            <a:custGeom>
              <a:avLst/>
              <a:gdLst/>
              <a:ahLst/>
              <a:cxnLst/>
              <a:rect l="l" t="t" r="r" b="b"/>
              <a:pathLst>
                <a:path w="12357" h="9733" extrusionOk="0">
                  <a:moveTo>
                    <a:pt x="9033" y="0"/>
                  </a:moveTo>
                  <a:lnTo>
                    <a:pt x="2886" y="518"/>
                  </a:lnTo>
                  <a:lnTo>
                    <a:pt x="2965" y="4955"/>
                  </a:lnTo>
                  <a:lnTo>
                    <a:pt x="1" y="5830"/>
                  </a:lnTo>
                  <a:cubicBezTo>
                    <a:pt x="1" y="5830"/>
                    <a:pt x="1473" y="9590"/>
                    <a:pt x="6049" y="9730"/>
                  </a:cubicBezTo>
                  <a:cubicBezTo>
                    <a:pt x="6118" y="9732"/>
                    <a:pt x="6187" y="9733"/>
                    <a:pt x="6255" y="9733"/>
                  </a:cubicBezTo>
                  <a:cubicBezTo>
                    <a:pt x="10658" y="9733"/>
                    <a:pt x="12356" y="5353"/>
                    <a:pt x="12356" y="5353"/>
                  </a:cubicBezTo>
                  <a:lnTo>
                    <a:pt x="9093" y="4855"/>
                  </a:lnTo>
                  <a:lnTo>
                    <a:pt x="9033" y="0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3467;p51">
              <a:extLst>
                <a:ext uri="{FF2B5EF4-FFF2-40B4-BE49-F238E27FC236}">
                  <a16:creationId xmlns:a16="http://schemas.microsoft.com/office/drawing/2014/main" id="{1319D165-AD19-D682-0C82-95A7FFAF2CBE}"/>
                </a:ext>
              </a:extLst>
            </p:cNvPr>
            <p:cNvSpPr/>
            <p:nvPr/>
          </p:nvSpPr>
          <p:spPr>
            <a:xfrm>
              <a:off x="2027256" y="1896316"/>
              <a:ext cx="177059" cy="141418"/>
            </a:xfrm>
            <a:custGeom>
              <a:avLst/>
              <a:gdLst/>
              <a:ahLst/>
              <a:cxnLst/>
              <a:rect l="l" t="t" r="r" b="b"/>
              <a:pathLst>
                <a:path w="6647" h="5309" extrusionOk="0">
                  <a:moveTo>
                    <a:pt x="2832" y="0"/>
                  </a:moveTo>
                  <a:cubicBezTo>
                    <a:pt x="1605" y="0"/>
                    <a:pt x="454" y="961"/>
                    <a:pt x="240" y="2170"/>
                  </a:cubicBezTo>
                  <a:cubicBezTo>
                    <a:pt x="1" y="3404"/>
                    <a:pt x="777" y="4737"/>
                    <a:pt x="1951" y="5154"/>
                  </a:cubicBezTo>
                  <a:cubicBezTo>
                    <a:pt x="2260" y="5260"/>
                    <a:pt x="2586" y="5308"/>
                    <a:pt x="2914" y="5308"/>
                  </a:cubicBezTo>
                  <a:cubicBezTo>
                    <a:pt x="3452" y="5308"/>
                    <a:pt x="3995" y="5178"/>
                    <a:pt x="4478" y="4956"/>
                  </a:cubicBezTo>
                  <a:cubicBezTo>
                    <a:pt x="5273" y="4577"/>
                    <a:pt x="6029" y="4020"/>
                    <a:pt x="6646" y="3404"/>
                  </a:cubicBezTo>
                  <a:lnTo>
                    <a:pt x="5592" y="1454"/>
                  </a:lnTo>
                  <a:cubicBezTo>
                    <a:pt x="4895" y="678"/>
                    <a:pt x="3960" y="21"/>
                    <a:pt x="2906" y="1"/>
                  </a:cubicBezTo>
                  <a:cubicBezTo>
                    <a:pt x="2881" y="1"/>
                    <a:pt x="2856" y="0"/>
                    <a:pt x="28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3468;p51">
              <a:extLst>
                <a:ext uri="{FF2B5EF4-FFF2-40B4-BE49-F238E27FC236}">
                  <a16:creationId xmlns:a16="http://schemas.microsoft.com/office/drawing/2014/main" id="{9D680071-6C93-0EF0-254B-ED6E9E9BE642}"/>
                </a:ext>
              </a:extLst>
            </p:cNvPr>
            <p:cNvSpPr/>
            <p:nvPr/>
          </p:nvSpPr>
          <p:spPr>
            <a:xfrm>
              <a:off x="2067638" y="1946554"/>
              <a:ext cx="58736" cy="41981"/>
            </a:xfrm>
            <a:custGeom>
              <a:avLst/>
              <a:gdLst/>
              <a:ahLst/>
              <a:cxnLst/>
              <a:rect l="l" t="t" r="r" b="b"/>
              <a:pathLst>
                <a:path w="2205" h="1576" extrusionOk="0">
                  <a:moveTo>
                    <a:pt x="339" y="0"/>
                  </a:moveTo>
                  <a:cubicBezTo>
                    <a:pt x="157" y="0"/>
                    <a:pt x="1" y="220"/>
                    <a:pt x="176" y="364"/>
                  </a:cubicBezTo>
                  <a:cubicBezTo>
                    <a:pt x="693" y="781"/>
                    <a:pt x="1231" y="1179"/>
                    <a:pt x="1788" y="1538"/>
                  </a:cubicBezTo>
                  <a:cubicBezTo>
                    <a:pt x="1828" y="1564"/>
                    <a:pt x="1868" y="1576"/>
                    <a:pt x="1905" y="1576"/>
                  </a:cubicBezTo>
                  <a:cubicBezTo>
                    <a:pt x="2087" y="1576"/>
                    <a:pt x="2205" y="1295"/>
                    <a:pt x="2007" y="1179"/>
                  </a:cubicBezTo>
                  <a:cubicBezTo>
                    <a:pt x="1469" y="841"/>
                    <a:pt x="972" y="463"/>
                    <a:pt x="475" y="45"/>
                  </a:cubicBezTo>
                  <a:cubicBezTo>
                    <a:pt x="431" y="14"/>
                    <a:pt x="384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3470;p51">
              <a:extLst>
                <a:ext uri="{FF2B5EF4-FFF2-40B4-BE49-F238E27FC236}">
                  <a16:creationId xmlns:a16="http://schemas.microsoft.com/office/drawing/2014/main" id="{FBABC2B9-A64C-9532-9CF2-67ED7348CC80}"/>
                </a:ext>
              </a:extLst>
            </p:cNvPr>
            <p:cNvSpPr/>
            <p:nvPr/>
          </p:nvSpPr>
          <p:spPr>
            <a:xfrm>
              <a:off x="2645219" y="1844106"/>
              <a:ext cx="165925" cy="143150"/>
            </a:xfrm>
            <a:custGeom>
              <a:avLst/>
              <a:gdLst/>
              <a:ahLst/>
              <a:cxnLst/>
              <a:rect l="l" t="t" r="r" b="b"/>
              <a:pathLst>
                <a:path w="6229" h="5374" extrusionOk="0">
                  <a:moveTo>
                    <a:pt x="3264" y="1"/>
                  </a:moveTo>
                  <a:cubicBezTo>
                    <a:pt x="2951" y="1"/>
                    <a:pt x="2640" y="55"/>
                    <a:pt x="2349" y="171"/>
                  </a:cubicBezTo>
                  <a:cubicBezTo>
                    <a:pt x="1374" y="549"/>
                    <a:pt x="717" y="1484"/>
                    <a:pt x="319" y="2459"/>
                  </a:cubicBezTo>
                  <a:lnTo>
                    <a:pt x="1" y="4647"/>
                  </a:lnTo>
                  <a:cubicBezTo>
                    <a:pt x="777" y="5005"/>
                    <a:pt x="1692" y="5284"/>
                    <a:pt x="2568" y="5364"/>
                  </a:cubicBezTo>
                  <a:cubicBezTo>
                    <a:pt x="2665" y="5370"/>
                    <a:pt x="2762" y="5374"/>
                    <a:pt x="2860" y="5374"/>
                  </a:cubicBezTo>
                  <a:cubicBezTo>
                    <a:pt x="3627" y="5374"/>
                    <a:pt x="4413" y="5163"/>
                    <a:pt x="4995" y="4687"/>
                  </a:cubicBezTo>
                  <a:cubicBezTo>
                    <a:pt x="5970" y="3891"/>
                    <a:pt x="6228" y="2379"/>
                    <a:pt x="5592" y="1285"/>
                  </a:cubicBezTo>
                  <a:cubicBezTo>
                    <a:pt x="5131" y="481"/>
                    <a:pt x="4191" y="1"/>
                    <a:pt x="326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3472;p51">
              <a:extLst>
                <a:ext uri="{FF2B5EF4-FFF2-40B4-BE49-F238E27FC236}">
                  <a16:creationId xmlns:a16="http://schemas.microsoft.com/office/drawing/2014/main" id="{74488963-24CB-31A6-8641-BE44C8B4C685}"/>
                </a:ext>
              </a:extLst>
            </p:cNvPr>
            <p:cNvSpPr/>
            <p:nvPr/>
          </p:nvSpPr>
          <p:spPr>
            <a:xfrm>
              <a:off x="2717300" y="1893359"/>
              <a:ext cx="48800" cy="35561"/>
            </a:xfrm>
            <a:custGeom>
              <a:avLst/>
              <a:gdLst/>
              <a:ahLst/>
              <a:cxnLst/>
              <a:rect l="l" t="t" r="r" b="b"/>
              <a:pathLst>
                <a:path w="1832" h="1335" extrusionOk="0">
                  <a:moveTo>
                    <a:pt x="223" y="0"/>
                  </a:moveTo>
                  <a:cubicBezTo>
                    <a:pt x="152" y="0"/>
                    <a:pt x="86" y="36"/>
                    <a:pt x="60" y="112"/>
                  </a:cubicBezTo>
                  <a:cubicBezTo>
                    <a:pt x="1" y="192"/>
                    <a:pt x="21" y="351"/>
                    <a:pt x="120" y="391"/>
                  </a:cubicBezTo>
                  <a:cubicBezTo>
                    <a:pt x="359" y="510"/>
                    <a:pt x="578" y="669"/>
                    <a:pt x="797" y="829"/>
                  </a:cubicBezTo>
                  <a:cubicBezTo>
                    <a:pt x="1016" y="988"/>
                    <a:pt x="1254" y="1147"/>
                    <a:pt x="1473" y="1306"/>
                  </a:cubicBezTo>
                  <a:cubicBezTo>
                    <a:pt x="1505" y="1325"/>
                    <a:pt x="1541" y="1334"/>
                    <a:pt x="1577" y="1334"/>
                  </a:cubicBezTo>
                  <a:cubicBezTo>
                    <a:pt x="1654" y="1334"/>
                    <a:pt x="1731" y="1294"/>
                    <a:pt x="1772" y="1227"/>
                  </a:cubicBezTo>
                  <a:cubicBezTo>
                    <a:pt x="1831" y="1107"/>
                    <a:pt x="1791" y="1008"/>
                    <a:pt x="1692" y="928"/>
                  </a:cubicBezTo>
                  <a:lnTo>
                    <a:pt x="1016" y="451"/>
                  </a:lnTo>
                  <a:cubicBezTo>
                    <a:pt x="797" y="311"/>
                    <a:pt x="578" y="132"/>
                    <a:pt x="339" y="33"/>
                  </a:cubicBezTo>
                  <a:cubicBezTo>
                    <a:pt x="303" y="11"/>
                    <a:pt x="263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3473;p51">
              <a:extLst>
                <a:ext uri="{FF2B5EF4-FFF2-40B4-BE49-F238E27FC236}">
                  <a16:creationId xmlns:a16="http://schemas.microsoft.com/office/drawing/2014/main" id="{1C736D48-B637-F8AD-5691-F4AC1E043679}"/>
                </a:ext>
              </a:extLst>
            </p:cNvPr>
            <p:cNvSpPr/>
            <p:nvPr/>
          </p:nvSpPr>
          <p:spPr>
            <a:xfrm>
              <a:off x="2149682" y="1621257"/>
              <a:ext cx="540635" cy="594682"/>
            </a:xfrm>
            <a:custGeom>
              <a:avLst/>
              <a:gdLst/>
              <a:ahLst/>
              <a:cxnLst/>
              <a:rect l="l" t="t" r="r" b="b"/>
              <a:pathLst>
                <a:path w="20296" h="22325" extrusionOk="0">
                  <a:moveTo>
                    <a:pt x="9899" y="1"/>
                  </a:moveTo>
                  <a:cubicBezTo>
                    <a:pt x="9260" y="1"/>
                    <a:pt x="8581" y="26"/>
                    <a:pt x="7860" y="81"/>
                  </a:cubicBezTo>
                  <a:cubicBezTo>
                    <a:pt x="7780" y="81"/>
                    <a:pt x="7701" y="101"/>
                    <a:pt x="7601" y="101"/>
                  </a:cubicBezTo>
                  <a:cubicBezTo>
                    <a:pt x="5094" y="320"/>
                    <a:pt x="2965" y="1673"/>
                    <a:pt x="1632" y="3583"/>
                  </a:cubicBezTo>
                  <a:cubicBezTo>
                    <a:pt x="558" y="5134"/>
                    <a:pt x="1" y="7084"/>
                    <a:pt x="180" y="9114"/>
                  </a:cubicBezTo>
                  <a:cubicBezTo>
                    <a:pt x="339" y="10904"/>
                    <a:pt x="260" y="12735"/>
                    <a:pt x="339" y="14545"/>
                  </a:cubicBezTo>
                  <a:cubicBezTo>
                    <a:pt x="379" y="15381"/>
                    <a:pt x="459" y="16237"/>
                    <a:pt x="697" y="17032"/>
                  </a:cubicBezTo>
                  <a:cubicBezTo>
                    <a:pt x="1354" y="19201"/>
                    <a:pt x="3244" y="20852"/>
                    <a:pt x="5353" y="21648"/>
                  </a:cubicBezTo>
                  <a:cubicBezTo>
                    <a:pt x="6688" y="22135"/>
                    <a:pt x="8108" y="22324"/>
                    <a:pt x="9532" y="22324"/>
                  </a:cubicBezTo>
                  <a:cubicBezTo>
                    <a:pt x="10379" y="22324"/>
                    <a:pt x="11227" y="22257"/>
                    <a:pt x="12058" y="22146"/>
                  </a:cubicBezTo>
                  <a:cubicBezTo>
                    <a:pt x="14605" y="21788"/>
                    <a:pt x="17291" y="20932"/>
                    <a:pt x="18823" y="18863"/>
                  </a:cubicBezTo>
                  <a:cubicBezTo>
                    <a:pt x="19957" y="17311"/>
                    <a:pt x="20295" y="15301"/>
                    <a:pt x="20235" y="13371"/>
                  </a:cubicBezTo>
                  <a:cubicBezTo>
                    <a:pt x="20156" y="11442"/>
                    <a:pt x="19718" y="9551"/>
                    <a:pt x="19440" y="7641"/>
                  </a:cubicBezTo>
                  <a:cubicBezTo>
                    <a:pt x="19420" y="7462"/>
                    <a:pt x="19400" y="7303"/>
                    <a:pt x="19380" y="7164"/>
                  </a:cubicBezTo>
                  <a:cubicBezTo>
                    <a:pt x="19121" y="5413"/>
                    <a:pt x="18345" y="3841"/>
                    <a:pt x="17171" y="2628"/>
                  </a:cubicBezTo>
                  <a:cubicBezTo>
                    <a:pt x="15858" y="1215"/>
                    <a:pt x="14028" y="300"/>
                    <a:pt x="11998" y="101"/>
                  </a:cubicBezTo>
                  <a:cubicBezTo>
                    <a:pt x="11352" y="36"/>
                    <a:pt x="10653" y="1"/>
                    <a:pt x="989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3474;p51">
              <a:extLst>
                <a:ext uri="{FF2B5EF4-FFF2-40B4-BE49-F238E27FC236}">
                  <a16:creationId xmlns:a16="http://schemas.microsoft.com/office/drawing/2014/main" id="{A61084FF-EE6D-12F5-EF31-72F8A42ACDE5}"/>
                </a:ext>
              </a:extLst>
            </p:cNvPr>
            <p:cNvSpPr/>
            <p:nvPr/>
          </p:nvSpPr>
          <p:spPr>
            <a:xfrm>
              <a:off x="2382360" y="1914882"/>
              <a:ext cx="64676" cy="94909"/>
            </a:xfrm>
            <a:custGeom>
              <a:avLst/>
              <a:gdLst/>
              <a:ahLst/>
              <a:cxnLst/>
              <a:rect l="l" t="t" r="r" b="b"/>
              <a:pathLst>
                <a:path w="2428" h="3563" extrusionOk="0">
                  <a:moveTo>
                    <a:pt x="816" y="1"/>
                  </a:moveTo>
                  <a:lnTo>
                    <a:pt x="0" y="3562"/>
                  </a:lnTo>
                  <a:lnTo>
                    <a:pt x="2428" y="334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3475;p51">
              <a:extLst>
                <a:ext uri="{FF2B5EF4-FFF2-40B4-BE49-F238E27FC236}">
                  <a16:creationId xmlns:a16="http://schemas.microsoft.com/office/drawing/2014/main" id="{1266C842-9B2C-5C9A-C47D-2FA0B90F57DF}"/>
                </a:ext>
              </a:extLst>
            </p:cNvPr>
            <p:cNvSpPr/>
            <p:nvPr/>
          </p:nvSpPr>
          <p:spPr>
            <a:xfrm>
              <a:off x="2327141" y="2005237"/>
              <a:ext cx="182866" cy="92805"/>
            </a:xfrm>
            <a:custGeom>
              <a:avLst/>
              <a:gdLst/>
              <a:ahLst/>
              <a:cxnLst/>
              <a:rect l="l" t="t" r="r" b="b"/>
              <a:pathLst>
                <a:path w="6865" h="3484" extrusionOk="0">
                  <a:moveTo>
                    <a:pt x="6602" y="0"/>
                  </a:moveTo>
                  <a:cubicBezTo>
                    <a:pt x="6516" y="0"/>
                    <a:pt x="6435" y="46"/>
                    <a:pt x="6411" y="150"/>
                  </a:cubicBezTo>
                  <a:cubicBezTo>
                    <a:pt x="6252" y="727"/>
                    <a:pt x="6092" y="1344"/>
                    <a:pt x="5774" y="1841"/>
                  </a:cubicBezTo>
                  <a:cubicBezTo>
                    <a:pt x="5496" y="2279"/>
                    <a:pt x="5058" y="2597"/>
                    <a:pt x="4600" y="2816"/>
                  </a:cubicBezTo>
                  <a:cubicBezTo>
                    <a:pt x="4223" y="2975"/>
                    <a:pt x="3831" y="3050"/>
                    <a:pt x="3442" y="3050"/>
                  </a:cubicBezTo>
                  <a:cubicBezTo>
                    <a:pt x="2806" y="3050"/>
                    <a:pt x="2179" y="2849"/>
                    <a:pt x="1636" y="2478"/>
                  </a:cubicBezTo>
                  <a:cubicBezTo>
                    <a:pt x="1138" y="2140"/>
                    <a:pt x="740" y="1682"/>
                    <a:pt x="462" y="1145"/>
                  </a:cubicBezTo>
                  <a:cubicBezTo>
                    <a:pt x="425" y="1072"/>
                    <a:pt x="365" y="1042"/>
                    <a:pt x="301" y="1042"/>
                  </a:cubicBezTo>
                  <a:cubicBezTo>
                    <a:pt x="158" y="1042"/>
                    <a:pt x="1" y="1198"/>
                    <a:pt x="84" y="1364"/>
                  </a:cubicBezTo>
                  <a:cubicBezTo>
                    <a:pt x="641" y="2399"/>
                    <a:pt x="1636" y="3214"/>
                    <a:pt x="2790" y="3433"/>
                  </a:cubicBezTo>
                  <a:cubicBezTo>
                    <a:pt x="2981" y="3467"/>
                    <a:pt x="3177" y="3483"/>
                    <a:pt x="3373" y="3483"/>
                  </a:cubicBezTo>
                  <a:cubicBezTo>
                    <a:pt x="4339" y="3483"/>
                    <a:pt x="5322" y="3083"/>
                    <a:pt x="5933" y="2339"/>
                  </a:cubicBezTo>
                  <a:cubicBezTo>
                    <a:pt x="6431" y="1742"/>
                    <a:pt x="6630" y="1006"/>
                    <a:pt x="6829" y="270"/>
                  </a:cubicBezTo>
                  <a:cubicBezTo>
                    <a:pt x="6864" y="103"/>
                    <a:pt x="6729" y="0"/>
                    <a:pt x="6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3476;p51">
              <a:extLst>
                <a:ext uri="{FF2B5EF4-FFF2-40B4-BE49-F238E27FC236}">
                  <a16:creationId xmlns:a16="http://schemas.microsoft.com/office/drawing/2014/main" id="{07748772-FCDF-25D3-EF8A-E585CEF18418}"/>
                </a:ext>
              </a:extLst>
            </p:cNvPr>
            <p:cNvSpPr/>
            <p:nvPr/>
          </p:nvSpPr>
          <p:spPr>
            <a:xfrm>
              <a:off x="2194220" y="1998071"/>
              <a:ext cx="126155" cy="124104"/>
            </a:xfrm>
            <a:custGeom>
              <a:avLst/>
              <a:gdLst/>
              <a:ahLst/>
              <a:cxnLst/>
              <a:rect l="l" t="t" r="r" b="b"/>
              <a:pathLst>
                <a:path w="4736" h="4659" extrusionOk="0">
                  <a:moveTo>
                    <a:pt x="2374" y="0"/>
                  </a:moveTo>
                  <a:cubicBezTo>
                    <a:pt x="1114" y="0"/>
                    <a:pt x="79" y="1001"/>
                    <a:pt x="40" y="2250"/>
                  </a:cubicBezTo>
                  <a:cubicBezTo>
                    <a:pt x="0" y="3543"/>
                    <a:pt x="1015" y="4617"/>
                    <a:pt x="2308" y="4657"/>
                  </a:cubicBezTo>
                  <a:cubicBezTo>
                    <a:pt x="2332" y="4658"/>
                    <a:pt x="2356" y="4658"/>
                    <a:pt x="2381" y="4658"/>
                  </a:cubicBezTo>
                  <a:cubicBezTo>
                    <a:pt x="3622" y="4658"/>
                    <a:pt x="4657" y="3658"/>
                    <a:pt x="4696" y="2409"/>
                  </a:cubicBezTo>
                  <a:cubicBezTo>
                    <a:pt x="4736" y="1116"/>
                    <a:pt x="3721" y="41"/>
                    <a:pt x="2447" y="1"/>
                  </a:cubicBezTo>
                  <a:cubicBezTo>
                    <a:pt x="2423" y="1"/>
                    <a:pt x="2398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3477;p51">
              <a:extLst>
                <a:ext uri="{FF2B5EF4-FFF2-40B4-BE49-F238E27FC236}">
                  <a16:creationId xmlns:a16="http://schemas.microsoft.com/office/drawing/2014/main" id="{4F4CBCD2-AEF3-1A13-51CD-61E30425B4BF}"/>
                </a:ext>
              </a:extLst>
            </p:cNvPr>
            <p:cNvSpPr/>
            <p:nvPr/>
          </p:nvSpPr>
          <p:spPr>
            <a:xfrm>
              <a:off x="2524924" y="1974204"/>
              <a:ext cx="126155" cy="124104"/>
            </a:xfrm>
            <a:custGeom>
              <a:avLst/>
              <a:gdLst/>
              <a:ahLst/>
              <a:cxnLst/>
              <a:rect l="l" t="t" r="r" b="b"/>
              <a:pathLst>
                <a:path w="4736" h="4659" extrusionOk="0">
                  <a:moveTo>
                    <a:pt x="2374" y="1"/>
                  </a:moveTo>
                  <a:cubicBezTo>
                    <a:pt x="1114" y="1"/>
                    <a:pt x="79" y="1001"/>
                    <a:pt x="40" y="2250"/>
                  </a:cubicBezTo>
                  <a:cubicBezTo>
                    <a:pt x="0" y="3544"/>
                    <a:pt x="1015" y="4618"/>
                    <a:pt x="2308" y="4658"/>
                  </a:cubicBezTo>
                  <a:cubicBezTo>
                    <a:pt x="2333" y="4659"/>
                    <a:pt x="2357" y="4659"/>
                    <a:pt x="2381" y="4659"/>
                  </a:cubicBezTo>
                  <a:cubicBezTo>
                    <a:pt x="3622" y="4659"/>
                    <a:pt x="4657" y="3658"/>
                    <a:pt x="4696" y="2390"/>
                  </a:cubicBezTo>
                  <a:cubicBezTo>
                    <a:pt x="4736" y="1116"/>
                    <a:pt x="3721" y="42"/>
                    <a:pt x="2448" y="2"/>
                  </a:cubicBezTo>
                  <a:cubicBezTo>
                    <a:pt x="2423" y="1"/>
                    <a:pt x="2399" y="1"/>
                    <a:pt x="2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3478;p51">
              <a:extLst>
                <a:ext uri="{FF2B5EF4-FFF2-40B4-BE49-F238E27FC236}">
                  <a16:creationId xmlns:a16="http://schemas.microsoft.com/office/drawing/2014/main" id="{193F6B7E-3F50-E2D9-8739-C370A2F4684B}"/>
                </a:ext>
              </a:extLst>
            </p:cNvPr>
            <p:cNvSpPr/>
            <p:nvPr/>
          </p:nvSpPr>
          <p:spPr>
            <a:xfrm>
              <a:off x="2198455" y="1864244"/>
              <a:ext cx="148424" cy="158546"/>
            </a:xfrm>
            <a:custGeom>
              <a:avLst/>
              <a:gdLst/>
              <a:ahLst/>
              <a:cxnLst/>
              <a:rect l="l" t="t" r="r" b="b"/>
              <a:pathLst>
                <a:path w="5572" h="5952" extrusionOk="0">
                  <a:moveTo>
                    <a:pt x="2715" y="1"/>
                  </a:moveTo>
                  <a:cubicBezTo>
                    <a:pt x="2639" y="1"/>
                    <a:pt x="2564" y="4"/>
                    <a:pt x="2487" y="12"/>
                  </a:cubicBezTo>
                  <a:cubicBezTo>
                    <a:pt x="1055" y="171"/>
                    <a:pt x="0" y="1603"/>
                    <a:pt x="179" y="3235"/>
                  </a:cubicBezTo>
                  <a:cubicBezTo>
                    <a:pt x="330" y="4781"/>
                    <a:pt x="1517" y="5952"/>
                    <a:pt x="2860" y="5952"/>
                  </a:cubicBezTo>
                  <a:cubicBezTo>
                    <a:pt x="2934" y="5952"/>
                    <a:pt x="3009" y="5948"/>
                    <a:pt x="3084" y="5941"/>
                  </a:cubicBezTo>
                  <a:cubicBezTo>
                    <a:pt x="4537" y="5781"/>
                    <a:pt x="5571" y="4349"/>
                    <a:pt x="5412" y="2717"/>
                  </a:cubicBezTo>
                  <a:cubicBezTo>
                    <a:pt x="5261" y="1172"/>
                    <a:pt x="4074" y="1"/>
                    <a:pt x="2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3479;p51">
              <a:extLst>
                <a:ext uri="{FF2B5EF4-FFF2-40B4-BE49-F238E27FC236}">
                  <a16:creationId xmlns:a16="http://schemas.microsoft.com/office/drawing/2014/main" id="{2CC1BE41-6965-7FF2-36F2-C3E8B82C24D9}"/>
                </a:ext>
              </a:extLst>
            </p:cNvPr>
            <p:cNvSpPr/>
            <p:nvPr/>
          </p:nvSpPr>
          <p:spPr>
            <a:xfrm>
              <a:off x="2224959" y="1892400"/>
              <a:ext cx="95948" cy="102235"/>
            </a:xfrm>
            <a:custGeom>
              <a:avLst/>
              <a:gdLst/>
              <a:ahLst/>
              <a:cxnLst/>
              <a:rect l="l" t="t" r="r" b="b"/>
              <a:pathLst>
                <a:path w="3602" h="3838" extrusionOk="0">
                  <a:moveTo>
                    <a:pt x="1773" y="0"/>
                  </a:moveTo>
                  <a:cubicBezTo>
                    <a:pt x="1720" y="0"/>
                    <a:pt x="1666" y="3"/>
                    <a:pt x="1612" y="9"/>
                  </a:cubicBezTo>
                  <a:cubicBezTo>
                    <a:pt x="657" y="89"/>
                    <a:pt x="0" y="1024"/>
                    <a:pt x="100" y="2098"/>
                  </a:cubicBezTo>
                  <a:cubicBezTo>
                    <a:pt x="193" y="3092"/>
                    <a:pt x="958" y="3838"/>
                    <a:pt x="1828" y="3838"/>
                  </a:cubicBezTo>
                  <a:cubicBezTo>
                    <a:pt x="1882" y="3838"/>
                    <a:pt x="1936" y="3835"/>
                    <a:pt x="1990" y="3829"/>
                  </a:cubicBezTo>
                  <a:cubicBezTo>
                    <a:pt x="2925" y="3750"/>
                    <a:pt x="3601" y="2814"/>
                    <a:pt x="3502" y="1740"/>
                  </a:cubicBezTo>
                  <a:cubicBezTo>
                    <a:pt x="3389" y="747"/>
                    <a:pt x="2641" y="0"/>
                    <a:pt x="1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3480;p51">
              <a:extLst>
                <a:ext uri="{FF2B5EF4-FFF2-40B4-BE49-F238E27FC236}">
                  <a16:creationId xmlns:a16="http://schemas.microsoft.com/office/drawing/2014/main" id="{B84463F1-5251-2106-412A-379E72585043}"/>
                </a:ext>
              </a:extLst>
            </p:cNvPr>
            <p:cNvSpPr/>
            <p:nvPr/>
          </p:nvSpPr>
          <p:spPr>
            <a:xfrm>
              <a:off x="2481452" y="1852577"/>
              <a:ext cx="148424" cy="158120"/>
            </a:xfrm>
            <a:custGeom>
              <a:avLst/>
              <a:gdLst/>
              <a:ahLst/>
              <a:cxnLst/>
              <a:rect l="l" t="t" r="r" b="b"/>
              <a:pathLst>
                <a:path w="5572" h="5936" extrusionOk="0">
                  <a:moveTo>
                    <a:pt x="2712" y="1"/>
                  </a:moveTo>
                  <a:cubicBezTo>
                    <a:pt x="2638" y="1"/>
                    <a:pt x="2563" y="5"/>
                    <a:pt x="2488" y="12"/>
                  </a:cubicBezTo>
                  <a:cubicBezTo>
                    <a:pt x="1036" y="171"/>
                    <a:pt x="1" y="1604"/>
                    <a:pt x="160" y="3235"/>
                  </a:cubicBezTo>
                  <a:cubicBezTo>
                    <a:pt x="310" y="4770"/>
                    <a:pt x="1481" y="5935"/>
                    <a:pt x="2829" y="5935"/>
                  </a:cubicBezTo>
                  <a:cubicBezTo>
                    <a:pt x="2913" y="5935"/>
                    <a:pt x="2999" y="5930"/>
                    <a:pt x="3085" y="5921"/>
                  </a:cubicBezTo>
                  <a:cubicBezTo>
                    <a:pt x="4517" y="5782"/>
                    <a:pt x="5572" y="4349"/>
                    <a:pt x="5393" y="2718"/>
                  </a:cubicBezTo>
                  <a:cubicBezTo>
                    <a:pt x="5242" y="1172"/>
                    <a:pt x="4055" y="1"/>
                    <a:pt x="2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3481;p51">
              <a:extLst>
                <a:ext uri="{FF2B5EF4-FFF2-40B4-BE49-F238E27FC236}">
                  <a16:creationId xmlns:a16="http://schemas.microsoft.com/office/drawing/2014/main" id="{8930BC4D-7041-0A5F-C27D-03DA3BDDEE36}"/>
                </a:ext>
              </a:extLst>
            </p:cNvPr>
            <p:cNvSpPr/>
            <p:nvPr/>
          </p:nvSpPr>
          <p:spPr>
            <a:xfrm>
              <a:off x="2507423" y="1880280"/>
              <a:ext cx="95975" cy="102714"/>
            </a:xfrm>
            <a:custGeom>
              <a:avLst/>
              <a:gdLst/>
              <a:ahLst/>
              <a:cxnLst/>
              <a:rect l="l" t="t" r="r" b="b"/>
              <a:pathLst>
                <a:path w="3603" h="3856" extrusionOk="0">
                  <a:moveTo>
                    <a:pt x="1744" y="1"/>
                  </a:moveTo>
                  <a:cubicBezTo>
                    <a:pt x="1701" y="1"/>
                    <a:pt x="1657" y="3"/>
                    <a:pt x="1612" y="6"/>
                  </a:cubicBezTo>
                  <a:cubicBezTo>
                    <a:pt x="677" y="106"/>
                    <a:pt x="1" y="1041"/>
                    <a:pt x="100" y="2096"/>
                  </a:cubicBezTo>
                  <a:cubicBezTo>
                    <a:pt x="213" y="3108"/>
                    <a:pt x="961" y="3855"/>
                    <a:pt x="1829" y="3855"/>
                  </a:cubicBezTo>
                  <a:cubicBezTo>
                    <a:pt x="1883" y="3855"/>
                    <a:pt x="1936" y="3852"/>
                    <a:pt x="1991" y="3846"/>
                  </a:cubicBezTo>
                  <a:cubicBezTo>
                    <a:pt x="2926" y="3747"/>
                    <a:pt x="3602" y="2812"/>
                    <a:pt x="3503" y="1757"/>
                  </a:cubicBezTo>
                  <a:cubicBezTo>
                    <a:pt x="3408" y="753"/>
                    <a:pt x="2627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3629;p51">
              <a:extLst>
                <a:ext uri="{FF2B5EF4-FFF2-40B4-BE49-F238E27FC236}">
                  <a16:creationId xmlns:a16="http://schemas.microsoft.com/office/drawing/2014/main" id="{7DA7BF5A-595F-219B-0EC1-8AB95D333A79}"/>
                </a:ext>
              </a:extLst>
            </p:cNvPr>
            <p:cNvSpPr/>
            <p:nvPr/>
          </p:nvSpPr>
          <p:spPr>
            <a:xfrm>
              <a:off x="1968520" y="1378217"/>
              <a:ext cx="864893" cy="589301"/>
            </a:xfrm>
            <a:custGeom>
              <a:avLst/>
              <a:gdLst/>
              <a:ahLst/>
              <a:cxnLst/>
              <a:rect l="l" t="t" r="r" b="b"/>
              <a:pathLst>
                <a:path w="32469" h="22123" extrusionOk="0">
                  <a:moveTo>
                    <a:pt x="15314" y="0"/>
                  </a:moveTo>
                  <a:cubicBezTo>
                    <a:pt x="15237" y="0"/>
                    <a:pt x="15159" y="4"/>
                    <a:pt x="15079" y="13"/>
                  </a:cubicBezTo>
                  <a:cubicBezTo>
                    <a:pt x="13149" y="232"/>
                    <a:pt x="12870" y="2579"/>
                    <a:pt x="12870" y="2579"/>
                  </a:cubicBezTo>
                  <a:cubicBezTo>
                    <a:pt x="12685" y="1567"/>
                    <a:pt x="11655" y="812"/>
                    <a:pt x="10619" y="812"/>
                  </a:cubicBezTo>
                  <a:cubicBezTo>
                    <a:pt x="10433" y="812"/>
                    <a:pt x="10246" y="837"/>
                    <a:pt x="10065" y="888"/>
                  </a:cubicBezTo>
                  <a:cubicBezTo>
                    <a:pt x="8871" y="1226"/>
                    <a:pt x="8155" y="2659"/>
                    <a:pt x="8632" y="3773"/>
                  </a:cubicBezTo>
                  <a:cubicBezTo>
                    <a:pt x="7991" y="3386"/>
                    <a:pt x="7239" y="2987"/>
                    <a:pt x="6525" y="2987"/>
                  </a:cubicBezTo>
                  <a:cubicBezTo>
                    <a:pt x="6286" y="2987"/>
                    <a:pt x="6052" y="3032"/>
                    <a:pt x="5827" y="3136"/>
                  </a:cubicBezTo>
                  <a:cubicBezTo>
                    <a:pt x="5250" y="3415"/>
                    <a:pt x="4912" y="4032"/>
                    <a:pt x="4872" y="4649"/>
                  </a:cubicBezTo>
                  <a:cubicBezTo>
                    <a:pt x="4832" y="5265"/>
                    <a:pt x="5091" y="5862"/>
                    <a:pt x="5449" y="6360"/>
                  </a:cubicBezTo>
                  <a:cubicBezTo>
                    <a:pt x="5006" y="6262"/>
                    <a:pt x="4520" y="6177"/>
                    <a:pt x="4053" y="6177"/>
                  </a:cubicBezTo>
                  <a:cubicBezTo>
                    <a:pt x="3472" y="6177"/>
                    <a:pt x="2922" y="6309"/>
                    <a:pt x="2524" y="6718"/>
                  </a:cubicBezTo>
                  <a:cubicBezTo>
                    <a:pt x="2126" y="7116"/>
                    <a:pt x="2007" y="7752"/>
                    <a:pt x="2166" y="8309"/>
                  </a:cubicBezTo>
                  <a:cubicBezTo>
                    <a:pt x="2325" y="8847"/>
                    <a:pt x="2703" y="9324"/>
                    <a:pt x="3181" y="9662"/>
                  </a:cubicBezTo>
                  <a:cubicBezTo>
                    <a:pt x="3130" y="9660"/>
                    <a:pt x="3080" y="9658"/>
                    <a:pt x="3029" y="9658"/>
                  </a:cubicBezTo>
                  <a:cubicBezTo>
                    <a:pt x="2041" y="9658"/>
                    <a:pt x="1034" y="10206"/>
                    <a:pt x="694" y="11115"/>
                  </a:cubicBezTo>
                  <a:cubicBezTo>
                    <a:pt x="356" y="12050"/>
                    <a:pt x="1012" y="13284"/>
                    <a:pt x="2027" y="13363"/>
                  </a:cubicBezTo>
                  <a:cubicBezTo>
                    <a:pt x="1997" y="13361"/>
                    <a:pt x="1966" y="13361"/>
                    <a:pt x="1936" y="13361"/>
                  </a:cubicBezTo>
                  <a:cubicBezTo>
                    <a:pt x="917" y="13361"/>
                    <a:pt x="0" y="14327"/>
                    <a:pt x="97" y="15313"/>
                  </a:cubicBezTo>
                  <a:cubicBezTo>
                    <a:pt x="183" y="16196"/>
                    <a:pt x="1070" y="16914"/>
                    <a:pt x="1980" y="16914"/>
                  </a:cubicBezTo>
                  <a:cubicBezTo>
                    <a:pt x="2115" y="16914"/>
                    <a:pt x="2251" y="16898"/>
                    <a:pt x="2385" y="16865"/>
                  </a:cubicBezTo>
                  <a:lnTo>
                    <a:pt x="2385" y="16865"/>
                  </a:lnTo>
                  <a:cubicBezTo>
                    <a:pt x="2385" y="16865"/>
                    <a:pt x="415" y="18377"/>
                    <a:pt x="1510" y="19790"/>
                  </a:cubicBezTo>
                  <a:cubicBezTo>
                    <a:pt x="1874" y="20260"/>
                    <a:pt x="2316" y="20417"/>
                    <a:pt x="2744" y="20417"/>
                  </a:cubicBezTo>
                  <a:cubicBezTo>
                    <a:pt x="3599" y="20417"/>
                    <a:pt x="4394" y="19790"/>
                    <a:pt x="4394" y="19790"/>
                  </a:cubicBezTo>
                  <a:lnTo>
                    <a:pt x="4394" y="19790"/>
                  </a:lnTo>
                  <a:cubicBezTo>
                    <a:pt x="4394" y="19790"/>
                    <a:pt x="4076" y="20645"/>
                    <a:pt x="4852" y="20884"/>
                  </a:cubicBezTo>
                  <a:cubicBezTo>
                    <a:pt x="4973" y="20925"/>
                    <a:pt x="5082" y="20943"/>
                    <a:pt x="5180" y="20943"/>
                  </a:cubicBezTo>
                  <a:cubicBezTo>
                    <a:pt x="5690" y="20943"/>
                    <a:pt x="5887" y="20466"/>
                    <a:pt x="5887" y="20466"/>
                  </a:cubicBezTo>
                  <a:lnTo>
                    <a:pt x="5887" y="20466"/>
                  </a:lnTo>
                  <a:cubicBezTo>
                    <a:pt x="5887" y="20466"/>
                    <a:pt x="5747" y="22018"/>
                    <a:pt x="6702" y="22117"/>
                  </a:cubicBezTo>
                  <a:cubicBezTo>
                    <a:pt x="6735" y="22121"/>
                    <a:pt x="6767" y="22122"/>
                    <a:pt x="6799" y="22122"/>
                  </a:cubicBezTo>
                  <a:cubicBezTo>
                    <a:pt x="7707" y="22122"/>
                    <a:pt x="8116" y="20774"/>
                    <a:pt x="7578" y="19909"/>
                  </a:cubicBezTo>
                  <a:cubicBezTo>
                    <a:pt x="7578" y="19909"/>
                    <a:pt x="8811" y="19849"/>
                    <a:pt x="9050" y="18815"/>
                  </a:cubicBezTo>
                  <a:cubicBezTo>
                    <a:pt x="9289" y="17800"/>
                    <a:pt x="7837" y="17502"/>
                    <a:pt x="7837" y="17502"/>
                  </a:cubicBezTo>
                  <a:lnTo>
                    <a:pt x="7837" y="17502"/>
                  </a:lnTo>
                  <a:cubicBezTo>
                    <a:pt x="7837" y="17502"/>
                    <a:pt x="7865" y="17503"/>
                    <a:pt x="7916" y="17503"/>
                  </a:cubicBezTo>
                  <a:cubicBezTo>
                    <a:pt x="8231" y="17503"/>
                    <a:pt x="9395" y="17444"/>
                    <a:pt x="9687" y="16586"/>
                  </a:cubicBezTo>
                  <a:cubicBezTo>
                    <a:pt x="10025" y="15592"/>
                    <a:pt x="8752" y="14915"/>
                    <a:pt x="8752" y="14915"/>
                  </a:cubicBezTo>
                  <a:lnTo>
                    <a:pt x="8752" y="14915"/>
                  </a:lnTo>
                  <a:cubicBezTo>
                    <a:pt x="8752" y="14915"/>
                    <a:pt x="9367" y="15130"/>
                    <a:pt x="9996" y="15130"/>
                  </a:cubicBezTo>
                  <a:cubicBezTo>
                    <a:pt x="10397" y="15130"/>
                    <a:pt x="10804" y="15043"/>
                    <a:pt x="11060" y="14756"/>
                  </a:cubicBezTo>
                  <a:cubicBezTo>
                    <a:pt x="11856" y="13862"/>
                    <a:pt x="10966" y="13034"/>
                    <a:pt x="10614" y="12761"/>
                  </a:cubicBezTo>
                  <a:lnTo>
                    <a:pt x="10614" y="12761"/>
                  </a:lnTo>
                  <a:cubicBezTo>
                    <a:pt x="10838" y="12912"/>
                    <a:pt x="11326" y="13188"/>
                    <a:pt x="11873" y="13188"/>
                  </a:cubicBezTo>
                  <a:cubicBezTo>
                    <a:pt x="12094" y="13188"/>
                    <a:pt x="12325" y="13143"/>
                    <a:pt x="12552" y="13025"/>
                  </a:cubicBezTo>
                  <a:cubicBezTo>
                    <a:pt x="13567" y="12508"/>
                    <a:pt x="13427" y="11195"/>
                    <a:pt x="13427" y="11194"/>
                  </a:cubicBezTo>
                  <a:lnTo>
                    <a:pt x="13427" y="11194"/>
                  </a:lnTo>
                  <a:cubicBezTo>
                    <a:pt x="13427" y="11195"/>
                    <a:pt x="13745" y="12671"/>
                    <a:pt x="14961" y="12671"/>
                  </a:cubicBezTo>
                  <a:cubicBezTo>
                    <a:pt x="14999" y="12671"/>
                    <a:pt x="15038" y="12670"/>
                    <a:pt x="15079" y="12667"/>
                  </a:cubicBezTo>
                  <a:cubicBezTo>
                    <a:pt x="16372" y="12567"/>
                    <a:pt x="16332" y="11056"/>
                    <a:pt x="16332" y="11055"/>
                  </a:cubicBezTo>
                  <a:lnTo>
                    <a:pt x="16332" y="11055"/>
                  </a:lnTo>
                  <a:cubicBezTo>
                    <a:pt x="16332" y="11056"/>
                    <a:pt x="16432" y="12607"/>
                    <a:pt x="17665" y="12707"/>
                  </a:cubicBezTo>
                  <a:cubicBezTo>
                    <a:pt x="17695" y="12708"/>
                    <a:pt x="17724" y="12709"/>
                    <a:pt x="17752" y="12709"/>
                  </a:cubicBezTo>
                  <a:cubicBezTo>
                    <a:pt x="18920" y="12709"/>
                    <a:pt x="19356" y="11155"/>
                    <a:pt x="19356" y="11155"/>
                  </a:cubicBezTo>
                  <a:lnTo>
                    <a:pt x="19356" y="11155"/>
                  </a:lnTo>
                  <a:cubicBezTo>
                    <a:pt x="19356" y="11155"/>
                    <a:pt x="19058" y="12329"/>
                    <a:pt x="20093" y="12667"/>
                  </a:cubicBezTo>
                  <a:cubicBezTo>
                    <a:pt x="20214" y="12706"/>
                    <a:pt x="20330" y="12724"/>
                    <a:pt x="20440" y="12724"/>
                  </a:cubicBezTo>
                  <a:cubicBezTo>
                    <a:pt x="20939" y="12724"/>
                    <a:pt x="21322" y="12367"/>
                    <a:pt x="21550" y="12082"/>
                  </a:cubicBezTo>
                  <a:lnTo>
                    <a:pt x="21550" y="12082"/>
                  </a:lnTo>
                  <a:cubicBezTo>
                    <a:pt x="21239" y="12591"/>
                    <a:pt x="20795" y="13514"/>
                    <a:pt x="21386" y="13880"/>
                  </a:cubicBezTo>
                  <a:cubicBezTo>
                    <a:pt x="21612" y="14021"/>
                    <a:pt x="21884" y="14072"/>
                    <a:pt x="22159" y="14072"/>
                  </a:cubicBezTo>
                  <a:cubicBezTo>
                    <a:pt x="22902" y="14072"/>
                    <a:pt x="23674" y="13701"/>
                    <a:pt x="23674" y="13701"/>
                  </a:cubicBezTo>
                  <a:lnTo>
                    <a:pt x="23674" y="13701"/>
                  </a:lnTo>
                  <a:cubicBezTo>
                    <a:pt x="23674" y="13701"/>
                    <a:pt x="22540" y="14557"/>
                    <a:pt x="23017" y="15492"/>
                  </a:cubicBezTo>
                  <a:cubicBezTo>
                    <a:pt x="23321" y="16063"/>
                    <a:pt x="23995" y="16174"/>
                    <a:pt x="24475" y="16174"/>
                  </a:cubicBezTo>
                  <a:cubicBezTo>
                    <a:pt x="24780" y="16174"/>
                    <a:pt x="25007" y="16129"/>
                    <a:pt x="25007" y="16129"/>
                  </a:cubicBezTo>
                  <a:lnTo>
                    <a:pt x="25007" y="16129"/>
                  </a:lnTo>
                  <a:cubicBezTo>
                    <a:pt x="25007" y="16129"/>
                    <a:pt x="23614" y="16646"/>
                    <a:pt x="23992" y="17621"/>
                  </a:cubicBezTo>
                  <a:cubicBezTo>
                    <a:pt x="24312" y="18404"/>
                    <a:pt x="25184" y="18481"/>
                    <a:pt x="25514" y="18481"/>
                  </a:cubicBezTo>
                  <a:cubicBezTo>
                    <a:pt x="25595" y="18481"/>
                    <a:pt x="25644" y="18476"/>
                    <a:pt x="25644" y="18476"/>
                  </a:cubicBezTo>
                  <a:lnTo>
                    <a:pt x="25644" y="18476"/>
                  </a:lnTo>
                  <a:cubicBezTo>
                    <a:pt x="25260" y="19372"/>
                    <a:pt x="25800" y="20554"/>
                    <a:pt x="26616" y="20554"/>
                  </a:cubicBezTo>
                  <a:cubicBezTo>
                    <a:pt x="26688" y="20554"/>
                    <a:pt x="26762" y="20545"/>
                    <a:pt x="26837" y="20526"/>
                  </a:cubicBezTo>
                  <a:cubicBezTo>
                    <a:pt x="27772" y="20287"/>
                    <a:pt x="27395" y="18775"/>
                    <a:pt x="27395" y="18775"/>
                  </a:cubicBezTo>
                  <a:lnTo>
                    <a:pt x="27395" y="18775"/>
                  </a:lnTo>
                  <a:cubicBezTo>
                    <a:pt x="27395" y="18775"/>
                    <a:pt x="27615" y="19155"/>
                    <a:pt x="28066" y="19155"/>
                  </a:cubicBezTo>
                  <a:cubicBezTo>
                    <a:pt x="28190" y="19155"/>
                    <a:pt x="28330" y="19126"/>
                    <a:pt x="28489" y="19053"/>
                  </a:cubicBezTo>
                  <a:cubicBezTo>
                    <a:pt x="29205" y="18695"/>
                    <a:pt x="28748" y="17880"/>
                    <a:pt x="28747" y="17880"/>
                  </a:cubicBezTo>
                  <a:lnTo>
                    <a:pt x="28747" y="17880"/>
                  </a:lnTo>
                  <a:cubicBezTo>
                    <a:pt x="28748" y="17880"/>
                    <a:pt x="29456" y="18279"/>
                    <a:pt x="30211" y="18279"/>
                  </a:cubicBezTo>
                  <a:cubicBezTo>
                    <a:pt x="30727" y="18279"/>
                    <a:pt x="31265" y="18092"/>
                    <a:pt x="31613" y="17462"/>
                  </a:cubicBezTo>
                  <a:cubicBezTo>
                    <a:pt x="32468" y="15910"/>
                    <a:pt x="30299" y="14696"/>
                    <a:pt x="30299" y="14696"/>
                  </a:cubicBezTo>
                  <a:lnTo>
                    <a:pt x="30299" y="14696"/>
                  </a:lnTo>
                  <a:cubicBezTo>
                    <a:pt x="30351" y="14701"/>
                    <a:pt x="30403" y="14703"/>
                    <a:pt x="30455" y="14703"/>
                  </a:cubicBezTo>
                  <a:cubicBezTo>
                    <a:pt x="31451" y="14703"/>
                    <a:pt x="32366" y="13810"/>
                    <a:pt x="32309" y="12826"/>
                  </a:cubicBezTo>
                  <a:cubicBezTo>
                    <a:pt x="32256" y="11921"/>
                    <a:pt x="31349" y="11159"/>
                    <a:pt x="30434" y="11159"/>
                  </a:cubicBezTo>
                  <a:cubicBezTo>
                    <a:pt x="30322" y="11159"/>
                    <a:pt x="30211" y="11171"/>
                    <a:pt x="30100" y="11194"/>
                  </a:cubicBezTo>
                  <a:cubicBezTo>
                    <a:pt x="31095" y="10956"/>
                    <a:pt x="31553" y="9643"/>
                    <a:pt x="31055" y="8767"/>
                  </a:cubicBezTo>
                  <a:cubicBezTo>
                    <a:pt x="30642" y="8040"/>
                    <a:pt x="29763" y="7642"/>
                    <a:pt x="28907" y="7642"/>
                  </a:cubicBezTo>
                  <a:cubicBezTo>
                    <a:pt x="28732" y="7642"/>
                    <a:pt x="28558" y="7659"/>
                    <a:pt x="28389" y="7693"/>
                  </a:cubicBezTo>
                  <a:cubicBezTo>
                    <a:pt x="28787" y="7295"/>
                    <a:pt x="29106" y="6777"/>
                    <a:pt x="29165" y="6200"/>
                  </a:cubicBezTo>
                  <a:cubicBezTo>
                    <a:pt x="29225" y="5643"/>
                    <a:pt x="29026" y="5047"/>
                    <a:pt x="28568" y="4688"/>
                  </a:cubicBezTo>
                  <a:cubicBezTo>
                    <a:pt x="28240" y="4440"/>
                    <a:pt x="27855" y="4347"/>
                    <a:pt x="27448" y="4347"/>
                  </a:cubicBezTo>
                  <a:cubicBezTo>
                    <a:pt x="26844" y="4347"/>
                    <a:pt x="26195" y="4554"/>
                    <a:pt x="25624" y="4768"/>
                  </a:cubicBezTo>
                  <a:cubicBezTo>
                    <a:pt x="25902" y="4231"/>
                    <a:pt x="26042" y="3594"/>
                    <a:pt x="25922" y="2977"/>
                  </a:cubicBezTo>
                  <a:cubicBezTo>
                    <a:pt x="25803" y="2380"/>
                    <a:pt x="25365" y="1823"/>
                    <a:pt x="24748" y="1644"/>
                  </a:cubicBezTo>
                  <a:cubicBezTo>
                    <a:pt x="24591" y="1595"/>
                    <a:pt x="24434" y="1573"/>
                    <a:pt x="24278" y="1573"/>
                  </a:cubicBezTo>
                  <a:cubicBezTo>
                    <a:pt x="23484" y="1573"/>
                    <a:pt x="22711" y="2147"/>
                    <a:pt x="22062" y="2679"/>
                  </a:cubicBezTo>
                  <a:cubicBezTo>
                    <a:pt x="22361" y="1505"/>
                    <a:pt x="21446" y="192"/>
                    <a:pt x="20212" y="33"/>
                  </a:cubicBezTo>
                  <a:cubicBezTo>
                    <a:pt x="20127" y="22"/>
                    <a:pt x="20042" y="16"/>
                    <a:pt x="19958" y="16"/>
                  </a:cubicBezTo>
                  <a:cubicBezTo>
                    <a:pt x="18812" y="16"/>
                    <a:pt x="17722" y="990"/>
                    <a:pt x="17685" y="2102"/>
                  </a:cubicBezTo>
                  <a:cubicBezTo>
                    <a:pt x="17685" y="2102"/>
                    <a:pt x="17064" y="0"/>
                    <a:pt x="15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3631;p51">
              <a:extLst>
                <a:ext uri="{FF2B5EF4-FFF2-40B4-BE49-F238E27FC236}">
                  <a16:creationId xmlns:a16="http://schemas.microsoft.com/office/drawing/2014/main" id="{525907F8-1A6B-FF9E-4C52-7D96C547F9D4}"/>
                </a:ext>
              </a:extLst>
            </p:cNvPr>
            <p:cNvSpPr/>
            <p:nvPr/>
          </p:nvSpPr>
          <p:spPr>
            <a:xfrm>
              <a:off x="2055252" y="1702768"/>
              <a:ext cx="133374" cy="142884"/>
            </a:xfrm>
            <a:custGeom>
              <a:avLst/>
              <a:gdLst/>
              <a:ahLst/>
              <a:cxnLst/>
              <a:rect l="l" t="t" r="r" b="b"/>
              <a:pathLst>
                <a:path w="5007" h="5364" extrusionOk="0">
                  <a:moveTo>
                    <a:pt x="2290" y="434"/>
                  </a:moveTo>
                  <a:cubicBezTo>
                    <a:pt x="2440" y="434"/>
                    <a:pt x="2571" y="574"/>
                    <a:pt x="2651" y="702"/>
                  </a:cubicBezTo>
                  <a:cubicBezTo>
                    <a:pt x="2854" y="987"/>
                    <a:pt x="2941" y="1333"/>
                    <a:pt x="2924" y="1674"/>
                  </a:cubicBezTo>
                  <a:lnTo>
                    <a:pt x="2924" y="1674"/>
                  </a:lnTo>
                  <a:cubicBezTo>
                    <a:pt x="2839" y="1669"/>
                    <a:pt x="2755" y="1657"/>
                    <a:pt x="2670" y="1637"/>
                  </a:cubicBezTo>
                  <a:cubicBezTo>
                    <a:pt x="2332" y="1557"/>
                    <a:pt x="1895" y="1298"/>
                    <a:pt x="1895" y="901"/>
                  </a:cubicBezTo>
                  <a:cubicBezTo>
                    <a:pt x="1895" y="722"/>
                    <a:pt x="2014" y="523"/>
                    <a:pt x="2173" y="463"/>
                  </a:cubicBezTo>
                  <a:cubicBezTo>
                    <a:pt x="2213" y="443"/>
                    <a:pt x="2252" y="434"/>
                    <a:pt x="2290" y="434"/>
                  </a:cubicBezTo>
                  <a:close/>
                  <a:moveTo>
                    <a:pt x="753" y="2478"/>
                  </a:moveTo>
                  <a:cubicBezTo>
                    <a:pt x="780" y="2478"/>
                    <a:pt x="809" y="2483"/>
                    <a:pt x="840" y="2492"/>
                  </a:cubicBezTo>
                  <a:cubicBezTo>
                    <a:pt x="1039" y="2552"/>
                    <a:pt x="1158" y="2811"/>
                    <a:pt x="1238" y="2990"/>
                  </a:cubicBezTo>
                  <a:cubicBezTo>
                    <a:pt x="1270" y="3072"/>
                    <a:pt x="1299" y="3157"/>
                    <a:pt x="1325" y="3243"/>
                  </a:cubicBezTo>
                  <a:lnTo>
                    <a:pt x="1325" y="3243"/>
                  </a:lnTo>
                  <a:cubicBezTo>
                    <a:pt x="1312" y="3243"/>
                    <a:pt x="1298" y="3244"/>
                    <a:pt x="1285" y="3244"/>
                  </a:cubicBezTo>
                  <a:cubicBezTo>
                    <a:pt x="1216" y="3244"/>
                    <a:pt x="1147" y="3239"/>
                    <a:pt x="1079" y="3228"/>
                  </a:cubicBezTo>
                  <a:cubicBezTo>
                    <a:pt x="880" y="3189"/>
                    <a:pt x="641" y="3109"/>
                    <a:pt x="542" y="2890"/>
                  </a:cubicBezTo>
                  <a:cubicBezTo>
                    <a:pt x="472" y="2715"/>
                    <a:pt x="556" y="2478"/>
                    <a:pt x="753" y="2478"/>
                  </a:cubicBezTo>
                  <a:close/>
                  <a:moveTo>
                    <a:pt x="2284" y="0"/>
                  </a:moveTo>
                  <a:cubicBezTo>
                    <a:pt x="2173" y="0"/>
                    <a:pt x="2056" y="32"/>
                    <a:pt x="1934" y="105"/>
                  </a:cubicBezTo>
                  <a:cubicBezTo>
                    <a:pt x="1397" y="403"/>
                    <a:pt x="1337" y="1080"/>
                    <a:pt x="1715" y="1537"/>
                  </a:cubicBezTo>
                  <a:cubicBezTo>
                    <a:pt x="2013" y="1902"/>
                    <a:pt x="2418" y="2077"/>
                    <a:pt x="2844" y="2104"/>
                  </a:cubicBezTo>
                  <a:lnTo>
                    <a:pt x="2844" y="2104"/>
                  </a:lnTo>
                  <a:cubicBezTo>
                    <a:pt x="2738" y="2434"/>
                    <a:pt x="2530" y="2732"/>
                    <a:pt x="2233" y="2930"/>
                  </a:cubicBezTo>
                  <a:cubicBezTo>
                    <a:pt x="2083" y="3036"/>
                    <a:pt x="1918" y="3118"/>
                    <a:pt x="1746" y="3171"/>
                  </a:cubicBezTo>
                  <a:lnTo>
                    <a:pt x="1746" y="3171"/>
                  </a:lnTo>
                  <a:cubicBezTo>
                    <a:pt x="1725" y="3096"/>
                    <a:pt x="1701" y="3022"/>
                    <a:pt x="1676" y="2950"/>
                  </a:cubicBezTo>
                  <a:cubicBezTo>
                    <a:pt x="1576" y="2671"/>
                    <a:pt x="1437" y="2393"/>
                    <a:pt x="1198" y="2214"/>
                  </a:cubicBezTo>
                  <a:cubicBezTo>
                    <a:pt x="1058" y="2104"/>
                    <a:pt x="906" y="2056"/>
                    <a:pt x="762" y="2056"/>
                  </a:cubicBezTo>
                  <a:cubicBezTo>
                    <a:pt x="354" y="2056"/>
                    <a:pt x="1" y="2440"/>
                    <a:pt x="104" y="2910"/>
                  </a:cubicBezTo>
                  <a:cubicBezTo>
                    <a:pt x="220" y="3477"/>
                    <a:pt x="811" y="3666"/>
                    <a:pt x="1339" y="3666"/>
                  </a:cubicBezTo>
                  <a:cubicBezTo>
                    <a:pt x="1363" y="3666"/>
                    <a:pt x="1386" y="3666"/>
                    <a:pt x="1410" y="3665"/>
                  </a:cubicBezTo>
                  <a:lnTo>
                    <a:pt x="1410" y="3665"/>
                  </a:lnTo>
                  <a:cubicBezTo>
                    <a:pt x="1414" y="3718"/>
                    <a:pt x="1417" y="3771"/>
                    <a:pt x="1417" y="3825"/>
                  </a:cubicBezTo>
                  <a:cubicBezTo>
                    <a:pt x="1437" y="4303"/>
                    <a:pt x="1198" y="4800"/>
                    <a:pt x="701" y="4940"/>
                  </a:cubicBezTo>
                  <a:cubicBezTo>
                    <a:pt x="441" y="4995"/>
                    <a:pt x="527" y="5363"/>
                    <a:pt x="767" y="5363"/>
                  </a:cubicBezTo>
                  <a:cubicBezTo>
                    <a:pt x="784" y="5363"/>
                    <a:pt x="802" y="5361"/>
                    <a:pt x="820" y="5357"/>
                  </a:cubicBezTo>
                  <a:cubicBezTo>
                    <a:pt x="1417" y="5198"/>
                    <a:pt x="1795" y="4641"/>
                    <a:pt x="1855" y="4044"/>
                  </a:cubicBezTo>
                  <a:cubicBezTo>
                    <a:pt x="1863" y="3896"/>
                    <a:pt x="1855" y="3747"/>
                    <a:pt x="1836" y="3601"/>
                  </a:cubicBezTo>
                  <a:lnTo>
                    <a:pt x="1836" y="3601"/>
                  </a:lnTo>
                  <a:cubicBezTo>
                    <a:pt x="2576" y="3394"/>
                    <a:pt x="3127" y="2789"/>
                    <a:pt x="3300" y="2080"/>
                  </a:cubicBezTo>
                  <a:lnTo>
                    <a:pt x="3300" y="2080"/>
                  </a:lnTo>
                  <a:cubicBezTo>
                    <a:pt x="3986" y="1968"/>
                    <a:pt x="4648" y="1523"/>
                    <a:pt x="4939" y="920"/>
                  </a:cubicBezTo>
                  <a:cubicBezTo>
                    <a:pt x="5007" y="744"/>
                    <a:pt x="4861" y="586"/>
                    <a:pt x="4724" y="586"/>
                  </a:cubicBezTo>
                  <a:cubicBezTo>
                    <a:pt x="4660" y="586"/>
                    <a:pt x="4598" y="620"/>
                    <a:pt x="4561" y="702"/>
                  </a:cubicBezTo>
                  <a:cubicBezTo>
                    <a:pt x="4325" y="1172"/>
                    <a:pt x="3869" y="1527"/>
                    <a:pt x="3358" y="1639"/>
                  </a:cubicBezTo>
                  <a:lnTo>
                    <a:pt x="3358" y="1639"/>
                  </a:lnTo>
                  <a:cubicBezTo>
                    <a:pt x="3362" y="1394"/>
                    <a:pt x="3321" y="1145"/>
                    <a:pt x="3228" y="901"/>
                  </a:cubicBezTo>
                  <a:cubicBezTo>
                    <a:pt x="3069" y="488"/>
                    <a:pt x="2721" y="0"/>
                    <a:pt x="2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3632;p51">
              <a:extLst>
                <a:ext uri="{FF2B5EF4-FFF2-40B4-BE49-F238E27FC236}">
                  <a16:creationId xmlns:a16="http://schemas.microsoft.com/office/drawing/2014/main" id="{7E776BE0-9C98-DAE9-4104-1518E70BD1CE}"/>
                </a:ext>
              </a:extLst>
            </p:cNvPr>
            <p:cNvSpPr/>
            <p:nvPr/>
          </p:nvSpPr>
          <p:spPr>
            <a:xfrm>
              <a:off x="2157034" y="1549948"/>
              <a:ext cx="123145" cy="87131"/>
            </a:xfrm>
            <a:custGeom>
              <a:avLst/>
              <a:gdLst/>
              <a:ahLst/>
              <a:cxnLst/>
              <a:rect l="l" t="t" r="r" b="b"/>
              <a:pathLst>
                <a:path w="4623" h="3271" extrusionOk="0">
                  <a:moveTo>
                    <a:pt x="2232" y="433"/>
                  </a:moveTo>
                  <a:cubicBezTo>
                    <a:pt x="2313" y="433"/>
                    <a:pt x="2386" y="487"/>
                    <a:pt x="2431" y="629"/>
                  </a:cubicBezTo>
                  <a:cubicBezTo>
                    <a:pt x="2490" y="888"/>
                    <a:pt x="2371" y="1166"/>
                    <a:pt x="2192" y="1345"/>
                  </a:cubicBezTo>
                  <a:cubicBezTo>
                    <a:pt x="2076" y="1461"/>
                    <a:pt x="1928" y="1537"/>
                    <a:pt x="1769" y="1593"/>
                  </a:cubicBezTo>
                  <a:lnTo>
                    <a:pt x="1769" y="1593"/>
                  </a:lnTo>
                  <a:cubicBezTo>
                    <a:pt x="1689" y="1344"/>
                    <a:pt x="1677" y="1079"/>
                    <a:pt x="1774" y="828"/>
                  </a:cubicBezTo>
                  <a:cubicBezTo>
                    <a:pt x="1855" y="667"/>
                    <a:pt x="2063" y="433"/>
                    <a:pt x="2232" y="433"/>
                  </a:cubicBezTo>
                  <a:close/>
                  <a:moveTo>
                    <a:pt x="2224" y="1"/>
                  </a:moveTo>
                  <a:cubicBezTo>
                    <a:pt x="2085" y="1"/>
                    <a:pt x="1942" y="46"/>
                    <a:pt x="1814" y="132"/>
                  </a:cubicBezTo>
                  <a:cubicBezTo>
                    <a:pt x="1535" y="330"/>
                    <a:pt x="1356" y="649"/>
                    <a:pt x="1297" y="987"/>
                  </a:cubicBezTo>
                  <a:cubicBezTo>
                    <a:pt x="1256" y="1229"/>
                    <a:pt x="1280" y="1470"/>
                    <a:pt x="1349" y="1701"/>
                  </a:cubicBezTo>
                  <a:lnTo>
                    <a:pt x="1349" y="1701"/>
                  </a:lnTo>
                  <a:cubicBezTo>
                    <a:pt x="1345" y="1702"/>
                    <a:pt x="1341" y="1702"/>
                    <a:pt x="1337" y="1703"/>
                  </a:cubicBezTo>
                  <a:cubicBezTo>
                    <a:pt x="1182" y="1734"/>
                    <a:pt x="1000" y="1771"/>
                    <a:pt x="828" y="1771"/>
                  </a:cubicBezTo>
                  <a:cubicBezTo>
                    <a:pt x="668" y="1771"/>
                    <a:pt x="516" y="1739"/>
                    <a:pt x="401" y="1644"/>
                  </a:cubicBezTo>
                  <a:cubicBezTo>
                    <a:pt x="365" y="1617"/>
                    <a:pt x="328" y="1605"/>
                    <a:pt x="293" y="1605"/>
                  </a:cubicBezTo>
                  <a:cubicBezTo>
                    <a:pt x="121" y="1605"/>
                    <a:pt x="0" y="1889"/>
                    <a:pt x="183" y="2022"/>
                  </a:cubicBezTo>
                  <a:cubicBezTo>
                    <a:pt x="352" y="2155"/>
                    <a:pt x="565" y="2192"/>
                    <a:pt x="782" y="2192"/>
                  </a:cubicBezTo>
                  <a:cubicBezTo>
                    <a:pt x="923" y="2192"/>
                    <a:pt x="1065" y="2177"/>
                    <a:pt x="1197" y="2161"/>
                  </a:cubicBezTo>
                  <a:cubicBezTo>
                    <a:pt x="1308" y="2149"/>
                    <a:pt x="1418" y="2133"/>
                    <a:pt x="1527" y="2110"/>
                  </a:cubicBezTo>
                  <a:lnTo>
                    <a:pt x="1527" y="2110"/>
                  </a:lnTo>
                  <a:cubicBezTo>
                    <a:pt x="1690" y="2396"/>
                    <a:pt x="1919" y="2647"/>
                    <a:pt x="2172" y="2837"/>
                  </a:cubicBezTo>
                  <a:cubicBezTo>
                    <a:pt x="2541" y="3117"/>
                    <a:pt x="2985" y="3271"/>
                    <a:pt x="3431" y="3271"/>
                  </a:cubicBezTo>
                  <a:cubicBezTo>
                    <a:pt x="3778" y="3271"/>
                    <a:pt x="4126" y="3177"/>
                    <a:pt x="4440" y="2977"/>
                  </a:cubicBezTo>
                  <a:cubicBezTo>
                    <a:pt x="4622" y="2844"/>
                    <a:pt x="4502" y="2560"/>
                    <a:pt x="4330" y="2560"/>
                  </a:cubicBezTo>
                  <a:cubicBezTo>
                    <a:pt x="4295" y="2560"/>
                    <a:pt x="4258" y="2572"/>
                    <a:pt x="4221" y="2599"/>
                  </a:cubicBezTo>
                  <a:cubicBezTo>
                    <a:pt x="3975" y="2766"/>
                    <a:pt x="3701" y="2844"/>
                    <a:pt x="3425" y="2844"/>
                  </a:cubicBezTo>
                  <a:cubicBezTo>
                    <a:pt x="3079" y="2844"/>
                    <a:pt x="2730" y="2721"/>
                    <a:pt x="2431" y="2499"/>
                  </a:cubicBezTo>
                  <a:cubicBezTo>
                    <a:pt x="2254" y="2367"/>
                    <a:pt x="2085" y="2188"/>
                    <a:pt x="1955" y="1984"/>
                  </a:cubicBezTo>
                  <a:lnTo>
                    <a:pt x="1955" y="1984"/>
                  </a:lnTo>
                  <a:cubicBezTo>
                    <a:pt x="2050" y="1945"/>
                    <a:pt x="2143" y="1898"/>
                    <a:pt x="2232" y="1843"/>
                  </a:cubicBezTo>
                  <a:cubicBezTo>
                    <a:pt x="2749" y="1524"/>
                    <a:pt x="3107" y="788"/>
                    <a:pt x="2709" y="251"/>
                  </a:cubicBezTo>
                  <a:cubicBezTo>
                    <a:pt x="2584" y="81"/>
                    <a:pt x="2408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3633;p51">
              <a:extLst>
                <a:ext uri="{FF2B5EF4-FFF2-40B4-BE49-F238E27FC236}">
                  <a16:creationId xmlns:a16="http://schemas.microsoft.com/office/drawing/2014/main" id="{1ACB53EE-127A-9D09-AADB-8933DFD27DD5}"/>
                </a:ext>
              </a:extLst>
            </p:cNvPr>
            <p:cNvSpPr/>
            <p:nvPr/>
          </p:nvSpPr>
          <p:spPr>
            <a:xfrm>
              <a:off x="2325569" y="1466866"/>
              <a:ext cx="183586" cy="115607"/>
            </a:xfrm>
            <a:custGeom>
              <a:avLst/>
              <a:gdLst/>
              <a:ahLst/>
              <a:cxnLst/>
              <a:rect l="l" t="t" r="r" b="b"/>
              <a:pathLst>
                <a:path w="6892" h="4340" extrusionOk="0">
                  <a:moveTo>
                    <a:pt x="3675" y="429"/>
                  </a:moveTo>
                  <a:cubicBezTo>
                    <a:pt x="3708" y="429"/>
                    <a:pt x="3744" y="446"/>
                    <a:pt x="3784" y="485"/>
                  </a:cubicBezTo>
                  <a:cubicBezTo>
                    <a:pt x="3943" y="664"/>
                    <a:pt x="3843" y="982"/>
                    <a:pt x="3784" y="1161"/>
                  </a:cubicBezTo>
                  <a:cubicBezTo>
                    <a:pt x="3738" y="1304"/>
                    <a:pt x="3676" y="1445"/>
                    <a:pt x="3602" y="1579"/>
                  </a:cubicBezTo>
                  <a:lnTo>
                    <a:pt x="3602" y="1579"/>
                  </a:lnTo>
                  <a:cubicBezTo>
                    <a:pt x="3449" y="1333"/>
                    <a:pt x="3378" y="1029"/>
                    <a:pt x="3446" y="744"/>
                  </a:cubicBezTo>
                  <a:cubicBezTo>
                    <a:pt x="3477" y="635"/>
                    <a:pt x="3556" y="429"/>
                    <a:pt x="3675" y="429"/>
                  </a:cubicBezTo>
                  <a:close/>
                  <a:moveTo>
                    <a:pt x="1179" y="1252"/>
                  </a:moveTo>
                  <a:cubicBezTo>
                    <a:pt x="1222" y="1252"/>
                    <a:pt x="1269" y="1278"/>
                    <a:pt x="1317" y="1340"/>
                  </a:cubicBezTo>
                  <a:cubicBezTo>
                    <a:pt x="1456" y="1539"/>
                    <a:pt x="1476" y="1818"/>
                    <a:pt x="1476" y="2057"/>
                  </a:cubicBezTo>
                  <a:cubicBezTo>
                    <a:pt x="1483" y="2151"/>
                    <a:pt x="1482" y="2245"/>
                    <a:pt x="1477" y="2340"/>
                  </a:cubicBezTo>
                  <a:lnTo>
                    <a:pt x="1477" y="2340"/>
                  </a:lnTo>
                  <a:cubicBezTo>
                    <a:pt x="1362" y="2270"/>
                    <a:pt x="1260" y="2182"/>
                    <a:pt x="1177" y="2077"/>
                  </a:cubicBezTo>
                  <a:cubicBezTo>
                    <a:pt x="1078" y="1957"/>
                    <a:pt x="978" y="1778"/>
                    <a:pt x="978" y="1599"/>
                  </a:cubicBezTo>
                  <a:cubicBezTo>
                    <a:pt x="964" y="1453"/>
                    <a:pt x="1057" y="1252"/>
                    <a:pt x="1179" y="1252"/>
                  </a:cubicBezTo>
                  <a:close/>
                  <a:moveTo>
                    <a:pt x="3629" y="0"/>
                  </a:moveTo>
                  <a:cubicBezTo>
                    <a:pt x="3093" y="0"/>
                    <a:pt x="2937" y="827"/>
                    <a:pt x="3028" y="1261"/>
                  </a:cubicBezTo>
                  <a:cubicBezTo>
                    <a:pt x="3079" y="1519"/>
                    <a:pt x="3193" y="1749"/>
                    <a:pt x="3352" y="1944"/>
                  </a:cubicBezTo>
                  <a:lnTo>
                    <a:pt x="3352" y="1944"/>
                  </a:lnTo>
                  <a:cubicBezTo>
                    <a:pt x="3058" y="2293"/>
                    <a:pt x="2661" y="2538"/>
                    <a:pt x="2208" y="2538"/>
                  </a:cubicBezTo>
                  <a:cubicBezTo>
                    <a:pt x="2176" y="2538"/>
                    <a:pt x="2144" y="2537"/>
                    <a:pt x="2112" y="2534"/>
                  </a:cubicBezTo>
                  <a:cubicBezTo>
                    <a:pt x="2042" y="2530"/>
                    <a:pt x="1972" y="2521"/>
                    <a:pt x="1904" y="2507"/>
                  </a:cubicBezTo>
                  <a:lnTo>
                    <a:pt x="1904" y="2507"/>
                  </a:lnTo>
                  <a:cubicBezTo>
                    <a:pt x="1955" y="2082"/>
                    <a:pt x="1926" y="1643"/>
                    <a:pt x="1774" y="1281"/>
                  </a:cubicBezTo>
                  <a:cubicBezTo>
                    <a:pt x="1660" y="1033"/>
                    <a:pt x="1473" y="822"/>
                    <a:pt x="1195" y="822"/>
                  </a:cubicBezTo>
                  <a:cubicBezTo>
                    <a:pt x="1183" y="822"/>
                    <a:pt x="1170" y="822"/>
                    <a:pt x="1157" y="823"/>
                  </a:cubicBezTo>
                  <a:cubicBezTo>
                    <a:pt x="859" y="823"/>
                    <a:pt x="620" y="1082"/>
                    <a:pt x="561" y="1360"/>
                  </a:cubicBezTo>
                  <a:cubicBezTo>
                    <a:pt x="441" y="1917"/>
                    <a:pt x="839" y="2475"/>
                    <a:pt x="1297" y="2733"/>
                  </a:cubicBezTo>
                  <a:cubicBezTo>
                    <a:pt x="1336" y="2756"/>
                    <a:pt x="1376" y="2776"/>
                    <a:pt x="1416" y="2795"/>
                  </a:cubicBezTo>
                  <a:lnTo>
                    <a:pt x="1416" y="2795"/>
                  </a:lnTo>
                  <a:cubicBezTo>
                    <a:pt x="1410" y="2828"/>
                    <a:pt x="1403" y="2860"/>
                    <a:pt x="1396" y="2892"/>
                  </a:cubicBezTo>
                  <a:cubicBezTo>
                    <a:pt x="1289" y="3305"/>
                    <a:pt x="1020" y="3910"/>
                    <a:pt x="531" y="3910"/>
                  </a:cubicBezTo>
                  <a:cubicBezTo>
                    <a:pt x="477" y="3910"/>
                    <a:pt x="421" y="3903"/>
                    <a:pt x="362" y="3887"/>
                  </a:cubicBezTo>
                  <a:cubicBezTo>
                    <a:pt x="343" y="3883"/>
                    <a:pt x="325" y="3881"/>
                    <a:pt x="309" y="3881"/>
                  </a:cubicBezTo>
                  <a:cubicBezTo>
                    <a:pt x="71" y="3881"/>
                    <a:pt x="1" y="4249"/>
                    <a:pt x="242" y="4305"/>
                  </a:cubicBezTo>
                  <a:cubicBezTo>
                    <a:pt x="335" y="4329"/>
                    <a:pt x="424" y="4340"/>
                    <a:pt x="511" y="4340"/>
                  </a:cubicBezTo>
                  <a:cubicBezTo>
                    <a:pt x="1071" y="4340"/>
                    <a:pt x="1488" y="3867"/>
                    <a:pt x="1695" y="3350"/>
                  </a:cubicBezTo>
                  <a:cubicBezTo>
                    <a:pt x="1745" y="3219"/>
                    <a:pt x="1790" y="3078"/>
                    <a:pt x="1826" y="2931"/>
                  </a:cubicBezTo>
                  <a:lnTo>
                    <a:pt x="1826" y="2931"/>
                  </a:lnTo>
                  <a:cubicBezTo>
                    <a:pt x="1933" y="2952"/>
                    <a:pt x="2040" y="2961"/>
                    <a:pt x="2145" y="2961"/>
                  </a:cubicBezTo>
                  <a:cubicBezTo>
                    <a:pt x="2714" y="2961"/>
                    <a:pt x="3256" y="2673"/>
                    <a:pt x="3653" y="2234"/>
                  </a:cubicBezTo>
                  <a:lnTo>
                    <a:pt x="3653" y="2234"/>
                  </a:lnTo>
                  <a:cubicBezTo>
                    <a:pt x="3886" y="2411"/>
                    <a:pt x="4164" y="2535"/>
                    <a:pt x="4460" y="2594"/>
                  </a:cubicBezTo>
                  <a:cubicBezTo>
                    <a:pt x="4620" y="2627"/>
                    <a:pt x="4779" y="2642"/>
                    <a:pt x="4938" y="2642"/>
                  </a:cubicBezTo>
                  <a:cubicBezTo>
                    <a:pt x="5551" y="2642"/>
                    <a:pt x="6151" y="2417"/>
                    <a:pt x="6689" y="2116"/>
                  </a:cubicBezTo>
                  <a:cubicBezTo>
                    <a:pt x="6891" y="1998"/>
                    <a:pt x="6764" y="1708"/>
                    <a:pt x="6575" y="1708"/>
                  </a:cubicBezTo>
                  <a:cubicBezTo>
                    <a:pt x="6542" y="1708"/>
                    <a:pt x="6506" y="1717"/>
                    <a:pt x="6470" y="1738"/>
                  </a:cubicBezTo>
                  <a:cubicBezTo>
                    <a:pt x="6004" y="2001"/>
                    <a:pt x="5437" y="2221"/>
                    <a:pt x="4891" y="2221"/>
                  </a:cubicBezTo>
                  <a:cubicBezTo>
                    <a:pt x="4543" y="2221"/>
                    <a:pt x="4203" y="2132"/>
                    <a:pt x="3903" y="1908"/>
                  </a:cubicBezTo>
                  <a:lnTo>
                    <a:pt x="3903" y="1908"/>
                  </a:lnTo>
                  <a:cubicBezTo>
                    <a:pt x="3970" y="1803"/>
                    <a:pt x="4031" y="1693"/>
                    <a:pt x="4082" y="1579"/>
                  </a:cubicBezTo>
                  <a:cubicBezTo>
                    <a:pt x="4301" y="1102"/>
                    <a:pt x="4500" y="226"/>
                    <a:pt x="3804" y="27"/>
                  </a:cubicBezTo>
                  <a:cubicBezTo>
                    <a:pt x="3741" y="9"/>
                    <a:pt x="3683" y="0"/>
                    <a:pt x="3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3634;p51">
              <a:extLst>
                <a:ext uri="{FF2B5EF4-FFF2-40B4-BE49-F238E27FC236}">
                  <a16:creationId xmlns:a16="http://schemas.microsoft.com/office/drawing/2014/main" id="{CEA24317-FDB0-3FF6-CA9A-64D93F165B0F}"/>
                </a:ext>
              </a:extLst>
            </p:cNvPr>
            <p:cNvSpPr/>
            <p:nvPr/>
          </p:nvSpPr>
          <p:spPr>
            <a:xfrm>
              <a:off x="2494717" y="1574215"/>
              <a:ext cx="98079" cy="80472"/>
            </a:xfrm>
            <a:custGeom>
              <a:avLst/>
              <a:gdLst/>
              <a:ahLst/>
              <a:cxnLst/>
              <a:rect l="l" t="t" r="r" b="b"/>
              <a:pathLst>
                <a:path w="3682" h="3021" extrusionOk="0">
                  <a:moveTo>
                    <a:pt x="2431" y="426"/>
                  </a:moveTo>
                  <a:cubicBezTo>
                    <a:pt x="2585" y="426"/>
                    <a:pt x="2686" y="523"/>
                    <a:pt x="2686" y="693"/>
                  </a:cubicBezTo>
                  <a:cubicBezTo>
                    <a:pt x="2686" y="892"/>
                    <a:pt x="2487" y="1071"/>
                    <a:pt x="2348" y="1190"/>
                  </a:cubicBezTo>
                  <a:cubicBezTo>
                    <a:pt x="2216" y="1308"/>
                    <a:pt x="2062" y="1404"/>
                    <a:pt x="1894" y="1478"/>
                  </a:cubicBezTo>
                  <a:lnTo>
                    <a:pt x="1894" y="1478"/>
                  </a:lnTo>
                  <a:cubicBezTo>
                    <a:pt x="1895" y="1264"/>
                    <a:pt x="1939" y="1048"/>
                    <a:pt x="2010" y="852"/>
                  </a:cubicBezTo>
                  <a:cubicBezTo>
                    <a:pt x="2070" y="673"/>
                    <a:pt x="2169" y="494"/>
                    <a:pt x="2348" y="434"/>
                  </a:cubicBezTo>
                  <a:cubicBezTo>
                    <a:pt x="2377" y="428"/>
                    <a:pt x="2405" y="426"/>
                    <a:pt x="2431" y="426"/>
                  </a:cubicBezTo>
                  <a:close/>
                  <a:moveTo>
                    <a:pt x="2455" y="1"/>
                  </a:moveTo>
                  <a:cubicBezTo>
                    <a:pt x="2231" y="1"/>
                    <a:pt x="2001" y="109"/>
                    <a:pt x="1851" y="275"/>
                  </a:cubicBezTo>
                  <a:cubicBezTo>
                    <a:pt x="1632" y="494"/>
                    <a:pt x="1532" y="832"/>
                    <a:pt x="1493" y="1131"/>
                  </a:cubicBezTo>
                  <a:cubicBezTo>
                    <a:pt x="1475" y="1288"/>
                    <a:pt x="1469" y="1445"/>
                    <a:pt x="1480" y="1600"/>
                  </a:cubicBezTo>
                  <a:lnTo>
                    <a:pt x="1480" y="1600"/>
                  </a:lnTo>
                  <a:cubicBezTo>
                    <a:pt x="1422" y="1607"/>
                    <a:pt x="1362" y="1611"/>
                    <a:pt x="1303" y="1611"/>
                  </a:cubicBezTo>
                  <a:cubicBezTo>
                    <a:pt x="1011" y="1611"/>
                    <a:pt x="716" y="1515"/>
                    <a:pt x="505" y="1296"/>
                  </a:cubicBezTo>
                  <a:lnTo>
                    <a:pt x="505" y="1296"/>
                  </a:lnTo>
                  <a:cubicBezTo>
                    <a:pt x="567" y="1144"/>
                    <a:pt x="435" y="986"/>
                    <a:pt x="298" y="986"/>
                  </a:cubicBezTo>
                  <a:cubicBezTo>
                    <a:pt x="250" y="986"/>
                    <a:pt x="201" y="1005"/>
                    <a:pt x="160" y="1051"/>
                  </a:cubicBezTo>
                  <a:cubicBezTo>
                    <a:pt x="140" y="1091"/>
                    <a:pt x="120" y="1111"/>
                    <a:pt x="80" y="1131"/>
                  </a:cubicBezTo>
                  <a:cubicBezTo>
                    <a:pt x="20" y="1210"/>
                    <a:pt x="0" y="1330"/>
                    <a:pt x="60" y="1409"/>
                  </a:cubicBezTo>
                  <a:cubicBezTo>
                    <a:pt x="338" y="1826"/>
                    <a:pt x="820" y="2039"/>
                    <a:pt x="1310" y="2039"/>
                  </a:cubicBezTo>
                  <a:cubicBezTo>
                    <a:pt x="1392" y="2039"/>
                    <a:pt x="1473" y="2033"/>
                    <a:pt x="1554" y="2022"/>
                  </a:cubicBezTo>
                  <a:lnTo>
                    <a:pt x="1554" y="2022"/>
                  </a:lnTo>
                  <a:cubicBezTo>
                    <a:pt x="1571" y="2077"/>
                    <a:pt x="1590" y="2131"/>
                    <a:pt x="1612" y="2185"/>
                  </a:cubicBezTo>
                  <a:cubicBezTo>
                    <a:pt x="1731" y="2483"/>
                    <a:pt x="1970" y="2762"/>
                    <a:pt x="2269" y="2901"/>
                  </a:cubicBezTo>
                  <a:cubicBezTo>
                    <a:pt x="2468" y="2991"/>
                    <a:pt x="2671" y="3021"/>
                    <a:pt x="2878" y="3021"/>
                  </a:cubicBezTo>
                  <a:cubicBezTo>
                    <a:pt x="3084" y="3021"/>
                    <a:pt x="3293" y="2991"/>
                    <a:pt x="3502" y="2961"/>
                  </a:cubicBezTo>
                  <a:cubicBezTo>
                    <a:pt x="3621" y="2941"/>
                    <a:pt x="3681" y="2802"/>
                    <a:pt x="3641" y="2682"/>
                  </a:cubicBezTo>
                  <a:cubicBezTo>
                    <a:pt x="3625" y="2582"/>
                    <a:pt x="3538" y="2538"/>
                    <a:pt x="3440" y="2538"/>
                  </a:cubicBezTo>
                  <a:cubicBezTo>
                    <a:pt x="3421" y="2538"/>
                    <a:pt x="3402" y="2540"/>
                    <a:pt x="3383" y="2543"/>
                  </a:cubicBezTo>
                  <a:cubicBezTo>
                    <a:pt x="3233" y="2563"/>
                    <a:pt x="3077" y="2580"/>
                    <a:pt x="2925" y="2580"/>
                  </a:cubicBezTo>
                  <a:cubicBezTo>
                    <a:pt x="2611" y="2580"/>
                    <a:pt x="2310" y="2506"/>
                    <a:pt x="2109" y="2225"/>
                  </a:cubicBezTo>
                  <a:cubicBezTo>
                    <a:pt x="2042" y="2129"/>
                    <a:pt x="1992" y="2025"/>
                    <a:pt x="1958" y="1916"/>
                  </a:cubicBezTo>
                  <a:lnTo>
                    <a:pt x="1958" y="1916"/>
                  </a:lnTo>
                  <a:cubicBezTo>
                    <a:pt x="2204" y="1822"/>
                    <a:pt x="2427" y="1677"/>
                    <a:pt x="2627" y="1509"/>
                  </a:cubicBezTo>
                  <a:cubicBezTo>
                    <a:pt x="2865" y="1310"/>
                    <a:pt x="3084" y="1051"/>
                    <a:pt x="3104" y="733"/>
                  </a:cubicBezTo>
                  <a:cubicBezTo>
                    <a:pt x="3144" y="434"/>
                    <a:pt x="2965" y="136"/>
                    <a:pt x="2666" y="36"/>
                  </a:cubicBezTo>
                  <a:cubicBezTo>
                    <a:pt x="2599" y="12"/>
                    <a:pt x="2527" y="1"/>
                    <a:pt x="2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3635;p51">
              <a:extLst>
                <a:ext uri="{FF2B5EF4-FFF2-40B4-BE49-F238E27FC236}">
                  <a16:creationId xmlns:a16="http://schemas.microsoft.com/office/drawing/2014/main" id="{46F88F12-3076-C93A-72A9-66969ECF43BE}"/>
                </a:ext>
              </a:extLst>
            </p:cNvPr>
            <p:cNvSpPr/>
            <p:nvPr/>
          </p:nvSpPr>
          <p:spPr>
            <a:xfrm>
              <a:off x="2637281" y="1639717"/>
              <a:ext cx="107402" cy="173836"/>
            </a:xfrm>
            <a:custGeom>
              <a:avLst/>
              <a:gdLst/>
              <a:ahLst/>
              <a:cxnLst/>
              <a:rect l="l" t="t" r="r" b="b"/>
              <a:pathLst>
                <a:path w="4032" h="6526" extrusionOk="0">
                  <a:moveTo>
                    <a:pt x="2069" y="427"/>
                  </a:moveTo>
                  <a:cubicBezTo>
                    <a:pt x="2101" y="427"/>
                    <a:pt x="2134" y="432"/>
                    <a:pt x="2169" y="442"/>
                  </a:cubicBezTo>
                  <a:cubicBezTo>
                    <a:pt x="2388" y="482"/>
                    <a:pt x="2527" y="681"/>
                    <a:pt x="2607" y="880"/>
                  </a:cubicBezTo>
                  <a:cubicBezTo>
                    <a:pt x="2675" y="1093"/>
                    <a:pt x="2714" y="1338"/>
                    <a:pt x="2728" y="1587"/>
                  </a:cubicBezTo>
                  <a:lnTo>
                    <a:pt x="2728" y="1587"/>
                  </a:lnTo>
                  <a:cubicBezTo>
                    <a:pt x="2688" y="1591"/>
                    <a:pt x="2648" y="1593"/>
                    <a:pt x="2607" y="1593"/>
                  </a:cubicBezTo>
                  <a:cubicBezTo>
                    <a:pt x="2495" y="1593"/>
                    <a:pt x="2381" y="1576"/>
                    <a:pt x="2269" y="1537"/>
                  </a:cubicBezTo>
                  <a:cubicBezTo>
                    <a:pt x="1950" y="1437"/>
                    <a:pt x="1652" y="1039"/>
                    <a:pt x="1771" y="681"/>
                  </a:cubicBezTo>
                  <a:cubicBezTo>
                    <a:pt x="1820" y="534"/>
                    <a:pt x="1923" y="427"/>
                    <a:pt x="2069" y="427"/>
                  </a:cubicBezTo>
                  <a:close/>
                  <a:moveTo>
                    <a:pt x="902" y="2760"/>
                  </a:moveTo>
                  <a:cubicBezTo>
                    <a:pt x="1061" y="2760"/>
                    <a:pt x="1242" y="2840"/>
                    <a:pt x="1353" y="2909"/>
                  </a:cubicBezTo>
                  <a:cubicBezTo>
                    <a:pt x="1513" y="3029"/>
                    <a:pt x="1652" y="3188"/>
                    <a:pt x="1751" y="3367"/>
                  </a:cubicBezTo>
                  <a:cubicBezTo>
                    <a:pt x="1793" y="3441"/>
                    <a:pt x="1829" y="3518"/>
                    <a:pt x="1859" y="3598"/>
                  </a:cubicBezTo>
                  <a:lnTo>
                    <a:pt x="1859" y="3598"/>
                  </a:lnTo>
                  <a:cubicBezTo>
                    <a:pt x="1725" y="3667"/>
                    <a:pt x="1578" y="3707"/>
                    <a:pt x="1423" y="3707"/>
                  </a:cubicBezTo>
                  <a:cubicBezTo>
                    <a:pt x="1299" y="3707"/>
                    <a:pt x="1169" y="3682"/>
                    <a:pt x="1035" y="3626"/>
                  </a:cubicBezTo>
                  <a:cubicBezTo>
                    <a:pt x="876" y="3566"/>
                    <a:pt x="717" y="3427"/>
                    <a:pt x="657" y="3268"/>
                  </a:cubicBezTo>
                  <a:cubicBezTo>
                    <a:pt x="597" y="3128"/>
                    <a:pt x="577" y="2909"/>
                    <a:pt x="717" y="2810"/>
                  </a:cubicBezTo>
                  <a:cubicBezTo>
                    <a:pt x="770" y="2774"/>
                    <a:pt x="834" y="2760"/>
                    <a:pt x="902" y="2760"/>
                  </a:cubicBezTo>
                  <a:close/>
                  <a:moveTo>
                    <a:pt x="2065" y="1"/>
                  </a:moveTo>
                  <a:cubicBezTo>
                    <a:pt x="1856" y="1"/>
                    <a:pt x="1651" y="85"/>
                    <a:pt x="1493" y="283"/>
                  </a:cubicBezTo>
                  <a:cubicBezTo>
                    <a:pt x="1095" y="800"/>
                    <a:pt x="1393" y="1517"/>
                    <a:pt x="1911" y="1835"/>
                  </a:cubicBezTo>
                  <a:cubicBezTo>
                    <a:pt x="2126" y="1969"/>
                    <a:pt x="2356" y="2027"/>
                    <a:pt x="2589" y="2027"/>
                  </a:cubicBezTo>
                  <a:cubicBezTo>
                    <a:pt x="2634" y="2027"/>
                    <a:pt x="2680" y="2024"/>
                    <a:pt x="2725" y="2020"/>
                  </a:cubicBezTo>
                  <a:lnTo>
                    <a:pt x="2725" y="2020"/>
                  </a:lnTo>
                  <a:cubicBezTo>
                    <a:pt x="2718" y="2135"/>
                    <a:pt x="2705" y="2247"/>
                    <a:pt x="2686" y="2352"/>
                  </a:cubicBezTo>
                  <a:cubicBezTo>
                    <a:pt x="2632" y="2687"/>
                    <a:pt x="2463" y="3055"/>
                    <a:pt x="2214" y="3323"/>
                  </a:cubicBezTo>
                  <a:lnTo>
                    <a:pt x="2214" y="3323"/>
                  </a:lnTo>
                  <a:cubicBezTo>
                    <a:pt x="2159" y="3198"/>
                    <a:pt x="2092" y="3080"/>
                    <a:pt x="2010" y="2969"/>
                  </a:cubicBezTo>
                  <a:cubicBezTo>
                    <a:pt x="1777" y="2648"/>
                    <a:pt x="1341" y="2328"/>
                    <a:pt x="913" y="2328"/>
                  </a:cubicBezTo>
                  <a:cubicBezTo>
                    <a:pt x="757" y="2328"/>
                    <a:pt x="602" y="2371"/>
                    <a:pt x="458" y="2472"/>
                  </a:cubicBezTo>
                  <a:cubicBezTo>
                    <a:pt x="0" y="2810"/>
                    <a:pt x="180" y="3506"/>
                    <a:pt x="538" y="3825"/>
                  </a:cubicBezTo>
                  <a:cubicBezTo>
                    <a:pt x="788" y="4030"/>
                    <a:pt x="1098" y="4130"/>
                    <a:pt x="1410" y="4130"/>
                  </a:cubicBezTo>
                  <a:cubicBezTo>
                    <a:pt x="1601" y="4130"/>
                    <a:pt x="1793" y="4093"/>
                    <a:pt x="1973" y="4018"/>
                  </a:cubicBezTo>
                  <a:lnTo>
                    <a:pt x="1973" y="4018"/>
                  </a:lnTo>
                  <a:cubicBezTo>
                    <a:pt x="2027" y="4313"/>
                    <a:pt x="2039" y="4619"/>
                    <a:pt x="2050" y="4899"/>
                  </a:cubicBezTo>
                  <a:cubicBezTo>
                    <a:pt x="2050" y="5357"/>
                    <a:pt x="2030" y="5854"/>
                    <a:pt x="1672" y="6153"/>
                  </a:cubicBezTo>
                  <a:cubicBezTo>
                    <a:pt x="1500" y="6309"/>
                    <a:pt x="1659" y="6526"/>
                    <a:pt x="1831" y="6526"/>
                  </a:cubicBezTo>
                  <a:cubicBezTo>
                    <a:pt x="1879" y="6526"/>
                    <a:pt x="1927" y="6509"/>
                    <a:pt x="1970" y="6471"/>
                  </a:cubicBezTo>
                  <a:cubicBezTo>
                    <a:pt x="2428" y="6073"/>
                    <a:pt x="2487" y="5436"/>
                    <a:pt x="2468" y="4879"/>
                  </a:cubicBezTo>
                  <a:cubicBezTo>
                    <a:pt x="2457" y="4521"/>
                    <a:pt x="2440" y="4145"/>
                    <a:pt x="2362" y="3790"/>
                  </a:cubicBezTo>
                  <a:lnTo>
                    <a:pt x="2362" y="3790"/>
                  </a:lnTo>
                  <a:cubicBezTo>
                    <a:pt x="2759" y="3476"/>
                    <a:pt x="3006" y="2984"/>
                    <a:pt x="3104" y="2492"/>
                  </a:cubicBezTo>
                  <a:cubicBezTo>
                    <a:pt x="3136" y="2302"/>
                    <a:pt x="3151" y="2113"/>
                    <a:pt x="3152" y="1923"/>
                  </a:cubicBezTo>
                  <a:lnTo>
                    <a:pt x="3152" y="1923"/>
                  </a:lnTo>
                  <a:cubicBezTo>
                    <a:pt x="3409" y="1831"/>
                    <a:pt x="3653" y="1686"/>
                    <a:pt x="3860" y="1517"/>
                  </a:cubicBezTo>
                  <a:cubicBezTo>
                    <a:pt x="4032" y="1376"/>
                    <a:pt x="3874" y="1163"/>
                    <a:pt x="3702" y="1163"/>
                  </a:cubicBezTo>
                  <a:cubicBezTo>
                    <a:pt x="3654" y="1163"/>
                    <a:pt x="3605" y="1179"/>
                    <a:pt x="3562" y="1218"/>
                  </a:cubicBezTo>
                  <a:cubicBezTo>
                    <a:pt x="3432" y="1320"/>
                    <a:pt x="3286" y="1410"/>
                    <a:pt x="3130" y="1477"/>
                  </a:cubicBezTo>
                  <a:lnTo>
                    <a:pt x="3130" y="1477"/>
                  </a:lnTo>
                  <a:cubicBezTo>
                    <a:pt x="3128" y="1457"/>
                    <a:pt x="3126" y="1437"/>
                    <a:pt x="3124" y="1417"/>
                  </a:cubicBezTo>
                  <a:cubicBezTo>
                    <a:pt x="3104" y="1099"/>
                    <a:pt x="3045" y="761"/>
                    <a:pt x="2885" y="482"/>
                  </a:cubicBezTo>
                  <a:cubicBezTo>
                    <a:pt x="2706" y="195"/>
                    <a:pt x="2382" y="1"/>
                    <a:pt x="2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3636;p51">
              <a:extLst>
                <a:ext uri="{FF2B5EF4-FFF2-40B4-BE49-F238E27FC236}">
                  <a16:creationId xmlns:a16="http://schemas.microsoft.com/office/drawing/2014/main" id="{F1D308F9-7272-131E-AF42-D5EE957A4FAF}"/>
                </a:ext>
              </a:extLst>
            </p:cNvPr>
            <p:cNvSpPr/>
            <p:nvPr/>
          </p:nvSpPr>
          <p:spPr>
            <a:xfrm>
              <a:off x="2574337" y="1479226"/>
              <a:ext cx="65155" cy="57963"/>
            </a:xfrm>
            <a:custGeom>
              <a:avLst/>
              <a:gdLst/>
              <a:ahLst/>
              <a:cxnLst/>
              <a:rect l="l" t="t" r="r" b="b"/>
              <a:pathLst>
                <a:path w="2446" h="2176" extrusionOk="0">
                  <a:moveTo>
                    <a:pt x="1162" y="431"/>
                  </a:moveTo>
                  <a:cubicBezTo>
                    <a:pt x="1178" y="431"/>
                    <a:pt x="1195" y="434"/>
                    <a:pt x="1209" y="439"/>
                  </a:cubicBezTo>
                  <a:cubicBezTo>
                    <a:pt x="1269" y="439"/>
                    <a:pt x="1309" y="459"/>
                    <a:pt x="1329" y="538"/>
                  </a:cubicBezTo>
                  <a:cubicBezTo>
                    <a:pt x="1329" y="558"/>
                    <a:pt x="1309" y="618"/>
                    <a:pt x="1309" y="638"/>
                  </a:cubicBezTo>
                  <a:cubicBezTo>
                    <a:pt x="1289" y="697"/>
                    <a:pt x="1249" y="737"/>
                    <a:pt x="1209" y="777"/>
                  </a:cubicBezTo>
                  <a:cubicBezTo>
                    <a:pt x="1133" y="828"/>
                    <a:pt x="1041" y="862"/>
                    <a:pt x="947" y="886"/>
                  </a:cubicBezTo>
                  <a:lnTo>
                    <a:pt x="947" y="886"/>
                  </a:lnTo>
                  <a:cubicBezTo>
                    <a:pt x="939" y="856"/>
                    <a:pt x="934" y="826"/>
                    <a:pt x="931" y="797"/>
                  </a:cubicBezTo>
                  <a:cubicBezTo>
                    <a:pt x="931" y="678"/>
                    <a:pt x="951" y="578"/>
                    <a:pt x="1011" y="498"/>
                  </a:cubicBezTo>
                  <a:cubicBezTo>
                    <a:pt x="1055" y="454"/>
                    <a:pt x="1111" y="431"/>
                    <a:pt x="1162" y="431"/>
                  </a:cubicBezTo>
                  <a:close/>
                  <a:moveTo>
                    <a:pt x="1199" y="0"/>
                  </a:moveTo>
                  <a:cubicBezTo>
                    <a:pt x="964" y="0"/>
                    <a:pt x="725" y="127"/>
                    <a:pt x="613" y="339"/>
                  </a:cubicBezTo>
                  <a:cubicBezTo>
                    <a:pt x="500" y="534"/>
                    <a:pt x="482" y="749"/>
                    <a:pt x="527" y="956"/>
                  </a:cubicBezTo>
                  <a:lnTo>
                    <a:pt x="485" y="956"/>
                  </a:lnTo>
                  <a:cubicBezTo>
                    <a:pt x="482" y="952"/>
                    <a:pt x="478" y="946"/>
                    <a:pt x="473" y="936"/>
                  </a:cubicBezTo>
                  <a:cubicBezTo>
                    <a:pt x="429" y="892"/>
                    <a:pt x="378" y="873"/>
                    <a:pt x="329" y="873"/>
                  </a:cubicBezTo>
                  <a:cubicBezTo>
                    <a:pt x="158" y="873"/>
                    <a:pt x="1" y="1096"/>
                    <a:pt x="155" y="1235"/>
                  </a:cubicBezTo>
                  <a:cubicBezTo>
                    <a:pt x="277" y="1357"/>
                    <a:pt x="418" y="1386"/>
                    <a:pt x="565" y="1386"/>
                  </a:cubicBezTo>
                  <a:cubicBezTo>
                    <a:pt x="613" y="1386"/>
                    <a:pt x="660" y="1383"/>
                    <a:pt x="708" y="1379"/>
                  </a:cubicBezTo>
                  <a:lnTo>
                    <a:pt x="708" y="1379"/>
                  </a:lnTo>
                  <a:cubicBezTo>
                    <a:pt x="734" y="1419"/>
                    <a:pt x="762" y="1457"/>
                    <a:pt x="792" y="1493"/>
                  </a:cubicBezTo>
                  <a:cubicBezTo>
                    <a:pt x="1110" y="1871"/>
                    <a:pt x="1607" y="2050"/>
                    <a:pt x="2085" y="2170"/>
                  </a:cubicBezTo>
                  <a:cubicBezTo>
                    <a:pt x="2103" y="2174"/>
                    <a:pt x="2121" y="2176"/>
                    <a:pt x="2138" y="2176"/>
                  </a:cubicBezTo>
                  <a:cubicBezTo>
                    <a:pt x="2375" y="2176"/>
                    <a:pt x="2446" y="1808"/>
                    <a:pt x="2204" y="1752"/>
                  </a:cubicBezTo>
                  <a:cubicBezTo>
                    <a:pt x="1886" y="1672"/>
                    <a:pt x="1588" y="1593"/>
                    <a:pt x="1329" y="1394"/>
                  </a:cubicBezTo>
                  <a:cubicBezTo>
                    <a:pt x="1278" y="1358"/>
                    <a:pt x="1228" y="1316"/>
                    <a:pt x="1182" y="1269"/>
                  </a:cubicBezTo>
                  <a:lnTo>
                    <a:pt x="1182" y="1269"/>
                  </a:lnTo>
                  <a:cubicBezTo>
                    <a:pt x="1247" y="1244"/>
                    <a:pt x="1310" y="1214"/>
                    <a:pt x="1369" y="1175"/>
                  </a:cubicBezTo>
                  <a:cubicBezTo>
                    <a:pt x="1707" y="976"/>
                    <a:pt x="1926" y="459"/>
                    <a:pt x="1588" y="140"/>
                  </a:cubicBezTo>
                  <a:cubicBezTo>
                    <a:pt x="1477" y="44"/>
                    <a:pt x="1339" y="0"/>
                    <a:pt x="1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3639;p51">
              <a:extLst>
                <a:ext uri="{FF2B5EF4-FFF2-40B4-BE49-F238E27FC236}">
                  <a16:creationId xmlns:a16="http://schemas.microsoft.com/office/drawing/2014/main" id="{81C60EAA-5C17-0F2E-A557-2DF3EE584731}"/>
                </a:ext>
              </a:extLst>
            </p:cNvPr>
            <p:cNvSpPr/>
            <p:nvPr/>
          </p:nvSpPr>
          <p:spPr>
            <a:xfrm>
              <a:off x="2749105" y="1787635"/>
              <a:ext cx="37665" cy="42034"/>
            </a:xfrm>
            <a:custGeom>
              <a:avLst/>
              <a:gdLst/>
              <a:ahLst/>
              <a:cxnLst/>
              <a:rect l="l" t="t" r="r" b="b"/>
              <a:pathLst>
                <a:path w="1414" h="1578" extrusionOk="0">
                  <a:moveTo>
                    <a:pt x="704" y="406"/>
                  </a:moveTo>
                  <a:cubicBezTo>
                    <a:pt x="707" y="406"/>
                    <a:pt x="707" y="411"/>
                    <a:pt x="697" y="420"/>
                  </a:cubicBezTo>
                  <a:cubicBezTo>
                    <a:pt x="697" y="411"/>
                    <a:pt x="702" y="406"/>
                    <a:pt x="704" y="406"/>
                  </a:cubicBezTo>
                  <a:close/>
                  <a:moveTo>
                    <a:pt x="717" y="779"/>
                  </a:moveTo>
                  <a:cubicBezTo>
                    <a:pt x="722" y="788"/>
                    <a:pt x="723" y="792"/>
                    <a:pt x="722" y="792"/>
                  </a:cubicBezTo>
                  <a:cubicBezTo>
                    <a:pt x="722" y="792"/>
                    <a:pt x="720" y="789"/>
                    <a:pt x="717" y="785"/>
                  </a:cubicBezTo>
                  <a:lnTo>
                    <a:pt x="717" y="785"/>
                  </a:lnTo>
                  <a:cubicBezTo>
                    <a:pt x="717" y="783"/>
                    <a:pt x="717" y="781"/>
                    <a:pt x="717" y="779"/>
                  </a:cubicBezTo>
                  <a:close/>
                  <a:moveTo>
                    <a:pt x="940" y="1131"/>
                  </a:moveTo>
                  <a:cubicBezTo>
                    <a:pt x="937" y="1131"/>
                    <a:pt x="936" y="1133"/>
                    <a:pt x="936" y="1137"/>
                  </a:cubicBezTo>
                  <a:lnTo>
                    <a:pt x="951" y="1137"/>
                  </a:lnTo>
                  <a:cubicBezTo>
                    <a:pt x="948" y="1134"/>
                    <a:pt x="943" y="1131"/>
                    <a:pt x="940" y="1131"/>
                  </a:cubicBezTo>
                  <a:close/>
                  <a:moveTo>
                    <a:pt x="1011" y="1133"/>
                  </a:moveTo>
                  <a:cubicBezTo>
                    <a:pt x="1013" y="1134"/>
                    <a:pt x="1014" y="1135"/>
                    <a:pt x="1015" y="1137"/>
                  </a:cubicBezTo>
                  <a:lnTo>
                    <a:pt x="1009" y="1137"/>
                  </a:lnTo>
                  <a:cubicBezTo>
                    <a:pt x="1010" y="1136"/>
                    <a:pt x="1010" y="1135"/>
                    <a:pt x="1011" y="1133"/>
                  </a:cubicBezTo>
                  <a:close/>
                  <a:moveTo>
                    <a:pt x="995" y="1137"/>
                  </a:moveTo>
                  <a:cubicBezTo>
                    <a:pt x="995" y="1137"/>
                    <a:pt x="995" y="1137"/>
                    <a:pt x="995" y="1137"/>
                  </a:cubicBezTo>
                  <a:lnTo>
                    <a:pt x="995" y="1137"/>
                  </a:lnTo>
                  <a:cubicBezTo>
                    <a:pt x="991" y="1141"/>
                    <a:pt x="989" y="1142"/>
                    <a:pt x="988" y="1142"/>
                  </a:cubicBezTo>
                  <a:cubicBezTo>
                    <a:pt x="987" y="1142"/>
                    <a:pt x="987" y="1142"/>
                    <a:pt x="988" y="1140"/>
                  </a:cubicBezTo>
                  <a:lnTo>
                    <a:pt x="988" y="1140"/>
                  </a:lnTo>
                  <a:cubicBezTo>
                    <a:pt x="992" y="1138"/>
                    <a:pt x="995" y="1137"/>
                    <a:pt x="995" y="1137"/>
                  </a:cubicBezTo>
                  <a:close/>
                  <a:moveTo>
                    <a:pt x="992" y="1144"/>
                  </a:moveTo>
                  <a:cubicBezTo>
                    <a:pt x="993" y="1145"/>
                    <a:pt x="994" y="1146"/>
                    <a:pt x="996" y="1146"/>
                  </a:cubicBezTo>
                  <a:cubicBezTo>
                    <a:pt x="998" y="1146"/>
                    <a:pt x="1000" y="1145"/>
                    <a:pt x="1003" y="1145"/>
                  </a:cubicBezTo>
                  <a:lnTo>
                    <a:pt x="1003" y="1145"/>
                  </a:lnTo>
                  <a:cubicBezTo>
                    <a:pt x="1000" y="1149"/>
                    <a:pt x="998" y="1153"/>
                    <a:pt x="995" y="1157"/>
                  </a:cubicBezTo>
                  <a:cubicBezTo>
                    <a:pt x="991" y="1161"/>
                    <a:pt x="989" y="1162"/>
                    <a:pt x="988" y="1162"/>
                  </a:cubicBezTo>
                  <a:cubicBezTo>
                    <a:pt x="985" y="1162"/>
                    <a:pt x="988" y="1152"/>
                    <a:pt x="992" y="1144"/>
                  </a:cubicBezTo>
                  <a:close/>
                  <a:moveTo>
                    <a:pt x="645" y="0"/>
                  </a:moveTo>
                  <a:cubicBezTo>
                    <a:pt x="545" y="0"/>
                    <a:pt x="448" y="41"/>
                    <a:pt x="379" y="122"/>
                  </a:cubicBezTo>
                  <a:cubicBezTo>
                    <a:pt x="279" y="241"/>
                    <a:pt x="219" y="401"/>
                    <a:pt x="219" y="540"/>
                  </a:cubicBezTo>
                  <a:cubicBezTo>
                    <a:pt x="219" y="683"/>
                    <a:pt x="268" y="810"/>
                    <a:pt x="321" y="936"/>
                  </a:cubicBezTo>
                  <a:lnTo>
                    <a:pt x="321" y="936"/>
                  </a:lnTo>
                  <a:cubicBezTo>
                    <a:pt x="307" y="950"/>
                    <a:pt x="293" y="964"/>
                    <a:pt x="279" y="978"/>
                  </a:cubicBezTo>
                  <a:cubicBezTo>
                    <a:pt x="239" y="997"/>
                    <a:pt x="200" y="1017"/>
                    <a:pt x="140" y="1037"/>
                  </a:cubicBezTo>
                  <a:cubicBezTo>
                    <a:pt x="40" y="1077"/>
                    <a:pt x="1" y="1236"/>
                    <a:pt x="60" y="1336"/>
                  </a:cubicBezTo>
                  <a:cubicBezTo>
                    <a:pt x="115" y="1404"/>
                    <a:pt x="188" y="1434"/>
                    <a:pt x="260" y="1434"/>
                  </a:cubicBezTo>
                  <a:cubicBezTo>
                    <a:pt x="294" y="1434"/>
                    <a:pt x="327" y="1428"/>
                    <a:pt x="359" y="1415"/>
                  </a:cubicBezTo>
                  <a:cubicBezTo>
                    <a:pt x="417" y="1391"/>
                    <a:pt x="473" y="1362"/>
                    <a:pt x="527" y="1328"/>
                  </a:cubicBezTo>
                  <a:lnTo>
                    <a:pt x="527" y="1328"/>
                  </a:lnTo>
                  <a:cubicBezTo>
                    <a:pt x="637" y="1451"/>
                    <a:pt x="751" y="1538"/>
                    <a:pt x="916" y="1574"/>
                  </a:cubicBezTo>
                  <a:cubicBezTo>
                    <a:pt x="934" y="1576"/>
                    <a:pt x="952" y="1577"/>
                    <a:pt x="970" y="1577"/>
                  </a:cubicBezTo>
                  <a:cubicBezTo>
                    <a:pt x="1127" y="1577"/>
                    <a:pt x="1264" y="1501"/>
                    <a:pt x="1354" y="1375"/>
                  </a:cubicBezTo>
                  <a:cubicBezTo>
                    <a:pt x="1413" y="1276"/>
                    <a:pt x="1373" y="1117"/>
                    <a:pt x="1274" y="1077"/>
                  </a:cubicBezTo>
                  <a:cubicBezTo>
                    <a:pt x="1242" y="1058"/>
                    <a:pt x="1208" y="1049"/>
                    <a:pt x="1175" y="1049"/>
                  </a:cubicBezTo>
                  <a:cubicBezTo>
                    <a:pt x="1113" y="1049"/>
                    <a:pt x="1052" y="1080"/>
                    <a:pt x="1011" y="1133"/>
                  </a:cubicBezTo>
                  <a:lnTo>
                    <a:pt x="1011" y="1133"/>
                  </a:lnTo>
                  <a:cubicBezTo>
                    <a:pt x="1008" y="1132"/>
                    <a:pt x="1006" y="1131"/>
                    <a:pt x="1003" y="1131"/>
                  </a:cubicBezTo>
                  <a:cubicBezTo>
                    <a:pt x="998" y="1131"/>
                    <a:pt x="993" y="1134"/>
                    <a:pt x="990" y="1137"/>
                  </a:cubicBezTo>
                  <a:lnTo>
                    <a:pt x="951" y="1137"/>
                  </a:lnTo>
                  <a:cubicBezTo>
                    <a:pt x="953" y="1140"/>
                    <a:pt x="955" y="1142"/>
                    <a:pt x="951" y="1142"/>
                  </a:cubicBezTo>
                  <a:cubicBezTo>
                    <a:pt x="949" y="1142"/>
                    <a:pt x="944" y="1141"/>
                    <a:pt x="936" y="1137"/>
                  </a:cubicBezTo>
                  <a:cubicBezTo>
                    <a:pt x="936" y="1137"/>
                    <a:pt x="916" y="1117"/>
                    <a:pt x="916" y="1117"/>
                  </a:cubicBezTo>
                  <a:cubicBezTo>
                    <a:pt x="916" y="1117"/>
                    <a:pt x="896" y="1097"/>
                    <a:pt x="896" y="1097"/>
                  </a:cubicBezTo>
                  <a:cubicBezTo>
                    <a:pt x="890" y="1091"/>
                    <a:pt x="883" y="1084"/>
                    <a:pt x="876" y="1077"/>
                  </a:cubicBezTo>
                  <a:cubicBezTo>
                    <a:pt x="865" y="1062"/>
                    <a:pt x="854" y="1047"/>
                    <a:pt x="844" y="1032"/>
                  </a:cubicBezTo>
                  <a:lnTo>
                    <a:pt x="844" y="1032"/>
                  </a:lnTo>
                  <a:cubicBezTo>
                    <a:pt x="870" y="995"/>
                    <a:pt x="894" y="957"/>
                    <a:pt x="916" y="918"/>
                  </a:cubicBezTo>
                  <a:cubicBezTo>
                    <a:pt x="1055" y="659"/>
                    <a:pt x="1155" y="261"/>
                    <a:pt x="856" y="62"/>
                  </a:cubicBezTo>
                  <a:cubicBezTo>
                    <a:pt x="790" y="21"/>
                    <a:pt x="717" y="0"/>
                    <a:pt x="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3642;p51">
              <a:extLst>
                <a:ext uri="{FF2B5EF4-FFF2-40B4-BE49-F238E27FC236}">
                  <a16:creationId xmlns:a16="http://schemas.microsoft.com/office/drawing/2014/main" id="{4E4A808E-AC40-3919-52E8-CD56A0BFDAB6}"/>
                </a:ext>
              </a:extLst>
            </p:cNvPr>
            <p:cNvSpPr/>
            <p:nvPr/>
          </p:nvSpPr>
          <p:spPr>
            <a:xfrm>
              <a:off x="2556330" y="3074572"/>
              <a:ext cx="375642" cy="426600"/>
            </a:xfrm>
            <a:custGeom>
              <a:avLst/>
              <a:gdLst/>
              <a:ahLst/>
              <a:cxnLst/>
              <a:rect l="l" t="t" r="r" b="b"/>
              <a:pathLst>
                <a:path w="14102" h="16015" extrusionOk="0">
                  <a:moveTo>
                    <a:pt x="3643" y="10195"/>
                  </a:moveTo>
                  <a:lnTo>
                    <a:pt x="3643" y="10195"/>
                  </a:lnTo>
                  <a:cubicBezTo>
                    <a:pt x="4464" y="10276"/>
                    <a:pt x="5233" y="10303"/>
                    <a:pt x="5904" y="10303"/>
                  </a:cubicBezTo>
                  <a:cubicBezTo>
                    <a:pt x="6816" y="10303"/>
                    <a:pt x="7547" y="10252"/>
                    <a:pt x="7979" y="10212"/>
                  </a:cubicBezTo>
                  <a:lnTo>
                    <a:pt x="7979" y="10212"/>
                  </a:lnTo>
                  <a:cubicBezTo>
                    <a:pt x="7516" y="10256"/>
                    <a:pt x="6721" y="10315"/>
                    <a:pt x="5791" y="10315"/>
                  </a:cubicBezTo>
                  <a:cubicBezTo>
                    <a:pt x="5121" y="10315"/>
                    <a:pt x="4381" y="10285"/>
                    <a:pt x="3643" y="10195"/>
                  </a:cubicBezTo>
                  <a:close/>
                  <a:moveTo>
                    <a:pt x="9015" y="0"/>
                  </a:moveTo>
                  <a:cubicBezTo>
                    <a:pt x="8679" y="0"/>
                    <a:pt x="8400" y="82"/>
                    <a:pt x="8212" y="276"/>
                  </a:cubicBezTo>
                  <a:cubicBezTo>
                    <a:pt x="7039" y="1490"/>
                    <a:pt x="9426" y="3877"/>
                    <a:pt x="9426" y="3877"/>
                  </a:cubicBezTo>
                  <a:cubicBezTo>
                    <a:pt x="9426" y="3877"/>
                    <a:pt x="6647" y="4297"/>
                    <a:pt x="4188" y="4297"/>
                  </a:cubicBezTo>
                  <a:cubicBezTo>
                    <a:pt x="3764" y="4297"/>
                    <a:pt x="3349" y="4285"/>
                    <a:pt x="2960" y="4255"/>
                  </a:cubicBezTo>
                  <a:cubicBezTo>
                    <a:pt x="2920" y="4253"/>
                    <a:pt x="2881" y="4251"/>
                    <a:pt x="2843" y="4251"/>
                  </a:cubicBezTo>
                  <a:cubicBezTo>
                    <a:pt x="1309" y="4251"/>
                    <a:pt x="571" y="6519"/>
                    <a:pt x="3676" y="7121"/>
                  </a:cubicBezTo>
                  <a:cubicBezTo>
                    <a:pt x="4444" y="7275"/>
                    <a:pt x="5216" y="7328"/>
                    <a:pt x="5909" y="7328"/>
                  </a:cubicBezTo>
                  <a:cubicBezTo>
                    <a:pt x="7352" y="7328"/>
                    <a:pt x="8451" y="7101"/>
                    <a:pt x="8451" y="7101"/>
                  </a:cubicBezTo>
                  <a:lnTo>
                    <a:pt x="8451" y="7101"/>
                  </a:lnTo>
                  <a:cubicBezTo>
                    <a:pt x="8451" y="7101"/>
                    <a:pt x="7553" y="7331"/>
                    <a:pt x="5888" y="7331"/>
                  </a:cubicBezTo>
                  <a:cubicBezTo>
                    <a:pt x="4967" y="7331"/>
                    <a:pt x="3811" y="7261"/>
                    <a:pt x="2443" y="7041"/>
                  </a:cubicBezTo>
                  <a:cubicBezTo>
                    <a:pt x="2336" y="7023"/>
                    <a:pt x="2233" y="7015"/>
                    <a:pt x="2135" y="7015"/>
                  </a:cubicBezTo>
                  <a:cubicBezTo>
                    <a:pt x="460" y="7015"/>
                    <a:pt x="1" y="9409"/>
                    <a:pt x="2772" y="10060"/>
                  </a:cubicBezTo>
                  <a:lnTo>
                    <a:pt x="2772" y="10060"/>
                  </a:lnTo>
                  <a:cubicBezTo>
                    <a:pt x="2673" y="10043"/>
                    <a:pt x="2578" y="10035"/>
                    <a:pt x="2489" y="10035"/>
                  </a:cubicBezTo>
                  <a:cubicBezTo>
                    <a:pt x="1022" y="10035"/>
                    <a:pt x="845" y="12203"/>
                    <a:pt x="2918" y="12980"/>
                  </a:cubicBezTo>
                  <a:lnTo>
                    <a:pt x="2918" y="12980"/>
                  </a:lnTo>
                  <a:cubicBezTo>
                    <a:pt x="2906" y="12977"/>
                    <a:pt x="2893" y="12973"/>
                    <a:pt x="2880" y="12970"/>
                  </a:cubicBezTo>
                  <a:cubicBezTo>
                    <a:pt x="2807" y="12950"/>
                    <a:pt x="2738" y="12941"/>
                    <a:pt x="2674" y="12941"/>
                  </a:cubicBezTo>
                  <a:cubicBezTo>
                    <a:pt x="1509" y="12941"/>
                    <a:pt x="1929" y="16014"/>
                    <a:pt x="6751" y="16014"/>
                  </a:cubicBezTo>
                  <a:cubicBezTo>
                    <a:pt x="6781" y="16014"/>
                    <a:pt x="6810" y="16014"/>
                    <a:pt x="6840" y="16014"/>
                  </a:cubicBezTo>
                  <a:lnTo>
                    <a:pt x="8291" y="13263"/>
                  </a:lnTo>
                  <a:lnTo>
                    <a:pt x="8291" y="13263"/>
                  </a:lnTo>
                  <a:cubicBezTo>
                    <a:pt x="8723" y="13205"/>
                    <a:pt x="8968" y="13149"/>
                    <a:pt x="8969" y="13149"/>
                  </a:cubicBezTo>
                  <a:lnTo>
                    <a:pt x="8969" y="13149"/>
                  </a:lnTo>
                  <a:cubicBezTo>
                    <a:pt x="8968" y="13149"/>
                    <a:pt x="8721" y="13200"/>
                    <a:pt x="8296" y="13253"/>
                  </a:cubicBezTo>
                  <a:lnTo>
                    <a:pt x="8296" y="13253"/>
                  </a:lnTo>
                  <a:lnTo>
                    <a:pt x="14102" y="2246"/>
                  </a:lnTo>
                  <a:cubicBezTo>
                    <a:pt x="14102" y="2246"/>
                    <a:pt x="10775" y="0"/>
                    <a:pt x="9015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3644;p51">
              <a:extLst>
                <a:ext uri="{FF2B5EF4-FFF2-40B4-BE49-F238E27FC236}">
                  <a16:creationId xmlns:a16="http://schemas.microsoft.com/office/drawing/2014/main" id="{5EA19EDF-3F37-1634-2D1A-B24D311B39D5}"/>
                </a:ext>
              </a:extLst>
            </p:cNvPr>
            <p:cNvSpPr/>
            <p:nvPr/>
          </p:nvSpPr>
          <p:spPr>
            <a:xfrm>
              <a:off x="2230793" y="1831267"/>
              <a:ext cx="91713" cy="46083"/>
            </a:xfrm>
            <a:custGeom>
              <a:avLst/>
              <a:gdLst/>
              <a:ahLst/>
              <a:cxnLst/>
              <a:rect l="l" t="t" r="r" b="b"/>
              <a:pathLst>
                <a:path w="3443" h="1730" extrusionOk="0">
                  <a:moveTo>
                    <a:pt x="2461" y="418"/>
                  </a:moveTo>
                  <a:cubicBezTo>
                    <a:pt x="2568" y="418"/>
                    <a:pt x="2672" y="431"/>
                    <a:pt x="2766" y="474"/>
                  </a:cubicBezTo>
                  <a:cubicBezTo>
                    <a:pt x="2945" y="553"/>
                    <a:pt x="3044" y="732"/>
                    <a:pt x="2905" y="891"/>
                  </a:cubicBezTo>
                  <a:cubicBezTo>
                    <a:pt x="2766" y="1071"/>
                    <a:pt x="2487" y="1110"/>
                    <a:pt x="2288" y="1130"/>
                  </a:cubicBezTo>
                  <a:cubicBezTo>
                    <a:pt x="1970" y="1190"/>
                    <a:pt x="1671" y="1210"/>
                    <a:pt x="1353" y="1250"/>
                  </a:cubicBezTo>
                  <a:cubicBezTo>
                    <a:pt x="1349" y="1250"/>
                    <a:pt x="1345" y="1251"/>
                    <a:pt x="1341" y="1252"/>
                  </a:cubicBezTo>
                  <a:lnTo>
                    <a:pt x="1341" y="1252"/>
                  </a:lnTo>
                  <a:cubicBezTo>
                    <a:pt x="1214" y="1276"/>
                    <a:pt x="1050" y="1317"/>
                    <a:pt x="896" y="1317"/>
                  </a:cubicBezTo>
                  <a:cubicBezTo>
                    <a:pt x="785" y="1317"/>
                    <a:pt x="679" y="1295"/>
                    <a:pt x="597" y="1230"/>
                  </a:cubicBezTo>
                  <a:cubicBezTo>
                    <a:pt x="418" y="1090"/>
                    <a:pt x="537" y="951"/>
                    <a:pt x="677" y="852"/>
                  </a:cubicBezTo>
                  <a:cubicBezTo>
                    <a:pt x="875" y="732"/>
                    <a:pt x="1114" y="653"/>
                    <a:pt x="1333" y="593"/>
                  </a:cubicBezTo>
                  <a:cubicBezTo>
                    <a:pt x="1552" y="533"/>
                    <a:pt x="1791" y="474"/>
                    <a:pt x="2029" y="454"/>
                  </a:cubicBezTo>
                  <a:cubicBezTo>
                    <a:pt x="2167" y="442"/>
                    <a:pt x="2317" y="418"/>
                    <a:pt x="2461" y="418"/>
                  </a:cubicBezTo>
                  <a:close/>
                  <a:moveTo>
                    <a:pt x="2459" y="1"/>
                  </a:moveTo>
                  <a:cubicBezTo>
                    <a:pt x="2352" y="1"/>
                    <a:pt x="2242" y="9"/>
                    <a:pt x="2129" y="16"/>
                  </a:cubicBezTo>
                  <a:cubicBezTo>
                    <a:pt x="1870" y="36"/>
                    <a:pt x="1612" y="76"/>
                    <a:pt x="1353" y="155"/>
                  </a:cubicBezTo>
                  <a:cubicBezTo>
                    <a:pt x="915" y="255"/>
                    <a:pt x="259" y="414"/>
                    <a:pt x="100" y="891"/>
                  </a:cubicBezTo>
                  <a:cubicBezTo>
                    <a:pt x="0" y="1190"/>
                    <a:pt x="159" y="1468"/>
                    <a:pt x="398" y="1608"/>
                  </a:cubicBezTo>
                  <a:cubicBezTo>
                    <a:pt x="544" y="1701"/>
                    <a:pt x="711" y="1730"/>
                    <a:pt x="884" y="1730"/>
                  </a:cubicBezTo>
                  <a:cubicBezTo>
                    <a:pt x="1036" y="1730"/>
                    <a:pt x="1192" y="1708"/>
                    <a:pt x="1340" y="1689"/>
                  </a:cubicBezTo>
                  <a:lnTo>
                    <a:pt x="1340" y="1689"/>
                  </a:lnTo>
                  <a:cubicBezTo>
                    <a:pt x="1344" y="1689"/>
                    <a:pt x="1349" y="1688"/>
                    <a:pt x="1353" y="1687"/>
                  </a:cubicBezTo>
                  <a:lnTo>
                    <a:pt x="1353" y="1687"/>
                  </a:lnTo>
                  <a:cubicBezTo>
                    <a:pt x="1353" y="1687"/>
                    <a:pt x="1353" y="1687"/>
                    <a:pt x="1353" y="1687"/>
                  </a:cubicBezTo>
                  <a:cubicBezTo>
                    <a:pt x="1671" y="1648"/>
                    <a:pt x="2010" y="1608"/>
                    <a:pt x="2328" y="1568"/>
                  </a:cubicBezTo>
                  <a:cubicBezTo>
                    <a:pt x="2606" y="1528"/>
                    <a:pt x="2885" y="1468"/>
                    <a:pt x="3104" y="1289"/>
                  </a:cubicBezTo>
                  <a:cubicBezTo>
                    <a:pt x="3303" y="1150"/>
                    <a:pt x="3442" y="891"/>
                    <a:pt x="3402" y="653"/>
                  </a:cubicBezTo>
                  <a:cubicBezTo>
                    <a:pt x="3363" y="394"/>
                    <a:pt x="3203" y="195"/>
                    <a:pt x="2965" y="96"/>
                  </a:cubicBezTo>
                  <a:cubicBezTo>
                    <a:pt x="2804" y="21"/>
                    <a:pt x="263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3647;p51">
              <a:extLst>
                <a:ext uri="{FF2B5EF4-FFF2-40B4-BE49-F238E27FC236}">
                  <a16:creationId xmlns:a16="http://schemas.microsoft.com/office/drawing/2014/main" id="{E58CCED9-A0B0-0494-594C-7F601A7581CE}"/>
                </a:ext>
              </a:extLst>
            </p:cNvPr>
            <p:cNvSpPr/>
            <p:nvPr/>
          </p:nvSpPr>
          <p:spPr>
            <a:xfrm>
              <a:off x="2498953" y="1821518"/>
              <a:ext cx="79513" cy="31326"/>
            </a:xfrm>
            <a:custGeom>
              <a:avLst/>
              <a:gdLst/>
              <a:ahLst/>
              <a:cxnLst/>
              <a:rect l="l" t="t" r="r" b="b"/>
              <a:pathLst>
                <a:path w="2985" h="1176" extrusionOk="0">
                  <a:moveTo>
                    <a:pt x="1493" y="0"/>
                  </a:moveTo>
                  <a:cubicBezTo>
                    <a:pt x="1301" y="0"/>
                    <a:pt x="1115" y="13"/>
                    <a:pt x="956" y="44"/>
                  </a:cubicBezTo>
                  <a:cubicBezTo>
                    <a:pt x="757" y="64"/>
                    <a:pt x="538" y="84"/>
                    <a:pt x="339" y="163"/>
                  </a:cubicBezTo>
                  <a:cubicBezTo>
                    <a:pt x="160" y="263"/>
                    <a:pt x="1" y="462"/>
                    <a:pt x="20" y="680"/>
                  </a:cubicBezTo>
                  <a:cubicBezTo>
                    <a:pt x="20" y="879"/>
                    <a:pt x="219" y="1058"/>
                    <a:pt x="418" y="1118"/>
                  </a:cubicBezTo>
                  <a:cubicBezTo>
                    <a:pt x="528" y="1162"/>
                    <a:pt x="644" y="1176"/>
                    <a:pt x="760" y="1176"/>
                  </a:cubicBezTo>
                  <a:cubicBezTo>
                    <a:pt x="853" y="1176"/>
                    <a:pt x="946" y="1167"/>
                    <a:pt x="1035" y="1158"/>
                  </a:cubicBezTo>
                  <a:lnTo>
                    <a:pt x="1970" y="1098"/>
                  </a:lnTo>
                  <a:cubicBezTo>
                    <a:pt x="2010" y="1098"/>
                    <a:pt x="2070" y="1098"/>
                    <a:pt x="2110" y="1078"/>
                  </a:cubicBezTo>
                  <a:cubicBezTo>
                    <a:pt x="2309" y="1078"/>
                    <a:pt x="2507" y="1058"/>
                    <a:pt x="2687" y="959"/>
                  </a:cubicBezTo>
                  <a:cubicBezTo>
                    <a:pt x="2846" y="879"/>
                    <a:pt x="2985" y="680"/>
                    <a:pt x="2945" y="482"/>
                  </a:cubicBezTo>
                  <a:cubicBezTo>
                    <a:pt x="2885" y="243"/>
                    <a:pt x="2627" y="143"/>
                    <a:pt x="2388" y="84"/>
                  </a:cubicBezTo>
                  <a:cubicBezTo>
                    <a:pt x="2130" y="34"/>
                    <a:pt x="1803" y="0"/>
                    <a:pt x="1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3646;p51">
              <a:extLst>
                <a:ext uri="{FF2B5EF4-FFF2-40B4-BE49-F238E27FC236}">
                  <a16:creationId xmlns:a16="http://schemas.microsoft.com/office/drawing/2014/main" id="{2B111000-B106-CD21-9F72-46B83EA8FFF1}"/>
                </a:ext>
              </a:extLst>
            </p:cNvPr>
            <p:cNvSpPr/>
            <p:nvPr/>
          </p:nvSpPr>
          <p:spPr>
            <a:xfrm>
              <a:off x="2237149" y="1833904"/>
              <a:ext cx="78474" cy="34975"/>
            </a:xfrm>
            <a:custGeom>
              <a:avLst/>
              <a:gdLst/>
              <a:ahLst/>
              <a:cxnLst/>
              <a:rect l="l" t="t" r="r" b="b"/>
              <a:pathLst>
                <a:path w="2946" h="1313" extrusionOk="0">
                  <a:moveTo>
                    <a:pt x="2177" y="1"/>
                  </a:moveTo>
                  <a:cubicBezTo>
                    <a:pt x="2070" y="1"/>
                    <a:pt x="1960" y="11"/>
                    <a:pt x="1851" y="21"/>
                  </a:cubicBezTo>
                  <a:cubicBezTo>
                    <a:pt x="1433" y="41"/>
                    <a:pt x="856" y="200"/>
                    <a:pt x="478" y="359"/>
                  </a:cubicBezTo>
                  <a:cubicBezTo>
                    <a:pt x="259" y="459"/>
                    <a:pt x="1" y="618"/>
                    <a:pt x="1" y="857"/>
                  </a:cubicBezTo>
                  <a:cubicBezTo>
                    <a:pt x="1" y="1055"/>
                    <a:pt x="180" y="1215"/>
                    <a:pt x="359" y="1274"/>
                  </a:cubicBezTo>
                  <a:cubicBezTo>
                    <a:pt x="440" y="1301"/>
                    <a:pt x="524" y="1312"/>
                    <a:pt x="612" y="1312"/>
                  </a:cubicBezTo>
                  <a:cubicBezTo>
                    <a:pt x="717" y="1312"/>
                    <a:pt x="827" y="1296"/>
                    <a:pt x="936" y="1274"/>
                  </a:cubicBezTo>
                  <a:cubicBezTo>
                    <a:pt x="976" y="1274"/>
                    <a:pt x="1035" y="1274"/>
                    <a:pt x="1075" y="1254"/>
                  </a:cubicBezTo>
                  <a:lnTo>
                    <a:pt x="2010" y="1135"/>
                  </a:lnTo>
                  <a:cubicBezTo>
                    <a:pt x="2209" y="1115"/>
                    <a:pt x="2428" y="1075"/>
                    <a:pt x="2607" y="976"/>
                  </a:cubicBezTo>
                  <a:cubicBezTo>
                    <a:pt x="2786" y="876"/>
                    <a:pt x="2945" y="677"/>
                    <a:pt x="2905" y="459"/>
                  </a:cubicBezTo>
                  <a:cubicBezTo>
                    <a:pt x="2886" y="260"/>
                    <a:pt x="2687" y="81"/>
                    <a:pt x="2488" y="41"/>
                  </a:cubicBezTo>
                  <a:cubicBezTo>
                    <a:pt x="2388" y="11"/>
                    <a:pt x="2284" y="1"/>
                    <a:pt x="2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4986A5F8-D876-C478-1F29-8B0624B6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135" y="3024416"/>
              <a:ext cx="311150" cy="35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BA498E7F-A40E-C72D-AC9E-47ECD1C09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9089" y="2959199"/>
              <a:ext cx="220345" cy="381635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2BA582F6-73CD-A1D4-54CB-29F6C305C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8457" y1="24490" x2="59877" y2="25306"/>
                          <a14:foregroundMark x1="43827" y1="12653" x2="55864" y2="15918"/>
                          <a14:foregroundMark x1="45988" y1="11429" x2="56481" y2="11429"/>
                          <a14:foregroundMark x1="55864" y1="13878" x2="66358" y2="16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9312" y="2960932"/>
              <a:ext cx="473075" cy="357505"/>
            </a:xfrm>
            <a:prstGeom prst="rect">
              <a:avLst/>
            </a:prstGeom>
          </p:spPr>
        </p:pic>
        <p:pic>
          <p:nvPicPr>
            <p:cNvPr id="186" name="image1.jpg" descr="SIÊU RẺ] Que đè lưỡi hộp 100 que, Giá siêu rẻ 24,778đ! Mua liền tay! -  SaleZone Store">
              <a:extLst>
                <a:ext uri="{FF2B5EF4-FFF2-40B4-BE49-F238E27FC236}">
                  <a16:creationId xmlns:a16="http://schemas.microsoft.com/office/drawing/2014/main" id="{68908BF6-03C4-D576-A392-206BE77E8C31}"/>
                </a:ext>
              </a:extLst>
            </p:cNvPr>
            <p:cNvPicPr/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882" b="79875" l="10000" r="90000"/>
                      </a14:imgEffect>
                    </a14:imgLayer>
                  </a14:imgProps>
                </a:ext>
              </a:extLst>
            </a:blip>
            <a:srcRect t="13507" b="12751"/>
            <a:stretch>
              <a:fillRect/>
            </a:stretch>
          </p:blipFill>
          <p:spPr>
            <a:xfrm>
              <a:off x="2204319" y="3227521"/>
              <a:ext cx="426085" cy="297815"/>
            </a:xfrm>
            <a:prstGeom prst="rect">
              <a:avLst/>
            </a:prstGeom>
            <a:ln/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754EA05E-1730-E184-7D97-2D757569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439796" y="3064438"/>
              <a:ext cx="347345" cy="646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F9D958D7-3A56-7DB2-A0CB-E0D2DC3B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539" y="2942083"/>
              <a:ext cx="386080" cy="365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3627;p51">
              <a:extLst>
                <a:ext uri="{FF2B5EF4-FFF2-40B4-BE49-F238E27FC236}">
                  <a16:creationId xmlns:a16="http://schemas.microsoft.com/office/drawing/2014/main" id="{28B65237-05C8-2666-D64E-F4DBA0A0229D}"/>
                </a:ext>
              </a:extLst>
            </p:cNvPr>
            <p:cNvSpPr/>
            <p:nvPr/>
          </p:nvSpPr>
          <p:spPr>
            <a:xfrm>
              <a:off x="1482465" y="3016183"/>
              <a:ext cx="899895" cy="527556"/>
            </a:xfrm>
            <a:custGeom>
              <a:avLst/>
              <a:gdLst/>
              <a:ahLst/>
              <a:cxnLst/>
              <a:rect l="l" t="t" r="r" b="b"/>
              <a:pathLst>
                <a:path w="33783" h="19805" extrusionOk="0">
                  <a:moveTo>
                    <a:pt x="25309" y="10890"/>
                  </a:moveTo>
                  <a:cubicBezTo>
                    <a:pt x="25309" y="10890"/>
                    <a:pt x="26228" y="11079"/>
                    <a:pt x="27486" y="11117"/>
                  </a:cubicBezTo>
                  <a:lnTo>
                    <a:pt x="27486" y="11117"/>
                  </a:lnTo>
                  <a:cubicBezTo>
                    <a:pt x="26069" y="11086"/>
                    <a:pt x="25309" y="10890"/>
                    <a:pt x="25309" y="10890"/>
                  </a:cubicBezTo>
                  <a:close/>
                  <a:moveTo>
                    <a:pt x="25845" y="14008"/>
                  </a:moveTo>
                  <a:cubicBezTo>
                    <a:pt x="26301" y="14049"/>
                    <a:pt x="27044" y="14100"/>
                    <a:pt x="27961" y="14100"/>
                  </a:cubicBezTo>
                  <a:cubicBezTo>
                    <a:pt x="28543" y="14100"/>
                    <a:pt x="29196" y="14079"/>
                    <a:pt x="29890" y="14023"/>
                  </a:cubicBezTo>
                  <a:lnTo>
                    <a:pt x="29890" y="14023"/>
                  </a:lnTo>
                  <a:cubicBezTo>
                    <a:pt x="29253" y="14087"/>
                    <a:pt x="28621" y="14110"/>
                    <a:pt x="28038" y="14110"/>
                  </a:cubicBezTo>
                  <a:cubicBezTo>
                    <a:pt x="27120" y="14110"/>
                    <a:pt x="26328" y="14053"/>
                    <a:pt x="25845" y="14008"/>
                  </a:cubicBezTo>
                  <a:close/>
                  <a:moveTo>
                    <a:pt x="7438" y="1"/>
                  </a:moveTo>
                  <a:cubicBezTo>
                    <a:pt x="6028" y="1"/>
                    <a:pt x="4611" y="357"/>
                    <a:pt x="3343" y="1082"/>
                  </a:cubicBezTo>
                  <a:cubicBezTo>
                    <a:pt x="3263" y="1101"/>
                    <a:pt x="3204" y="1141"/>
                    <a:pt x="3144" y="1181"/>
                  </a:cubicBezTo>
                  <a:cubicBezTo>
                    <a:pt x="0" y="3071"/>
                    <a:pt x="0" y="6374"/>
                    <a:pt x="0" y="6374"/>
                  </a:cubicBezTo>
                  <a:cubicBezTo>
                    <a:pt x="3124" y="16680"/>
                    <a:pt x="21747" y="19764"/>
                    <a:pt x="26920" y="19804"/>
                  </a:cubicBezTo>
                  <a:cubicBezTo>
                    <a:pt x="26950" y="19804"/>
                    <a:pt x="26979" y="19804"/>
                    <a:pt x="27009" y="19804"/>
                  </a:cubicBezTo>
                  <a:cubicBezTo>
                    <a:pt x="31842" y="19804"/>
                    <a:pt x="32253" y="16734"/>
                    <a:pt x="31094" y="16734"/>
                  </a:cubicBezTo>
                  <a:cubicBezTo>
                    <a:pt x="31033" y="16734"/>
                    <a:pt x="30968" y="16742"/>
                    <a:pt x="30899" y="16760"/>
                  </a:cubicBezTo>
                  <a:cubicBezTo>
                    <a:pt x="30883" y="16764"/>
                    <a:pt x="30867" y="16768"/>
                    <a:pt x="30850" y="16772"/>
                  </a:cubicBezTo>
                  <a:lnTo>
                    <a:pt x="30850" y="16772"/>
                  </a:lnTo>
                  <a:cubicBezTo>
                    <a:pt x="32931" y="16008"/>
                    <a:pt x="32739" y="13844"/>
                    <a:pt x="31271" y="13844"/>
                  </a:cubicBezTo>
                  <a:cubicBezTo>
                    <a:pt x="31173" y="13844"/>
                    <a:pt x="31069" y="13854"/>
                    <a:pt x="30959" y="13875"/>
                  </a:cubicBezTo>
                  <a:cubicBezTo>
                    <a:pt x="30948" y="13877"/>
                    <a:pt x="30937" y="13879"/>
                    <a:pt x="30926" y="13881"/>
                  </a:cubicBezTo>
                  <a:lnTo>
                    <a:pt x="30926" y="13881"/>
                  </a:lnTo>
                  <a:cubicBezTo>
                    <a:pt x="33783" y="13236"/>
                    <a:pt x="33315" y="10805"/>
                    <a:pt x="31625" y="10805"/>
                  </a:cubicBezTo>
                  <a:cubicBezTo>
                    <a:pt x="31527" y="10805"/>
                    <a:pt x="31424" y="10813"/>
                    <a:pt x="31317" y="10831"/>
                  </a:cubicBezTo>
                  <a:cubicBezTo>
                    <a:pt x="30289" y="10996"/>
                    <a:pt x="29381" y="11077"/>
                    <a:pt x="28602" y="11107"/>
                  </a:cubicBezTo>
                  <a:lnTo>
                    <a:pt x="28602" y="11107"/>
                  </a:lnTo>
                  <a:cubicBezTo>
                    <a:pt x="29089" y="11082"/>
                    <a:pt x="29598" y="11028"/>
                    <a:pt x="30104" y="10930"/>
                  </a:cubicBezTo>
                  <a:cubicBezTo>
                    <a:pt x="33196" y="10312"/>
                    <a:pt x="32477" y="8059"/>
                    <a:pt x="30937" y="8059"/>
                  </a:cubicBezTo>
                  <a:cubicBezTo>
                    <a:pt x="30892" y="8059"/>
                    <a:pt x="30846" y="8061"/>
                    <a:pt x="30800" y="8065"/>
                  </a:cubicBezTo>
                  <a:cubicBezTo>
                    <a:pt x="30447" y="8089"/>
                    <a:pt x="30073" y="8100"/>
                    <a:pt x="29689" y="8100"/>
                  </a:cubicBezTo>
                  <a:cubicBezTo>
                    <a:pt x="27216" y="8100"/>
                    <a:pt x="24354" y="7667"/>
                    <a:pt x="24354" y="7667"/>
                  </a:cubicBezTo>
                  <a:cubicBezTo>
                    <a:pt x="24354" y="7667"/>
                    <a:pt x="26721" y="5300"/>
                    <a:pt x="25547" y="4086"/>
                  </a:cubicBezTo>
                  <a:cubicBezTo>
                    <a:pt x="25358" y="3890"/>
                    <a:pt x="25078" y="3809"/>
                    <a:pt x="24741" y="3809"/>
                  </a:cubicBezTo>
                  <a:cubicBezTo>
                    <a:pt x="22984" y="3809"/>
                    <a:pt x="19678" y="6036"/>
                    <a:pt x="19678" y="6036"/>
                  </a:cubicBezTo>
                  <a:cubicBezTo>
                    <a:pt x="17111" y="4663"/>
                    <a:pt x="14465" y="2733"/>
                    <a:pt x="11819" y="1181"/>
                  </a:cubicBezTo>
                  <a:cubicBezTo>
                    <a:pt x="10725" y="564"/>
                    <a:pt x="9531" y="166"/>
                    <a:pt x="8317" y="47"/>
                  </a:cubicBezTo>
                  <a:cubicBezTo>
                    <a:pt x="8025" y="16"/>
                    <a:pt x="7732" y="1"/>
                    <a:pt x="7438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3641;p51">
              <a:extLst>
                <a:ext uri="{FF2B5EF4-FFF2-40B4-BE49-F238E27FC236}">
                  <a16:creationId xmlns:a16="http://schemas.microsoft.com/office/drawing/2014/main" id="{656CD523-881E-89BD-97E3-CA04E670DF40}"/>
                </a:ext>
              </a:extLst>
            </p:cNvPr>
            <p:cNvSpPr/>
            <p:nvPr/>
          </p:nvSpPr>
          <p:spPr>
            <a:xfrm>
              <a:off x="1988498" y="3105898"/>
              <a:ext cx="371673" cy="437841"/>
            </a:xfrm>
            <a:custGeom>
              <a:avLst/>
              <a:gdLst/>
              <a:ahLst/>
              <a:cxnLst/>
              <a:rect l="l" t="t" r="r" b="b"/>
              <a:pathLst>
                <a:path w="13953" h="16437" extrusionOk="0">
                  <a:moveTo>
                    <a:pt x="5269" y="1"/>
                  </a:moveTo>
                  <a:cubicBezTo>
                    <a:pt x="4283" y="1"/>
                    <a:pt x="3212" y="571"/>
                    <a:pt x="2391" y="990"/>
                  </a:cubicBezTo>
                  <a:cubicBezTo>
                    <a:pt x="1635" y="1388"/>
                    <a:pt x="899" y="1806"/>
                    <a:pt x="183" y="2284"/>
                  </a:cubicBezTo>
                  <a:cubicBezTo>
                    <a:pt x="0" y="2416"/>
                    <a:pt x="121" y="2700"/>
                    <a:pt x="293" y="2700"/>
                  </a:cubicBezTo>
                  <a:cubicBezTo>
                    <a:pt x="328" y="2700"/>
                    <a:pt x="365" y="2688"/>
                    <a:pt x="401" y="2662"/>
                  </a:cubicBezTo>
                  <a:cubicBezTo>
                    <a:pt x="1675" y="1806"/>
                    <a:pt x="3067" y="990"/>
                    <a:pt x="4540" y="573"/>
                  </a:cubicBezTo>
                  <a:cubicBezTo>
                    <a:pt x="4786" y="499"/>
                    <a:pt x="5047" y="448"/>
                    <a:pt x="5309" y="448"/>
                  </a:cubicBezTo>
                  <a:cubicBezTo>
                    <a:pt x="5471" y="448"/>
                    <a:pt x="5634" y="467"/>
                    <a:pt x="5793" y="513"/>
                  </a:cubicBezTo>
                  <a:cubicBezTo>
                    <a:pt x="6430" y="692"/>
                    <a:pt x="6311" y="1547"/>
                    <a:pt x="6151" y="2025"/>
                  </a:cubicBezTo>
                  <a:cubicBezTo>
                    <a:pt x="5893" y="2741"/>
                    <a:pt x="5356" y="3418"/>
                    <a:pt x="4818" y="3935"/>
                  </a:cubicBezTo>
                  <a:cubicBezTo>
                    <a:pt x="4719" y="4054"/>
                    <a:pt x="4739" y="4273"/>
                    <a:pt x="4918" y="4313"/>
                  </a:cubicBezTo>
                  <a:cubicBezTo>
                    <a:pt x="5793" y="4432"/>
                    <a:pt x="6669" y="4532"/>
                    <a:pt x="7544" y="4611"/>
                  </a:cubicBezTo>
                  <a:cubicBezTo>
                    <a:pt x="8360" y="4691"/>
                    <a:pt x="9176" y="4731"/>
                    <a:pt x="9991" y="4731"/>
                  </a:cubicBezTo>
                  <a:cubicBezTo>
                    <a:pt x="10022" y="4732"/>
                    <a:pt x="10053" y="4732"/>
                    <a:pt x="10084" y="4732"/>
                  </a:cubicBezTo>
                  <a:cubicBezTo>
                    <a:pt x="10447" y="4732"/>
                    <a:pt x="10855" y="4676"/>
                    <a:pt x="11250" y="4676"/>
                  </a:cubicBezTo>
                  <a:cubicBezTo>
                    <a:pt x="11573" y="4676"/>
                    <a:pt x="11887" y="4713"/>
                    <a:pt x="12160" y="4850"/>
                  </a:cubicBezTo>
                  <a:cubicBezTo>
                    <a:pt x="12618" y="5089"/>
                    <a:pt x="12777" y="5626"/>
                    <a:pt x="12558" y="6084"/>
                  </a:cubicBezTo>
                  <a:cubicBezTo>
                    <a:pt x="12240" y="6760"/>
                    <a:pt x="11324" y="6999"/>
                    <a:pt x="10668" y="7138"/>
                  </a:cubicBezTo>
                  <a:cubicBezTo>
                    <a:pt x="10341" y="7212"/>
                    <a:pt x="10005" y="7267"/>
                    <a:pt x="9664" y="7305"/>
                  </a:cubicBezTo>
                  <a:lnTo>
                    <a:pt x="9664" y="7305"/>
                  </a:lnTo>
                  <a:cubicBezTo>
                    <a:pt x="9219" y="7337"/>
                    <a:pt x="8764" y="7357"/>
                    <a:pt x="8309" y="7357"/>
                  </a:cubicBezTo>
                  <a:cubicBezTo>
                    <a:pt x="8128" y="7357"/>
                    <a:pt x="7946" y="7354"/>
                    <a:pt x="7766" y="7347"/>
                  </a:cubicBezTo>
                  <a:lnTo>
                    <a:pt x="7766" y="7347"/>
                  </a:lnTo>
                  <a:cubicBezTo>
                    <a:pt x="7160" y="7311"/>
                    <a:pt x="6562" y="7232"/>
                    <a:pt x="5992" y="7118"/>
                  </a:cubicBezTo>
                  <a:cubicBezTo>
                    <a:pt x="5974" y="7114"/>
                    <a:pt x="5957" y="7112"/>
                    <a:pt x="5941" y="7112"/>
                  </a:cubicBezTo>
                  <a:cubicBezTo>
                    <a:pt x="5719" y="7112"/>
                    <a:pt x="5633" y="7462"/>
                    <a:pt x="5893" y="7536"/>
                  </a:cubicBezTo>
                  <a:cubicBezTo>
                    <a:pt x="5893" y="7536"/>
                    <a:pt x="5893" y="7536"/>
                    <a:pt x="5893" y="7536"/>
                  </a:cubicBezTo>
                  <a:lnTo>
                    <a:pt x="5893" y="7536"/>
                  </a:lnTo>
                  <a:cubicBezTo>
                    <a:pt x="6269" y="7625"/>
                    <a:pt x="6659" y="7680"/>
                    <a:pt x="7055" y="7715"/>
                  </a:cubicBezTo>
                  <a:lnTo>
                    <a:pt x="7055" y="7715"/>
                  </a:lnTo>
                  <a:cubicBezTo>
                    <a:pt x="7496" y="7761"/>
                    <a:pt x="7942" y="7785"/>
                    <a:pt x="8387" y="7785"/>
                  </a:cubicBezTo>
                  <a:cubicBezTo>
                    <a:pt x="8596" y="7785"/>
                    <a:pt x="8805" y="7780"/>
                    <a:pt x="9014" y="7769"/>
                  </a:cubicBezTo>
                  <a:lnTo>
                    <a:pt x="9014" y="7769"/>
                  </a:lnTo>
                  <a:cubicBezTo>
                    <a:pt x="9784" y="7745"/>
                    <a:pt x="10560" y="7666"/>
                    <a:pt x="11324" y="7576"/>
                  </a:cubicBezTo>
                  <a:cubicBezTo>
                    <a:pt x="11631" y="7529"/>
                    <a:pt x="11938" y="7466"/>
                    <a:pt x="12231" y="7466"/>
                  </a:cubicBezTo>
                  <a:cubicBezTo>
                    <a:pt x="12564" y="7466"/>
                    <a:pt x="12879" y="7549"/>
                    <a:pt x="13155" y="7835"/>
                  </a:cubicBezTo>
                  <a:cubicBezTo>
                    <a:pt x="13553" y="8252"/>
                    <a:pt x="13394" y="8909"/>
                    <a:pt x="13055" y="9307"/>
                  </a:cubicBezTo>
                  <a:cubicBezTo>
                    <a:pt x="12678" y="9747"/>
                    <a:pt x="12110" y="9965"/>
                    <a:pt x="11527" y="10085"/>
                  </a:cubicBezTo>
                  <a:lnTo>
                    <a:pt x="11527" y="10085"/>
                  </a:lnTo>
                  <a:cubicBezTo>
                    <a:pt x="10478" y="10242"/>
                    <a:pt x="9423" y="10323"/>
                    <a:pt x="8368" y="10323"/>
                  </a:cubicBezTo>
                  <a:cubicBezTo>
                    <a:pt x="7568" y="10323"/>
                    <a:pt x="6768" y="10277"/>
                    <a:pt x="5972" y="10182"/>
                  </a:cubicBezTo>
                  <a:lnTo>
                    <a:pt x="5972" y="10182"/>
                  </a:lnTo>
                  <a:cubicBezTo>
                    <a:pt x="5972" y="10182"/>
                    <a:pt x="5972" y="10182"/>
                    <a:pt x="5972" y="10182"/>
                  </a:cubicBezTo>
                  <a:cubicBezTo>
                    <a:pt x="5960" y="10181"/>
                    <a:pt x="5949" y="10180"/>
                    <a:pt x="5938" y="10180"/>
                  </a:cubicBezTo>
                  <a:cubicBezTo>
                    <a:pt x="5694" y="10180"/>
                    <a:pt x="5706" y="10581"/>
                    <a:pt x="5972" y="10600"/>
                  </a:cubicBezTo>
                  <a:cubicBezTo>
                    <a:pt x="6843" y="10714"/>
                    <a:pt x="7754" y="10782"/>
                    <a:pt x="8665" y="10782"/>
                  </a:cubicBezTo>
                  <a:cubicBezTo>
                    <a:pt x="9664" y="10782"/>
                    <a:pt x="10664" y="10700"/>
                    <a:pt x="11609" y="10504"/>
                  </a:cubicBezTo>
                  <a:lnTo>
                    <a:pt x="11609" y="10504"/>
                  </a:lnTo>
                  <a:cubicBezTo>
                    <a:pt x="11700" y="10495"/>
                    <a:pt x="11790" y="10487"/>
                    <a:pt x="11882" y="10481"/>
                  </a:cubicBezTo>
                  <a:cubicBezTo>
                    <a:pt x="11905" y="10479"/>
                    <a:pt x="11928" y="10478"/>
                    <a:pt x="11951" y="10478"/>
                  </a:cubicBezTo>
                  <a:cubicBezTo>
                    <a:pt x="12468" y="10478"/>
                    <a:pt x="12797" y="10901"/>
                    <a:pt x="12797" y="11396"/>
                  </a:cubicBezTo>
                  <a:cubicBezTo>
                    <a:pt x="12826" y="12269"/>
                    <a:pt x="12168" y="12746"/>
                    <a:pt x="11358" y="13014"/>
                  </a:cubicBezTo>
                  <a:lnTo>
                    <a:pt x="11358" y="13014"/>
                  </a:lnTo>
                  <a:cubicBezTo>
                    <a:pt x="11175" y="13044"/>
                    <a:pt x="10992" y="13090"/>
                    <a:pt x="10827" y="13127"/>
                  </a:cubicBezTo>
                  <a:cubicBezTo>
                    <a:pt x="10321" y="13239"/>
                    <a:pt x="9795" y="13318"/>
                    <a:pt x="9262" y="13364"/>
                  </a:cubicBezTo>
                  <a:lnTo>
                    <a:pt x="9262" y="13364"/>
                  </a:lnTo>
                  <a:cubicBezTo>
                    <a:pt x="9151" y="13372"/>
                    <a:pt x="9049" y="13379"/>
                    <a:pt x="8957" y="13386"/>
                  </a:cubicBezTo>
                  <a:cubicBezTo>
                    <a:pt x="8621" y="13403"/>
                    <a:pt x="8281" y="13414"/>
                    <a:pt x="7940" y="13414"/>
                  </a:cubicBezTo>
                  <a:cubicBezTo>
                    <a:pt x="7894" y="13414"/>
                    <a:pt x="7849" y="13413"/>
                    <a:pt x="7803" y="13413"/>
                  </a:cubicBezTo>
                  <a:lnTo>
                    <a:pt x="7803" y="13413"/>
                  </a:lnTo>
                  <a:cubicBezTo>
                    <a:pt x="7010" y="13398"/>
                    <a:pt x="6221" y="13314"/>
                    <a:pt x="5475" y="13167"/>
                  </a:cubicBezTo>
                  <a:cubicBezTo>
                    <a:pt x="5456" y="13163"/>
                    <a:pt x="5439" y="13161"/>
                    <a:pt x="5422" y="13161"/>
                  </a:cubicBezTo>
                  <a:cubicBezTo>
                    <a:pt x="5182" y="13161"/>
                    <a:pt x="5095" y="13529"/>
                    <a:pt x="5356" y="13585"/>
                  </a:cubicBezTo>
                  <a:cubicBezTo>
                    <a:pt x="6197" y="13769"/>
                    <a:pt x="7071" y="13840"/>
                    <a:pt x="7944" y="13840"/>
                  </a:cubicBezTo>
                  <a:cubicBezTo>
                    <a:pt x="8579" y="13840"/>
                    <a:pt x="9212" y="13802"/>
                    <a:pt x="9832" y="13744"/>
                  </a:cubicBezTo>
                  <a:cubicBezTo>
                    <a:pt x="10393" y="13686"/>
                    <a:pt x="11033" y="13580"/>
                    <a:pt x="11605" y="13362"/>
                  </a:cubicBezTo>
                  <a:lnTo>
                    <a:pt x="11605" y="13362"/>
                  </a:lnTo>
                  <a:cubicBezTo>
                    <a:pt x="11616" y="13361"/>
                    <a:pt x="11627" y="13361"/>
                    <a:pt x="11637" y="13361"/>
                  </a:cubicBezTo>
                  <a:cubicBezTo>
                    <a:pt x="11781" y="13361"/>
                    <a:pt x="11904" y="13399"/>
                    <a:pt x="11981" y="13505"/>
                  </a:cubicBezTo>
                  <a:cubicBezTo>
                    <a:pt x="12359" y="14042"/>
                    <a:pt x="11563" y="14838"/>
                    <a:pt x="11185" y="15117"/>
                  </a:cubicBezTo>
                  <a:cubicBezTo>
                    <a:pt x="10199" y="15856"/>
                    <a:pt x="8854" y="16019"/>
                    <a:pt x="7619" y="16019"/>
                  </a:cubicBezTo>
                  <a:cubicBezTo>
                    <a:pt x="7459" y="16019"/>
                    <a:pt x="7301" y="16017"/>
                    <a:pt x="7146" y="16012"/>
                  </a:cubicBezTo>
                  <a:cubicBezTo>
                    <a:pt x="7140" y="16012"/>
                    <a:pt x="7134" y="16011"/>
                    <a:pt x="7128" y="16011"/>
                  </a:cubicBezTo>
                  <a:cubicBezTo>
                    <a:pt x="6868" y="16011"/>
                    <a:pt x="6874" y="16430"/>
                    <a:pt x="7146" y="16430"/>
                  </a:cubicBezTo>
                  <a:cubicBezTo>
                    <a:pt x="7299" y="16434"/>
                    <a:pt x="7453" y="16436"/>
                    <a:pt x="7607" y="16436"/>
                  </a:cubicBezTo>
                  <a:cubicBezTo>
                    <a:pt x="8925" y="16436"/>
                    <a:pt x="10300" y="16260"/>
                    <a:pt x="11404" y="15495"/>
                  </a:cubicBezTo>
                  <a:cubicBezTo>
                    <a:pt x="11981" y="15097"/>
                    <a:pt x="12578" y="14380"/>
                    <a:pt x="12459" y="13624"/>
                  </a:cubicBezTo>
                  <a:cubicBezTo>
                    <a:pt x="12417" y="13356"/>
                    <a:pt x="12309" y="13191"/>
                    <a:pt x="12161" y="13096"/>
                  </a:cubicBezTo>
                  <a:lnTo>
                    <a:pt x="12161" y="13096"/>
                  </a:lnTo>
                  <a:cubicBezTo>
                    <a:pt x="12706" y="12771"/>
                    <a:pt x="13117" y="12291"/>
                    <a:pt x="13215" y="11575"/>
                  </a:cubicBezTo>
                  <a:cubicBezTo>
                    <a:pt x="13315" y="10907"/>
                    <a:pt x="12993" y="10430"/>
                    <a:pt x="12505" y="10206"/>
                  </a:cubicBezTo>
                  <a:lnTo>
                    <a:pt x="12505" y="10206"/>
                  </a:lnTo>
                  <a:cubicBezTo>
                    <a:pt x="13303" y="9819"/>
                    <a:pt x="13953" y="9121"/>
                    <a:pt x="13792" y="8153"/>
                  </a:cubicBezTo>
                  <a:cubicBezTo>
                    <a:pt x="13625" y="7274"/>
                    <a:pt x="12917" y="7061"/>
                    <a:pt x="12148" y="7061"/>
                  </a:cubicBezTo>
                  <a:cubicBezTo>
                    <a:pt x="12145" y="7061"/>
                    <a:pt x="12141" y="7061"/>
                    <a:pt x="12138" y="7061"/>
                  </a:cubicBezTo>
                  <a:lnTo>
                    <a:pt x="12138" y="7061"/>
                  </a:lnTo>
                  <a:cubicBezTo>
                    <a:pt x="12821" y="6649"/>
                    <a:pt x="13324" y="5995"/>
                    <a:pt x="12996" y="5169"/>
                  </a:cubicBezTo>
                  <a:cubicBezTo>
                    <a:pt x="12683" y="4400"/>
                    <a:pt x="11936" y="4247"/>
                    <a:pt x="11165" y="4247"/>
                  </a:cubicBezTo>
                  <a:cubicBezTo>
                    <a:pt x="10659" y="4247"/>
                    <a:pt x="10143" y="4313"/>
                    <a:pt x="9733" y="4313"/>
                  </a:cubicBezTo>
                  <a:cubicBezTo>
                    <a:pt x="8281" y="4276"/>
                    <a:pt x="6829" y="4155"/>
                    <a:pt x="5393" y="3948"/>
                  </a:cubicBezTo>
                  <a:lnTo>
                    <a:pt x="5393" y="3948"/>
                  </a:lnTo>
                  <a:cubicBezTo>
                    <a:pt x="6340" y="2810"/>
                    <a:pt x="7734" y="286"/>
                    <a:pt x="5535" y="15"/>
                  </a:cubicBezTo>
                  <a:cubicBezTo>
                    <a:pt x="5447" y="5"/>
                    <a:pt x="5358" y="1"/>
                    <a:pt x="5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3628;p51">
              <a:extLst>
                <a:ext uri="{FF2B5EF4-FFF2-40B4-BE49-F238E27FC236}">
                  <a16:creationId xmlns:a16="http://schemas.microsoft.com/office/drawing/2014/main" id="{B267128C-07E5-1AF0-DF14-2D8035B23A49}"/>
                </a:ext>
              </a:extLst>
            </p:cNvPr>
            <p:cNvSpPr/>
            <p:nvPr/>
          </p:nvSpPr>
          <p:spPr>
            <a:xfrm>
              <a:off x="2556330" y="2973590"/>
              <a:ext cx="899282" cy="527582"/>
            </a:xfrm>
            <a:custGeom>
              <a:avLst/>
              <a:gdLst/>
              <a:ahLst/>
              <a:cxnLst/>
              <a:rect l="l" t="t" r="r" b="b"/>
              <a:pathLst>
                <a:path w="33760" h="19806" extrusionOk="0">
                  <a:moveTo>
                    <a:pt x="3643" y="13986"/>
                  </a:moveTo>
                  <a:lnTo>
                    <a:pt x="3643" y="13986"/>
                  </a:lnTo>
                  <a:cubicBezTo>
                    <a:pt x="4464" y="14067"/>
                    <a:pt x="5233" y="14094"/>
                    <a:pt x="5904" y="14094"/>
                  </a:cubicBezTo>
                  <a:cubicBezTo>
                    <a:pt x="6816" y="14094"/>
                    <a:pt x="7547" y="14043"/>
                    <a:pt x="7979" y="14003"/>
                  </a:cubicBezTo>
                  <a:lnTo>
                    <a:pt x="7979" y="14003"/>
                  </a:lnTo>
                  <a:cubicBezTo>
                    <a:pt x="7516" y="14047"/>
                    <a:pt x="6721" y="14106"/>
                    <a:pt x="5791" y="14106"/>
                  </a:cubicBezTo>
                  <a:cubicBezTo>
                    <a:pt x="5121" y="14106"/>
                    <a:pt x="4381" y="14076"/>
                    <a:pt x="3643" y="13986"/>
                  </a:cubicBezTo>
                  <a:close/>
                  <a:moveTo>
                    <a:pt x="26358" y="0"/>
                  </a:moveTo>
                  <a:cubicBezTo>
                    <a:pt x="26053" y="0"/>
                    <a:pt x="25747" y="16"/>
                    <a:pt x="25443" y="48"/>
                  </a:cubicBezTo>
                  <a:cubicBezTo>
                    <a:pt x="24229" y="168"/>
                    <a:pt x="23035" y="546"/>
                    <a:pt x="21941" y="1182"/>
                  </a:cubicBezTo>
                  <a:cubicBezTo>
                    <a:pt x="19295" y="2714"/>
                    <a:pt x="16668" y="4644"/>
                    <a:pt x="14102" y="6037"/>
                  </a:cubicBezTo>
                  <a:cubicBezTo>
                    <a:pt x="14102" y="6037"/>
                    <a:pt x="10775" y="3791"/>
                    <a:pt x="9015" y="3791"/>
                  </a:cubicBezTo>
                  <a:cubicBezTo>
                    <a:pt x="8679" y="3791"/>
                    <a:pt x="8400" y="3873"/>
                    <a:pt x="8212" y="4067"/>
                  </a:cubicBezTo>
                  <a:cubicBezTo>
                    <a:pt x="7039" y="5281"/>
                    <a:pt x="9426" y="7668"/>
                    <a:pt x="9426" y="7668"/>
                  </a:cubicBezTo>
                  <a:cubicBezTo>
                    <a:pt x="9426" y="7668"/>
                    <a:pt x="6647" y="8088"/>
                    <a:pt x="4188" y="8088"/>
                  </a:cubicBezTo>
                  <a:cubicBezTo>
                    <a:pt x="3764" y="8088"/>
                    <a:pt x="3349" y="8076"/>
                    <a:pt x="2960" y="8046"/>
                  </a:cubicBezTo>
                  <a:cubicBezTo>
                    <a:pt x="2920" y="8044"/>
                    <a:pt x="2881" y="8042"/>
                    <a:pt x="2843" y="8042"/>
                  </a:cubicBezTo>
                  <a:cubicBezTo>
                    <a:pt x="1309" y="8042"/>
                    <a:pt x="571" y="10310"/>
                    <a:pt x="3676" y="10912"/>
                  </a:cubicBezTo>
                  <a:cubicBezTo>
                    <a:pt x="4444" y="11066"/>
                    <a:pt x="5216" y="11119"/>
                    <a:pt x="5909" y="11119"/>
                  </a:cubicBezTo>
                  <a:cubicBezTo>
                    <a:pt x="7352" y="11119"/>
                    <a:pt x="8451" y="10892"/>
                    <a:pt x="8451" y="10892"/>
                  </a:cubicBezTo>
                  <a:lnTo>
                    <a:pt x="8451" y="10892"/>
                  </a:lnTo>
                  <a:cubicBezTo>
                    <a:pt x="8451" y="10892"/>
                    <a:pt x="7553" y="11122"/>
                    <a:pt x="5888" y="11122"/>
                  </a:cubicBezTo>
                  <a:cubicBezTo>
                    <a:pt x="4967" y="11122"/>
                    <a:pt x="3811" y="11052"/>
                    <a:pt x="2443" y="10832"/>
                  </a:cubicBezTo>
                  <a:cubicBezTo>
                    <a:pt x="2336" y="10814"/>
                    <a:pt x="2233" y="10806"/>
                    <a:pt x="2135" y="10806"/>
                  </a:cubicBezTo>
                  <a:cubicBezTo>
                    <a:pt x="460" y="10806"/>
                    <a:pt x="1" y="13200"/>
                    <a:pt x="2772" y="13851"/>
                  </a:cubicBezTo>
                  <a:lnTo>
                    <a:pt x="2772" y="13851"/>
                  </a:lnTo>
                  <a:cubicBezTo>
                    <a:pt x="2673" y="13834"/>
                    <a:pt x="2578" y="13826"/>
                    <a:pt x="2489" y="13826"/>
                  </a:cubicBezTo>
                  <a:cubicBezTo>
                    <a:pt x="1022" y="13826"/>
                    <a:pt x="845" y="15994"/>
                    <a:pt x="2918" y="16771"/>
                  </a:cubicBezTo>
                  <a:lnTo>
                    <a:pt x="2918" y="16771"/>
                  </a:lnTo>
                  <a:cubicBezTo>
                    <a:pt x="2906" y="16768"/>
                    <a:pt x="2893" y="16764"/>
                    <a:pt x="2880" y="16761"/>
                  </a:cubicBezTo>
                  <a:cubicBezTo>
                    <a:pt x="2807" y="16741"/>
                    <a:pt x="2738" y="16732"/>
                    <a:pt x="2674" y="16732"/>
                  </a:cubicBezTo>
                  <a:cubicBezTo>
                    <a:pt x="1509" y="16732"/>
                    <a:pt x="1929" y="19805"/>
                    <a:pt x="6751" y="19805"/>
                  </a:cubicBezTo>
                  <a:cubicBezTo>
                    <a:pt x="6781" y="19805"/>
                    <a:pt x="6810" y="19805"/>
                    <a:pt x="6840" y="19805"/>
                  </a:cubicBezTo>
                  <a:cubicBezTo>
                    <a:pt x="12033" y="19745"/>
                    <a:pt x="30636" y="16681"/>
                    <a:pt x="33759" y="6375"/>
                  </a:cubicBezTo>
                  <a:cubicBezTo>
                    <a:pt x="33759" y="6375"/>
                    <a:pt x="33759" y="3052"/>
                    <a:pt x="30636" y="1182"/>
                  </a:cubicBezTo>
                  <a:cubicBezTo>
                    <a:pt x="30556" y="1142"/>
                    <a:pt x="30496" y="1103"/>
                    <a:pt x="30437" y="1063"/>
                  </a:cubicBezTo>
                  <a:cubicBezTo>
                    <a:pt x="29161" y="343"/>
                    <a:pt x="27765" y="0"/>
                    <a:pt x="26358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3643;p51">
              <a:extLst>
                <a:ext uri="{FF2B5EF4-FFF2-40B4-BE49-F238E27FC236}">
                  <a16:creationId xmlns:a16="http://schemas.microsoft.com/office/drawing/2014/main" id="{EFCFD7FE-8A93-B4BB-9BF2-50037CDA1899}"/>
                </a:ext>
              </a:extLst>
            </p:cNvPr>
            <p:cNvSpPr/>
            <p:nvPr/>
          </p:nvSpPr>
          <p:spPr>
            <a:xfrm>
              <a:off x="2552494" y="3055793"/>
              <a:ext cx="378412" cy="437414"/>
            </a:xfrm>
            <a:custGeom>
              <a:avLst/>
              <a:gdLst/>
              <a:ahLst/>
              <a:cxnLst/>
              <a:rect l="l" t="t" r="r" b="b"/>
              <a:pathLst>
                <a:path w="14206" h="16421" extrusionOk="0">
                  <a:moveTo>
                    <a:pt x="8847" y="1"/>
                  </a:moveTo>
                  <a:cubicBezTo>
                    <a:pt x="8783" y="1"/>
                    <a:pt x="8719" y="2"/>
                    <a:pt x="8655" y="6"/>
                  </a:cubicBezTo>
                  <a:cubicBezTo>
                    <a:pt x="7700" y="45"/>
                    <a:pt x="7362" y="981"/>
                    <a:pt x="7541" y="1816"/>
                  </a:cubicBezTo>
                  <a:cubicBezTo>
                    <a:pt x="7693" y="2577"/>
                    <a:pt x="8233" y="3324"/>
                    <a:pt x="8783" y="3921"/>
                  </a:cubicBezTo>
                  <a:lnTo>
                    <a:pt x="8783" y="3921"/>
                  </a:lnTo>
                  <a:cubicBezTo>
                    <a:pt x="7434" y="4108"/>
                    <a:pt x="6057" y="4229"/>
                    <a:pt x="4696" y="4283"/>
                  </a:cubicBezTo>
                  <a:cubicBezTo>
                    <a:pt x="4653" y="4285"/>
                    <a:pt x="4609" y="4286"/>
                    <a:pt x="4563" y="4286"/>
                  </a:cubicBezTo>
                  <a:cubicBezTo>
                    <a:pt x="4142" y="4286"/>
                    <a:pt x="3612" y="4223"/>
                    <a:pt x="3093" y="4223"/>
                  </a:cubicBezTo>
                  <a:cubicBezTo>
                    <a:pt x="2291" y="4223"/>
                    <a:pt x="1516" y="4373"/>
                    <a:pt x="1214" y="5139"/>
                  </a:cubicBezTo>
                  <a:cubicBezTo>
                    <a:pt x="878" y="5980"/>
                    <a:pt x="1380" y="6613"/>
                    <a:pt x="2048" y="7026"/>
                  </a:cubicBezTo>
                  <a:lnTo>
                    <a:pt x="2048" y="7026"/>
                  </a:lnTo>
                  <a:cubicBezTo>
                    <a:pt x="1346" y="7032"/>
                    <a:pt x="724" y="7247"/>
                    <a:pt x="438" y="8044"/>
                  </a:cubicBezTo>
                  <a:cubicBezTo>
                    <a:pt x="89" y="9027"/>
                    <a:pt x="903" y="9782"/>
                    <a:pt x="1741" y="10190"/>
                  </a:cubicBezTo>
                  <a:lnTo>
                    <a:pt x="1741" y="10190"/>
                  </a:lnTo>
                  <a:cubicBezTo>
                    <a:pt x="1258" y="10369"/>
                    <a:pt x="929" y="10770"/>
                    <a:pt x="975" y="11486"/>
                  </a:cubicBezTo>
                  <a:cubicBezTo>
                    <a:pt x="1014" y="12230"/>
                    <a:pt x="1456" y="12734"/>
                    <a:pt x="2039" y="13072"/>
                  </a:cubicBezTo>
                  <a:lnTo>
                    <a:pt x="2039" y="13072"/>
                  </a:lnTo>
                  <a:cubicBezTo>
                    <a:pt x="1917" y="13158"/>
                    <a:pt x="1817" y="13292"/>
                    <a:pt x="1751" y="13495"/>
                  </a:cubicBezTo>
                  <a:cubicBezTo>
                    <a:pt x="1532" y="14152"/>
                    <a:pt x="2070" y="14868"/>
                    <a:pt x="2547" y="15266"/>
                  </a:cubicBezTo>
                  <a:cubicBezTo>
                    <a:pt x="3621" y="16241"/>
                    <a:pt x="5253" y="16420"/>
                    <a:pt x="6646" y="16420"/>
                  </a:cubicBezTo>
                  <a:cubicBezTo>
                    <a:pt x="6924" y="16420"/>
                    <a:pt x="6924" y="16002"/>
                    <a:pt x="6646" y="16002"/>
                  </a:cubicBezTo>
                  <a:cubicBezTo>
                    <a:pt x="5392" y="15982"/>
                    <a:pt x="4079" y="15823"/>
                    <a:pt x="3005" y="15107"/>
                  </a:cubicBezTo>
                  <a:cubicBezTo>
                    <a:pt x="2587" y="14808"/>
                    <a:pt x="1910" y="14052"/>
                    <a:pt x="2229" y="13495"/>
                  </a:cubicBezTo>
                  <a:cubicBezTo>
                    <a:pt x="2289" y="13388"/>
                    <a:pt x="2403" y="13351"/>
                    <a:pt x="2536" y="13351"/>
                  </a:cubicBezTo>
                  <a:cubicBezTo>
                    <a:pt x="2579" y="13351"/>
                    <a:pt x="2624" y="13355"/>
                    <a:pt x="2669" y="13361"/>
                  </a:cubicBezTo>
                  <a:lnTo>
                    <a:pt x="2669" y="13361"/>
                  </a:lnTo>
                  <a:cubicBezTo>
                    <a:pt x="3138" y="13530"/>
                    <a:pt x="3634" y="13626"/>
                    <a:pt x="4059" y="13674"/>
                  </a:cubicBezTo>
                  <a:cubicBezTo>
                    <a:pt x="4801" y="13768"/>
                    <a:pt x="5560" y="13827"/>
                    <a:pt x="6319" y="13827"/>
                  </a:cubicBezTo>
                  <a:cubicBezTo>
                    <a:pt x="7167" y="13827"/>
                    <a:pt x="8015" y="13754"/>
                    <a:pt x="8834" y="13575"/>
                  </a:cubicBezTo>
                  <a:cubicBezTo>
                    <a:pt x="9094" y="13519"/>
                    <a:pt x="9007" y="13151"/>
                    <a:pt x="8784" y="13151"/>
                  </a:cubicBezTo>
                  <a:cubicBezTo>
                    <a:pt x="8768" y="13151"/>
                    <a:pt x="8752" y="13153"/>
                    <a:pt x="8735" y="13157"/>
                  </a:cubicBezTo>
                  <a:cubicBezTo>
                    <a:pt x="8246" y="13251"/>
                    <a:pt x="7749" y="13314"/>
                    <a:pt x="7248" y="13349"/>
                  </a:cubicBezTo>
                  <a:lnTo>
                    <a:pt x="7248" y="13349"/>
                  </a:lnTo>
                  <a:cubicBezTo>
                    <a:pt x="6869" y="13373"/>
                    <a:pt x="6490" y="13382"/>
                    <a:pt x="6114" y="13382"/>
                  </a:cubicBezTo>
                  <a:cubicBezTo>
                    <a:pt x="6083" y="13382"/>
                    <a:pt x="6053" y="13382"/>
                    <a:pt x="6023" y="13382"/>
                  </a:cubicBezTo>
                  <a:lnTo>
                    <a:pt x="6023" y="13382"/>
                  </a:lnTo>
                  <a:cubicBezTo>
                    <a:pt x="5234" y="13370"/>
                    <a:pt x="4447" y="13297"/>
                    <a:pt x="3681" y="13177"/>
                  </a:cubicBezTo>
                  <a:cubicBezTo>
                    <a:pt x="3400" y="13126"/>
                    <a:pt x="3061" y="13009"/>
                    <a:pt x="2741" y="12964"/>
                  </a:cubicBezTo>
                  <a:lnTo>
                    <a:pt x="2741" y="12964"/>
                  </a:lnTo>
                  <a:cubicBezTo>
                    <a:pt x="2092" y="12704"/>
                    <a:pt x="1573" y="12272"/>
                    <a:pt x="1413" y="11545"/>
                  </a:cubicBezTo>
                  <a:cubicBezTo>
                    <a:pt x="1223" y="10708"/>
                    <a:pt x="1824" y="10490"/>
                    <a:pt x="2567" y="10486"/>
                  </a:cubicBezTo>
                  <a:lnTo>
                    <a:pt x="2567" y="10486"/>
                  </a:lnTo>
                  <a:cubicBezTo>
                    <a:pt x="3336" y="10682"/>
                    <a:pt x="4168" y="10725"/>
                    <a:pt x="4985" y="10726"/>
                  </a:cubicBezTo>
                  <a:lnTo>
                    <a:pt x="4985" y="10726"/>
                  </a:lnTo>
                  <a:cubicBezTo>
                    <a:pt x="5214" y="10733"/>
                    <a:pt x="5443" y="10737"/>
                    <a:pt x="5673" y="10737"/>
                  </a:cubicBezTo>
                  <a:cubicBezTo>
                    <a:pt x="6304" y="10737"/>
                    <a:pt x="6936" y="10710"/>
                    <a:pt x="7560" y="10657"/>
                  </a:cubicBezTo>
                  <a:lnTo>
                    <a:pt x="7560" y="10657"/>
                  </a:lnTo>
                  <a:cubicBezTo>
                    <a:pt x="7780" y="10639"/>
                    <a:pt x="7999" y="10617"/>
                    <a:pt x="8217" y="10590"/>
                  </a:cubicBezTo>
                  <a:lnTo>
                    <a:pt x="8217" y="10590"/>
                  </a:lnTo>
                  <a:cubicBezTo>
                    <a:pt x="8217" y="10590"/>
                    <a:pt x="8217" y="10590"/>
                    <a:pt x="8217" y="10590"/>
                  </a:cubicBezTo>
                  <a:cubicBezTo>
                    <a:pt x="8484" y="10552"/>
                    <a:pt x="8495" y="10150"/>
                    <a:pt x="8252" y="10150"/>
                  </a:cubicBezTo>
                  <a:cubicBezTo>
                    <a:pt x="8241" y="10150"/>
                    <a:pt x="8230" y="10151"/>
                    <a:pt x="8217" y="10153"/>
                  </a:cubicBezTo>
                  <a:cubicBezTo>
                    <a:pt x="8093" y="10169"/>
                    <a:pt x="7968" y="10183"/>
                    <a:pt x="7842" y="10197"/>
                  </a:cubicBezTo>
                  <a:lnTo>
                    <a:pt x="7842" y="10197"/>
                  </a:lnTo>
                  <a:cubicBezTo>
                    <a:pt x="7166" y="10268"/>
                    <a:pt x="6481" y="10299"/>
                    <a:pt x="5796" y="10299"/>
                  </a:cubicBezTo>
                  <a:cubicBezTo>
                    <a:pt x="5190" y="10299"/>
                    <a:pt x="4583" y="10275"/>
                    <a:pt x="3980" y="10232"/>
                  </a:cubicBezTo>
                  <a:cubicBezTo>
                    <a:pt x="2985" y="10173"/>
                    <a:pt x="0" y="9635"/>
                    <a:pt x="955" y="7924"/>
                  </a:cubicBezTo>
                  <a:cubicBezTo>
                    <a:pt x="1168" y="7544"/>
                    <a:pt x="1538" y="7440"/>
                    <a:pt x="1931" y="7440"/>
                  </a:cubicBezTo>
                  <a:cubicBezTo>
                    <a:pt x="2237" y="7440"/>
                    <a:pt x="2556" y="7503"/>
                    <a:pt x="2826" y="7546"/>
                  </a:cubicBezTo>
                  <a:cubicBezTo>
                    <a:pt x="3203" y="7601"/>
                    <a:pt x="3584" y="7644"/>
                    <a:pt x="3966" y="7675"/>
                  </a:cubicBezTo>
                  <a:lnTo>
                    <a:pt x="3966" y="7675"/>
                  </a:lnTo>
                  <a:cubicBezTo>
                    <a:pt x="4478" y="7759"/>
                    <a:pt x="5009" y="7795"/>
                    <a:pt x="5543" y="7795"/>
                  </a:cubicBezTo>
                  <a:cubicBezTo>
                    <a:pt x="6043" y="7795"/>
                    <a:pt x="6545" y="7763"/>
                    <a:pt x="7034" y="7708"/>
                  </a:cubicBezTo>
                  <a:lnTo>
                    <a:pt x="7034" y="7708"/>
                  </a:lnTo>
                  <a:cubicBezTo>
                    <a:pt x="7468" y="7675"/>
                    <a:pt x="7900" y="7616"/>
                    <a:pt x="8317" y="7507"/>
                  </a:cubicBezTo>
                  <a:lnTo>
                    <a:pt x="8317" y="7507"/>
                  </a:lnTo>
                  <a:cubicBezTo>
                    <a:pt x="8317" y="7507"/>
                    <a:pt x="8317" y="7507"/>
                    <a:pt x="8317" y="7507"/>
                  </a:cubicBezTo>
                  <a:cubicBezTo>
                    <a:pt x="8582" y="7450"/>
                    <a:pt x="8487" y="7086"/>
                    <a:pt x="8236" y="7086"/>
                  </a:cubicBezTo>
                  <a:cubicBezTo>
                    <a:pt x="8224" y="7086"/>
                    <a:pt x="8211" y="7087"/>
                    <a:pt x="8198" y="7089"/>
                  </a:cubicBezTo>
                  <a:cubicBezTo>
                    <a:pt x="8198" y="7089"/>
                    <a:pt x="8198" y="7089"/>
                    <a:pt x="8198" y="7089"/>
                  </a:cubicBezTo>
                  <a:lnTo>
                    <a:pt x="8198" y="7089"/>
                  </a:lnTo>
                  <a:cubicBezTo>
                    <a:pt x="7420" y="7253"/>
                    <a:pt x="6612" y="7327"/>
                    <a:pt x="5804" y="7327"/>
                  </a:cubicBezTo>
                  <a:cubicBezTo>
                    <a:pt x="5144" y="7327"/>
                    <a:pt x="4484" y="7278"/>
                    <a:pt x="3840" y="7188"/>
                  </a:cubicBezTo>
                  <a:cubicBezTo>
                    <a:pt x="3084" y="7069"/>
                    <a:pt x="2189" y="6830"/>
                    <a:pt x="1711" y="6174"/>
                  </a:cubicBezTo>
                  <a:cubicBezTo>
                    <a:pt x="1353" y="5696"/>
                    <a:pt x="1592" y="5119"/>
                    <a:pt x="2050" y="4840"/>
                  </a:cubicBezTo>
                  <a:cubicBezTo>
                    <a:pt x="2275" y="4693"/>
                    <a:pt x="2557" y="4651"/>
                    <a:pt x="2852" y="4651"/>
                  </a:cubicBezTo>
                  <a:cubicBezTo>
                    <a:pt x="3233" y="4651"/>
                    <a:pt x="3634" y="4721"/>
                    <a:pt x="3960" y="4721"/>
                  </a:cubicBezTo>
                  <a:cubicBezTo>
                    <a:pt x="4775" y="4721"/>
                    <a:pt x="5591" y="4681"/>
                    <a:pt x="6427" y="4602"/>
                  </a:cubicBezTo>
                  <a:cubicBezTo>
                    <a:pt x="7382" y="4542"/>
                    <a:pt x="8337" y="4423"/>
                    <a:pt x="9292" y="4283"/>
                  </a:cubicBezTo>
                  <a:cubicBezTo>
                    <a:pt x="9451" y="4263"/>
                    <a:pt x="9491" y="4025"/>
                    <a:pt x="9371" y="3925"/>
                  </a:cubicBezTo>
                  <a:cubicBezTo>
                    <a:pt x="8834" y="3368"/>
                    <a:pt x="8337" y="2731"/>
                    <a:pt x="8058" y="1995"/>
                  </a:cubicBezTo>
                  <a:cubicBezTo>
                    <a:pt x="7839" y="1498"/>
                    <a:pt x="7800" y="742"/>
                    <a:pt x="8397" y="483"/>
                  </a:cubicBezTo>
                  <a:cubicBezTo>
                    <a:pt x="8527" y="431"/>
                    <a:pt x="8666" y="411"/>
                    <a:pt x="8807" y="411"/>
                  </a:cubicBezTo>
                  <a:cubicBezTo>
                    <a:pt x="9096" y="411"/>
                    <a:pt x="9396" y="496"/>
                    <a:pt x="9650" y="563"/>
                  </a:cubicBezTo>
                  <a:cubicBezTo>
                    <a:pt x="11122" y="941"/>
                    <a:pt x="12535" y="1796"/>
                    <a:pt x="13788" y="2632"/>
                  </a:cubicBezTo>
                  <a:cubicBezTo>
                    <a:pt x="13829" y="2659"/>
                    <a:pt x="13868" y="2670"/>
                    <a:pt x="13905" y="2670"/>
                  </a:cubicBezTo>
                  <a:cubicBezTo>
                    <a:pt x="14088" y="2670"/>
                    <a:pt x="14206" y="2390"/>
                    <a:pt x="14007" y="2274"/>
                  </a:cubicBezTo>
                  <a:cubicBezTo>
                    <a:pt x="12586" y="1313"/>
                    <a:pt x="10645" y="1"/>
                    <a:pt x="8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3" name="Speech Bubble: Oval 5">
            <a:extLst>
              <a:ext uri="{FF2B5EF4-FFF2-40B4-BE49-F238E27FC236}">
                <a16:creationId xmlns:a16="http://schemas.microsoft.com/office/drawing/2014/main" id="{1B413EF3-BDC8-ED44-8D0B-877C607F478C}"/>
              </a:ext>
            </a:extLst>
          </p:cNvPr>
          <p:cNvSpPr/>
          <p:nvPr/>
        </p:nvSpPr>
        <p:spPr>
          <a:xfrm>
            <a:off x="874562" y="3783285"/>
            <a:ext cx="4312693" cy="2177579"/>
          </a:xfrm>
          <a:prstGeom prst="wedgeEllipseCallout">
            <a:avLst>
              <a:gd name="adj1" fmla="val 40447"/>
              <a:gd name="adj2" fmla="val -76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hử nghiệm độ dài cánh">
            <a:hlinkClick r:id="" action="ppaction://media"/>
            <a:extLst>
              <a:ext uri="{FF2B5EF4-FFF2-40B4-BE49-F238E27FC236}">
                <a16:creationId xmlns:a16="http://schemas.microsoft.com/office/drawing/2014/main" id="{8BAD0C0C-217E-353B-F272-10E4A93D9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45831" y="1092748"/>
            <a:ext cx="2603056" cy="5264686"/>
          </a:xfrm>
          <a:prstGeom prst="rect">
            <a:avLst/>
          </a:prstGeom>
        </p:spPr>
      </p:pic>
      <p:pic>
        <p:nvPicPr>
          <p:cNvPr id="45" name="Thử nghiệm cánh cong">
            <a:hlinkClick r:id="" action="ppaction://media"/>
            <a:extLst>
              <a:ext uri="{FF2B5EF4-FFF2-40B4-BE49-F238E27FC236}">
                <a16:creationId xmlns:a16="http://schemas.microsoft.com/office/drawing/2014/main" id="{4395A409-C21F-EB5E-6922-32DB2358C7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45332" y="1093832"/>
            <a:ext cx="2442949" cy="52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2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1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7" name="Google Shape;3137;p48"/>
          <p:cNvGrpSpPr/>
          <p:nvPr/>
        </p:nvGrpSpPr>
        <p:grpSpPr>
          <a:xfrm>
            <a:off x="11077590" y="313312"/>
            <a:ext cx="308821" cy="305889"/>
            <a:chOff x="759032" y="1841178"/>
            <a:chExt cx="231616" cy="229417"/>
          </a:xfrm>
        </p:grpSpPr>
        <p:sp>
          <p:nvSpPr>
            <p:cNvPr id="3138" name="Google Shape;3138;p48"/>
            <p:cNvSpPr/>
            <p:nvPr/>
          </p:nvSpPr>
          <p:spPr>
            <a:xfrm>
              <a:off x="759032" y="1841178"/>
              <a:ext cx="231616" cy="229417"/>
            </a:xfrm>
            <a:custGeom>
              <a:avLst/>
              <a:gdLst/>
              <a:ahLst/>
              <a:cxnLst/>
              <a:rect l="l" t="t" r="r" b="b"/>
              <a:pathLst>
                <a:path w="7163" h="7095" extrusionOk="0">
                  <a:moveTo>
                    <a:pt x="2550" y="433"/>
                  </a:moveTo>
                  <a:cubicBezTo>
                    <a:pt x="2575" y="433"/>
                    <a:pt x="2600" y="435"/>
                    <a:pt x="2626" y="441"/>
                  </a:cubicBezTo>
                  <a:cubicBezTo>
                    <a:pt x="2825" y="500"/>
                    <a:pt x="2965" y="679"/>
                    <a:pt x="3104" y="819"/>
                  </a:cubicBezTo>
                  <a:cubicBezTo>
                    <a:pt x="3263" y="958"/>
                    <a:pt x="3422" y="1117"/>
                    <a:pt x="3522" y="1296"/>
                  </a:cubicBezTo>
                  <a:cubicBezTo>
                    <a:pt x="3581" y="1396"/>
                    <a:pt x="3601" y="1495"/>
                    <a:pt x="3641" y="1615"/>
                  </a:cubicBezTo>
                  <a:cubicBezTo>
                    <a:pt x="3661" y="1714"/>
                    <a:pt x="3721" y="1813"/>
                    <a:pt x="3760" y="1913"/>
                  </a:cubicBezTo>
                  <a:cubicBezTo>
                    <a:pt x="3820" y="2132"/>
                    <a:pt x="3820" y="2331"/>
                    <a:pt x="3940" y="2550"/>
                  </a:cubicBezTo>
                  <a:cubicBezTo>
                    <a:pt x="3975" y="2609"/>
                    <a:pt x="4053" y="2647"/>
                    <a:pt x="4131" y="2647"/>
                  </a:cubicBezTo>
                  <a:cubicBezTo>
                    <a:pt x="4184" y="2647"/>
                    <a:pt x="4238" y="2630"/>
                    <a:pt x="4278" y="2589"/>
                  </a:cubicBezTo>
                  <a:cubicBezTo>
                    <a:pt x="4497" y="2331"/>
                    <a:pt x="4735" y="2152"/>
                    <a:pt x="5054" y="1993"/>
                  </a:cubicBezTo>
                  <a:cubicBezTo>
                    <a:pt x="5221" y="1909"/>
                    <a:pt x="5436" y="1806"/>
                    <a:pt x="5646" y="1806"/>
                  </a:cubicBezTo>
                  <a:cubicBezTo>
                    <a:pt x="5736" y="1806"/>
                    <a:pt x="5825" y="1825"/>
                    <a:pt x="5909" y="1873"/>
                  </a:cubicBezTo>
                  <a:cubicBezTo>
                    <a:pt x="6068" y="1953"/>
                    <a:pt x="6009" y="2092"/>
                    <a:pt x="5929" y="2231"/>
                  </a:cubicBezTo>
                  <a:cubicBezTo>
                    <a:pt x="5869" y="2371"/>
                    <a:pt x="5810" y="2510"/>
                    <a:pt x="5710" y="2649"/>
                  </a:cubicBezTo>
                  <a:cubicBezTo>
                    <a:pt x="5511" y="2868"/>
                    <a:pt x="5233" y="3027"/>
                    <a:pt x="4974" y="3166"/>
                  </a:cubicBezTo>
                  <a:cubicBezTo>
                    <a:pt x="4800" y="3263"/>
                    <a:pt x="4870" y="3565"/>
                    <a:pt x="5074" y="3565"/>
                  </a:cubicBezTo>
                  <a:cubicBezTo>
                    <a:pt x="5080" y="3565"/>
                    <a:pt x="5087" y="3565"/>
                    <a:pt x="5094" y="3564"/>
                  </a:cubicBezTo>
                  <a:cubicBezTo>
                    <a:pt x="5107" y="3564"/>
                    <a:pt x="5121" y="3563"/>
                    <a:pt x="5134" y="3563"/>
                  </a:cubicBezTo>
                  <a:cubicBezTo>
                    <a:pt x="5570" y="3563"/>
                    <a:pt x="5880" y="3871"/>
                    <a:pt x="6208" y="4141"/>
                  </a:cubicBezTo>
                  <a:cubicBezTo>
                    <a:pt x="6347" y="4281"/>
                    <a:pt x="6486" y="4400"/>
                    <a:pt x="6506" y="4579"/>
                  </a:cubicBezTo>
                  <a:cubicBezTo>
                    <a:pt x="6546" y="4718"/>
                    <a:pt x="6586" y="4957"/>
                    <a:pt x="6466" y="5057"/>
                  </a:cubicBezTo>
                  <a:cubicBezTo>
                    <a:pt x="6403" y="5106"/>
                    <a:pt x="6312" y="5125"/>
                    <a:pt x="6213" y="5125"/>
                  </a:cubicBezTo>
                  <a:cubicBezTo>
                    <a:pt x="6033" y="5125"/>
                    <a:pt x="5826" y="5061"/>
                    <a:pt x="5710" y="4997"/>
                  </a:cubicBezTo>
                  <a:cubicBezTo>
                    <a:pt x="5531" y="4897"/>
                    <a:pt x="5372" y="4698"/>
                    <a:pt x="5273" y="4539"/>
                  </a:cubicBezTo>
                  <a:cubicBezTo>
                    <a:pt x="5213" y="4460"/>
                    <a:pt x="5193" y="4360"/>
                    <a:pt x="5153" y="4281"/>
                  </a:cubicBezTo>
                  <a:cubicBezTo>
                    <a:pt x="5151" y="4273"/>
                    <a:pt x="5147" y="4265"/>
                    <a:pt x="5142" y="4256"/>
                  </a:cubicBezTo>
                  <a:lnTo>
                    <a:pt x="5142" y="4256"/>
                  </a:lnTo>
                  <a:cubicBezTo>
                    <a:pt x="5118" y="4113"/>
                    <a:pt x="5069" y="3975"/>
                    <a:pt x="4954" y="3883"/>
                  </a:cubicBezTo>
                  <a:cubicBezTo>
                    <a:pt x="4910" y="3844"/>
                    <a:pt x="4855" y="3827"/>
                    <a:pt x="4801" y="3827"/>
                  </a:cubicBezTo>
                  <a:cubicBezTo>
                    <a:pt x="4688" y="3827"/>
                    <a:pt x="4583" y="3907"/>
                    <a:pt x="4596" y="4042"/>
                  </a:cubicBezTo>
                  <a:cubicBezTo>
                    <a:pt x="4596" y="4181"/>
                    <a:pt x="4676" y="4261"/>
                    <a:pt x="4735" y="4400"/>
                  </a:cubicBezTo>
                  <a:cubicBezTo>
                    <a:pt x="4737" y="4403"/>
                    <a:pt x="4738" y="4405"/>
                    <a:pt x="4739" y="4408"/>
                  </a:cubicBezTo>
                  <a:lnTo>
                    <a:pt x="4739" y="4408"/>
                  </a:lnTo>
                  <a:cubicBezTo>
                    <a:pt x="4752" y="4531"/>
                    <a:pt x="4744" y="4667"/>
                    <a:pt x="4755" y="4758"/>
                  </a:cubicBezTo>
                  <a:cubicBezTo>
                    <a:pt x="4795" y="5037"/>
                    <a:pt x="4875" y="5275"/>
                    <a:pt x="4835" y="5574"/>
                  </a:cubicBezTo>
                  <a:cubicBezTo>
                    <a:pt x="4815" y="5872"/>
                    <a:pt x="4775" y="6250"/>
                    <a:pt x="4616" y="6529"/>
                  </a:cubicBezTo>
                  <a:cubicBezTo>
                    <a:pt x="4555" y="6622"/>
                    <a:pt x="4492" y="6660"/>
                    <a:pt x="4428" y="6660"/>
                  </a:cubicBezTo>
                  <a:cubicBezTo>
                    <a:pt x="4221" y="6660"/>
                    <a:pt x="4020" y="6259"/>
                    <a:pt x="3959" y="6091"/>
                  </a:cubicBezTo>
                  <a:cubicBezTo>
                    <a:pt x="3775" y="5539"/>
                    <a:pt x="3796" y="4986"/>
                    <a:pt x="3800" y="4434"/>
                  </a:cubicBezTo>
                  <a:lnTo>
                    <a:pt x="3800" y="4434"/>
                  </a:lnTo>
                  <a:cubicBezTo>
                    <a:pt x="3804" y="4390"/>
                    <a:pt x="3804" y="4345"/>
                    <a:pt x="3800" y="4301"/>
                  </a:cubicBezTo>
                  <a:lnTo>
                    <a:pt x="3800" y="4301"/>
                  </a:lnTo>
                  <a:cubicBezTo>
                    <a:pt x="3800" y="4301"/>
                    <a:pt x="3800" y="4301"/>
                    <a:pt x="3800" y="4301"/>
                  </a:cubicBezTo>
                  <a:cubicBezTo>
                    <a:pt x="3800" y="4161"/>
                    <a:pt x="3696" y="4092"/>
                    <a:pt x="3591" y="4092"/>
                  </a:cubicBezTo>
                  <a:cubicBezTo>
                    <a:pt x="3487" y="4092"/>
                    <a:pt x="3382" y="4161"/>
                    <a:pt x="3382" y="4301"/>
                  </a:cubicBezTo>
                  <a:cubicBezTo>
                    <a:pt x="3382" y="4301"/>
                    <a:pt x="3382" y="4301"/>
                    <a:pt x="3382" y="4301"/>
                  </a:cubicBezTo>
                  <a:lnTo>
                    <a:pt x="3382" y="4301"/>
                  </a:lnTo>
                  <a:cubicBezTo>
                    <a:pt x="3382" y="4500"/>
                    <a:pt x="3283" y="4718"/>
                    <a:pt x="3223" y="4897"/>
                  </a:cubicBezTo>
                  <a:cubicBezTo>
                    <a:pt x="3222" y="4900"/>
                    <a:pt x="3221" y="4902"/>
                    <a:pt x="3221" y="4905"/>
                  </a:cubicBezTo>
                  <a:lnTo>
                    <a:pt x="3221" y="4905"/>
                  </a:lnTo>
                  <a:cubicBezTo>
                    <a:pt x="3044" y="5268"/>
                    <a:pt x="2812" y="5645"/>
                    <a:pt x="2507" y="5912"/>
                  </a:cubicBezTo>
                  <a:cubicBezTo>
                    <a:pt x="2368" y="6051"/>
                    <a:pt x="2169" y="6191"/>
                    <a:pt x="1970" y="6211"/>
                  </a:cubicBezTo>
                  <a:cubicBezTo>
                    <a:pt x="1961" y="6212"/>
                    <a:pt x="1952" y="6212"/>
                    <a:pt x="1943" y="6212"/>
                  </a:cubicBezTo>
                  <a:cubicBezTo>
                    <a:pt x="1779" y="6212"/>
                    <a:pt x="1670" y="6042"/>
                    <a:pt x="1651" y="5872"/>
                  </a:cubicBezTo>
                  <a:cubicBezTo>
                    <a:pt x="1592" y="5534"/>
                    <a:pt x="1791" y="5176"/>
                    <a:pt x="1950" y="4877"/>
                  </a:cubicBezTo>
                  <a:cubicBezTo>
                    <a:pt x="2030" y="4698"/>
                    <a:pt x="2129" y="4499"/>
                    <a:pt x="2248" y="4340"/>
                  </a:cubicBezTo>
                  <a:cubicBezTo>
                    <a:pt x="2308" y="4261"/>
                    <a:pt x="2348" y="4181"/>
                    <a:pt x="2427" y="4141"/>
                  </a:cubicBezTo>
                  <a:cubicBezTo>
                    <a:pt x="2507" y="4082"/>
                    <a:pt x="2607" y="4062"/>
                    <a:pt x="2706" y="4022"/>
                  </a:cubicBezTo>
                  <a:cubicBezTo>
                    <a:pt x="2880" y="3945"/>
                    <a:pt x="2810" y="3623"/>
                    <a:pt x="2605" y="3623"/>
                  </a:cubicBezTo>
                  <a:cubicBezTo>
                    <a:pt x="2599" y="3623"/>
                    <a:pt x="2593" y="3623"/>
                    <a:pt x="2587" y="3624"/>
                  </a:cubicBezTo>
                  <a:cubicBezTo>
                    <a:pt x="2551" y="3630"/>
                    <a:pt x="2518" y="3638"/>
                    <a:pt x="2488" y="3647"/>
                  </a:cubicBezTo>
                  <a:lnTo>
                    <a:pt x="2488" y="3647"/>
                  </a:lnTo>
                  <a:cubicBezTo>
                    <a:pt x="2487" y="3646"/>
                    <a:pt x="2487" y="3645"/>
                    <a:pt x="2487" y="3644"/>
                  </a:cubicBezTo>
                  <a:cubicBezTo>
                    <a:pt x="2483" y="3646"/>
                    <a:pt x="2479" y="3648"/>
                    <a:pt x="2475" y="3650"/>
                  </a:cubicBezTo>
                  <a:lnTo>
                    <a:pt x="2475" y="3650"/>
                  </a:lnTo>
                  <a:cubicBezTo>
                    <a:pt x="2408" y="3671"/>
                    <a:pt x="2347" y="3697"/>
                    <a:pt x="2268" y="3724"/>
                  </a:cubicBezTo>
                  <a:cubicBezTo>
                    <a:pt x="2129" y="3763"/>
                    <a:pt x="1990" y="3763"/>
                    <a:pt x="1850" y="3783"/>
                  </a:cubicBezTo>
                  <a:cubicBezTo>
                    <a:pt x="1741" y="3803"/>
                    <a:pt x="1617" y="3813"/>
                    <a:pt x="1492" y="3813"/>
                  </a:cubicBezTo>
                  <a:cubicBezTo>
                    <a:pt x="1368" y="3813"/>
                    <a:pt x="1244" y="3803"/>
                    <a:pt x="1134" y="3783"/>
                  </a:cubicBezTo>
                  <a:cubicBezTo>
                    <a:pt x="915" y="3743"/>
                    <a:pt x="239" y="3445"/>
                    <a:pt x="497" y="3127"/>
                  </a:cubicBezTo>
                  <a:cubicBezTo>
                    <a:pt x="637" y="2967"/>
                    <a:pt x="895" y="2868"/>
                    <a:pt x="1094" y="2808"/>
                  </a:cubicBezTo>
                  <a:cubicBezTo>
                    <a:pt x="1373" y="2709"/>
                    <a:pt x="1651" y="2669"/>
                    <a:pt x="1930" y="2669"/>
                  </a:cubicBezTo>
                  <a:cubicBezTo>
                    <a:pt x="2149" y="2669"/>
                    <a:pt x="2308" y="2709"/>
                    <a:pt x="2527" y="2749"/>
                  </a:cubicBezTo>
                  <a:cubicBezTo>
                    <a:pt x="2563" y="2753"/>
                    <a:pt x="2599" y="2755"/>
                    <a:pt x="2634" y="2755"/>
                  </a:cubicBezTo>
                  <a:cubicBezTo>
                    <a:pt x="2774" y="2755"/>
                    <a:pt x="2905" y="2717"/>
                    <a:pt x="2985" y="2589"/>
                  </a:cubicBezTo>
                  <a:cubicBezTo>
                    <a:pt x="3024" y="2510"/>
                    <a:pt x="3044" y="2430"/>
                    <a:pt x="2985" y="2371"/>
                  </a:cubicBezTo>
                  <a:cubicBezTo>
                    <a:pt x="2885" y="2211"/>
                    <a:pt x="2726" y="2152"/>
                    <a:pt x="2626" y="2012"/>
                  </a:cubicBezTo>
                  <a:cubicBezTo>
                    <a:pt x="2487" y="1853"/>
                    <a:pt x="2368" y="1634"/>
                    <a:pt x="2308" y="1435"/>
                  </a:cubicBezTo>
                  <a:cubicBezTo>
                    <a:pt x="2209" y="1217"/>
                    <a:pt x="2109" y="938"/>
                    <a:pt x="2189" y="699"/>
                  </a:cubicBezTo>
                  <a:cubicBezTo>
                    <a:pt x="2241" y="544"/>
                    <a:pt x="2383" y="433"/>
                    <a:pt x="2550" y="433"/>
                  </a:cubicBezTo>
                  <a:close/>
                  <a:moveTo>
                    <a:pt x="2567" y="1"/>
                  </a:moveTo>
                  <a:cubicBezTo>
                    <a:pt x="2514" y="1"/>
                    <a:pt x="2461" y="8"/>
                    <a:pt x="2408" y="23"/>
                  </a:cubicBezTo>
                  <a:cubicBezTo>
                    <a:pt x="2169" y="83"/>
                    <a:pt x="1950" y="182"/>
                    <a:pt x="1850" y="421"/>
                  </a:cubicBezTo>
                  <a:cubicBezTo>
                    <a:pt x="1711" y="699"/>
                    <a:pt x="1711" y="978"/>
                    <a:pt x="1791" y="1276"/>
                  </a:cubicBezTo>
                  <a:cubicBezTo>
                    <a:pt x="1870" y="1555"/>
                    <a:pt x="2010" y="1813"/>
                    <a:pt x="2149" y="2092"/>
                  </a:cubicBezTo>
                  <a:cubicBezTo>
                    <a:pt x="2188" y="2158"/>
                    <a:pt x="2228" y="2214"/>
                    <a:pt x="2273" y="2268"/>
                  </a:cubicBezTo>
                  <a:lnTo>
                    <a:pt x="2273" y="2268"/>
                  </a:lnTo>
                  <a:cubicBezTo>
                    <a:pt x="2209" y="2258"/>
                    <a:pt x="2149" y="2251"/>
                    <a:pt x="2089" y="2251"/>
                  </a:cubicBezTo>
                  <a:cubicBezTo>
                    <a:pt x="2013" y="2247"/>
                    <a:pt x="1937" y="2244"/>
                    <a:pt x="1861" y="2244"/>
                  </a:cubicBezTo>
                  <a:cubicBezTo>
                    <a:pt x="1600" y="2244"/>
                    <a:pt x="1341" y="2274"/>
                    <a:pt x="1094" y="2351"/>
                  </a:cubicBezTo>
                  <a:cubicBezTo>
                    <a:pt x="657" y="2470"/>
                    <a:pt x="0" y="2749"/>
                    <a:pt x="20" y="3286"/>
                  </a:cubicBezTo>
                  <a:cubicBezTo>
                    <a:pt x="40" y="3743"/>
                    <a:pt x="517" y="4062"/>
                    <a:pt x="915" y="4161"/>
                  </a:cubicBezTo>
                  <a:cubicBezTo>
                    <a:pt x="1074" y="4214"/>
                    <a:pt x="1251" y="4232"/>
                    <a:pt x="1428" y="4232"/>
                  </a:cubicBezTo>
                  <a:cubicBezTo>
                    <a:pt x="1517" y="4232"/>
                    <a:pt x="1605" y="4228"/>
                    <a:pt x="1691" y="4221"/>
                  </a:cubicBezTo>
                  <a:cubicBezTo>
                    <a:pt x="1730" y="4221"/>
                    <a:pt x="1770" y="4219"/>
                    <a:pt x="1811" y="4215"/>
                  </a:cubicBezTo>
                  <a:lnTo>
                    <a:pt x="1811" y="4215"/>
                  </a:lnTo>
                  <a:cubicBezTo>
                    <a:pt x="1692" y="4403"/>
                    <a:pt x="1586" y="4594"/>
                    <a:pt x="1492" y="4798"/>
                  </a:cubicBezTo>
                  <a:cubicBezTo>
                    <a:pt x="1293" y="5216"/>
                    <a:pt x="1094" y="5753"/>
                    <a:pt x="1293" y="6191"/>
                  </a:cubicBezTo>
                  <a:cubicBezTo>
                    <a:pt x="1440" y="6496"/>
                    <a:pt x="1678" y="6622"/>
                    <a:pt x="1936" y="6622"/>
                  </a:cubicBezTo>
                  <a:cubicBezTo>
                    <a:pt x="2131" y="6622"/>
                    <a:pt x="2338" y="6550"/>
                    <a:pt x="2527" y="6429"/>
                  </a:cubicBezTo>
                  <a:cubicBezTo>
                    <a:pt x="2888" y="6213"/>
                    <a:pt x="3176" y="5870"/>
                    <a:pt x="3390" y="5493"/>
                  </a:cubicBezTo>
                  <a:lnTo>
                    <a:pt x="3390" y="5493"/>
                  </a:lnTo>
                  <a:cubicBezTo>
                    <a:pt x="3407" y="5701"/>
                    <a:pt x="3441" y="5907"/>
                    <a:pt x="3502" y="6111"/>
                  </a:cubicBezTo>
                  <a:cubicBezTo>
                    <a:pt x="3621" y="6509"/>
                    <a:pt x="3860" y="7006"/>
                    <a:pt x="4318" y="7086"/>
                  </a:cubicBezTo>
                  <a:cubicBezTo>
                    <a:pt x="4354" y="7091"/>
                    <a:pt x="4389" y="7094"/>
                    <a:pt x="4423" y="7094"/>
                  </a:cubicBezTo>
                  <a:cubicBezTo>
                    <a:pt x="5126" y="7094"/>
                    <a:pt x="5255" y="5947"/>
                    <a:pt x="5292" y="5435"/>
                  </a:cubicBezTo>
                  <a:cubicBezTo>
                    <a:pt x="5292" y="5357"/>
                    <a:pt x="5286" y="5280"/>
                    <a:pt x="5275" y="5204"/>
                  </a:cubicBezTo>
                  <a:lnTo>
                    <a:pt x="5275" y="5204"/>
                  </a:lnTo>
                  <a:cubicBezTo>
                    <a:pt x="5355" y="5277"/>
                    <a:pt x="5440" y="5342"/>
                    <a:pt x="5531" y="5395"/>
                  </a:cubicBezTo>
                  <a:cubicBezTo>
                    <a:pt x="5708" y="5488"/>
                    <a:pt x="5950" y="5549"/>
                    <a:pt x="6186" y="5549"/>
                  </a:cubicBezTo>
                  <a:cubicBezTo>
                    <a:pt x="6402" y="5549"/>
                    <a:pt x="6613" y="5498"/>
                    <a:pt x="6765" y="5375"/>
                  </a:cubicBezTo>
                  <a:cubicBezTo>
                    <a:pt x="7163" y="5037"/>
                    <a:pt x="6964" y="4281"/>
                    <a:pt x="6645" y="3962"/>
                  </a:cubicBezTo>
                  <a:cubicBezTo>
                    <a:pt x="6367" y="3684"/>
                    <a:pt x="6044" y="3396"/>
                    <a:pt x="5677" y="3247"/>
                  </a:cubicBezTo>
                  <a:lnTo>
                    <a:pt x="5677" y="3247"/>
                  </a:lnTo>
                  <a:cubicBezTo>
                    <a:pt x="5871" y="3109"/>
                    <a:pt x="6047" y="2947"/>
                    <a:pt x="6168" y="2749"/>
                  </a:cubicBezTo>
                  <a:cubicBezTo>
                    <a:pt x="6367" y="2390"/>
                    <a:pt x="6626" y="1953"/>
                    <a:pt x="6267" y="1595"/>
                  </a:cubicBezTo>
                  <a:cubicBezTo>
                    <a:pt x="6111" y="1439"/>
                    <a:pt x="5901" y="1380"/>
                    <a:pt x="5684" y="1380"/>
                  </a:cubicBezTo>
                  <a:cubicBezTo>
                    <a:pt x="5487" y="1380"/>
                    <a:pt x="5284" y="1429"/>
                    <a:pt x="5113" y="1495"/>
                  </a:cubicBezTo>
                  <a:cubicBezTo>
                    <a:pt x="4781" y="1646"/>
                    <a:pt x="4483" y="1809"/>
                    <a:pt x="4220" y="2044"/>
                  </a:cubicBezTo>
                  <a:lnTo>
                    <a:pt x="4220" y="2044"/>
                  </a:lnTo>
                  <a:cubicBezTo>
                    <a:pt x="4211" y="1995"/>
                    <a:pt x="4205" y="1945"/>
                    <a:pt x="4198" y="1893"/>
                  </a:cubicBezTo>
                  <a:cubicBezTo>
                    <a:pt x="4158" y="1774"/>
                    <a:pt x="4099" y="1654"/>
                    <a:pt x="4059" y="1535"/>
                  </a:cubicBezTo>
                  <a:cubicBezTo>
                    <a:pt x="4019" y="1376"/>
                    <a:pt x="3999" y="1236"/>
                    <a:pt x="3920" y="1097"/>
                  </a:cubicBezTo>
                  <a:cubicBezTo>
                    <a:pt x="3840" y="998"/>
                    <a:pt x="3760" y="878"/>
                    <a:pt x="3681" y="799"/>
                  </a:cubicBezTo>
                  <a:cubicBezTo>
                    <a:pt x="3415" y="479"/>
                    <a:pt x="3005" y="1"/>
                    <a:pt x="2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39" name="Google Shape;3139;p48"/>
            <p:cNvSpPr/>
            <p:nvPr/>
          </p:nvSpPr>
          <p:spPr>
            <a:xfrm>
              <a:off x="827228" y="1935114"/>
              <a:ext cx="56619" cy="18819"/>
            </a:xfrm>
            <a:custGeom>
              <a:avLst/>
              <a:gdLst/>
              <a:ahLst/>
              <a:cxnLst/>
              <a:rect l="l" t="t" r="r" b="b"/>
              <a:pathLst>
                <a:path w="1751" h="582" extrusionOk="0">
                  <a:moveTo>
                    <a:pt x="196" y="1"/>
                  </a:moveTo>
                  <a:cubicBezTo>
                    <a:pt x="87" y="1"/>
                    <a:pt x="0" y="129"/>
                    <a:pt x="0" y="222"/>
                  </a:cubicBezTo>
                  <a:cubicBezTo>
                    <a:pt x="20" y="341"/>
                    <a:pt x="100" y="421"/>
                    <a:pt x="219" y="440"/>
                  </a:cubicBezTo>
                  <a:cubicBezTo>
                    <a:pt x="657" y="480"/>
                    <a:pt x="1094" y="540"/>
                    <a:pt x="1532" y="580"/>
                  </a:cubicBezTo>
                  <a:cubicBezTo>
                    <a:pt x="1541" y="581"/>
                    <a:pt x="1550" y="582"/>
                    <a:pt x="1558" y="582"/>
                  </a:cubicBezTo>
                  <a:cubicBezTo>
                    <a:pt x="1666" y="582"/>
                    <a:pt x="1751" y="471"/>
                    <a:pt x="1751" y="361"/>
                  </a:cubicBezTo>
                  <a:cubicBezTo>
                    <a:pt x="1751" y="242"/>
                    <a:pt x="1651" y="162"/>
                    <a:pt x="1532" y="162"/>
                  </a:cubicBezTo>
                  <a:cubicBezTo>
                    <a:pt x="1094" y="102"/>
                    <a:pt x="657" y="62"/>
                    <a:pt x="219" y="3"/>
                  </a:cubicBezTo>
                  <a:cubicBezTo>
                    <a:pt x="211" y="1"/>
                    <a:pt x="203" y="1"/>
                    <a:pt x="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40" name="Google Shape;3140;p48"/>
            <p:cNvSpPr/>
            <p:nvPr/>
          </p:nvSpPr>
          <p:spPr>
            <a:xfrm>
              <a:off x="852935" y="1898251"/>
              <a:ext cx="34146" cy="52738"/>
            </a:xfrm>
            <a:custGeom>
              <a:avLst/>
              <a:gdLst/>
              <a:ahLst/>
              <a:cxnLst/>
              <a:rect l="l" t="t" r="r" b="b"/>
              <a:pathLst>
                <a:path w="1056" h="1631" extrusionOk="0">
                  <a:moveTo>
                    <a:pt x="244" y="1"/>
                  </a:moveTo>
                  <a:cubicBezTo>
                    <a:pt x="208" y="1"/>
                    <a:pt x="172" y="9"/>
                    <a:pt x="140" y="29"/>
                  </a:cubicBezTo>
                  <a:cubicBezTo>
                    <a:pt x="41" y="88"/>
                    <a:pt x="1" y="208"/>
                    <a:pt x="61" y="327"/>
                  </a:cubicBezTo>
                  <a:cubicBezTo>
                    <a:pt x="180" y="506"/>
                    <a:pt x="279" y="705"/>
                    <a:pt x="359" y="904"/>
                  </a:cubicBezTo>
                  <a:cubicBezTo>
                    <a:pt x="399" y="944"/>
                    <a:pt x="419" y="1003"/>
                    <a:pt x="439" y="1043"/>
                  </a:cubicBezTo>
                  <a:cubicBezTo>
                    <a:pt x="459" y="1103"/>
                    <a:pt x="459" y="1103"/>
                    <a:pt x="478" y="1163"/>
                  </a:cubicBezTo>
                  <a:cubicBezTo>
                    <a:pt x="518" y="1262"/>
                    <a:pt x="558" y="1362"/>
                    <a:pt x="598" y="1481"/>
                  </a:cubicBezTo>
                  <a:cubicBezTo>
                    <a:pt x="630" y="1563"/>
                    <a:pt x="717" y="1631"/>
                    <a:pt x="812" y="1631"/>
                  </a:cubicBezTo>
                  <a:cubicBezTo>
                    <a:pt x="833" y="1631"/>
                    <a:pt x="855" y="1627"/>
                    <a:pt x="876" y="1620"/>
                  </a:cubicBezTo>
                  <a:cubicBezTo>
                    <a:pt x="976" y="1580"/>
                    <a:pt x="1055" y="1481"/>
                    <a:pt x="1016" y="1362"/>
                  </a:cubicBezTo>
                  <a:cubicBezTo>
                    <a:pt x="856" y="924"/>
                    <a:pt x="677" y="506"/>
                    <a:pt x="439" y="108"/>
                  </a:cubicBezTo>
                  <a:cubicBezTo>
                    <a:pt x="398" y="41"/>
                    <a:pt x="321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41" name="Google Shape;3141;p48"/>
            <p:cNvSpPr/>
            <p:nvPr/>
          </p:nvSpPr>
          <p:spPr>
            <a:xfrm>
              <a:off x="872240" y="1914613"/>
              <a:ext cx="53450" cy="37961"/>
            </a:xfrm>
            <a:custGeom>
              <a:avLst/>
              <a:gdLst/>
              <a:ahLst/>
              <a:cxnLst/>
              <a:rect l="l" t="t" r="r" b="b"/>
              <a:pathLst>
                <a:path w="1653" h="1174" extrusionOk="0">
                  <a:moveTo>
                    <a:pt x="1413" y="0"/>
                  </a:moveTo>
                  <a:cubicBezTo>
                    <a:pt x="1359" y="0"/>
                    <a:pt x="1304" y="20"/>
                    <a:pt x="1254" y="60"/>
                  </a:cubicBezTo>
                  <a:cubicBezTo>
                    <a:pt x="1215" y="100"/>
                    <a:pt x="1175" y="139"/>
                    <a:pt x="1135" y="159"/>
                  </a:cubicBezTo>
                  <a:cubicBezTo>
                    <a:pt x="1115" y="179"/>
                    <a:pt x="1095" y="199"/>
                    <a:pt x="1075" y="219"/>
                  </a:cubicBezTo>
                  <a:cubicBezTo>
                    <a:pt x="1055" y="239"/>
                    <a:pt x="1035" y="239"/>
                    <a:pt x="1035" y="259"/>
                  </a:cubicBezTo>
                  <a:cubicBezTo>
                    <a:pt x="936" y="318"/>
                    <a:pt x="836" y="398"/>
                    <a:pt x="737" y="458"/>
                  </a:cubicBezTo>
                  <a:cubicBezTo>
                    <a:pt x="558" y="577"/>
                    <a:pt x="359" y="677"/>
                    <a:pt x="140" y="776"/>
                  </a:cubicBezTo>
                  <a:cubicBezTo>
                    <a:pt x="41" y="816"/>
                    <a:pt x="1" y="975"/>
                    <a:pt x="61" y="1074"/>
                  </a:cubicBezTo>
                  <a:cubicBezTo>
                    <a:pt x="115" y="1142"/>
                    <a:pt x="179" y="1173"/>
                    <a:pt x="252" y="1173"/>
                  </a:cubicBezTo>
                  <a:cubicBezTo>
                    <a:pt x="285" y="1173"/>
                    <a:pt x="321" y="1167"/>
                    <a:pt x="359" y="1154"/>
                  </a:cubicBezTo>
                  <a:cubicBezTo>
                    <a:pt x="797" y="955"/>
                    <a:pt x="1215" y="677"/>
                    <a:pt x="1573" y="358"/>
                  </a:cubicBezTo>
                  <a:cubicBezTo>
                    <a:pt x="1652" y="279"/>
                    <a:pt x="1652" y="139"/>
                    <a:pt x="1573" y="60"/>
                  </a:cubicBezTo>
                  <a:cubicBezTo>
                    <a:pt x="1523" y="20"/>
                    <a:pt x="1468" y="0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42" name="Google Shape;3142;p48"/>
            <p:cNvSpPr/>
            <p:nvPr/>
          </p:nvSpPr>
          <p:spPr>
            <a:xfrm>
              <a:off x="876120" y="1943392"/>
              <a:ext cx="45689" cy="20242"/>
            </a:xfrm>
            <a:custGeom>
              <a:avLst/>
              <a:gdLst/>
              <a:ahLst/>
              <a:cxnLst/>
              <a:rect l="l" t="t" r="r" b="b"/>
              <a:pathLst>
                <a:path w="1413" h="626" extrusionOk="0">
                  <a:moveTo>
                    <a:pt x="241" y="1"/>
                  </a:moveTo>
                  <a:cubicBezTo>
                    <a:pt x="143" y="1"/>
                    <a:pt x="57" y="45"/>
                    <a:pt x="40" y="145"/>
                  </a:cubicBezTo>
                  <a:cubicBezTo>
                    <a:pt x="0" y="264"/>
                    <a:pt x="60" y="383"/>
                    <a:pt x="179" y="423"/>
                  </a:cubicBezTo>
                  <a:lnTo>
                    <a:pt x="1114" y="622"/>
                  </a:lnTo>
                  <a:cubicBezTo>
                    <a:pt x="1130" y="625"/>
                    <a:pt x="1145" y="626"/>
                    <a:pt x="1160" y="626"/>
                  </a:cubicBezTo>
                  <a:cubicBezTo>
                    <a:pt x="1263" y="626"/>
                    <a:pt x="1358" y="567"/>
                    <a:pt x="1393" y="463"/>
                  </a:cubicBezTo>
                  <a:cubicBezTo>
                    <a:pt x="1413" y="364"/>
                    <a:pt x="1353" y="224"/>
                    <a:pt x="1234" y="204"/>
                  </a:cubicBezTo>
                  <a:cubicBezTo>
                    <a:pt x="915" y="125"/>
                    <a:pt x="617" y="65"/>
                    <a:pt x="299" y="5"/>
                  </a:cubicBezTo>
                  <a:cubicBezTo>
                    <a:pt x="279" y="2"/>
                    <a:pt x="260" y="1"/>
                    <a:pt x="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43" name="Google Shape;3143;p48"/>
            <p:cNvSpPr/>
            <p:nvPr/>
          </p:nvSpPr>
          <p:spPr>
            <a:xfrm>
              <a:off x="877414" y="1943942"/>
              <a:ext cx="27032" cy="51445"/>
            </a:xfrm>
            <a:custGeom>
              <a:avLst/>
              <a:gdLst/>
              <a:ahLst/>
              <a:cxnLst/>
              <a:rect l="l" t="t" r="r" b="b"/>
              <a:pathLst>
                <a:path w="836" h="1591" extrusionOk="0">
                  <a:moveTo>
                    <a:pt x="223" y="0"/>
                  </a:moveTo>
                  <a:cubicBezTo>
                    <a:pt x="187" y="0"/>
                    <a:pt x="151" y="9"/>
                    <a:pt x="119" y="28"/>
                  </a:cubicBezTo>
                  <a:cubicBezTo>
                    <a:pt x="20" y="88"/>
                    <a:pt x="0" y="207"/>
                    <a:pt x="40" y="327"/>
                  </a:cubicBezTo>
                  <a:cubicBezTo>
                    <a:pt x="119" y="486"/>
                    <a:pt x="179" y="645"/>
                    <a:pt x="239" y="844"/>
                  </a:cubicBezTo>
                  <a:cubicBezTo>
                    <a:pt x="298" y="1043"/>
                    <a:pt x="358" y="1242"/>
                    <a:pt x="398" y="1441"/>
                  </a:cubicBezTo>
                  <a:cubicBezTo>
                    <a:pt x="414" y="1522"/>
                    <a:pt x="511" y="1591"/>
                    <a:pt x="600" y="1591"/>
                  </a:cubicBezTo>
                  <a:cubicBezTo>
                    <a:pt x="619" y="1591"/>
                    <a:pt x="639" y="1587"/>
                    <a:pt x="657" y="1580"/>
                  </a:cubicBezTo>
                  <a:cubicBezTo>
                    <a:pt x="776" y="1540"/>
                    <a:pt x="836" y="1441"/>
                    <a:pt x="796" y="1321"/>
                  </a:cubicBezTo>
                  <a:cubicBezTo>
                    <a:pt x="736" y="904"/>
                    <a:pt x="597" y="486"/>
                    <a:pt x="418" y="108"/>
                  </a:cubicBezTo>
                  <a:cubicBezTo>
                    <a:pt x="377" y="40"/>
                    <a:pt x="300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  <p:sp>
          <p:nvSpPr>
            <p:cNvPr id="3144" name="Google Shape;3144;p48"/>
            <p:cNvSpPr/>
            <p:nvPr/>
          </p:nvSpPr>
          <p:spPr>
            <a:xfrm>
              <a:off x="838158" y="1944589"/>
              <a:ext cx="45075" cy="43523"/>
            </a:xfrm>
            <a:custGeom>
              <a:avLst/>
              <a:gdLst/>
              <a:ahLst/>
              <a:cxnLst/>
              <a:rect l="l" t="t" r="r" b="b"/>
              <a:pathLst>
                <a:path w="1394" h="1346" extrusionOk="0">
                  <a:moveTo>
                    <a:pt x="1154" y="0"/>
                  </a:moveTo>
                  <a:cubicBezTo>
                    <a:pt x="1082" y="0"/>
                    <a:pt x="1009" y="40"/>
                    <a:pt x="955" y="108"/>
                  </a:cubicBezTo>
                  <a:cubicBezTo>
                    <a:pt x="935" y="147"/>
                    <a:pt x="896" y="187"/>
                    <a:pt x="876" y="227"/>
                  </a:cubicBezTo>
                  <a:cubicBezTo>
                    <a:pt x="856" y="247"/>
                    <a:pt x="836" y="267"/>
                    <a:pt x="836" y="287"/>
                  </a:cubicBezTo>
                  <a:cubicBezTo>
                    <a:pt x="816" y="307"/>
                    <a:pt x="816" y="307"/>
                    <a:pt x="796" y="327"/>
                  </a:cubicBezTo>
                  <a:cubicBezTo>
                    <a:pt x="736" y="406"/>
                    <a:pt x="677" y="486"/>
                    <a:pt x="597" y="565"/>
                  </a:cubicBezTo>
                  <a:cubicBezTo>
                    <a:pt x="518" y="625"/>
                    <a:pt x="458" y="705"/>
                    <a:pt x="378" y="764"/>
                  </a:cubicBezTo>
                  <a:cubicBezTo>
                    <a:pt x="339" y="804"/>
                    <a:pt x="299" y="844"/>
                    <a:pt x="259" y="864"/>
                  </a:cubicBezTo>
                  <a:cubicBezTo>
                    <a:pt x="239" y="884"/>
                    <a:pt x="239" y="884"/>
                    <a:pt x="219" y="904"/>
                  </a:cubicBezTo>
                  <a:cubicBezTo>
                    <a:pt x="199" y="904"/>
                    <a:pt x="179" y="923"/>
                    <a:pt x="160" y="943"/>
                  </a:cubicBezTo>
                  <a:cubicBezTo>
                    <a:pt x="60" y="1003"/>
                    <a:pt x="0" y="1142"/>
                    <a:pt x="80" y="1242"/>
                  </a:cubicBezTo>
                  <a:cubicBezTo>
                    <a:pt x="123" y="1299"/>
                    <a:pt x="206" y="1346"/>
                    <a:pt x="287" y="1346"/>
                  </a:cubicBezTo>
                  <a:cubicBezTo>
                    <a:pt x="319" y="1346"/>
                    <a:pt x="350" y="1338"/>
                    <a:pt x="378" y="1321"/>
                  </a:cubicBezTo>
                  <a:cubicBezTo>
                    <a:pt x="756" y="1043"/>
                    <a:pt x="1075" y="705"/>
                    <a:pt x="1333" y="327"/>
                  </a:cubicBezTo>
                  <a:cubicBezTo>
                    <a:pt x="1393" y="227"/>
                    <a:pt x="1353" y="68"/>
                    <a:pt x="1254" y="28"/>
                  </a:cubicBezTo>
                  <a:cubicBezTo>
                    <a:pt x="1222" y="9"/>
                    <a:pt x="1188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01221B"/>
                </a:solidFill>
              </a:endParaRPr>
            </a:p>
          </p:txBody>
        </p:sp>
      </p:grpSp>
      <p:pic>
        <p:nvPicPr>
          <p:cNvPr id="1028" name="Picture 4" descr="http://box5745.temp.domains/~devirene/wp-content/uploads/2014/04/sem-ttu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" y="1793002"/>
            <a:ext cx="8282277" cy="2904756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171" y="5082963"/>
            <a:ext cx="981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/>
              <a:t>Lịch</a:t>
            </a:r>
            <a:r>
              <a:rPr lang="en-SG" sz="2800" dirty="0"/>
              <a:t> </a:t>
            </a:r>
            <a:r>
              <a:rPr lang="en-SG" sz="2800" dirty="0" err="1"/>
              <a:t>sử</a:t>
            </a:r>
            <a:r>
              <a:rPr lang="en-SG" sz="2800" dirty="0"/>
              <a:t> </a:t>
            </a:r>
            <a:r>
              <a:rPr lang="en-SG" sz="2800" dirty="0" err="1"/>
              <a:t>phát</a:t>
            </a:r>
            <a:r>
              <a:rPr lang="en-SG" sz="2800" dirty="0"/>
              <a:t> </a:t>
            </a:r>
            <a:r>
              <a:rPr lang="en-SG" sz="2800" dirty="0" err="1"/>
              <a:t>triển</a:t>
            </a:r>
            <a:r>
              <a:rPr lang="en-SG" sz="2800" dirty="0"/>
              <a:t> </a:t>
            </a:r>
            <a:r>
              <a:rPr lang="en-SG" sz="2800" dirty="0" err="1"/>
              <a:t>của</a:t>
            </a:r>
            <a:r>
              <a:rPr lang="en-SG" sz="2800" dirty="0"/>
              <a:t> </a:t>
            </a:r>
            <a:r>
              <a:rPr lang="en-SG" sz="2800" dirty="0" err="1"/>
              <a:t>máy</a:t>
            </a:r>
            <a:r>
              <a:rPr lang="en-SG" sz="2800" dirty="0"/>
              <a:t> </a:t>
            </a:r>
            <a:r>
              <a:rPr lang="en-SG" sz="2800" dirty="0" err="1"/>
              <a:t>phát</a:t>
            </a:r>
            <a:r>
              <a:rPr lang="en-SG" sz="2800" dirty="0"/>
              <a:t> </a:t>
            </a:r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gió</a:t>
            </a:r>
            <a:r>
              <a:rPr lang="en-SG" sz="2800" dirty="0"/>
              <a:t> - các </a:t>
            </a:r>
            <a:r>
              <a:rPr lang="en-SG" sz="2800" dirty="0" err="1"/>
              <a:t>loại</a:t>
            </a:r>
            <a:r>
              <a:rPr lang="en-SG" sz="2800" dirty="0"/>
              <a:t> </a:t>
            </a:r>
            <a:r>
              <a:rPr lang="en-SG" sz="2800" dirty="0" err="1"/>
              <a:t>cánh</a:t>
            </a:r>
            <a:r>
              <a:rPr lang="en-SG" sz="2800" dirty="0"/>
              <a:t> </a:t>
            </a:r>
            <a:r>
              <a:rPr lang="en-SG" sz="2800" dirty="0" err="1"/>
              <a:t>tua</a:t>
            </a:r>
            <a:r>
              <a:rPr lang="en-SG" sz="2800" dirty="0"/>
              <a:t> bin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10" r="27040" b="23352"/>
          <a:stretch/>
        </p:blipFill>
        <p:spPr>
          <a:xfrm>
            <a:off x="8855961" y="1793002"/>
            <a:ext cx="2871569" cy="29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0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93" y="-212651"/>
            <a:ext cx="10237932" cy="1325563"/>
          </a:xfrm>
        </p:spPr>
        <p:txBody>
          <a:bodyPr>
            <a:normAutofit/>
          </a:bodyPr>
          <a:lstStyle/>
          <a:p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0993" y="1579417"/>
            <a:ext cx="10719007" cy="45720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các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bin,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tua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bin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đỡ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mô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thổi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bin quay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).</a:t>
            </a:r>
          </a:p>
          <a:p>
            <a:pPr algn="just">
              <a:lnSpc>
                <a:spcPct val="13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đèn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91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77749" y="710690"/>
            <a:ext cx="7993808" cy="337101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b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LÀM SÁNG BÓNG ĐÈN</a:t>
            </a:r>
          </a:p>
        </p:txBody>
      </p:sp>
      <p:pic>
        <p:nvPicPr>
          <p:cNvPr id="3" name="Picture 4" descr="Năng Lượng Gió Vòng - Miễn Phí vector hình ảnh trê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40" y="1845481"/>
            <a:ext cx="3345682" cy="41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4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0" y="0"/>
            <a:ext cx="6227379" cy="6558455"/>
          </a:xfrm>
          <a:prstGeom prst="irregularSeal1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/>
              <a:t>Điện</a:t>
            </a:r>
            <a:r>
              <a:rPr lang="en-SG" sz="4000" dirty="0"/>
              <a:t> </a:t>
            </a:r>
          </a:p>
          <a:p>
            <a:pPr algn="ctr"/>
            <a:r>
              <a:rPr lang="en-SG" sz="4000" dirty="0" err="1"/>
              <a:t>được</a:t>
            </a:r>
            <a:r>
              <a:rPr lang="en-SG" sz="4000" dirty="0"/>
              <a:t> </a:t>
            </a:r>
            <a:r>
              <a:rPr lang="en-SG" sz="4000" dirty="0" err="1"/>
              <a:t>tạo</a:t>
            </a:r>
            <a:r>
              <a:rPr lang="en-SG" sz="4000" dirty="0"/>
              <a:t> </a:t>
            </a:r>
            <a:r>
              <a:rPr lang="en-SG" sz="4000" dirty="0" err="1"/>
              <a:t>ra</a:t>
            </a:r>
            <a:r>
              <a:rPr lang="en-SG" sz="4000" dirty="0"/>
              <a:t> </a:t>
            </a:r>
            <a:r>
              <a:rPr lang="en-SG" sz="4000" dirty="0" err="1"/>
              <a:t>bằng</a:t>
            </a:r>
            <a:r>
              <a:rPr lang="en-SG" sz="4000" dirty="0"/>
              <a:t> </a:t>
            </a:r>
            <a:r>
              <a:rPr lang="en-SG" sz="4000" dirty="0" err="1"/>
              <a:t>những</a:t>
            </a:r>
            <a:r>
              <a:rPr lang="en-SG" sz="4000" dirty="0"/>
              <a:t> </a:t>
            </a:r>
            <a:r>
              <a:rPr lang="en-SG" sz="4000" dirty="0" err="1"/>
              <a:t>cách</a:t>
            </a:r>
            <a:r>
              <a:rPr lang="en-SG" sz="4000" dirty="0"/>
              <a:t> </a:t>
            </a:r>
            <a:r>
              <a:rPr lang="en-SG" sz="4000" dirty="0" err="1"/>
              <a:t>nào</a:t>
            </a:r>
            <a:r>
              <a:rPr lang="en-SG" sz="4000" dirty="0"/>
              <a:t>?</a:t>
            </a:r>
          </a:p>
        </p:txBody>
      </p:sp>
      <p:pic>
        <p:nvPicPr>
          <p:cNvPr id="1026" name="Picture 2" descr="Đèn Led Bulb và những thắc mắc thường gặ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13" y="1484421"/>
            <a:ext cx="5715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82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9C9FFE-6A69-9CBB-6D58-DC5CE7143598}"/>
              </a:ext>
            </a:extLst>
          </p:cNvPr>
          <p:cNvSpPr txBox="1"/>
          <p:nvPr/>
        </p:nvSpPr>
        <p:spPr>
          <a:xfrm>
            <a:off x="768097" y="1694860"/>
            <a:ext cx="8457545" cy="523220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8" name="Picture 4" descr="Năng Lượng Gió Vòng - Miễn Phí vector hình ảnh trên Pixabay">
            <a:extLst>
              <a:ext uri="{FF2B5EF4-FFF2-40B4-BE49-F238E27FC236}">
                <a16:creationId xmlns:a16="http://schemas.microsoft.com/office/drawing/2014/main" id="{590E858F-01EA-E26F-501B-1069FF0C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654" y="1595560"/>
            <a:ext cx="3345682" cy="413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58FE0844-FC75-CD29-1509-8BEDE9CF82E1}"/>
              </a:ext>
            </a:extLst>
          </p:cNvPr>
          <p:cNvSpPr/>
          <p:nvPr/>
        </p:nvSpPr>
        <p:spPr>
          <a:xfrm>
            <a:off x="1295054" y="2443587"/>
            <a:ext cx="7315546" cy="263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LED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1313" indent="-341313"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bin: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3cm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12cm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7338" indent="-287338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512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733" b="1" dirty="0"/>
              <a:t>Các </a:t>
            </a:r>
            <a:r>
              <a:rPr lang="en-GB" sz="3733" b="1" dirty="0" err="1"/>
              <a:t>vật</a:t>
            </a:r>
            <a:r>
              <a:rPr lang="en-GB" sz="3733" b="1" dirty="0"/>
              <a:t> </a:t>
            </a:r>
            <a:r>
              <a:rPr lang="en-GB" sz="3733" b="1" dirty="0" err="1"/>
              <a:t>liệu</a:t>
            </a:r>
            <a:r>
              <a:rPr lang="en-GB" sz="3733" b="1" dirty="0"/>
              <a:t> </a:t>
            </a:r>
            <a:r>
              <a:rPr lang="en-GB" sz="3733" b="1" dirty="0" err="1"/>
              <a:t>làm</a:t>
            </a:r>
            <a:r>
              <a:rPr lang="en-GB" sz="3733" b="1" dirty="0"/>
              <a:t> </a:t>
            </a:r>
            <a:r>
              <a:rPr lang="en-GB" sz="3733" b="1" dirty="0" err="1"/>
              <a:t>mô</a:t>
            </a:r>
            <a:r>
              <a:rPr lang="en-GB" sz="3733" b="1" dirty="0"/>
              <a:t> </a:t>
            </a:r>
            <a:r>
              <a:rPr lang="en-GB" sz="3733" b="1" dirty="0" err="1"/>
              <a:t>hình</a:t>
            </a:r>
            <a:r>
              <a:rPr lang="en-GB" sz="3733" b="1" dirty="0"/>
              <a:t> </a:t>
            </a:r>
            <a:r>
              <a:rPr lang="en-GB" sz="3733" b="1" dirty="0" err="1"/>
              <a:t>máy</a:t>
            </a:r>
            <a:r>
              <a:rPr lang="en-GB" sz="3733" b="1" dirty="0"/>
              <a:t> </a:t>
            </a:r>
            <a:r>
              <a:rPr lang="en-GB" sz="3733" b="1" dirty="0" err="1"/>
              <a:t>phát</a:t>
            </a:r>
            <a:r>
              <a:rPr lang="en-GB" sz="3733" b="1" dirty="0"/>
              <a:t> </a:t>
            </a:r>
            <a:r>
              <a:rPr lang="en-GB" sz="3733" b="1" dirty="0" err="1"/>
              <a:t>điện</a:t>
            </a:r>
            <a:r>
              <a:rPr lang="en-GB" sz="3733" b="1" dirty="0"/>
              <a:t> </a:t>
            </a:r>
            <a:r>
              <a:rPr lang="en-GB" sz="3733" b="1" dirty="0" err="1"/>
              <a:t>gió</a:t>
            </a:r>
            <a:endParaRPr lang="en-GB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xfrm>
            <a:off x="9096917" y="6223026"/>
            <a:ext cx="274320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4FE145-8FE1-0BC3-BEE0-4179A80F9DDB}"/>
              </a:ext>
            </a:extLst>
          </p:cNvPr>
          <p:cNvGrpSpPr/>
          <p:nvPr/>
        </p:nvGrpSpPr>
        <p:grpSpPr>
          <a:xfrm>
            <a:off x="664319" y="2289715"/>
            <a:ext cx="2500200" cy="2405938"/>
            <a:chOff x="1385452" y="1378217"/>
            <a:chExt cx="2160781" cy="2183108"/>
          </a:xfrm>
        </p:grpSpPr>
        <p:sp>
          <p:nvSpPr>
            <p:cNvPr id="5" name="Google Shape;3457;p51">
              <a:extLst>
                <a:ext uri="{FF2B5EF4-FFF2-40B4-BE49-F238E27FC236}">
                  <a16:creationId xmlns:a16="http://schemas.microsoft.com/office/drawing/2014/main" id="{5BCA353C-6D3D-4077-F6F1-D02E7A7BB425}"/>
                </a:ext>
              </a:extLst>
            </p:cNvPr>
            <p:cNvSpPr/>
            <p:nvPr/>
          </p:nvSpPr>
          <p:spPr>
            <a:xfrm>
              <a:off x="1385452" y="2303896"/>
              <a:ext cx="2160781" cy="1098637"/>
            </a:xfrm>
            <a:custGeom>
              <a:avLst/>
              <a:gdLst/>
              <a:ahLst/>
              <a:cxnLst/>
              <a:rect l="l" t="t" r="r" b="b"/>
              <a:pathLst>
                <a:path w="81118" h="41244" extrusionOk="0">
                  <a:moveTo>
                    <a:pt x="43573" y="1"/>
                  </a:moveTo>
                  <a:cubicBezTo>
                    <a:pt x="43573" y="1"/>
                    <a:pt x="41106" y="219"/>
                    <a:pt x="38659" y="438"/>
                  </a:cubicBezTo>
                  <a:cubicBezTo>
                    <a:pt x="36192" y="657"/>
                    <a:pt x="33745" y="856"/>
                    <a:pt x="33745" y="856"/>
                  </a:cubicBezTo>
                  <a:lnTo>
                    <a:pt x="23816" y="3562"/>
                  </a:lnTo>
                  <a:cubicBezTo>
                    <a:pt x="23816" y="3562"/>
                    <a:pt x="15321" y="5353"/>
                    <a:pt x="9511" y="14366"/>
                  </a:cubicBezTo>
                  <a:cubicBezTo>
                    <a:pt x="3721" y="23359"/>
                    <a:pt x="1" y="31476"/>
                    <a:pt x="5810" y="36968"/>
                  </a:cubicBezTo>
                  <a:cubicBezTo>
                    <a:pt x="9669" y="40629"/>
                    <a:pt x="17980" y="41243"/>
                    <a:pt x="23125" y="41243"/>
                  </a:cubicBezTo>
                  <a:cubicBezTo>
                    <a:pt x="25725" y="41243"/>
                    <a:pt x="27517" y="41086"/>
                    <a:pt x="27517" y="41086"/>
                  </a:cubicBezTo>
                  <a:lnTo>
                    <a:pt x="41425" y="38281"/>
                  </a:lnTo>
                  <a:cubicBezTo>
                    <a:pt x="41425" y="38281"/>
                    <a:pt x="41623" y="38241"/>
                    <a:pt x="41922" y="38181"/>
                  </a:cubicBezTo>
                  <a:cubicBezTo>
                    <a:pt x="45623" y="38480"/>
                    <a:pt x="54457" y="39196"/>
                    <a:pt x="54457" y="39196"/>
                  </a:cubicBezTo>
                  <a:cubicBezTo>
                    <a:pt x="54457" y="39196"/>
                    <a:pt x="55072" y="39223"/>
                    <a:pt x="56103" y="39223"/>
                  </a:cubicBezTo>
                  <a:cubicBezTo>
                    <a:pt x="60505" y="39223"/>
                    <a:pt x="72484" y="38739"/>
                    <a:pt x="76482" y="33645"/>
                  </a:cubicBezTo>
                  <a:cubicBezTo>
                    <a:pt x="81118" y="27776"/>
                    <a:pt x="76024" y="18822"/>
                    <a:pt x="69200" y="10565"/>
                  </a:cubicBezTo>
                  <a:cubicBezTo>
                    <a:pt x="62395" y="2289"/>
                    <a:pt x="53740" y="1493"/>
                    <a:pt x="53740" y="1493"/>
                  </a:cubicBezTo>
                  <a:lnTo>
                    <a:pt x="43573" y="1"/>
                  </a:ln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Google Shape;3466;p51">
              <a:extLst>
                <a:ext uri="{FF2B5EF4-FFF2-40B4-BE49-F238E27FC236}">
                  <a16:creationId xmlns:a16="http://schemas.microsoft.com/office/drawing/2014/main" id="{BAE8B7B7-274E-C55A-02FB-A52831F08DEF}"/>
                </a:ext>
              </a:extLst>
            </p:cNvPr>
            <p:cNvSpPr/>
            <p:nvPr/>
          </p:nvSpPr>
          <p:spPr>
            <a:xfrm>
              <a:off x="2284308" y="2171401"/>
              <a:ext cx="329160" cy="259263"/>
            </a:xfrm>
            <a:custGeom>
              <a:avLst/>
              <a:gdLst/>
              <a:ahLst/>
              <a:cxnLst/>
              <a:rect l="l" t="t" r="r" b="b"/>
              <a:pathLst>
                <a:path w="12357" h="9733" extrusionOk="0">
                  <a:moveTo>
                    <a:pt x="9033" y="0"/>
                  </a:moveTo>
                  <a:lnTo>
                    <a:pt x="2886" y="518"/>
                  </a:lnTo>
                  <a:lnTo>
                    <a:pt x="2965" y="4955"/>
                  </a:lnTo>
                  <a:lnTo>
                    <a:pt x="1" y="5830"/>
                  </a:lnTo>
                  <a:cubicBezTo>
                    <a:pt x="1" y="5830"/>
                    <a:pt x="1473" y="9590"/>
                    <a:pt x="6049" y="9730"/>
                  </a:cubicBezTo>
                  <a:cubicBezTo>
                    <a:pt x="6118" y="9732"/>
                    <a:pt x="6187" y="9733"/>
                    <a:pt x="6255" y="9733"/>
                  </a:cubicBezTo>
                  <a:cubicBezTo>
                    <a:pt x="10658" y="9733"/>
                    <a:pt x="12356" y="5353"/>
                    <a:pt x="12356" y="5353"/>
                  </a:cubicBezTo>
                  <a:lnTo>
                    <a:pt x="9093" y="4855"/>
                  </a:lnTo>
                  <a:lnTo>
                    <a:pt x="9033" y="0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" name="Google Shape;3467;p51">
              <a:extLst>
                <a:ext uri="{FF2B5EF4-FFF2-40B4-BE49-F238E27FC236}">
                  <a16:creationId xmlns:a16="http://schemas.microsoft.com/office/drawing/2014/main" id="{52C416B4-2A28-75E5-6E9D-E5B6EFA8D86D}"/>
                </a:ext>
              </a:extLst>
            </p:cNvPr>
            <p:cNvSpPr/>
            <p:nvPr/>
          </p:nvSpPr>
          <p:spPr>
            <a:xfrm>
              <a:off x="2027256" y="1896316"/>
              <a:ext cx="177059" cy="141418"/>
            </a:xfrm>
            <a:custGeom>
              <a:avLst/>
              <a:gdLst/>
              <a:ahLst/>
              <a:cxnLst/>
              <a:rect l="l" t="t" r="r" b="b"/>
              <a:pathLst>
                <a:path w="6647" h="5309" extrusionOk="0">
                  <a:moveTo>
                    <a:pt x="2832" y="0"/>
                  </a:moveTo>
                  <a:cubicBezTo>
                    <a:pt x="1605" y="0"/>
                    <a:pt x="454" y="961"/>
                    <a:pt x="240" y="2170"/>
                  </a:cubicBezTo>
                  <a:cubicBezTo>
                    <a:pt x="1" y="3404"/>
                    <a:pt x="777" y="4737"/>
                    <a:pt x="1951" y="5154"/>
                  </a:cubicBezTo>
                  <a:cubicBezTo>
                    <a:pt x="2260" y="5260"/>
                    <a:pt x="2586" y="5308"/>
                    <a:pt x="2914" y="5308"/>
                  </a:cubicBezTo>
                  <a:cubicBezTo>
                    <a:pt x="3452" y="5308"/>
                    <a:pt x="3995" y="5178"/>
                    <a:pt x="4478" y="4956"/>
                  </a:cubicBezTo>
                  <a:cubicBezTo>
                    <a:pt x="5273" y="4577"/>
                    <a:pt x="6029" y="4020"/>
                    <a:pt x="6646" y="3404"/>
                  </a:cubicBezTo>
                  <a:lnTo>
                    <a:pt x="5592" y="1454"/>
                  </a:lnTo>
                  <a:cubicBezTo>
                    <a:pt x="4895" y="678"/>
                    <a:pt x="3960" y="21"/>
                    <a:pt x="2906" y="1"/>
                  </a:cubicBezTo>
                  <a:cubicBezTo>
                    <a:pt x="2881" y="1"/>
                    <a:pt x="2856" y="0"/>
                    <a:pt x="28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" name="Google Shape;3468;p51">
              <a:extLst>
                <a:ext uri="{FF2B5EF4-FFF2-40B4-BE49-F238E27FC236}">
                  <a16:creationId xmlns:a16="http://schemas.microsoft.com/office/drawing/2014/main" id="{EA15FADA-DCF4-3E60-F545-4F525CB74B70}"/>
                </a:ext>
              </a:extLst>
            </p:cNvPr>
            <p:cNvSpPr/>
            <p:nvPr/>
          </p:nvSpPr>
          <p:spPr>
            <a:xfrm>
              <a:off x="2067638" y="1946554"/>
              <a:ext cx="58736" cy="41981"/>
            </a:xfrm>
            <a:custGeom>
              <a:avLst/>
              <a:gdLst/>
              <a:ahLst/>
              <a:cxnLst/>
              <a:rect l="l" t="t" r="r" b="b"/>
              <a:pathLst>
                <a:path w="2205" h="1576" extrusionOk="0">
                  <a:moveTo>
                    <a:pt x="339" y="0"/>
                  </a:moveTo>
                  <a:cubicBezTo>
                    <a:pt x="157" y="0"/>
                    <a:pt x="1" y="220"/>
                    <a:pt x="176" y="364"/>
                  </a:cubicBezTo>
                  <a:cubicBezTo>
                    <a:pt x="693" y="781"/>
                    <a:pt x="1231" y="1179"/>
                    <a:pt x="1788" y="1538"/>
                  </a:cubicBezTo>
                  <a:cubicBezTo>
                    <a:pt x="1828" y="1564"/>
                    <a:pt x="1868" y="1576"/>
                    <a:pt x="1905" y="1576"/>
                  </a:cubicBezTo>
                  <a:cubicBezTo>
                    <a:pt x="2087" y="1576"/>
                    <a:pt x="2205" y="1295"/>
                    <a:pt x="2007" y="1179"/>
                  </a:cubicBezTo>
                  <a:cubicBezTo>
                    <a:pt x="1469" y="841"/>
                    <a:pt x="972" y="463"/>
                    <a:pt x="475" y="45"/>
                  </a:cubicBezTo>
                  <a:cubicBezTo>
                    <a:pt x="431" y="14"/>
                    <a:pt x="384" y="0"/>
                    <a:pt x="339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Google Shape;3470;p51">
              <a:extLst>
                <a:ext uri="{FF2B5EF4-FFF2-40B4-BE49-F238E27FC236}">
                  <a16:creationId xmlns:a16="http://schemas.microsoft.com/office/drawing/2014/main" id="{37D375FB-C7FC-9DE2-F226-EEAF01BE3C71}"/>
                </a:ext>
              </a:extLst>
            </p:cNvPr>
            <p:cNvSpPr/>
            <p:nvPr/>
          </p:nvSpPr>
          <p:spPr>
            <a:xfrm>
              <a:off x="2645219" y="1844106"/>
              <a:ext cx="165925" cy="143150"/>
            </a:xfrm>
            <a:custGeom>
              <a:avLst/>
              <a:gdLst/>
              <a:ahLst/>
              <a:cxnLst/>
              <a:rect l="l" t="t" r="r" b="b"/>
              <a:pathLst>
                <a:path w="6229" h="5374" extrusionOk="0">
                  <a:moveTo>
                    <a:pt x="3264" y="1"/>
                  </a:moveTo>
                  <a:cubicBezTo>
                    <a:pt x="2951" y="1"/>
                    <a:pt x="2640" y="55"/>
                    <a:pt x="2349" y="171"/>
                  </a:cubicBezTo>
                  <a:cubicBezTo>
                    <a:pt x="1374" y="549"/>
                    <a:pt x="717" y="1484"/>
                    <a:pt x="319" y="2459"/>
                  </a:cubicBezTo>
                  <a:lnTo>
                    <a:pt x="1" y="4647"/>
                  </a:lnTo>
                  <a:cubicBezTo>
                    <a:pt x="777" y="5005"/>
                    <a:pt x="1692" y="5284"/>
                    <a:pt x="2568" y="5364"/>
                  </a:cubicBezTo>
                  <a:cubicBezTo>
                    <a:pt x="2665" y="5370"/>
                    <a:pt x="2762" y="5374"/>
                    <a:pt x="2860" y="5374"/>
                  </a:cubicBezTo>
                  <a:cubicBezTo>
                    <a:pt x="3627" y="5374"/>
                    <a:pt x="4413" y="5163"/>
                    <a:pt x="4995" y="4687"/>
                  </a:cubicBezTo>
                  <a:cubicBezTo>
                    <a:pt x="5970" y="3891"/>
                    <a:pt x="6228" y="2379"/>
                    <a:pt x="5592" y="1285"/>
                  </a:cubicBezTo>
                  <a:cubicBezTo>
                    <a:pt x="5131" y="481"/>
                    <a:pt x="4191" y="1"/>
                    <a:pt x="326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Google Shape;3472;p51">
              <a:extLst>
                <a:ext uri="{FF2B5EF4-FFF2-40B4-BE49-F238E27FC236}">
                  <a16:creationId xmlns:a16="http://schemas.microsoft.com/office/drawing/2014/main" id="{3699A6F7-65D5-CCE1-6C74-D94058318546}"/>
                </a:ext>
              </a:extLst>
            </p:cNvPr>
            <p:cNvSpPr/>
            <p:nvPr/>
          </p:nvSpPr>
          <p:spPr>
            <a:xfrm>
              <a:off x="2717300" y="1893359"/>
              <a:ext cx="48800" cy="35561"/>
            </a:xfrm>
            <a:custGeom>
              <a:avLst/>
              <a:gdLst/>
              <a:ahLst/>
              <a:cxnLst/>
              <a:rect l="l" t="t" r="r" b="b"/>
              <a:pathLst>
                <a:path w="1832" h="1335" extrusionOk="0">
                  <a:moveTo>
                    <a:pt x="223" y="0"/>
                  </a:moveTo>
                  <a:cubicBezTo>
                    <a:pt x="152" y="0"/>
                    <a:pt x="86" y="36"/>
                    <a:pt x="60" y="112"/>
                  </a:cubicBezTo>
                  <a:cubicBezTo>
                    <a:pt x="1" y="192"/>
                    <a:pt x="21" y="351"/>
                    <a:pt x="120" y="391"/>
                  </a:cubicBezTo>
                  <a:cubicBezTo>
                    <a:pt x="359" y="510"/>
                    <a:pt x="578" y="669"/>
                    <a:pt x="797" y="829"/>
                  </a:cubicBezTo>
                  <a:cubicBezTo>
                    <a:pt x="1016" y="988"/>
                    <a:pt x="1254" y="1147"/>
                    <a:pt x="1473" y="1306"/>
                  </a:cubicBezTo>
                  <a:cubicBezTo>
                    <a:pt x="1505" y="1325"/>
                    <a:pt x="1541" y="1334"/>
                    <a:pt x="1577" y="1334"/>
                  </a:cubicBezTo>
                  <a:cubicBezTo>
                    <a:pt x="1654" y="1334"/>
                    <a:pt x="1731" y="1294"/>
                    <a:pt x="1772" y="1227"/>
                  </a:cubicBezTo>
                  <a:cubicBezTo>
                    <a:pt x="1831" y="1107"/>
                    <a:pt x="1791" y="1008"/>
                    <a:pt x="1692" y="928"/>
                  </a:cubicBezTo>
                  <a:lnTo>
                    <a:pt x="1016" y="451"/>
                  </a:lnTo>
                  <a:cubicBezTo>
                    <a:pt x="797" y="311"/>
                    <a:pt x="578" y="132"/>
                    <a:pt x="339" y="33"/>
                  </a:cubicBezTo>
                  <a:cubicBezTo>
                    <a:pt x="303" y="11"/>
                    <a:pt x="263" y="0"/>
                    <a:pt x="223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Google Shape;3473;p51">
              <a:extLst>
                <a:ext uri="{FF2B5EF4-FFF2-40B4-BE49-F238E27FC236}">
                  <a16:creationId xmlns:a16="http://schemas.microsoft.com/office/drawing/2014/main" id="{EFE82B35-9C2F-6CBE-BF10-1821F52A87EC}"/>
                </a:ext>
              </a:extLst>
            </p:cNvPr>
            <p:cNvSpPr/>
            <p:nvPr/>
          </p:nvSpPr>
          <p:spPr>
            <a:xfrm>
              <a:off x="2149682" y="1621257"/>
              <a:ext cx="540635" cy="594682"/>
            </a:xfrm>
            <a:custGeom>
              <a:avLst/>
              <a:gdLst/>
              <a:ahLst/>
              <a:cxnLst/>
              <a:rect l="l" t="t" r="r" b="b"/>
              <a:pathLst>
                <a:path w="20296" h="22325" extrusionOk="0">
                  <a:moveTo>
                    <a:pt x="9899" y="1"/>
                  </a:moveTo>
                  <a:cubicBezTo>
                    <a:pt x="9260" y="1"/>
                    <a:pt x="8581" y="26"/>
                    <a:pt x="7860" y="81"/>
                  </a:cubicBezTo>
                  <a:cubicBezTo>
                    <a:pt x="7780" y="81"/>
                    <a:pt x="7701" y="101"/>
                    <a:pt x="7601" y="101"/>
                  </a:cubicBezTo>
                  <a:cubicBezTo>
                    <a:pt x="5094" y="320"/>
                    <a:pt x="2965" y="1673"/>
                    <a:pt x="1632" y="3583"/>
                  </a:cubicBezTo>
                  <a:cubicBezTo>
                    <a:pt x="558" y="5134"/>
                    <a:pt x="1" y="7084"/>
                    <a:pt x="180" y="9114"/>
                  </a:cubicBezTo>
                  <a:cubicBezTo>
                    <a:pt x="339" y="10904"/>
                    <a:pt x="260" y="12735"/>
                    <a:pt x="339" y="14545"/>
                  </a:cubicBezTo>
                  <a:cubicBezTo>
                    <a:pt x="379" y="15381"/>
                    <a:pt x="459" y="16237"/>
                    <a:pt x="697" y="17032"/>
                  </a:cubicBezTo>
                  <a:cubicBezTo>
                    <a:pt x="1354" y="19201"/>
                    <a:pt x="3244" y="20852"/>
                    <a:pt x="5353" y="21648"/>
                  </a:cubicBezTo>
                  <a:cubicBezTo>
                    <a:pt x="6688" y="22135"/>
                    <a:pt x="8108" y="22324"/>
                    <a:pt x="9532" y="22324"/>
                  </a:cubicBezTo>
                  <a:cubicBezTo>
                    <a:pt x="10379" y="22324"/>
                    <a:pt x="11227" y="22257"/>
                    <a:pt x="12058" y="22146"/>
                  </a:cubicBezTo>
                  <a:cubicBezTo>
                    <a:pt x="14605" y="21788"/>
                    <a:pt x="17291" y="20932"/>
                    <a:pt x="18823" y="18863"/>
                  </a:cubicBezTo>
                  <a:cubicBezTo>
                    <a:pt x="19957" y="17311"/>
                    <a:pt x="20295" y="15301"/>
                    <a:pt x="20235" y="13371"/>
                  </a:cubicBezTo>
                  <a:cubicBezTo>
                    <a:pt x="20156" y="11442"/>
                    <a:pt x="19718" y="9551"/>
                    <a:pt x="19440" y="7641"/>
                  </a:cubicBezTo>
                  <a:cubicBezTo>
                    <a:pt x="19420" y="7462"/>
                    <a:pt x="19400" y="7303"/>
                    <a:pt x="19380" y="7164"/>
                  </a:cubicBezTo>
                  <a:cubicBezTo>
                    <a:pt x="19121" y="5413"/>
                    <a:pt x="18345" y="3841"/>
                    <a:pt x="17171" y="2628"/>
                  </a:cubicBezTo>
                  <a:cubicBezTo>
                    <a:pt x="15858" y="1215"/>
                    <a:pt x="14028" y="300"/>
                    <a:pt x="11998" y="101"/>
                  </a:cubicBezTo>
                  <a:cubicBezTo>
                    <a:pt x="11352" y="36"/>
                    <a:pt x="10653" y="1"/>
                    <a:pt x="989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Google Shape;3474;p51">
              <a:extLst>
                <a:ext uri="{FF2B5EF4-FFF2-40B4-BE49-F238E27FC236}">
                  <a16:creationId xmlns:a16="http://schemas.microsoft.com/office/drawing/2014/main" id="{EF427830-6193-3433-3C96-94F2CCC0E021}"/>
                </a:ext>
              </a:extLst>
            </p:cNvPr>
            <p:cNvSpPr/>
            <p:nvPr/>
          </p:nvSpPr>
          <p:spPr>
            <a:xfrm>
              <a:off x="2382360" y="1914882"/>
              <a:ext cx="64676" cy="94909"/>
            </a:xfrm>
            <a:custGeom>
              <a:avLst/>
              <a:gdLst/>
              <a:ahLst/>
              <a:cxnLst/>
              <a:rect l="l" t="t" r="r" b="b"/>
              <a:pathLst>
                <a:path w="2428" h="3563" extrusionOk="0">
                  <a:moveTo>
                    <a:pt x="816" y="1"/>
                  </a:moveTo>
                  <a:lnTo>
                    <a:pt x="0" y="3562"/>
                  </a:lnTo>
                  <a:lnTo>
                    <a:pt x="2428" y="334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FBB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Google Shape;3475;p51">
              <a:extLst>
                <a:ext uri="{FF2B5EF4-FFF2-40B4-BE49-F238E27FC236}">
                  <a16:creationId xmlns:a16="http://schemas.microsoft.com/office/drawing/2014/main" id="{82A4ED07-D1F1-4EA2-A601-54E2943CD461}"/>
                </a:ext>
              </a:extLst>
            </p:cNvPr>
            <p:cNvSpPr/>
            <p:nvPr/>
          </p:nvSpPr>
          <p:spPr>
            <a:xfrm>
              <a:off x="2327141" y="2005237"/>
              <a:ext cx="182866" cy="92805"/>
            </a:xfrm>
            <a:custGeom>
              <a:avLst/>
              <a:gdLst/>
              <a:ahLst/>
              <a:cxnLst/>
              <a:rect l="l" t="t" r="r" b="b"/>
              <a:pathLst>
                <a:path w="6865" h="3484" extrusionOk="0">
                  <a:moveTo>
                    <a:pt x="6602" y="0"/>
                  </a:moveTo>
                  <a:cubicBezTo>
                    <a:pt x="6516" y="0"/>
                    <a:pt x="6435" y="46"/>
                    <a:pt x="6411" y="150"/>
                  </a:cubicBezTo>
                  <a:cubicBezTo>
                    <a:pt x="6252" y="727"/>
                    <a:pt x="6092" y="1344"/>
                    <a:pt x="5774" y="1841"/>
                  </a:cubicBezTo>
                  <a:cubicBezTo>
                    <a:pt x="5496" y="2279"/>
                    <a:pt x="5058" y="2597"/>
                    <a:pt x="4600" y="2816"/>
                  </a:cubicBezTo>
                  <a:cubicBezTo>
                    <a:pt x="4223" y="2975"/>
                    <a:pt x="3831" y="3050"/>
                    <a:pt x="3442" y="3050"/>
                  </a:cubicBezTo>
                  <a:cubicBezTo>
                    <a:pt x="2806" y="3050"/>
                    <a:pt x="2179" y="2849"/>
                    <a:pt x="1636" y="2478"/>
                  </a:cubicBezTo>
                  <a:cubicBezTo>
                    <a:pt x="1138" y="2140"/>
                    <a:pt x="740" y="1682"/>
                    <a:pt x="462" y="1145"/>
                  </a:cubicBezTo>
                  <a:cubicBezTo>
                    <a:pt x="425" y="1072"/>
                    <a:pt x="365" y="1042"/>
                    <a:pt x="301" y="1042"/>
                  </a:cubicBezTo>
                  <a:cubicBezTo>
                    <a:pt x="158" y="1042"/>
                    <a:pt x="1" y="1198"/>
                    <a:pt x="84" y="1364"/>
                  </a:cubicBezTo>
                  <a:cubicBezTo>
                    <a:pt x="641" y="2399"/>
                    <a:pt x="1636" y="3214"/>
                    <a:pt x="2790" y="3433"/>
                  </a:cubicBezTo>
                  <a:cubicBezTo>
                    <a:pt x="2981" y="3467"/>
                    <a:pt x="3177" y="3483"/>
                    <a:pt x="3373" y="3483"/>
                  </a:cubicBezTo>
                  <a:cubicBezTo>
                    <a:pt x="4339" y="3483"/>
                    <a:pt x="5322" y="3083"/>
                    <a:pt x="5933" y="2339"/>
                  </a:cubicBezTo>
                  <a:cubicBezTo>
                    <a:pt x="6431" y="1742"/>
                    <a:pt x="6630" y="1006"/>
                    <a:pt x="6829" y="270"/>
                  </a:cubicBezTo>
                  <a:cubicBezTo>
                    <a:pt x="6864" y="103"/>
                    <a:pt x="6729" y="0"/>
                    <a:pt x="6602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4" name="Google Shape;3476;p51">
              <a:extLst>
                <a:ext uri="{FF2B5EF4-FFF2-40B4-BE49-F238E27FC236}">
                  <a16:creationId xmlns:a16="http://schemas.microsoft.com/office/drawing/2014/main" id="{6BBBEE32-15F3-DC77-30F4-C562316FE99B}"/>
                </a:ext>
              </a:extLst>
            </p:cNvPr>
            <p:cNvSpPr/>
            <p:nvPr/>
          </p:nvSpPr>
          <p:spPr>
            <a:xfrm>
              <a:off x="2194220" y="1998071"/>
              <a:ext cx="126155" cy="124104"/>
            </a:xfrm>
            <a:custGeom>
              <a:avLst/>
              <a:gdLst/>
              <a:ahLst/>
              <a:cxnLst/>
              <a:rect l="l" t="t" r="r" b="b"/>
              <a:pathLst>
                <a:path w="4736" h="4659" extrusionOk="0">
                  <a:moveTo>
                    <a:pt x="2374" y="0"/>
                  </a:moveTo>
                  <a:cubicBezTo>
                    <a:pt x="1114" y="0"/>
                    <a:pt x="79" y="1001"/>
                    <a:pt x="40" y="2250"/>
                  </a:cubicBezTo>
                  <a:cubicBezTo>
                    <a:pt x="0" y="3543"/>
                    <a:pt x="1015" y="4617"/>
                    <a:pt x="2308" y="4657"/>
                  </a:cubicBezTo>
                  <a:cubicBezTo>
                    <a:pt x="2332" y="4658"/>
                    <a:pt x="2356" y="4658"/>
                    <a:pt x="2381" y="4658"/>
                  </a:cubicBezTo>
                  <a:cubicBezTo>
                    <a:pt x="3622" y="4658"/>
                    <a:pt x="4657" y="3658"/>
                    <a:pt x="4696" y="2409"/>
                  </a:cubicBezTo>
                  <a:cubicBezTo>
                    <a:pt x="4736" y="1116"/>
                    <a:pt x="3721" y="41"/>
                    <a:pt x="2447" y="1"/>
                  </a:cubicBezTo>
                  <a:cubicBezTo>
                    <a:pt x="2423" y="1"/>
                    <a:pt x="2398" y="0"/>
                    <a:pt x="2374" y="0"/>
                  </a:cubicBezTo>
                  <a:close/>
                </a:path>
              </a:pathLst>
            </a:custGeom>
            <a:solidFill>
              <a:srgbClr val="FFBB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Google Shape;3477;p51">
              <a:extLst>
                <a:ext uri="{FF2B5EF4-FFF2-40B4-BE49-F238E27FC236}">
                  <a16:creationId xmlns:a16="http://schemas.microsoft.com/office/drawing/2014/main" id="{2FCE698D-14F1-F0BC-7270-DA9C2FE12AB9}"/>
                </a:ext>
              </a:extLst>
            </p:cNvPr>
            <p:cNvSpPr/>
            <p:nvPr/>
          </p:nvSpPr>
          <p:spPr>
            <a:xfrm>
              <a:off x="2524924" y="1974204"/>
              <a:ext cx="126155" cy="124104"/>
            </a:xfrm>
            <a:custGeom>
              <a:avLst/>
              <a:gdLst/>
              <a:ahLst/>
              <a:cxnLst/>
              <a:rect l="l" t="t" r="r" b="b"/>
              <a:pathLst>
                <a:path w="4736" h="4659" extrusionOk="0">
                  <a:moveTo>
                    <a:pt x="2374" y="1"/>
                  </a:moveTo>
                  <a:cubicBezTo>
                    <a:pt x="1114" y="1"/>
                    <a:pt x="79" y="1001"/>
                    <a:pt x="40" y="2250"/>
                  </a:cubicBezTo>
                  <a:cubicBezTo>
                    <a:pt x="0" y="3544"/>
                    <a:pt x="1015" y="4618"/>
                    <a:pt x="2308" y="4658"/>
                  </a:cubicBezTo>
                  <a:cubicBezTo>
                    <a:pt x="2333" y="4659"/>
                    <a:pt x="2357" y="4659"/>
                    <a:pt x="2381" y="4659"/>
                  </a:cubicBezTo>
                  <a:cubicBezTo>
                    <a:pt x="3622" y="4659"/>
                    <a:pt x="4657" y="3658"/>
                    <a:pt x="4696" y="2390"/>
                  </a:cubicBezTo>
                  <a:cubicBezTo>
                    <a:pt x="4736" y="1116"/>
                    <a:pt x="3721" y="42"/>
                    <a:pt x="2448" y="2"/>
                  </a:cubicBezTo>
                  <a:cubicBezTo>
                    <a:pt x="2423" y="1"/>
                    <a:pt x="2399" y="1"/>
                    <a:pt x="2374" y="1"/>
                  </a:cubicBezTo>
                  <a:close/>
                </a:path>
              </a:pathLst>
            </a:custGeom>
            <a:solidFill>
              <a:srgbClr val="FFBB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Google Shape;3478;p51">
              <a:extLst>
                <a:ext uri="{FF2B5EF4-FFF2-40B4-BE49-F238E27FC236}">
                  <a16:creationId xmlns:a16="http://schemas.microsoft.com/office/drawing/2014/main" id="{6FD529CB-1C9E-DB73-AA03-C93A053A6A48}"/>
                </a:ext>
              </a:extLst>
            </p:cNvPr>
            <p:cNvSpPr/>
            <p:nvPr/>
          </p:nvSpPr>
          <p:spPr>
            <a:xfrm>
              <a:off x="2198455" y="1864244"/>
              <a:ext cx="148424" cy="158546"/>
            </a:xfrm>
            <a:custGeom>
              <a:avLst/>
              <a:gdLst/>
              <a:ahLst/>
              <a:cxnLst/>
              <a:rect l="l" t="t" r="r" b="b"/>
              <a:pathLst>
                <a:path w="5572" h="5952" extrusionOk="0">
                  <a:moveTo>
                    <a:pt x="2715" y="1"/>
                  </a:moveTo>
                  <a:cubicBezTo>
                    <a:pt x="2639" y="1"/>
                    <a:pt x="2564" y="4"/>
                    <a:pt x="2487" y="12"/>
                  </a:cubicBezTo>
                  <a:cubicBezTo>
                    <a:pt x="1055" y="171"/>
                    <a:pt x="0" y="1603"/>
                    <a:pt x="179" y="3235"/>
                  </a:cubicBezTo>
                  <a:cubicBezTo>
                    <a:pt x="330" y="4781"/>
                    <a:pt x="1517" y="5952"/>
                    <a:pt x="2860" y="5952"/>
                  </a:cubicBezTo>
                  <a:cubicBezTo>
                    <a:pt x="2934" y="5952"/>
                    <a:pt x="3009" y="5948"/>
                    <a:pt x="3084" y="5941"/>
                  </a:cubicBezTo>
                  <a:cubicBezTo>
                    <a:pt x="4537" y="5781"/>
                    <a:pt x="5571" y="4349"/>
                    <a:pt x="5412" y="2717"/>
                  </a:cubicBezTo>
                  <a:cubicBezTo>
                    <a:pt x="5261" y="1172"/>
                    <a:pt x="4074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Google Shape;3479;p51">
              <a:extLst>
                <a:ext uri="{FF2B5EF4-FFF2-40B4-BE49-F238E27FC236}">
                  <a16:creationId xmlns:a16="http://schemas.microsoft.com/office/drawing/2014/main" id="{352F7E48-613C-8186-079C-54919FDF083F}"/>
                </a:ext>
              </a:extLst>
            </p:cNvPr>
            <p:cNvSpPr/>
            <p:nvPr/>
          </p:nvSpPr>
          <p:spPr>
            <a:xfrm>
              <a:off x="2224959" y="1892400"/>
              <a:ext cx="95948" cy="102235"/>
            </a:xfrm>
            <a:custGeom>
              <a:avLst/>
              <a:gdLst/>
              <a:ahLst/>
              <a:cxnLst/>
              <a:rect l="l" t="t" r="r" b="b"/>
              <a:pathLst>
                <a:path w="3602" h="3838" extrusionOk="0">
                  <a:moveTo>
                    <a:pt x="1773" y="0"/>
                  </a:moveTo>
                  <a:cubicBezTo>
                    <a:pt x="1720" y="0"/>
                    <a:pt x="1666" y="3"/>
                    <a:pt x="1612" y="9"/>
                  </a:cubicBezTo>
                  <a:cubicBezTo>
                    <a:pt x="657" y="89"/>
                    <a:pt x="0" y="1024"/>
                    <a:pt x="100" y="2098"/>
                  </a:cubicBezTo>
                  <a:cubicBezTo>
                    <a:pt x="193" y="3092"/>
                    <a:pt x="958" y="3838"/>
                    <a:pt x="1828" y="3838"/>
                  </a:cubicBezTo>
                  <a:cubicBezTo>
                    <a:pt x="1882" y="3838"/>
                    <a:pt x="1936" y="3835"/>
                    <a:pt x="1990" y="3829"/>
                  </a:cubicBezTo>
                  <a:cubicBezTo>
                    <a:pt x="2925" y="3750"/>
                    <a:pt x="3601" y="2814"/>
                    <a:pt x="3502" y="1740"/>
                  </a:cubicBezTo>
                  <a:cubicBezTo>
                    <a:pt x="3389" y="747"/>
                    <a:pt x="2641" y="0"/>
                    <a:pt x="1773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Google Shape;3480;p51">
              <a:extLst>
                <a:ext uri="{FF2B5EF4-FFF2-40B4-BE49-F238E27FC236}">
                  <a16:creationId xmlns:a16="http://schemas.microsoft.com/office/drawing/2014/main" id="{4369756F-9BB7-A903-6DC0-5A35A0F0B2F5}"/>
                </a:ext>
              </a:extLst>
            </p:cNvPr>
            <p:cNvSpPr/>
            <p:nvPr/>
          </p:nvSpPr>
          <p:spPr>
            <a:xfrm>
              <a:off x="2481452" y="1852577"/>
              <a:ext cx="148424" cy="158120"/>
            </a:xfrm>
            <a:custGeom>
              <a:avLst/>
              <a:gdLst/>
              <a:ahLst/>
              <a:cxnLst/>
              <a:rect l="l" t="t" r="r" b="b"/>
              <a:pathLst>
                <a:path w="5572" h="5936" extrusionOk="0">
                  <a:moveTo>
                    <a:pt x="2712" y="1"/>
                  </a:moveTo>
                  <a:cubicBezTo>
                    <a:pt x="2638" y="1"/>
                    <a:pt x="2563" y="5"/>
                    <a:pt x="2488" y="12"/>
                  </a:cubicBezTo>
                  <a:cubicBezTo>
                    <a:pt x="1036" y="171"/>
                    <a:pt x="1" y="1604"/>
                    <a:pt x="160" y="3235"/>
                  </a:cubicBezTo>
                  <a:cubicBezTo>
                    <a:pt x="310" y="4770"/>
                    <a:pt x="1481" y="5935"/>
                    <a:pt x="2829" y="5935"/>
                  </a:cubicBezTo>
                  <a:cubicBezTo>
                    <a:pt x="2913" y="5935"/>
                    <a:pt x="2999" y="5930"/>
                    <a:pt x="3085" y="5921"/>
                  </a:cubicBezTo>
                  <a:cubicBezTo>
                    <a:pt x="4517" y="5782"/>
                    <a:pt x="5572" y="4349"/>
                    <a:pt x="5393" y="2718"/>
                  </a:cubicBezTo>
                  <a:cubicBezTo>
                    <a:pt x="5242" y="1172"/>
                    <a:pt x="4055" y="1"/>
                    <a:pt x="2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Google Shape;3481;p51">
              <a:extLst>
                <a:ext uri="{FF2B5EF4-FFF2-40B4-BE49-F238E27FC236}">
                  <a16:creationId xmlns:a16="http://schemas.microsoft.com/office/drawing/2014/main" id="{BE238AD9-6861-71B2-87D7-0981905C2118}"/>
                </a:ext>
              </a:extLst>
            </p:cNvPr>
            <p:cNvSpPr/>
            <p:nvPr/>
          </p:nvSpPr>
          <p:spPr>
            <a:xfrm>
              <a:off x="2507423" y="1880280"/>
              <a:ext cx="95975" cy="102714"/>
            </a:xfrm>
            <a:custGeom>
              <a:avLst/>
              <a:gdLst/>
              <a:ahLst/>
              <a:cxnLst/>
              <a:rect l="l" t="t" r="r" b="b"/>
              <a:pathLst>
                <a:path w="3603" h="3856" extrusionOk="0">
                  <a:moveTo>
                    <a:pt x="1744" y="1"/>
                  </a:moveTo>
                  <a:cubicBezTo>
                    <a:pt x="1701" y="1"/>
                    <a:pt x="1657" y="3"/>
                    <a:pt x="1612" y="6"/>
                  </a:cubicBezTo>
                  <a:cubicBezTo>
                    <a:pt x="677" y="106"/>
                    <a:pt x="1" y="1041"/>
                    <a:pt x="100" y="2096"/>
                  </a:cubicBezTo>
                  <a:cubicBezTo>
                    <a:pt x="213" y="3108"/>
                    <a:pt x="961" y="3855"/>
                    <a:pt x="1829" y="3855"/>
                  </a:cubicBezTo>
                  <a:cubicBezTo>
                    <a:pt x="1883" y="3855"/>
                    <a:pt x="1936" y="3852"/>
                    <a:pt x="1991" y="3846"/>
                  </a:cubicBezTo>
                  <a:cubicBezTo>
                    <a:pt x="2926" y="3747"/>
                    <a:pt x="3602" y="2812"/>
                    <a:pt x="3503" y="1757"/>
                  </a:cubicBezTo>
                  <a:cubicBezTo>
                    <a:pt x="3408" y="753"/>
                    <a:pt x="2627" y="1"/>
                    <a:pt x="1744" y="1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Google Shape;3629;p51">
              <a:extLst>
                <a:ext uri="{FF2B5EF4-FFF2-40B4-BE49-F238E27FC236}">
                  <a16:creationId xmlns:a16="http://schemas.microsoft.com/office/drawing/2014/main" id="{7754C550-91BD-840E-004A-556FB6192B15}"/>
                </a:ext>
              </a:extLst>
            </p:cNvPr>
            <p:cNvSpPr/>
            <p:nvPr/>
          </p:nvSpPr>
          <p:spPr>
            <a:xfrm>
              <a:off x="1968520" y="1378217"/>
              <a:ext cx="864893" cy="589301"/>
            </a:xfrm>
            <a:custGeom>
              <a:avLst/>
              <a:gdLst/>
              <a:ahLst/>
              <a:cxnLst/>
              <a:rect l="l" t="t" r="r" b="b"/>
              <a:pathLst>
                <a:path w="32469" h="22123" extrusionOk="0">
                  <a:moveTo>
                    <a:pt x="15314" y="0"/>
                  </a:moveTo>
                  <a:cubicBezTo>
                    <a:pt x="15237" y="0"/>
                    <a:pt x="15159" y="4"/>
                    <a:pt x="15079" y="13"/>
                  </a:cubicBezTo>
                  <a:cubicBezTo>
                    <a:pt x="13149" y="232"/>
                    <a:pt x="12870" y="2579"/>
                    <a:pt x="12870" y="2579"/>
                  </a:cubicBezTo>
                  <a:cubicBezTo>
                    <a:pt x="12685" y="1567"/>
                    <a:pt x="11655" y="812"/>
                    <a:pt x="10619" y="812"/>
                  </a:cubicBezTo>
                  <a:cubicBezTo>
                    <a:pt x="10433" y="812"/>
                    <a:pt x="10246" y="837"/>
                    <a:pt x="10065" y="888"/>
                  </a:cubicBezTo>
                  <a:cubicBezTo>
                    <a:pt x="8871" y="1226"/>
                    <a:pt x="8155" y="2659"/>
                    <a:pt x="8632" y="3773"/>
                  </a:cubicBezTo>
                  <a:cubicBezTo>
                    <a:pt x="7991" y="3386"/>
                    <a:pt x="7239" y="2987"/>
                    <a:pt x="6525" y="2987"/>
                  </a:cubicBezTo>
                  <a:cubicBezTo>
                    <a:pt x="6286" y="2987"/>
                    <a:pt x="6052" y="3032"/>
                    <a:pt x="5827" y="3136"/>
                  </a:cubicBezTo>
                  <a:cubicBezTo>
                    <a:pt x="5250" y="3415"/>
                    <a:pt x="4912" y="4032"/>
                    <a:pt x="4872" y="4649"/>
                  </a:cubicBezTo>
                  <a:cubicBezTo>
                    <a:pt x="4832" y="5265"/>
                    <a:pt x="5091" y="5862"/>
                    <a:pt x="5449" y="6360"/>
                  </a:cubicBezTo>
                  <a:cubicBezTo>
                    <a:pt x="5006" y="6262"/>
                    <a:pt x="4520" y="6177"/>
                    <a:pt x="4053" y="6177"/>
                  </a:cubicBezTo>
                  <a:cubicBezTo>
                    <a:pt x="3472" y="6177"/>
                    <a:pt x="2922" y="6309"/>
                    <a:pt x="2524" y="6718"/>
                  </a:cubicBezTo>
                  <a:cubicBezTo>
                    <a:pt x="2126" y="7116"/>
                    <a:pt x="2007" y="7752"/>
                    <a:pt x="2166" y="8309"/>
                  </a:cubicBezTo>
                  <a:cubicBezTo>
                    <a:pt x="2325" y="8847"/>
                    <a:pt x="2703" y="9324"/>
                    <a:pt x="3181" y="9662"/>
                  </a:cubicBezTo>
                  <a:cubicBezTo>
                    <a:pt x="3130" y="9660"/>
                    <a:pt x="3080" y="9658"/>
                    <a:pt x="3029" y="9658"/>
                  </a:cubicBezTo>
                  <a:cubicBezTo>
                    <a:pt x="2041" y="9658"/>
                    <a:pt x="1034" y="10206"/>
                    <a:pt x="694" y="11115"/>
                  </a:cubicBezTo>
                  <a:cubicBezTo>
                    <a:pt x="356" y="12050"/>
                    <a:pt x="1012" y="13284"/>
                    <a:pt x="2027" y="13363"/>
                  </a:cubicBezTo>
                  <a:cubicBezTo>
                    <a:pt x="1997" y="13361"/>
                    <a:pt x="1966" y="13361"/>
                    <a:pt x="1936" y="13361"/>
                  </a:cubicBezTo>
                  <a:cubicBezTo>
                    <a:pt x="917" y="13361"/>
                    <a:pt x="0" y="14327"/>
                    <a:pt x="97" y="15313"/>
                  </a:cubicBezTo>
                  <a:cubicBezTo>
                    <a:pt x="183" y="16196"/>
                    <a:pt x="1070" y="16914"/>
                    <a:pt x="1980" y="16914"/>
                  </a:cubicBezTo>
                  <a:cubicBezTo>
                    <a:pt x="2115" y="16914"/>
                    <a:pt x="2251" y="16898"/>
                    <a:pt x="2385" y="16865"/>
                  </a:cubicBezTo>
                  <a:lnTo>
                    <a:pt x="2385" y="16865"/>
                  </a:lnTo>
                  <a:cubicBezTo>
                    <a:pt x="2385" y="16865"/>
                    <a:pt x="415" y="18377"/>
                    <a:pt x="1510" y="19790"/>
                  </a:cubicBezTo>
                  <a:cubicBezTo>
                    <a:pt x="1874" y="20260"/>
                    <a:pt x="2316" y="20417"/>
                    <a:pt x="2744" y="20417"/>
                  </a:cubicBezTo>
                  <a:cubicBezTo>
                    <a:pt x="3599" y="20417"/>
                    <a:pt x="4394" y="19790"/>
                    <a:pt x="4394" y="19790"/>
                  </a:cubicBezTo>
                  <a:lnTo>
                    <a:pt x="4394" y="19790"/>
                  </a:lnTo>
                  <a:cubicBezTo>
                    <a:pt x="4394" y="19790"/>
                    <a:pt x="4076" y="20645"/>
                    <a:pt x="4852" y="20884"/>
                  </a:cubicBezTo>
                  <a:cubicBezTo>
                    <a:pt x="4973" y="20925"/>
                    <a:pt x="5082" y="20943"/>
                    <a:pt x="5180" y="20943"/>
                  </a:cubicBezTo>
                  <a:cubicBezTo>
                    <a:pt x="5690" y="20943"/>
                    <a:pt x="5887" y="20466"/>
                    <a:pt x="5887" y="20466"/>
                  </a:cubicBezTo>
                  <a:lnTo>
                    <a:pt x="5887" y="20466"/>
                  </a:lnTo>
                  <a:cubicBezTo>
                    <a:pt x="5887" y="20466"/>
                    <a:pt x="5747" y="22018"/>
                    <a:pt x="6702" y="22117"/>
                  </a:cubicBezTo>
                  <a:cubicBezTo>
                    <a:pt x="6735" y="22121"/>
                    <a:pt x="6767" y="22122"/>
                    <a:pt x="6799" y="22122"/>
                  </a:cubicBezTo>
                  <a:cubicBezTo>
                    <a:pt x="7707" y="22122"/>
                    <a:pt x="8116" y="20774"/>
                    <a:pt x="7578" y="19909"/>
                  </a:cubicBezTo>
                  <a:cubicBezTo>
                    <a:pt x="7578" y="19909"/>
                    <a:pt x="8811" y="19849"/>
                    <a:pt x="9050" y="18815"/>
                  </a:cubicBezTo>
                  <a:cubicBezTo>
                    <a:pt x="9289" y="17800"/>
                    <a:pt x="7837" y="17502"/>
                    <a:pt x="7837" y="17502"/>
                  </a:cubicBezTo>
                  <a:lnTo>
                    <a:pt x="7837" y="17502"/>
                  </a:lnTo>
                  <a:cubicBezTo>
                    <a:pt x="7837" y="17502"/>
                    <a:pt x="7865" y="17503"/>
                    <a:pt x="7916" y="17503"/>
                  </a:cubicBezTo>
                  <a:cubicBezTo>
                    <a:pt x="8231" y="17503"/>
                    <a:pt x="9395" y="17444"/>
                    <a:pt x="9687" y="16586"/>
                  </a:cubicBezTo>
                  <a:cubicBezTo>
                    <a:pt x="10025" y="15592"/>
                    <a:pt x="8752" y="14915"/>
                    <a:pt x="8752" y="14915"/>
                  </a:cubicBezTo>
                  <a:lnTo>
                    <a:pt x="8752" y="14915"/>
                  </a:lnTo>
                  <a:cubicBezTo>
                    <a:pt x="8752" y="14915"/>
                    <a:pt x="9367" y="15130"/>
                    <a:pt x="9996" y="15130"/>
                  </a:cubicBezTo>
                  <a:cubicBezTo>
                    <a:pt x="10397" y="15130"/>
                    <a:pt x="10804" y="15043"/>
                    <a:pt x="11060" y="14756"/>
                  </a:cubicBezTo>
                  <a:cubicBezTo>
                    <a:pt x="11856" y="13862"/>
                    <a:pt x="10966" y="13034"/>
                    <a:pt x="10614" y="12761"/>
                  </a:cubicBezTo>
                  <a:lnTo>
                    <a:pt x="10614" y="12761"/>
                  </a:lnTo>
                  <a:cubicBezTo>
                    <a:pt x="10838" y="12912"/>
                    <a:pt x="11326" y="13188"/>
                    <a:pt x="11873" y="13188"/>
                  </a:cubicBezTo>
                  <a:cubicBezTo>
                    <a:pt x="12094" y="13188"/>
                    <a:pt x="12325" y="13143"/>
                    <a:pt x="12552" y="13025"/>
                  </a:cubicBezTo>
                  <a:cubicBezTo>
                    <a:pt x="13567" y="12508"/>
                    <a:pt x="13427" y="11195"/>
                    <a:pt x="13427" y="11194"/>
                  </a:cubicBezTo>
                  <a:lnTo>
                    <a:pt x="13427" y="11194"/>
                  </a:lnTo>
                  <a:cubicBezTo>
                    <a:pt x="13427" y="11195"/>
                    <a:pt x="13745" y="12671"/>
                    <a:pt x="14961" y="12671"/>
                  </a:cubicBezTo>
                  <a:cubicBezTo>
                    <a:pt x="14999" y="12671"/>
                    <a:pt x="15038" y="12670"/>
                    <a:pt x="15079" y="12667"/>
                  </a:cubicBezTo>
                  <a:cubicBezTo>
                    <a:pt x="16372" y="12567"/>
                    <a:pt x="16332" y="11056"/>
                    <a:pt x="16332" y="11055"/>
                  </a:cubicBezTo>
                  <a:lnTo>
                    <a:pt x="16332" y="11055"/>
                  </a:lnTo>
                  <a:cubicBezTo>
                    <a:pt x="16332" y="11056"/>
                    <a:pt x="16432" y="12607"/>
                    <a:pt x="17665" y="12707"/>
                  </a:cubicBezTo>
                  <a:cubicBezTo>
                    <a:pt x="17695" y="12708"/>
                    <a:pt x="17724" y="12709"/>
                    <a:pt x="17752" y="12709"/>
                  </a:cubicBezTo>
                  <a:cubicBezTo>
                    <a:pt x="18920" y="12709"/>
                    <a:pt x="19356" y="11155"/>
                    <a:pt x="19356" y="11155"/>
                  </a:cubicBezTo>
                  <a:lnTo>
                    <a:pt x="19356" y="11155"/>
                  </a:lnTo>
                  <a:cubicBezTo>
                    <a:pt x="19356" y="11155"/>
                    <a:pt x="19058" y="12329"/>
                    <a:pt x="20093" y="12667"/>
                  </a:cubicBezTo>
                  <a:cubicBezTo>
                    <a:pt x="20214" y="12706"/>
                    <a:pt x="20330" y="12724"/>
                    <a:pt x="20440" y="12724"/>
                  </a:cubicBezTo>
                  <a:cubicBezTo>
                    <a:pt x="20939" y="12724"/>
                    <a:pt x="21322" y="12367"/>
                    <a:pt x="21550" y="12082"/>
                  </a:cubicBezTo>
                  <a:lnTo>
                    <a:pt x="21550" y="12082"/>
                  </a:lnTo>
                  <a:cubicBezTo>
                    <a:pt x="21239" y="12591"/>
                    <a:pt x="20795" y="13514"/>
                    <a:pt x="21386" y="13880"/>
                  </a:cubicBezTo>
                  <a:cubicBezTo>
                    <a:pt x="21612" y="14021"/>
                    <a:pt x="21884" y="14072"/>
                    <a:pt x="22159" y="14072"/>
                  </a:cubicBezTo>
                  <a:cubicBezTo>
                    <a:pt x="22902" y="14072"/>
                    <a:pt x="23674" y="13701"/>
                    <a:pt x="23674" y="13701"/>
                  </a:cubicBezTo>
                  <a:lnTo>
                    <a:pt x="23674" y="13701"/>
                  </a:lnTo>
                  <a:cubicBezTo>
                    <a:pt x="23674" y="13701"/>
                    <a:pt x="22540" y="14557"/>
                    <a:pt x="23017" y="15492"/>
                  </a:cubicBezTo>
                  <a:cubicBezTo>
                    <a:pt x="23321" y="16063"/>
                    <a:pt x="23995" y="16174"/>
                    <a:pt x="24475" y="16174"/>
                  </a:cubicBezTo>
                  <a:cubicBezTo>
                    <a:pt x="24780" y="16174"/>
                    <a:pt x="25007" y="16129"/>
                    <a:pt x="25007" y="16129"/>
                  </a:cubicBezTo>
                  <a:lnTo>
                    <a:pt x="25007" y="16129"/>
                  </a:lnTo>
                  <a:cubicBezTo>
                    <a:pt x="25007" y="16129"/>
                    <a:pt x="23614" y="16646"/>
                    <a:pt x="23992" y="17621"/>
                  </a:cubicBezTo>
                  <a:cubicBezTo>
                    <a:pt x="24312" y="18404"/>
                    <a:pt x="25184" y="18481"/>
                    <a:pt x="25514" y="18481"/>
                  </a:cubicBezTo>
                  <a:cubicBezTo>
                    <a:pt x="25595" y="18481"/>
                    <a:pt x="25644" y="18476"/>
                    <a:pt x="25644" y="18476"/>
                  </a:cubicBezTo>
                  <a:lnTo>
                    <a:pt x="25644" y="18476"/>
                  </a:lnTo>
                  <a:cubicBezTo>
                    <a:pt x="25260" y="19372"/>
                    <a:pt x="25800" y="20554"/>
                    <a:pt x="26616" y="20554"/>
                  </a:cubicBezTo>
                  <a:cubicBezTo>
                    <a:pt x="26688" y="20554"/>
                    <a:pt x="26762" y="20545"/>
                    <a:pt x="26837" y="20526"/>
                  </a:cubicBezTo>
                  <a:cubicBezTo>
                    <a:pt x="27772" y="20287"/>
                    <a:pt x="27395" y="18775"/>
                    <a:pt x="27395" y="18775"/>
                  </a:cubicBezTo>
                  <a:lnTo>
                    <a:pt x="27395" y="18775"/>
                  </a:lnTo>
                  <a:cubicBezTo>
                    <a:pt x="27395" y="18775"/>
                    <a:pt x="27615" y="19155"/>
                    <a:pt x="28066" y="19155"/>
                  </a:cubicBezTo>
                  <a:cubicBezTo>
                    <a:pt x="28190" y="19155"/>
                    <a:pt x="28330" y="19126"/>
                    <a:pt x="28489" y="19053"/>
                  </a:cubicBezTo>
                  <a:cubicBezTo>
                    <a:pt x="29205" y="18695"/>
                    <a:pt x="28748" y="17880"/>
                    <a:pt x="28747" y="17880"/>
                  </a:cubicBezTo>
                  <a:lnTo>
                    <a:pt x="28747" y="17880"/>
                  </a:lnTo>
                  <a:cubicBezTo>
                    <a:pt x="28748" y="17880"/>
                    <a:pt x="29456" y="18279"/>
                    <a:pt x="30211" y="18279"/>
                  </a:cubicBezTo>
                  <a:cubicBezTo>
                    <a:pt x="30727" y="18279"/>
                    <a:pt x="31265" y="18092"/>
                    <a:pt x="31613" y="17462"/>
                  </a:cubicBezTo>
                  <a:cubicBezTo>
                    <a:pt x="32468" y="15910"/>
                    <a:pt x="30299" y="14696"/>
                    <a:pt x="30299" y="14696"/>
                  </a:cubicBezTo>
                  <a:lnTo>
                    <a:pt x="30299" y="14696"/>
                  </a:lnTo>
                  <a:cubicBezTo>
                    <a:pt x="30351" y="14701"/>
                    <a:pt x="30403" y="14703"/>
                    <a:pt x="30455" y="14703"/>
                  </a:cubicBezTo>
                  <a:cubicBezTo>
                    <a:pt x="31451" y="14703"/>
                    <a:pt x="32366" y="13810"/>
                    <a:pt x="32309" y="12826"/>
                  </a:cubicBezTo>
                  <a:cubicBezTo>
                    <a:pt x="32256" y="11921"/>
                    <a:pt x="31349" y="11159"/>
                    <a:pt x="30434" y="11159"/>
                  </a:cubicBezTo>
                  <a:cubicBezTo>
                    <a:pt x="30322" y="11159"/>
                    <a:pt x="30211" y="11171"/>
                    <a:pt x="30100" y="11194"/>
                  </a:cubicBezTo>
                  <a:cubicBezTo>
                    <a:pt x="31095" y="10956"/>
                    <a:pt x="31553" y="9643"/>
                    <a:pt x="31055" y="8767"/>
                  </a:cubicBezTo>
                  <a:cubicBezTo>
                    <a:pt x="30642" y="8040"/>
                    <a:pt x="29763" y="7642"/>
                    <a:pt x="28907" y="7642"/>
                  </a:cubicBezTo>
                  <a:cubicBezTo>
                    <a:pt x="28732" y="7642"/>
                    <a:pt x="28558" y="7659"/>
                    <a:pt x="28389" y="7693"/>
                  </a:cubicBezTo>
                  <a:cubicBezTo>
                    <a:pt x="28787" y="7295"/>
                    <a:pt x="29106" y="6777"/>
                    <a:pt x="29165" y="6200"/>
                  </a:cubicBezTo>
                  <a:cubicBezTo>
                    <a:pt x="29225" y="5643"/>
                    <a:pt x="29026" y="5047"/>
                    <a:pt x="28568" y="4688"/>
                  </a:cubicBezTo>
                  <a:cubicBezTo>
                    <a:pt x="28240" y="4440"/>
                    <a:pt x="27855" y="4347"/>
                    <a:pt x="27448" y="4347"/>
                  </a:cubicBezTo>
                  <a:cubicBezTo>
                    <a:pt x="26844" y="4347"/>
                    <a:pt x="26195" y="4554"/>
                    <a:pt x="25624" y="4768"/>
                  </a:cubicBezTo>
                  <a:cubicBezTo>
                    <a:pt x="25902" y="4231"/>
                    <a:pt x="26042" y="3594"/>
                    <a:pt x="25922" y="2977"/>
                  </a:cubicBezTo>
                  <a:cubicBezTo>
                    <a:pt x="25803" y="2380"/>
                    <a:pt x="25365" y="1823"/>
                    <a:pt x="24748" y="1644"/>
                  </a:cubicBezTo>
                  <a:cubicBezTo>
                    <a:pt x="24591" y="1595"/>
                    <a:pt x="24434" y="1573"/>
                    <a:pt x="24278" y="1573"/>
                  </a:cubicBezTo>
                  <a:cubicBezTo>
                    <a:pt x="23484" y="1573"/>
                    <a:pt x="22711" y="2147"/>
                    <a:pt x="22062" y="2679"/>
                  </a:cubicBezTo>
                  <a:cubicBezTo>
                    <a:pt x="22361" y="1505"/>
                    <a:pt x="21446" y="192"/>
                    <a:pt x="20212" y="33"/>
                  </a:cubicBezTo>
                  <a:cubicBezTo>
                    <a:pt x="20127" y="22"/>
                    <a:pt x="20042" y="16"/>
                    <a:pt x="19958" y="16"/>
                  </a:cubicBezTo>
                  <a:cubicBezTo>
                    <a:pt x="18812" y="16"/>
                    <a:pt x="17722" y="990"/>
                    <a:pt x="17685" y="2102"/>
                  </a:cubicBezTo>
                  <a:cubicBezTo>
                    <a:pt x="17685" y="2102"/>
                    <a:pt x="17064" y="0"/>
                    <a:pt x="15314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Google Shape;3631;p51">
              <a:extLst>
                <a:ext uri="{FF2B5EF4-FFF2-40B4-BE49-F238E27FC236}">
                  <a16:creationId xmlns:a16="http://schemas.microsoft.com/office/drawing/2014/main" id="{016F1EAA-D6EA-5B0A-267B-070656FDB973}"/>
                </a:ext>
              </a:extLst>
            </p:cNvPr>
            <p:cNvSpPr/>
            <p:nvPr/>
          </p:nvSpPr>
          <p:spPr>
            <a:xfrm>
              <a:off x="2055252" y="1702768"/>
              <a:ext cx="133374" cy="142884"/>
            </a:xfrm>
            <a:custGeom>
              <a:avLst/>
              <a:gdLst/>
              <a:ahLst/>
              <a:cxnLst/>
              <a:rect l="l" t="t" r="r" b="b"/>
              <a:pathLst>
                <a:path w="5007" h="5364" extrusionOk="0">
                  <a:moveTo>
                    <a:pt x="2290" y="434"/>
                  </a:moveTo>
                  <a:cubicBezTo>
                    <a:pt x="2440" y="434"/>
                    <a:pt x="2571" y="574"/>
                    <a:pt x="2651" y="702"/>
                  </a:cubicBezTo>
                  <a:cubicBezTo>
                    <a:pt x="2854" y="987"/>
                    <a:pt x="2941" y="1333"/>
                    <a:pt x="2924" y="1674"/>
                  </a:cubicBezTo>
                  <a:lnTo>
                    <a:pt x="2924" y="1674"/>
                  </a:lnTo>
                  <a:cubicBezTo>
                    <a:pt x="2839" y="1669"/>
                    <a:pt x="2755" y="1657"/>
                    <a:pt x="2670" y="1637"/>
                  </a:cubicBezTo>
                  <a:cubicBezTo>
                    <a:pt x="2332" y="1557"/>
                    <a:pt x="1895" y="1298"/>
                    <a:pt x="1895" y="901"/>
                  </a:cubicBezTo>
                  <a:cubicBezTo>
                    <a:pt x="1895" y="722"/>
                    <a:pt x="2014" y="523"/>
                    <a:pt x="2173" y="463"/>
                  </a:cubicBezTo>
                  <a:cubicBezTo>
                    <a:pt x="2213" y="443"/>
                    <a:pt x="2252" y="434"/>
                    <a:pt x="2290" y="434"/>
                  </a:cubicBezTo>
                  <a:close/>
                  <a:moveTo>
                    <a:pt x="753" y="2478"/>
                  </a:moveTo>
                  <a:cubicBezTo>
                    <a:pt x="780" y="2478"/>
                    <a:pt x="809" y="2483"/>
                    <a:pt x="840" y="2492"/>
                  </a:cubicBezTo>
                  <a:cubicBezTo>
                    <a:pt x="1039" y="2552"/>
                    <a:pt x="1158" y="2811"/>
                    <a:pt x="1238" y="2990"/>
                  </a:cubicBezTo>
                  <a:cubicBezTo>
                    <a:pt x="1270" y="3072"/>
                    <a:pt x="1299" y="3157"/>
                    <a:pt x="1325" y="3243"/>
                  </a:cubicBezTo>
                  <a:lnTo>
                    <a:pt x="1325" y="3243"/>
                  </a:lnTo>
                  <a:cubicBezTo>
                    <a:pt x="1312" y="3243"/>
                    <a:pt x="1298" y="3244"/>
                    <a:pt x="1285" y="3244"/>
                  </a:cubicBezTo>
                  <a:cubicBezTo>
                    <a:pt x="1216" y="3244"/>
                    <a:pt x="1147" y="3239"/>
                    <a:pt x="1079" y="3228"/>
                  </a:cubicBezTo>
                  <a:cubicBezTo>
                    <a:pt x="880" y="3189"/>
                    <a:pt x="641" y="3109"/>
                    <a:pt x="542" y="2890"/>
                  </a:cubicBezTo>
                  <a:cubicBezTo>
                    <a:pt x="472" y="2715"/>
                    <a:pt x="556" y="2478"/>
                    <a:pt x="753" y="2478"/>
                  </a:cubicBezTo>
                  <a:close/>
                  <a:moveTo>
                    <a:pt x="2284" y="0"/>
                  </a:moveTo>
                  <a:cubicBezTo>
                    <a:pt x="2173" y="0"/>
                    <a:pt x="2056" y="32"/>
                    <a:pt x="1934" y="105"/>
                  </a:cubicBezTo>
                  <a:cubicBezTo>
                    <a:pt x="1397" y="403"/>
                    <a:pt x="1337" y="1080"/>
                    <a:pt x="1715" y="1537"/>
                  </a:cubicBezTo>
                  <a:cubicBezTo>
                    <a:pt x="2013" y="1902"/>
                    <a:pt x="2418" y="2077"/>
                    <a:pt x="2844" y="2104"/>
                  </a:cubicBezTo>
                  <a:lnTo>
                    <a:pt x="2844" y="2104"/>
                  </a:lnTo>
                  <a:cubicBezTo>
                    <a:pt x="2738" y="2434"/>
                    <a:pt x="2530" y="2732"/>
                    <a:pt x="2233" y="2930"/>
                  </a:cubicBezTo>
                  <a:cubicBezTo>
                    <a:pt x="2083" y="3036"/>
                    <a:pt x="1918" y="3118"/>
                    <a:pt x="1746" y="3171"/>
                  </a:cubicBezTo>
                  <a:lnTo>
                    <a:pt x="1746" y="3171"/>
                  </a:lnTo>
                  <a:cubicBezTo>
                    <a:pt x="1725" y="3096"/>
                    <a:pt x="1701" y="3022"/>
                    <a:pt x="1676" y="2950"/>
                  </a:cubicBezTo>
                  <a:cubicBezTo>
                    <a:pt x="1576" y="2671"/>
                    <a:pt x="1437" y="2393"/>
                    <a:pt x="1198" y="2214"/>
                  </a:cubicBezTo>
                  <a:cubicBezTo>
                    <a:pt x="1058" y="2104"/>
                    <a:pt x="906" y="2056"/>
                    <a:pt x="762" y="2056"/>
                  </a:cubicBezTo>
                  <a:cubicBezTo>
                    <a:pt x="354" y="2056"/>
                    <a:pt x="1" y="2440"/>
                    <a:pt x="104" y="2910"/>
                  </a:cubicBezTo>
                  <a:cubicBezTo>
                    <a:pt x="220" y="3477"/>
                    <a:pt x="811" y="3666"/>
                    <a:pt x="1339" y="3666"/>
                  </a:cubicBezTo>
                  <a:cubicBezTo>
                    <a:pt x="1363" y="3666"/>
                    <a:pt x="1386" y="3666"/>
                    <a:pt x="1410" y="3665"/>
                  </a:cubicBezTo>
                  <a:lnTo>
                    <a:pt x="1410" y="3665"/>
                  </a:lnTo>
                  <a:cubicBezTo>
                    <a:pt x="1414" y="3718"/>
                    <a:pt x="1417" y="3771"/>
                    <a:pt x="1417" y="3825"/>
                  </a:cubicBezTo>
                  <a:cubicBezTo>
                    <a:pt x="1437" y="4303"/>
                    <a:pt x="1198" y="4800"/>
                    <a:pt x="701" y="4940"/>
                  </a:cubicBezTo>
                  <a:cubicBezTo>
                    <a:pt x="441" y="4995"/>
                    <a:pt x="527" y="5363"/>
                    <a:pt x="767" y="5363"/>
                  </a:cubicBezTo>
                  <a:cubicBezTo>
                    <a:pt x="784" y="5363"/>
                    <a:pt x="802" y="5361"/>
                    <a:pt x="820" y="5357"/>
                  </a:cubicBezTo>
                  <a:cubicBezTo>
                    <a:pt x="1417" y="5198"/>
                    <a:pt x="1795" y="4641"/>
                    <a:pt x="1855" y="4044"/>
                  </a:cubicBezTo>
                  <a:cubicBezTo>
                    <a:pt x="1863" y="3896"/>
                    <a:pt x="1855" y="3747"/>
                    <a:pt x="1836" y="3601"/>
                  </a:cubicBezTo>
                  <a:lnTo>
                    <a:pt x="1836" y="3601"/>
                  </a:lnTo>
                  <a:cubicBezTo>
                    <a:pt x="2576" y="3394"/>
                    <a:pt x="3127" y="2789"/>
                    <a:pt x="3300" y="2080"/>
                  </a:cubicBezTo>
                  <a:lnTo>
                    <a:pt x="3300" y="2080"/>
                  </a:lnTo>
                  <a:cubicBezTo>
                    <a:pt x="3986" y="1968"/>
                    <a:pt x="4648" y="1523"/>
                    <a:pt x="4939" y="920"/>
                  </a:cubicBezTo>
                  <a:cubicBezTo>
                    <a:pt x="5007" y="744"/>
                    <a:pt x="4861" y="586"/>
                    <a:pt x="4724" y="586"/>
                  </a:cubicBezTo>
                  <a:cubicBezTo>
                    <a:pt x="4660" y="586"/>
                    <a:pt x="4598" y="620"/>
                    <a:pt x="4561" y="702"/>
                  </a:cubicBezTo>
                  <a:cubicBezTo>
                    <a:pt x="4325" y="1172"/>
                    <a:pt x="3869" y="1527"/>
                    <a:pt x="3358" y="1639"/>
                  </a:cubicBezTo>
                  <a:lnTo>
                    <a:pt x="3358" y="1639"/>
                  </a:lnTo>
                  <a:cubicBezTo>
                    <a:pt x="3362" y="1394"/>
                    <a:pt x="3321" y="1145"/>
                    <a:pt x="3228" y="901"/>
                  </a:cubicBezTo>
                  <a:cubicBezTo>
                    <a:pt x="3069" y="488"/>
                    <a:pt x="2721" y="0"/>
                    <a:pt x="2284" y="0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2" name="Google Shape;3632;p51">
              <a:extLst>
                <a:ext uri="{FF2B5EF4-FFF2-40B4-BE49-F238E27FC236}">
                  <a16:creationId xmlns:a16="http://schemas.microsoft.com/office/drawing/2014/main" id="{B6A24296-CD6F-612F-9C93-1FFA18AAD4F2}"/>
                </a:ext>
              </a:extLst>
            </p:cNvPr>
            <p:cNvSpPr/>
            <p:nvPr/>
          </p:nvSpPr>
          <p:spPr>
            <a:xfrm>
              <a:off x="2157034" y="1549948"/>
              <a:ext cx="123145" cy="87131"/>
            </a:xfrm>
            <a:custGeom>
              <a:avLst/>
              <a:gdLst/>
              <a:ahLst/>
              <a:cxnLst/>
              <a:rect l="l" t="t" r="r" b="b"/>
              <a:pathLst>
                <a:path w="4623" h="3271" extrusionOk="0">
                  <a:moveTo>
                    <a:pt x="2232" y="433"/>
                  </a:moveTo>
                  <a:cubicBezTo>
                    <a:pt x="2313" y="433"/>
                    <a:pt x="2386" y="487"/>
                    <a:pt x="2431" y="629"/>
                  </a:cubicBezTo>
                  <a:cubicBezTo>
                    <a:pt x="2490" y="888"/>
                    <a:pt x="2371" y="1166"/>
                    <a:pt x="2192" y="1345"/>
                  </a:cubicBezTo>
                  <a:cubicBezTo>
                    <a:pt x="2076" y="1461"/>
                    <a:pt x="1928" y="1537"/>
                    <a:pt x="1769" y="1593"/>
                  </a:cubicBezTo>
                  <a:lnTo>
                    <a:pt x="1769" y="1593"/>
                  </a:lnTo>
                  <a:cubicBezTo>
                    <a:pt x="1689" y="1344"/>
                    <a:pt x="1677" y="1079"/>
                    <a:pt x="1774" y="828"/>
                  </a:cubicBezTo>
                  <a:cubicBezTo>
                    <a:pt x="1855" y="667"/>
                    <a:pt x="2063" y="433"/>
                    <a:pt x="2232" y="433"/>
                  </a:cubicBezTo>
                  <a:close/>
                  <a:moveTo>
                    <a:pt x="2224" y="1"/>
                  </a:moveTo>
                  <a:cubicBezTo>
                    <a:pt x="2085" y="1"/>
                    <a:pt x="1942" y="46"/>
                    <a:pt x="1814" y="132"/>
                  </a:cubicBezTo>
                  <a:cubicBezTo>
                    <a:pt x="1535" y="330"/>
                    <a:pt x="1356" y="649"/>
                    <a:pt x="1297" y="987"/>
                  </a:cubicBezTo>
                  <a:cubicBezTo>
                    <a:pt x="1256" y="1229"/>
                    <a:pt x="1280" y="1470"/>
                    <a:pt x="1349" y="1701"/>
                  </a:cubicBezTo>
                  <a:lnTo>
                    <a:pt x="1349" y="1701"/>
                  </a:lnTo>
                  <a:cubicBezTo>
                    <a:pt x="1345" y="1702"/>
                    <a:pt x="1341" y="1702"/>
                    <a:pt x="1337" y="1703"/>
                  </a:cubicBezTo>
                  <a:cubicBezTo>
                    <a:pt x="1182" y="1734"/>
                    <a:pt x="1000" y="1771"/>
                    <a:pt x="828" y="1771"/>
                  </a:cubicBezTo>
                  <a:cubicBezTo>
                    <a:pt x="668" y="1771"/>
                    <a:pt x="516" y="1739"/>
                    <a:pt x="401" y="1644"/>
                  </a:cubicBezTo>
                  <a:cubicBezTo>
                    <a:pt x="365" y="1617"/>
                    <a:pt x="328" y="1605"/>
                    <a:pt x="293" y="1605"/>
                  </a:cubicBezTo>
                  <a:cubicBezTo>
                    <a:pt x="121" y="1605"/>
                    <a:pt x="0" y="1889"/>
                    <a:pt x="183" y="2022"/>
                  </a:cubicBezTo>
                  <a:cubicBezTo>
                    <a:pt x="352" y="2155"/>
                    <a:pt x="565" y="2192"/>
                    <a:pt x="782" y="2192"/>
                  </a:cubicBezTo>
                  <a:cubicBezTo>
                    <a:pt x="923" y="2192"/>
                    <a:pt x="1065" y="2177"/>
                    <a:pt x="1197" y="2161"/>
                  </a:cubicBezTo>
                  <a:cubicBezTo>
                    <a:pt x="1308" y="2149"/>
                    <a:pt x="1418" y="2133"/>
                    <a:pt x="1527" y="2110"/>
                  </a:cubicBezTo>
                  <a:lnTo>
                    <a:pt x="1527" y="2110"/>
                  </a:lnTo>
                  <a:cubicBezTo>
                    <a:pt x="1690" y="2396"/>
                    <a:pt x="1919" y="2647"/>
                    <a:pt x="2172" y="2837"/>
                  </a:cubicBezTo>
                  <a:cubicBezTo>
                    <a:pt x="2541" y="3117"/>
                    <a:pt x="2985" y="3271"/>
                    <a:pt x="3431" y="3271"/>
                  </a:cubicBezTo>
                  <a:cubicBezTo>
                    <a:pt x="3778" y="3271"/>
                    <a:pt x="4126" y="3177"/>
                    <a:pt x="4440" y="2977"/>
                  </a:cubicBezTo>
                  <a:cubicBezTo>
                    <a:pt x="4622" y="2844"/>
                    <a:pt x="4502" y="2560"/>
                    <a:pt x="4330" y="2560"/>
                  </a:cubicBezTo>
                  <a:cubicBezTo>
                    <a:pt x="4295" y="2560"/>
                    <a:pt x="4258" y="2572"/>
                    <a:pt x="4221" y="2599"/>
                  </a:cubicBezTo>
                  <a:cubicBezTo>
                    <a:pt x="3975" y="2766"/>
                    <a:pt x="3701" y="2844"/>
                    <a:pt x="3425" y="2844"/>
                  </a:cubicBezTo>
                  <a:cubicBezTo>
                    <a:pt x="3079" y="2844"/>
                    <a:pt x="2730" y="2721"/>
                    <a:pt x="2431" y="2499"/>
                  </a:cubicBezTo>
                  <a:cubicBezTo>
                    <a:pt x="2254" y="2367"/>
                    <a:pt x="2085" y="2188"/>
                    <a:pt x="1955" y="1984"/>
                  </a:cubicBezTo>
                  <a:lnTo>
                    <a:pt x="1955" y="1984"/>
                  </a:lnTo>
                  <a:cubicBezTo>
                    <a:pt x="2050" y="1945"/>
                    <a:pt x="2143" y="1898"/>
                    <a:pt x="2232" y="1843"/>
                  </a:cubicBezTo>
                  <a:cubicBezTo>
                    <a:pt x="2749" y="1524"/>
                    <a:pt x="3107" y="788"/>
                    <a:pt x="2709" y="251"/>
                  </a:cubicBezTo>
                  <a:cubicBezTo>
                    <a:pt x="2584" y="81"/>
                    <a:pt x="2408" y="1"/>
                    <a:pt x="2224" y="1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3" name="Google Shape;3633;p51">
              <a:extLst>
                <a:ext uri="{FF2B5EF4-FFF2-40B4-BE49-F238E27FC236}">
                  <a16:creationId xmlns:a16="http://schemas.microsoft.com/office/drawing/2014/main" id="{6FA8A8C3-5130-359C-0AD1-7EB46E6D9245}"/>
                </a:ext>
              </a:extLst>
            </p:cNvPr>
            <p:cNvSpPr/>
            <p:nvPr/>
          </p:nvSpPr>
          <p:spPr>
            <a:xfrm>
              <a:off x="2325569" y="1466866"/>
              <a:ext cx="183586" cy="115607"/>
            </a:xfrm>
            <a:custGeom>
              <a:avLst/>
              <a:gdLst/>
              <a:ahLst/>
              <a:cxnLst/>
              <a:rect l="l" t="t" r="r" b="b"/>
              <a:pathLst>
                <a:path w="6892" h="4340" extrusionOk="0">
                  <a:moveTo>
                    <a:pt x="3675" y="429"/>
                  </a:moveTo>
                  <a:cubicBezTo>
                    <a:pt x="3708" y="429"/>
                    <a:pt x="3744" y="446"/>
                    <a:pt x="3784" y="485"/>
                  </a:cubicBezTo>
                  <a:cubicBezTo>
                    <a:pt x="3943" y="664"/>
                    <a:pt x="3843" y="982"/>
                    <a:pt x="3784" y="1161"/>
                  </a:cubicBezTo>
                  <a:cubicBezTo>
                    <a:pt x="3738" y="1304"/>
                    <a:pt x="3676" y="1445"/>
                    <a:pt x="3602" y="1579"/>
                  </a:cubicBezTo>
                  <a:lnTo>
                    <a:pt x="3602" y="1579"/>
                  </a:lnTo>
                  <a:cubicBezTo>
                    <a:pt x="3449" y="1333"/>
                    <a:pt x="3378" y="1029"/>
                    <a:pt x="3446" y="744"/>
                  </a:cubicBezTo>
                  <a:cubicBezTo>
                    <a:pt x="3477" y="635"/>
                    <a:pt x="3556" y="429"/>
                    <a:pt x="3675" y="429"/>
                  </a:cubicBezTo>
                  <a:close/>
                  <a:moveTo>
                    <a:pt x="1179" y="1252"/>
                  </a:moveTo>
                  <a:cubicBezTo>
                    <a:pt x="1222" y="1252"/>
                    <a:pt x="1269" y="1278"/>
                    <a:pt x="1317" y="1340"/>
                  </a:cubicBezTo>
                  <a:cubicBezTo>
                    <a:pt x="1456" y="1539"/>
                    <a:pt x="1476" y="1818"/>
                    <a:pt x="1476" y="2057"/>
                  </a:cubicBezTo>
                  <a:cubicBezTo>
                    <a:pt x="1483" y="2151"/>
                    <a:pt x="1482" y="2245"/>
                    <a:pt x="1477" y="2340"/>
                  </a:cubicBezTo>
                  <a:lnTo>
                    <a:pt x="1477" y="2340"/>
                  </a:lnTo>
                  <a:cubicBezTo>
                    <a:pt x="1362" y="2270"/>
                    <a:pt x="1260" y="2182"/>
                    <a:pt x="1177" y="2077"/>
                  </a:cubicBezTo>
                  <a:cubicBezTo>
                    <a:pt x="1078" y="1957"/>
                    <a:pt x="978" y="1778"/>
                    <a:pt x="978" y="1599"/>
                  </a:cubicBezTo>
                  <a:cubicBezTo>
                    <a:pt x="964" y="1453"/>
                    <a:pt x="1057" y="1252"/>
                    <a:pt x="1179" y="1252"/>
                  </a:cubicBezTo>
                  <a:close/>
                  <a:moveTo>
                    <a:pt x="3629" y="0"/>
                  </a:moveTo>
                  <a:cubicBezTo>
                    <a:pt x="3093" y="0"/>
                    <a:pt x="2937" y="827"/>
                    <a:pt x="3028" y="1261"/>
                  </a:cubicBezTo>
                  <a:cubicBezTo>
                    <a:pt x="3079" y="1519"/>
                    <a:pt x="3193" y="1749"/>
                    <a:pt x="3352" y="1944"/>
                  </a:cubicBezTo>
                  <a:lnTo>
                    <a:pt x="3352" y="1944"/>
                  </a:lnTo>
                  <a:cubicBezTo>
                    <a:pt x="3058" y="2293"/>
                    <a:pt x="2661" y="2538"/>
                    <a:pt x="2208" y="2538"/>
                  </a:cubicBezTo>
                  <a:cubicBezTo>
                    <a:pt x="2176" y="2538"/>
                    <a:pt x="2144" y="2537"/>
                    <a:pt x="2112" y="2534"/>
                  </a:cubicBezTo>
                  <a:cubicBezTo>
                    <a:pt x="2042" y="2530"/>
                    <a:pt x="1972" y="2521"/>
                    <a:pt x="1904" y="2507"/>
                  </a:cubicBezTo>
                  <a:lnTo>
                    <a:pt x="1904" y="2507"/>
                  </a:lnTo>
                  <a:cubicBezTo>
                    <a:pt x="1955" y="2082"/>
                    <a:pt x="1926" y="1643"/>
                    <a:pt x="1774" y="1281"/>
                  </a:cubicBezTo>
                  <a:cubicBezTo>
                    <a:pt x="1660" y="1033"/>
                    <a:pt x="1473" y="822"/>
                    <a:pt x="1195" y="822"/>
                  </a:cubicBezTo>
                  <a:cubicBezTo>
                    <a:pt x="1183" y="822"/>
                    <a:pt x="1170" y="822"/>
                    <a:pt x="1157" y="823"/>
                  </a:cubicBezTo>
                  <a:cubicBezTo>
                    <a:pt x="859" y="823"/>
                    <a:pt x="620" y="1082"/>
                    <a:pt x="561" y="1360"/>
                  </a:cubicBezTo>
                  <a:cubicBezTo>
                    <a:pt x="441" y="1917"/>
                    <a:pt x="839" y="2475"/>
                    <a:pt x="1297" y="2733"/>
                  </a:cubicBezTo>
                  <a:cubicBezTo>
                    <a:pt x="1336" y="2756"/>
                    <a:pt x="1376" y="2776"/>
                    <a:pt x="1416" y="2795"/>
                  </a:cubicBezTo>
                  <a:lnTo>
                    <a:pt x="1416" y="2795"/>
                  </a:lnTo>
                  <a:cubicBezTo>
                    <a:pt x="1410" y="2828"/>
                    <a:pt x="1403" y="2860"/>
                    <a:pt x="1396" y="2892"/>
                  </a:cubicBezTo>
                  <a:cubicBezTo>
                    <a:pt x="1289" y="3305"/>
                    <a:pt x="1020" y="3910"/>
                    <a:pt x="531" y="3910"/>
                  </a:cubicBezTo>
                  <a:cubicBezTo>
                    <a:pt x="477" y="3910"/>
                    <a:pt x="421" y="3903"/>
                    <a:pt x="362" y="3887"/>
                  </a:cubicBezTo>
                  <a:cubicBezTo>
                    <a:pt x="343" y="3883"/>
                    <a:pt x="325" y="3881"/>
                    <a:pt x="309" y="3881"/>
                  </a:cubicBezTo>
                  <a:cubicBezTo>
                    <a:pt x="71" y="3881"/>
                    <a:pt x="1" y="4249"/>
                    <a:pt x="242" y="4305"/>
                  </a:cubicBezTo>
                  <a:cubicBezTo>
                    <a:pt x="335" y="4329"/>
                    <a:pt x="424" y="4340"/>
                    <a:pt x="511" y="4340"/>
                  </a:cubicBezTo>
                  <a:cubicBezTo>
                    <a:pt x="1071" y="4340"/>
                    <a:pt x="1488" y="3867"/>
                    <a:pt x="1695" y="3350"/>
                  </a:cubicBezTo>
                  <a:cubicBezTo>
                    <a:pt x="1745" y="3219"/>
                    <a:pt x="1790" y="3078"/>
                    <a:pt x="1826" y="2931"/>
                  </a:cubicBezTo>
                  <a:lnTo>
                    <a:pt x="1826" y="2931"/>
                  </a:lnTo>
                  <a:cubicBezTo>
                    <a:pt x="1933" y="2952"/>
                    <a:pt x="2040" y="2961"/>
                    <a:pt x="2145" y="2961"/>
                  </a:cubicBezTo>
                  <a:cubicBezTo>
                    <a:pt x="2714" y="2961"/>
                    <a:pt x="3256" y="2673"/>
                    <a:pt x="3653" y="2234"/>
                  </a:cubicBezTo>
                  <a:lnTo>
                    <a:pt x="3653" y="2234"/>
                  </a:lnTo>
                  <a:cubicBezTo>
                    <a:pt x="3886" y="2411"/>
                    <a:pt x="4164" y="2535"/>
                    <a:pt x="4460" y="2594"/>
                  </a:cubicBezTo>
                  <a:cubicBezTo>
                    <a:pt x="4620" y="2627"/>
                    <a:pt x="4779" y="2642"/>
                    <a:pt x="4938" y="2642"/>
                  </a:cubicBezTo>
                  <a:cubicBezTo>
                    <a:pt x="5551" y="2642"/>
                    <a:pt x="6151" y="2417"/>
                    <a:pt x="6689" y="2116"/>
                  </a:cubicBezTo>
                  <a:cubicBezTo>
                    <a:pt x="6891" y="1998"/>
                    <a:pt x="6764" y="1708"/>
                    <a:pt x="6575" y="1708"/>
                  </a:cubicBezTo>
                  <a:cubicBezTo>
                    <a:pt x="6542" y="1708"/>
                    <a:pt x="6506" y="1717"/>
                    <a:pt x="6470" y="1738"/>
                  </a:cubicBezTo>
                  <a:cubicBezTo>
                    <a:pt x="6004" y="2001"/>
                    <a:pt x="5437" y="2221"/>
                    <a:pt x="4891" y="2221"/>
                  </a:cubicBezTo>
                  <a:cubicBezTo>
                    <a:pt x="4543" y="2221"/>
                    <a:pt x="4203" y="2132"/>
                    <a:pt x="3903" y="1908"/>
                  </a:cubicBezTo>
                  <a:lnTo>
                    <a:pt x="3903" y="1908"/>
                  </a:lnTo>
                  <a:cubicBezTo>
                    <a:pt x="3970" y="1803"/>
                    <a:pt x="4031" y="1693"/>
                    <a:pt x="4082" y="1579"/>
                  </a:cubicBezTo>
                  <a:cubicBezTo>
                    <a:pt x="4301" y="1102"/>
                    <a:pt x="4500" y="226"/>
                    <a:pt x="3804" y="27"/>
                  </a:cubicBezTo>
                  <a:cubicBezTo>
                    <a:pt x="3741" y="9"/>
                    <a:pt x="3683" y="0"/>
                    <a:pt x="3629" y="0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Google Shape;3634;p51">
              <a:extLst>
                <a:ext uri="{FF2B5EF4-FFF2-40B4-BE49-F238E27FC236}">
                  <a16:creationId xmlns:a16="http://schemas.microsoft.com/office/drawing/2014/main" id="{99AE607A-7C72-1E4B-61F7-9391313A80F8}"/>
                </a:ext>
              </a:extLst>
            </p:cNvPr>
            <p:cNvSpPr/>
            <p:nvPr/>
          </p:nvSpPr>
          <p:spPr>
            <a:xfrm>
              <a:off x="2494717" y="1574215"/>
              <a:ext cx="98079" cy="80472"/>
            </a:xfrm>
            <a:custGeom>
              <a:avLst/>
              <a:gdLst/>
              <a:ahLst/>
              <a:cxnLst/>
              <a:rect l="l" t="t" r="r" b="b"/>
              <a:pathLst>
                <a:path w="3682" h="3021" extrusionOk="0">
                  <a:moveTo>
                    <a:pt x="2431" y="426"/>
                  </a:moveTo>
                  <a:cubicBezTo>
                    <a:pt x="2585" y="426"/>
                    <a:pt x="2686" y="523"/>
                    <a:pt x="2686" y="693"/>
                  </a:cubicBezTo>
                  <a:cubicBezTo>
                    <a:pt x="2686" y="892"/>
                    <a:pt x="2487" y="1071"/>
                    <a:pt x="2348" y="1190"/>
                  </a:cubicBezTo>
                  <a:cubicBezTo>
                    <a:pt x="2216" y="1308"/>
                    <a:pt x="2062" y="1404"/>
                    <a:pt x="1894" y="1478"/>
                  </a:cubicBezTo>
                  <a:lnTo>
                    <a:pt x="1894" y="1478"/>
                  </a:lnTo>
                  <a:cubicBezTo>
                    <a:pt x="1895" y="1264"/>
                    <a:pt x="1939" y="1048"/>
                    <a:pt x="2010" y="852"/>
                  </a:cubicBezTo>
                  <a:cubicBezTo>
                    <a:pt x="2070" y="673"/>
                    <a:pt x="2169" y="494"/>
                    <a:pt x="2348" y="434"/>
                  </a:cubicBezTo>
                  <a:cubicBezTo>
                    <a:pt x="2377" y="428"/>
                    <a:pt x="2405" y="426"/>
                    <a:pt x="2431" y="426"/>
                  </a:cubicBezTo>
                  <a:close/>
                  <a:moveTo>
                    <a:pt x="2455" y="1"/>
                  </a:moveTo>
                  <a:cubicBezTo>
                    <a:pt x="2231" y="1"/>
                    <a:pt x="2001" y="109"/>
                    <a:pt x="1851" y="275"/>
                  </a:cubicBezTo>
                  <a:cubicBezTo>
                    <a:pt x="1632" y="494"/>
                    <a:pt x="1532" y="832"/>
                    <a:pt x="1493" y="1131"/>
                  </a:cubicBezTo>
                  <a:cubicBezTo>
                    <a:pt x="1475" y="1288"/>
                    <a:pt x="1469" y="1445"/>
                    <a:pt x="1480" y="1600"/>
                  </a:cubicBezTo>
                  <a:lnTo>
                    <a:pt x="1480" y="1600"/>
                  </a:lnTo>
                  <a:cubicBezTo>
                    <a:pt x="1422" y="1607"/>
                    <a:pt x="1362" y="1611"/>
                    <a:pt x="1303" y="1611"/>
                  </a:cubicBezTo>
                  <a:cubicBezTo>
                    <a:pt x="1011" y="1611"/>
                    <a:pt x="716" y="1515"/>
                    <a:pt x="505" y="1296"/>
                  </a:cubicBezTo>
                  <a:lnTo>
                    <a:pt x="505" y="1296"/>
                  </a:lnTo>
                  <a:cubicBezTo>
                    <a:pt x="567" y="1144"/>
                    <a:pt x="435" y="986"/>
                    <a:pt x="298" y="986"/>
                  </a:cubicBezTo>
                  <a:cubicBezTo>
                    <a:pt x="250" y="986"/>
                    <a:pt x="201" y="1005"/>
                    <a:pt x="160" y="1051"/>
                  </a:cubicBezTo>
                  <a:cubicBezTo>
                    <a:pt x="140" y="1091"/>
                    <a:pt x="120" y="1111"/>
                    <a:pt x="80" y="1131"/>
                  </a:cubicBezTo>
                  <a:cubicBezTo>
                    <a:pt x="20" y="1210"/>
                    <a:pt x="0" y="1330"/>
                    <a:pt x="60" y="1409"/>
                  </a:cubicBezTo>
                  <a:cubicBezTo>
                    <a:pt x="338" y="1826"/>
                    <a:pt x="820" y="2039"/>
                    <a:pt x="1310" y="2039"/>
                  </a:cubicBezTo>
                  <a:cubicBezTo>
                    <a:pt x="1392" y="2039"/>
                    <a:pt x="1473" y="2033"/>
                    <a:pt x="1554" y="2022"/>
                  </a:cubicBezTo>
                  <a:lnTo>
                    <a:pt x="1554" y="2022"/>
                  </a:lnTo>
                  <a:cubicBezTo>
                    <a:pt x="1571" y="2077"/>
                    <a:pt x="1590" y="2131"/>
                    <a:pt x="1612" y="2185"/>
                  </a:cubicBezTo>
                  <a:cubicBezTo>
                    <a:pt x="1731" y="2483"/>
                    <a:pt x="1970" y="2762"/>
                    <a:pt x="2269" y="2901"/>
                  </a:cubicBezTo>
                  <a:cubicBezTo>
                    <a:pt x="2468" y="2991"/>
                    <a:pt x="2671" y="3021"/>
                    <a:pt x="2878" y="3021"/>
                  </a:cubicBezTo>
                  <a:cubicBezTo>
                    <a:pt x="3084" y="3021"/>
                    <a:pt x="3293" y="2991"/>
                    <a:pt x="3502" y="2961"/>
                  </a:cubicBezTo>
                  <a:cubicBezTo>
                    <a:pt x="3621" y="2941"/>
                    <a:pt x="3681" y="2802"/>
                    <a:pt x="3641" y="2682"/>
                  </a:cubicBezTo>
                  <a:cubicBezTo>
                    <a:pt x="3625" y="2582"/>
                    <a:pt x="3538" y="2538"/>
                    <a:pt x="3440" y="2538"/>
                  </a:cubicBezTo>
                  <a:cubicBezTo>
                    <a:pt x="3421" y="2538"/>
                    <a:pt x="3402" y="2540"/>
                    <a:pt x="3383" y="2543"/>
                  </a:cubicBezTo>
                  <a:cubicBezTo>
                    <a:pt x="3233" y="2563"/>
                    <a:pt x="3077" y="2580"/>
                    <a:pt x="2925" y="2580"/>
                  </a:cubicBezTo>
                  <a:cubicBezTo>
                    <a:pt x="2611" y="2580"/>
                    <a:pt x="2310" y="2506"/>
                    <a:pt x="2109" y="2225"/>
                  </a:cubicBezTo>
                  <a:cubicBezTo>
                    <a:pt x="2042" y="2129"/>
                    <a:pt x="1992" y="2025"/>
                    <a:pt x="1958" y="1916"/>
                  </a:cubicBezTo>
                  <a:lnTo>
                    <a:pt x="1958" y="1916"/>
                  </a:lnTo>
                  <a:cubicBezTo>
                    <a:pt x="2204" y="1822"/>
                    <a:pt x="2427" y="1677"/>
                    <a:pt x="2627" y="1509"/>
                  </a:cubicBezTo>
                  <a:cubicBezTo>
                    <a:pt x="2865" y="1310"/>
                    <a:pt x="3084" y="1051"/>
                    <a:pt x="3104" y="733"/>
                  </a:cubicBezTo>
                  <a:cubicBezTo>
                    <a:pt x="3144" y="434"/>
                    <a:pt x="2965" y="136"/>
                    <a:pt x="2666" y="36"/>
                  </a:cubicBezTo>
                  <a:cubicBezTo>
                    <a:pt x="2599" y="12"/>
                    <a:pt x="2527" y="1"/>
                    <a:pt x="2455" y="1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" name="Google Shape;3635;p51">
              <a:extLst>
                <a:ext uri="{FF2B5EF4-FFF2-40B4-BE49-F238E27FC236}">
                  <a16:creationId xmlns:a16="http://schemas.microsoft.com/office/drawing/2014/main" id="{78C6C377-5FB8-B851-4092-0532493BDFA3}"/>
                </a:ext>
              </a:extLst>
            </p:cNvPr>
            <p:cNvSpPr/>
            <p:nvPr/>
          </p:nvSpPr>
          <p:spPr>
            <a:xfrm>
              <a:off x="2637281" y="1639717"/>
              <a:ext cx="107402" cy="173836"/>
            </a:xfrm>
            <a:custGeom>
              <a:avLst/>
              <a:gdLst/>
              <a:ahLst/>
              <a:cxnLst/>
              <a:rect l="l" t="t" r="r" b="b"/>
              <a:pathLst>
                <a:path w="4032" h="6526" extrusionOk="0">
                  <a:moveTo>
                    <a:pt x="2069" y="427"/>
                  </a:moveTo>
                  <a:cubicBezTo>
                    <a:pt x="2101" y="427"/>
                    <a:pt x="2134" y="432"/>
                    <a:pt x="2169" y="442"/>
                  </a:cubicBezTo>
                  <a:cubicBezTo>
                    <a:pt x="2388" y="482"/>
                    <a:pt x="2527" y="681"/>
                    <a:pt x="2607" y="880"/>
                  </a:cubicBezTo>
                  <a:cubicBezTo>
                    <a:pt x="2675" y="1093"/>
                    <a:pt x="2714" y="1338"/>
                    <a:pt x="2728" y="1587"/>
                  </a:cubicBezTo>
                  <a:lnTo>
                    <a:pt x="2728" y="1587"/>
                  </a:lnTo>
                  <a:cubicBezTo>
                    <a:pt x="2688" y="1591"/>
                    <a:pt x="2648" y="1593"/>
                    <a:pt x="2607" y="1593"/>
                  </a:cubicBezTo>
                  <a:cubicBezTo>
                    <a:pt x="2495" y="1593"/>
                    <a:pt x="2381" y="1576"/>
                    <a:pt x="2269" y="1537"/>
                  </a:cubicBezTo>
                  <a:cubicBezTo>
                    <a:pt x="1950" y="1437"/>
                    <a:pt x="1652" y="1039"/>
                    <a:pt x="1771" y="681"/>
                  </a:cubicBezTo>
                  <a:cubicBezTo>
                    <a:pt x="1820" y="534"/>
                    <a:pt x="1923" y="427"/>
                    <a:pt x="2069" y="427"/>
                  </a:cubicBezTo>
                  <a:close/>
                  <a:moveTo>
                    <a:pt x="902" y="2760"/>
                  </a:moveTo>
                  <a:cubicBezTo>
                    <a:pt x="1061" y="2760"/>
                    <a:pt x="1242" y="2840"/>
                    <a:pt x="1353" y="2909"/>
                  </a:cubicBezTo>
                  <a:cubicBezTo>
                    <a:pt x="1513" y="3029"/>
                    <a:pt x="1652" y="3188"/>
                    <a:pt x="1751" y="3367"/>
                  </a:cubicBezTo>
                  <a:cubicBezTo>
                    <a:pt x="1793" y="3441"/>
                    <a:pt x="1829" y="3518"/>
                    <a:pt x="1859" y="3598"/>
                  </a:cubicBezTo>
                  <a:lnTo>
                    <a:pt x="1859" y="3598"/>
                  </a:lnTo>
                  <a:cubicBezTo>
                    <a:pt x="1725" y="3667"/>
                    <a:pt x="1578" y="3707"/>
                    <a:pt x="1423" y="3707"/>
                  </a:cubicBezTo>
                  <a:cubicBezTo>
                    <a:pt x="1299" y="3707"/>
                    <a:pt x="1169" y="3682"/>
                    <a:pt x="1035" y="3626"/>
                  </a:cubicBezTo>
                  <a:cubicBezTo>
                    <a:pt x="876" y="3566"/>
                    <a:pt x="717" y="3427"/>
                    <a:pt x="657" y="3268"/>
                  </a:cubicBezTo>
                  <a:cubicBezTo>
                    <a:pt x="597" y="3128"/>
                    <a:pt x="577" y="2909"/>
                    <a:pt x="717" y="2810"/>
                  </a:cubicBezTo>
                  <a:cubicBezTo>
                    <a:pt x="770" y="2774"/>
                    <a:pt x="834" y="2760"/>
                    <a:pt x="902" y="2760"/>
                  </a:cubicBezTo>
                  <a:close/>
                  <a:moveTo>
                    <a:pt x="2065" y="1"/>
                  </a:moveTo>
                  <a:cubicBezTo>
                    <a:pt x="1856" y="1"/>
                    <a:pt x="1651" y="85"/>
                    <a:pt x="1493" y="283"/>
                  </a:cubicBezTo>
                  <a:cubicBezTo>
                    <a:pt x="1095" y="800"/>
                    <a:pt x="1393" y="1517"/>
                    <a:pt x="1911" y="1835"/>
                  </a:cubicBezTo>
                  <a:cubicBezTo>
                    <a:pt x="2126" y="1969"/>
                    <a:pt x="2356" y="2027"/>
                    <a:pt x="2589" y="2027"/>
                  </a:cubicBezTo>
                  <a:cubicBezTo>
                    <a:pt x="2634" y="2027"/>
                    <a:pt x="2680" y="2024"/>
                    <a:pt x="2725" y="2020"/>
                  </a:cubicBezTo>
                  <a:lnTo>
                    <a:pt x="2725" y="2020"/>
                  </a:lnTo>
                  <a:cubicBezTo>
                    <a:pt x="2718" y="2135"/>
                    <a:pt x="2705" y="2247"/>
                    <a:pt x="2686" y="2352"/>
                  </a:cubicBezTo>
                  <a:cubicBezTo>
                    <a:pt x="2632" y="2687"/>
                    <a:pt x="2463" y="3055"/>
                    <a:pt x="2214" y="3323"/>
                  </a:cubicBezTo>
                  <a:lnTo>
                    <a:pt x="2214" y="3323"/>
                  </a:lnTo>
                  <a:cubicBezTo>
                    <a:pt x="2159" y="3198"/>
                    <a:pt x="2092" y="3080"/>
                    <a:pt x="2010" y="2969"/>
                  </a:cubicBezTo>
                  <a:cubicBezTo>
                    <a:pt x="1777" y="2648"/>
                    <a:pt x="1341" y="2328"/>
                    <a:pt x="913" y="2328"/>
                  </a:cubicBezTo>
                  <a:cubicBezTo>
                    <a:pt x="757" y="2328"/>
                    <a:pt x="602" y="2371"/>
                    <a:pt x="458" y="2472"/>
                  </a:cubicBezTo>
                  <a:cubicBezTo>
                    <a:pt x="0" y="2810"/>
                    <a:pt x="180" y="3506"/>
                    <a:pt x="538" y="3825"/>
                  </a:cubicBezTo>
                  <a:cubicBezTo>
                    <a:pt x="788" y="4030"/>
                    <a:pt x="1098" y="4130"/>
                    <a:pt x="1410" y="4130"/>
                  </a:cubicBezTo>
                  <a:cubicBezTo>
                    <a:pt x="1601" y="4130"/>
                    <a:pt x="1793" y="4093"/>
                    <a:pt x="1973" y="4018"/>
                  </a:cubicBezTo>
                  <a:lnTo>
                    <a:pt x="1973" y="4018"/>
                  </a:lnTo>
                  <a:cubicBezTo>
                    <a:pt x="2027" y="4313"/>
                    <a:pt x="2039" y="4619"/>
                    <a:pt x="2050" y="4899"/>
                  </a:cubicBezTo>
                  <a:cubicBezTo>
                    <a:pt x="2050" y="5357"/>
                    <a:pt x="2030" y="5854"/>
                    <a:pt x="1672" y="6153"/>
                  </a:cubicBezTo>
                  <a:cubicBezTo>
                    <a:pt x="1500" y="6309"/>
                    <a:pt x="1659" y="6526"/>
                    <a:pt x="1831" y="6526"/>
                  </a:cubicBezTo>
                  <a:cubicBezTo>
                    <a:pt x="1879" y="6526"/>
                    <a:pt x="1927" y="6509"/>
                    <a:pt x="1970" y="6471"/>
                  </a:cubicBezTo>
                  <a:cubicBezTo>
                    <a:pt x="2428" y="6073"/>
                    <a:pt x="2487" y="5436"/>
                    <a:pt x="2468" y="4879"/>
                  </a:cubicBezTo>
                  <a:cubicBezTo>
                    <a:pt x="2457" y="4521"/>
                    <a:pt x="2440" y="4145"/>
                    <a:pt x="2362" y="3790"/>
                  </a:cubicBezTo>
                  <a:lnTo>
                    <a:pt x="2362" y="3790"/>
                  </a:lnTo>
                  <a:cubicBezTo>
                    <a:pt x="2759" y="3476"/>
                    <a:pt x="3006" y="2984"/>
                    <a:pt x="3104" y="2492"/>
                  </a:cubicBezTo>
                  <a:cubicBezTo>
                    <a:pt x="3136" y="2302"/>
                    <a:pt x="3151" y="2113"/>
                    <a:pt x="3152" y="1923"/>
                  </a:cubicBezTo>
                  <a:lnTo>
                    <a:pt x="3152" y="1923"/>
                  </a:lnTo>
                  <a:cubicBezTo>
                    <a:pt x="3409" y="1831"/>
                    <a:pt x="3653" y="1686"/>
                    <a:pt x="3860" y="1517"/>
                  </a:cubicBezTo>
                  <a:cubicBezTo>
                    <a:pt x="4032" y="1376"/>
                    <a:pt x="3874" y="1163"/>
                    <a:pt x="3702" y="1163"/>
                  </a:cubicBezTo>
                  <a:cubicBezTo>
                    <a:pt x="3654" y="1163"/>
                    <a:pt x="3605" y="1179"/>
                    <a:pt x="3562" y="1218"/>
                  </a:cubicBezTo>
                  <a:cubicBezTo>
                    <a:pt x="3432" y="1320"/>
                    <a:pt x="3286" y="1410"/>
                    <a:pt x="3130" y="1477"/>
                  </a:cubicBezTo>
                  <a:lnTo>
                    <a:pt x="3130" y="1477"/>
                  </a:lnTo>
                  <a:cubicBezTo>
                    <a:pt x="3128" y="1457"/>
                    <a:pt x="3126" y="1437"/>
                    <a:pt x="3124" y="1417"/>
                  </a:cubicBezTo>
                  <a:cubicBezTo>
                    <a:pt x="3104" y="1099"/>
                    <a:pt x="3045" y="761"/>
                    <a:pt x="2885" y="482"/>
                  </a:cubicBezTo>
                  <a:cubicBezTo>
                    <a:pt x="2706" y="195"/>
                    <a:pt x="2382" y="1"/>
                    <a:pt x="2065" y="1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Google Shape;3636;p51">
              <a:extLst>
                <a:ext uri="{FF2B5EF4-FFF2-40B4-BE49-F238E27FC236}">
                  <a16:creationId xmlns:a16="http://schemas.microsoft.com/office/drawing/2014/main" id="{6791C5DB-E84D-F456-72A6-8C80EB2D2625}"/>
                </a:ext>
              </a:extLst>
            </p:cNvPr>
            <p:cNvSpPr/>
            <p:nvPr/>
          </p:nvSpPr>
          <p:spPr>
            <a:xfrm>
              <a:off x="2574337" y="1479226"/>
              <a:ext cx="65155" cy="57963"/>
            </a:xfrm>
            <a:custGeom>
              <a:avLst/>
              <a:gdLst/>
              <a:ahLst/>
              <a:cxnLst/>
              <a:rect l="l" t="t" r="r" b="b"/>
              <a:pathLst>
                <a:path w="2446" h="2176" extrusionOk="0">
                  <a:moveTo>
                    <a:pt x="1162" y="431"/>
                  </a:moveTo>
                  <a:cubicBezTo>
                    <a:pt x="1178" y="431"/>
                    <a:pt x="1195" y="434"/>
                    <a:pt x="1209" y="439"/>
                  </a:cubicBezTo>
                  <a:cubicBezTo>
                    <a:pt x="1269" y="439"/>
                    <a:pt x="1309" y="459"/>
                    <a:pt x="1329" y="538"/>
                  </a:cubicBezTo>
                  <a:cubicBezTo>
                    <a:pt x="1329" y="558"/>
                    <a:pt x="1309" y="618"/>
                    <a:pt x="1309" y="638"/>
                  </a:cubicBezTo>
                  <a:cubicBezTo>
                    <a:pt x="1289" y="697"/>
                    <a:pt x="1249" y="737"/>
                    <a:pt x="1209" y="777"/>
                  </a:cubicBezTo>
                  <a:cubicBezTo>
                    <a:pt x="1133" y="828"/>
                    <a:pt x="1041" y="862"/>
                    <a:pt x="947" y="886"/>
                  </a:cubicBezTo>
                  <a:lnTo>
                    <a:pt x="947" y="886"/>
                  </a:lnTo>
                  <a:cubicBezTo>
                    <a:pt x="939" y="856"/>
                    <a:pt x="934" y="826"/>
                    <a:pt x="931" y="797"/>
                  </a:cubicBezTo>
                  <a:cubicBezTo>
                    <a:pt x="931" y="678"/>
                    <a:pt x="951" y="578"/>
                    <a:pt x="1011" y="498"/>
                  </a:cubicBezTo>
                  <a:cubicBezTo>
                    <a:pt x="1055" y="454"/>
                    <a:pt x="1111" y="431"/>
                    <a:pt x="1162" y="431"/>
                  </a:cubicBezTo>
                  <a:close/>
                  <a:moveTo>
                    <a:pt x="1199" y="0"/>
                  </a:moveTo>
                  <a:cubicBezTo>
                    <a:pt x="964" y="0"/>
                    <a:pt x="725" y="127"/>
                    <a:pt x="613" y="339"/>
                  </a:cubicBezTo>
                  <a:cubicBezTo>
                    <a:pt x="500" y="534"/>
                    <a:pt x="482" y="749"/>
                    <a:pt x="527" y="956"/>
                  </a:cubicBezTo>
                  <a:lnTo>
                    <a:pt x="485" y="956"/>
                  </a:lnTo>
                  <a:cubicBezTo>
                    <a:pt x="482" y="952"/>
                    <a:pt x="478" y="946"/>
                    <a:pt x="473" y="936"/>
                  </a:cubicBezTo>
                  <a:cubicBezTo>
                    <a:pt x="429" y="892"/>
                    <a:pt x="378" y="873"/>
                    <a:pt x="329" y="873"/>
                  </a:cubicBezTo>
                  <a:cubicBezTo>
                    <a:pt x="158" y="873"/>
                    <a:pt x="1" y="1096"/>
                    <a:pt x="155" y="1235"/>
                  </a:cubicBezTo>
                  <a:cubicBezTo>
                    <a:pt x="277" y="1357"/>
                    <a:pt x="418" y="1386"/>
                    <a:pt x="565" y="1386"/>
                  </a:cubicBezTo>
                  <a:cubicBezTo>
                    <a:pt x="613" y="1386"/>
                    <a:pt x="660" y="1383"/>
                    <a:pt x="708" y="1379"/>
                  </a:cubicBezTo>
                  <a:lnTo>
                    <a:pt x="708" y="1379"/>
                  </a:lnTo>
                  <a:cubicBezTo>
                    <a:pt x="734" y="1419"/>
                    <a:pt x="762" y="1457"/>
                    <a:pt x="792" y="1493"/>
                  </a:cubicBezTo>
                  <a:cubicBezTo>
                    <a:pt x="1110" y="1871"/>
                    <a:pt x="1607" y="2050"/>
                    <a:pt x="2085" y="2170"/>
                  </a:cubicBezTo>
                  <a:cubicBezTo>
                    <a:pt x="2103" y="2174"/>
                    <a:pt x="2121" y="2176"/>
                    <a:pt x="2138" y="2176"/>
                  </a:cubicBezTo>
                  <a:cubicBezTo>
                    <a:pt x="2375" y="2176"/>
                    <a:pt x="2446" y="1808"/>
                    <a:pt x="2204" y="1752"/>
                  </a:cubicBezTo>
                  <a:cubicBezTo>
                    <a:pt x="1886" y="1672"/>
                    <a:pt x="1588" y="1593"/>
                    <a:pt x="1329" y="1394"/>
                  </a:cubicBezTo>
                  <a:cubicBezTo>
                    <a:pt x="1278" y="1358"/>
                    <a:pt x="1228" y="1316"/>
                    <a:pt x="1182" y="1269"/>
                  </a:cubicBezTo>
                  <a:lnTo>
                    <a:pt x="1182" y="1269"/>
                  </a:lnTo>
                  <a:cubicBezTo>
                    <a:pt x="1247" y="1244"/>
                    <a:pt x="1310" y="1214"/>
                    <a:pt x="1369" y="1175"/>
                  </a:cubicBezTo>
                  <a:cubicBezTo>
                    <a:pt x="1707" y="976"/>
                    <a:pt x="1926" y="459"/>
                    <a:pt x="1588" y="140"/>
                  </a:cubicBezTo>
                  <a:cubicBezTo>
                    <a:pt x="1477" y="44"/>
                    <a:pt x="1339" y="0"/>
                    <a:pt x="1199" y="0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Google Shape;3639;p51">
              <a:extLst>
                <a:ext uri="{FF2B5EF4-FFF2-40B4-BE49-F238E27FC236}">
                  <a16:creationId xmlns:a16="http://schemas.microsoft.com/office/drawing/2014/main" id="{43D2D444-F0DD-64A1-F525-CE05ACDF9ED4}"/>
                </a:ext>
              </a:extLst>
            </p:cNvPr>
            <p:cNvSpPr/>
            <p:nvPr/>
          </p:nvSpPr>
          <p:spPr>
            <a:xfrm>
              <a:off x="2749105" y="1787635"/>
              <a:ext cx="37665" cy="42034"/>
            </a:xfrm>
            <a:custGeom>
              <a:avLst/>
              <a:gdLst/>
              <a:ahLst/>
              <a:cxnLst/>
              <a:rect l="l" t="t" r="r" b="b"/>
              <a:pathLst>
                <a:path w="1414" h="1578" extrusionOk="0">
                  <a:moveTo>
                    <a:pt x="704" y="406"/>
                  </a:moveTo>
                  <a:cubicBezTo>
                    <a:pt x="707" y="406"/>
                    <a:pt x="707" y="411"/>
                    <a:pt x="697" y="420"/>
                  </a:cubicBezTo>
                  <a:cubicBezTo>
                    <a:pt x="697" y="411"/>
                    <a:pt x="702" y="406"/>
                    <a:pt x="704" y="406"/>
                  </a:cubicBezTo>
                  <a:close/>
                  <a:moveTo>
                    <a:pt x="717" y="779"/>
                  </a:moveTo>
                  <a:cubicBezTo>
                    <a:pt x="722" y="788"/>
                    <a:pt x="723" y="792"/>
                    <a:pt x="722" y="792"/>
                  </a:cubicBezTo>
                  <a:cubicBezTo>
                    <a:pt x="722" y="792"/>
                    <a:pt x="720" y="789"/>
                    <a:pt x="717" y="785"/>
                  </a:cubicBezTo>
                  <a:lnTo>
                    <a:pt x="717" y="785"/>
                  </a:lnTo>
                  <a:cubicBezTo>
                    <a:pt x="717" y="783"/>
                    <a:pt x="717" y="781"/>
                    <a:pt x="717" y="779"/>
                  </a:cubicBezTo>
                  <a:close/>
                  <a:moveTo>
                    <a:pt x="940" y="1131"/>
                  </a:moveTo>
                  <a:cubicBezTo>
                    <a:pt x="937" y="1131"/>
                    <a:pt x="936" y="1133"/>
                    <a:pt x="936" y="1137"/>
                  </a:cubicBezTo>
                  <a:lnTo>
                    <a:pt x="951" y="1137"/>
                  </a:lnTo>
                  <a:cubicBezTo>
                    <a:pt x="948" y="1134"/>
                    <a:pt x="943" y="1131"/>
                    <a:pt x="940" y="1131"/>
                  </a:cubicBezTo>
                  <a:close/>
                  <a:moveTo>
                    <a:pt x="1011" y="1133"/>
                  </a:moveTo>
                  <a:cubicBezTo>
                    <a:pt x="1013" y="1134"/>
                    <a:pt x="1014" y="1135"/>
                    <a:pt x="1015" y="1137"/>
                  </a:cubicBezTo>
                  <a:lnTo>
                    <a:pt x="1009" y="1137"/>
                  </a:lnTo>
                  <a:cubicBezTo>
                    <a:pt x="1010" y="1136"/>
                    <a:pt x="1010" y="1135"/>
                    <a:pt x="1011" y="1133"/>
                  </a:cubicBezTo>
                  <a:close/>
                  <a:moveTo>
                    <a:pt x="995" y="1137"/>
                  </a:moveTo>
                  <a:cubicBezTo>
                    <a:pt x="995" y="1137"/>
                    <a:pt x="995" y="1137"/>
                    <a:pt x="995" y="1137"/>
                  </a:cubicBezTo>
                  <a:lnTo>
                    <a:pt x="995" y="1137"/>
                  </a:lnTo>
                  <a:cubicBezTo>
                    <a:pt x="991" y="1141"/>
                    <a:pt x="989" y="1142"/>
                    <a:pt x="988" y="1142"/>
                  </a:cubicBezTo>
                  <a:cubicBezTo>
                    <a:pt x="987" y="1142"/>
                    <a:pt x="987" y="1142"/>
                    <a:pt x="988" y="1140"/>
                  </a:cubicBezTo>
                  <a:lnTo>
                    <a:pt x="988" y="1140"/>
                  </a:lnTo>
                  <a:cubicBezTo>
                    <a:pt x="992" y="1138"/>
                    <a:pt x="995" y="1137"/>
                    <a:pt x="995" y="1137"/>
                  </a:cubicBezTo>
                  <a:close/>
                  <a:moveTo>
                    <a:pt x="992" y="1144"/>
                  </a:moveTo>
                  <a:cubicBezTo>
                    <a:pt x="993" y="1145"/>
                    <a:pt x="994" y="1146"/>
                    <a:pt x="996" y="1146"/>
                  </a:cubicBezTo>
                  <a:cubicBezTo>
                    <a:pt x="998" y="1146"/>
                    <a:pt x="1000" y="1145"/>
                    <a:pt x="1003" y="1145"/>
                  </a:cubicBezTo>
                  <a:lnTo>
                    <a:pt x="1003" y="1145"/>
                  </a:lnTo>
                  <a:cubicBezTo>
                    <a:pt x="1000" y="1149"/>
                    <a:pt x="998" y="1153"/>
                    <a:pt x="995" y="1157"/>
                  </a:cubicBezTo>
                  <a:cubicBezTo>
                    <a:pt x="991" y="1161"/>
                    <a:pt x="989" y="1162"/>
                    <a:pt x="988" y="1162"/>
                  </a:cubicBezTo>
                  <a:cubicBezTo>
                    <a:pt x="985" y="1162"/>
                    <a:pt x="988" y="1152"/>
                    <a:pt x="992" y="1144"/>
                  </a:cubicBezTo>
                  <a:close/>
                  <a:moveTo>
                    <a:pt x="645" y="0"/>
                  </a:moveTo>
                  <a:cubicBezTo>
                    <a:pt x="545" y="0"/>
                    <a:pt x="448" y="41"/>
                    <a:pt x="379" y="122"/>
                  </a:cubicBezTo>
                  <a:cubicBezTo>
                    <a:pt x="279" y="241"/>
                    <a:pt x="219" y="401"/>
                    <a:pt x="219" y="540"/>
                  </a:cubicBezTo>
                  <a:cubicBezTo>
                    <a:pt x="219" y="683"/>
                    <a:pt x="268" y="810"/>
                    <a:pt x="321" y="936"/>
                  </a:cubicBezTo>
                  <a:lnTo>
                    <a:pt x="321" y="936"/>
                  </a:lnTo>
                  <a:cubicBezTo>
                    <a:pt x="307" y="950"/>
                    <a:pt x="293" y="964"/>
                    <a:pt x="279" y="978"/>
                  </a:cubicBezTo>
                  <a:cubicBezTo>
                    <a:pt x="239" y="997"/>
                    <a:pt x="200" y="1017"/>
                    <a:pt x="140" y="1037"/>
                  </a:cubicBezTo>
                  <a:cubicBezTo>
                    <a:pt x="40" y="1077"/>
                    <a:pt x="1" y="1236"/>
                    <a:pt x="60" y="1336"/>
                  </a:cubicBezTo>
                  <a:cubicBezTo>
                    <a:pt x="115" y="1404"/>
                    <a:pt x="188" y="1434"/>
                    <a:pt x="260" y="1434"/>
                  </a:cubicBezTo>
                  <a:cubicBezTo>
                    <a:pt x="294" y="1434"/>
                    <a:pt x="327" y="1428"/>
                    <a:pt x="359" y="1415"/>
                  </a:cubicBezTo>
                  <a:cubicBezTo>
                    <a:pt x="417" y="1391"/>
                    <a:pt x="473" y="1362"/>
                    <a:pt x="527" y="1328"/>
                  </a:cubicBezTo>
                  <a:lnTo>
                    <a:pt x="527" y="1328"/>
                  </a:lnTo>
                  <a:cubicBezTo>
                    <a:pt x="637" y="1451"/>
                    <a:pt x="751" y="1538"/>
                    <a:pt x="916" y="1574"/>
                  </a:cubicBezTo>
                  <a:cubicBezTo>
                    <a:pt x="934" y="1576"/>
                    <a:pt x="952" y="1577"/>
                    <a:pt x="970" y="1577"/>
                  </a:cubicBezTo>
                  <a:cubicBezTo>
                    <a:pt x="1127" y="1577"/>
                    <a:pt x="1264" y="1501"/>
                    <a:pt x="1354" y="1375"/>
                  </a:cubicBezTo>
                  <a:cubicBezTo>
                    <a:pt x="1413" y="1276"/>
                    <a:pt x="1373" y="1117"/>
                    <a:pt x="1274" y="1077"/>
                  </a:cubicBezTo>
                  <a:cubicBezTo>
                    <a:pt x="1242" y="1058"/>
                    <a:pt x="1208" y="1049"/>
                    <a:pt x="1175" y="1049"/>
                  </a:cubicBezTo>
                  <a:cubicBezTo>
                    <a:pt x="1113" y="1049"/>
                    <a:pt x="1052" y="1080"/>
                    <a:pt x="1011" y="1133"/>
                  </a:cubicBezTo>
                  <a:lnTo>
                    <a:pt x="1011" y="1133"/>
                  </a:lnTo>
                  <a:cubicBezTo>
                    <a:pt x="1008" y="1132"/>
                    <a:pt x="1006" y="1131"/>
                    <a:pt x="1003" y="1131"/>
                  </a:cubicBezTo>
                  <a:cubicBezTo>
                    <a:pt x="998" y="1131"/>
                    <a:pt x="993" y="1134"/>
                    <a:pt x="990" y="1137"/>
                  </a:cubicBezTo>
                  <a:lnTo>
                    <a:pt x="951" y="1137"/>
                  </a:lnTo>
                  <a:cubicBezTo>
                    <a:pt x="953" y="1140"/>
                    <a:pt x="955" y="1142"/>
                    <a:pt x="951" y="1142"/>
                  </a:cubicBezTo>
                  <a:cubicBezTo>
                    <a:pt x="949" y="1142"/>
                    <a:pt x="944" y="1141"/>
                    <a:pt x="936" y="1137"/>
                  </a:cubicBezTo>
                  <a:cubicBezTo>
                    <a:pt x="936" y="1137"/>
                    <a:pt x="916" y="1117"/>
                    <a:pt x="916" y="1117"/>
                  </a:cubicBezTo>
                  <a:cubicBezTo>
                    <a:pt x="916" y="1117"/>
                    <a:pt x="896" y="1097"/>
                    <a:pt x="896" y="1097"/>
                  </a:cubicBezTo>
                  <a:cubicBezTo>
                    <a:pt x="890" y="1091"/>
                    <a:pt x="883" y="1084"/>
                    <a:pt x="876" y="1077"/>
                  </a:cubicBezTo>
                  <a:cubicBezTo>
                    <a:pt x="865" y="1062"/>
                    <a:pt x="854" y="1047"/>
                    <a:pt x="844" y="1032"/>
                  </a:cubicBezTo>
                  <a:lnTo>
                    <a:pt x="844" y="1032"/>
                  </a:lnTo>
                  <a:cubicBezTo>
                    <a:pt x="870" y="995"/>
                    <a:pt x="894" y="957"/>
                    <a:pt x="916" y="918"/>
                  </a:cubicBezTo>
                  <a:cubicBezTo>
                    <a:pt x="1055" y="659"/>
                    <a:pt x="1155" y="261"/>
                    <a:pt x="856" y="62"/>
                  </a:cubicBezTo>
                  <a:cubicBezTo>
                    <a:pt x="790" y="21"/>
                    <a:pt x="717" y="0"/>
                    <a:pt x="645" y="0"/>
                  </a:cubicBezTo>
                  <a:close/>
                </a:path>
              </a:pathLst>
            </a:custGeom>
            <a:solidFill>
              <a:srgbClr val="0EA8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Google Shape;3642;p51">
              <a:extLst>
                <a:ext uri="{FF2B5EF4-FFF2-40B4-BE49-F238E27FC236}">
                  <a16:creationId xmlns:a16="http://schemas.microsoft.com/office/drawing/2014/main" id="{77650DF0-F5F5-9FF7-8557-ABBAB6185237}"/>
                </a:ext>
              </a:extLst>
            </p:cNvPr>
            <p:cNvSpPr/>
            <p:nvPr/>
          </p:nvSpPr>
          <p:spPr>
            <a:xfrm>
              <a:off x="2556330" y="3074572"/>
              <a:ext cx="375642" cy="426600"/>
            </a:xfrm>
            <a:custGeom>
              <a:avLst/>
              <a:gdLst/>
              <a:ahLst/>
              <a:cxnLst/>
              <a:rect l="l" t="t" r="r" b="b"/>
              <a:pathLst>
                <a:path w="14102" h="16015" extrusionOk="0">
                  <a:moveTo>
                    <a:pt x="3643" y="10195"/>
                  </a:moveTo>
                  <a:lnTo>
                    <a:pt x="3643" y="10195"/>
                  </a:lnTo>
                  <a:cubicBezTo>
                    <a:pt x="4464" y="10276"/>
                    <a:pt x="5233" y="10303"/>
                    <a:pt x="5904" y="10303"/>
                  </a:cubicBezTo>
                  <a:cubicBezTo>
                    <a:pt x="6816" y="10303"/>
                    <a:pt x="7547" y="10252"/>
                    <a:pt x="7979" y="10212"/>
                  </a:cubicBezTo>
                  <a:lnTo>
                    <a:pt x="7979" y="10212"/>
                  </a:lnTo>
                  <a:cubicBezTo>
                    <a:pt x="7516" y="10256"/>
                    <a:pt x="6721" y="10315"/>
                    <a:pt x="5791" y="10315"/>
                  </a:cubicBezTo>
                  <a:cubicBezTo>
                    <a:pt x="5121" y="10315"/>
                    <a:pt x="4381" y="10285"/>
                    <a:pt x="3643" y="10195"/>
                  </a:cubicBezTo>
                  <a:close/>
                  <a:moveTo>
                    <a:pt x="9015" y="0"/>
                  </a:moveTo>
                  <a:cubicBezTo>
                    <a:pt x="8679" y="0"/>
                    <a:pt x="8400" y="82"/>
                    <a:pt x="8212" y="276"/>
                  </a:cubicBezTo>
                  <a:cubicBezTo>
                    <a:pt x="7039" y="1490"/>
                    <a:pt x="9426" y="3877"/>
                    <a:pt x="9426" y="3877"/>
                  </a:cubicBezTo>
                  <a:cubicBezTo>
                    <a:pt x="9426" y="3877"/>
                    <a:pt x="6647" y="4297"/>
                    <a:pt x="4188" y="4297"/>
                  </a:cubicBezTo>
                  <a:cubicBezTo>
                    <a:pt x="3764" y="4297"/>
                    <a:pt x="3349" y="4285"/>
                    <a:pt x="2960" y="4255"/>
                  </a:cubicBezTo>
                  <a:cubicBezTo>
                    <a:pt x="2920" y="4253"/>
                    <a:pt x="2881" y="4251"/>
                    <a:pt x="2843" y="4251"/>
                  </a:cubicBezTo>
                  <a:cubicBezTo>
                    <a:pt x="1309" y="4251"/>
                    <a:pt x="571" y="6519"/>
                    <a:pt x="3676" y="7121"/>
                  </a:cubicBezTo>
                  <a:cubicBezTo>
                    <a:pt x="4444" y="7275"/>
                    <a:pt x="5216" y="7328"/>
                    <a:pt x="5909" y="7328"/>
                  </a:cubicBezTo>
                  <a:cubicBezTo>
                    <a:pt x="7352" y="7328"/>
                    <a:pt x="8451" y="7101"/>
                    <a:pt x="8451" y="7101"/>
                  </a:cubicBezTo>
                  <a:lnTo>
                    <a:pt x="8451" y="7101"/>
                  </a:lnTo>
                  <a:cubicBezTo>
                    <a:pt x="8451" y="7101"/>
                    <a:pt x="7553" y="7331"/>
                    <a:pt x="5888" y="7331"/>
                  </a:cubicBezTo>
                  <a:cubicBezTo>
                    <a:pt x="4967" y="7331"/>
                    <a:pt x="3811" y="7261"/>
                    <a:pt x="2443" y="7041"/>
                  </a:cubicBezTo>
                  <a:cubicBezTo>
                    <a:pt x="2336" y="7023"/>
                    <a:pt x="2233" y="7015"/>
                    <a:pt x="2135" y="7015"/>
                  </a:cubicBezTo>
                  <a:cubicBezTo>
                    <a:pt x="460" y="7015"/>
                    <a:pt x="1" y="9409"/>
                    <a:pt x="2772" y="10060"/>
                  </a:cubicBezTo>
                  <a:lnTo>
                    <a:pt x="2772" y="10060"/>
                  </a:lnTo>
                  <a:cubicBezTo>
                    <a:pt x="2673" y="10043"/>
                    <a:pt x="2578" y="10035"/>
                    <a:pt x="2489" y="10035"/>
                  </a:cubicBezTo>
                  <a:cubicBezTo>
                    <a:pt x="1022" y="10035"/>
                    <a:pt x="845" y="12203"/>
                    <a:pt x="2918" y="12980"/>
                  </a:cubicBezTo>
                  <a:lnTo>
                    <a:pt x="2918" y="12980"/>
                  </a:lnTo>
                  <a:cubicBezTo>
                    <a:pt x="2906" y="12977"/>
                    <a:pt x="2893" y="12973"/>
                    <a:pt x="2880" y="12970"/>
                  </a:cubicBezTo>
                  <a:cubicBezTo>
                    <a:pt x="2807" y="12950"/>
                    <a:pt x="2738" y="12941"/>
                    <a:pt x="2674" y="12941"/>
                  </a:cubicBezTo>
                  <a:cubicBezTo>
                    <a:pt x="1509" y="12941"/>
                    <a:pt x="1929" y="16014"/>
                    <a:pt x="6751" y="16014"/>
                  </a:cubicBezTo>
                  <a:cubicBezTo>
                    <a:pt x="6781" y="16014"/>
                    <a:pt x="6810" y="16014"/>
                    <a:pt x="6840" y="16014"/>
                  </a:cubicBezTo>
                  <a:lnTo>
                    <a:pt x="8291" y="13263"/>
                  </a:lnTo>
                  <a:lnTo>
                    <a:pt x="8291" y="13263"/>
                  </a:lnTo>
                  <a:cubicBezTo>
                    <a:pt x="8723" y="13205"/>
                    <a:pt x="8968" y="13149"/>
                    <a:pt x="8969" y="13149"/>
                  </a:cubicBezTo>
                  <a:lnTo>
                    <a:pt x="8969" y="13149"/>
                  </a:lnTo>
                  <a:cubicBezTo>
                    <a:pt x="8968" y="13149"/>
                    <a:pt x="8721" y="13200"/>
                    <a:pt x="8296" y="13253"/>
                  </a:cubicBezTo>
                  <a:lnTo>
                    <a:pt x="8296" y="13253"/>
                  </a:lnTo>
                  <a:lnTo>
                    <a:pt x="14102" y="2246"/>
                  </a:lnTo>
                  <a:cubicBezTo>
                    <a:pt x="14102" y="2246"/>
                    <a:pt x="10775" y="0"/>
                    <a:pt x="9015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Google Shape;3644;p51">
              <a:extLst>
                <a:ext uri="{FF2B5EF4-FFF2-40B4-BE49-F238E27FC236}">
                  <a16:creationId xmlns:a16="http://schemas.microsoft.com/office/drawing/2014/main" id="{CA9F78E0-CC18-6D43-4493-F297AD8F8E4E}"/>
                </a:ext>
              </a:extLst>
            </p:cNvPr>
            <p:cNvSpPr/>
            <p:nvPr/>
          </p:nvSpPr>
          <p:spPr>
            <a:xfrm>
              <a:off x="2230793" y="1831267"/>
              <a:ext cx="91713" cy="46083"/>
            </a:xfrm>
            <a:custGeom>
              <a:avLst/>
              <a:gdLst/>
              <a:ahLst/>
              <a:cxnLst/>
              <a:rect l="l" t="t" r="r" b="b"/>
              <a:pathLst>
                <a:path w="3443" h="1730" extrusionOk="0">
                  <a:moveTo>
                    <a:pt x="2461" y="418"/>
                  </a:moveTo>
                  <a:cubicBezTo>
                    <a:pt x="2568" y="418"/>
                    <a:pt x="2672" y="431"/>
                    <a:pt x="2766" y="474"/>
                  </a:cubicBezTo>
                  <a:cubicBezTo>
                    <a:pt x="2945" y="553"/>
                    <a:pt x="3044" y="732"/>
                    <a:pt x="2905" y="891"/>
                  </a:cubicBezTo>
                  <a:cubicBezTo>
                    <a:pt x="2766" y="1071"/>
                    <a:pt x="2487" y="1110"/>
                    <a:pt x="2288" y="1130"/>
                  </a:cubicBezTo>
                  <a:cubicBezTo>
                    <a:pt x="1970" y="1190"/>
                    <a:pt x="1671" y="1210"/>
                    <a:pt x="1353" y="1250"/>
                  </a:cubicBezTo>
                  <a:cubicBezTo>
                    <a:pt x="1349" y="1250"/>
                    <a:pt x="1345" y="1251"/>
                    <a:pt x="1341" y="1252"/>
                  </a:cubicBezTo>
                  <a:lnTo>
                    <a:pt x="1341" y="1252"/>
                  </a:lnTo>
                  <a:cubicBezTo>
                    <a:pt x="1214" y="1276"/>
                    <a:pt x="1050" y="1317"/>
                    <a:pt x="896" y="1317"/>
                  </a:cubicBezTo>
                  <a:cubicBezTo>
                    <a:pt x="785" y="1317"/>
                    <a:pt x="679" y="1295"/>
                    <a:pt x="597" y="1230"/>
                  </a:cubicBezTo>
                  <a:cubicBezTo>
                    <a:pt x="418" y="1090"/>
                    <a:pt x="537" y="951"/>
                    <a:pt x="677" y="852"/>
                  </a:cubicBezTo>
                  <a:cubicBezTo>
                    <a:pt x="875" y="732"/>
                    <a:pt x="1114" y="653"/>
                    <a:pt x="1333" y="593"/>
                  </a:cubicBezTo>
                  <a:cubicBezTo>
                    <a:pt x="1552" y="533"/>
                    <a:pt x="1791" y="474"/>
                    <a:pt x="2029" y="454"/>
                  </a:cubicBezTo>
                  <a:cubicBezTo>
                    <a:pt x="2167" y="442"/>
                    <a:pt x="2317" y="418"/>
                    <a:pt x="2461" y="418"/>
                  </a:cubicBezTo>
                  <a:close/>
                  <a:moveTo>
                    <a:pt x="2459" y="1"/>
                  </a:moveTo>
                  <a:cubicBezTo>
                    <a:pt x="2352" y="1"/>
                    <a:pt x="2242" y="9"/>
                    <a:pt x="2129" y="16"/>
                  </a:cubicBezTo>
                  <a:cubicBezTo>
                    <a:pt x="1870" y="36"/>
                    <a:pt x="1612" y="76"/>
                    <a:pt x="1353" y="155"/>
                  </a:cubicBezTo>
                  <a:cubicBezTo>
                    <a:pt x="915" y="255"/>
                    <a:pt x="259" y="414"/>
                    <a:pt x="100" y="891"/>
                  </a:cubicBezTo>
                  <a:cubicBezTo>
                    <a:pt x="0" y="1190"/>
                    <a:pt x="159" y="1468"/>
                    <a:pt x="398" y="1608"/>
                  </a:cubicBezTo>
                  <a:cubicBezTo>
                    <a:pt x="544" y="1701"/>
                    <a:pt x="711" y="1730"/>
                    <a:pt x="884" y="1730"/>
                  </a:cubicBezTo>
                  <a:cubicBezTo>
                    <a:pt x="1036" y="1730"/>
                    <a:pt x="1192" y="1708"/>
                    <a:pt x="1340" y="1689"/>
                  </a:cubicBezTo>
                  <a:lnTo>
                    <a:pt x="1340" y="1689"/>
                  </a:lnTo>
                  <a:cubicBezTo>
                    <a:pt x="1344" y="1689"/>
                    <a:pt x="1349" y="1688"/>
                    <a:pt x="1353" y="1687"/>
                  </a:cubicBezTo>
                  <a:lnTo>
                    <a:pt x="1353" y="1687"/>
                  </a:lnTo>
                  <a:cubicBezTo>
                    <a:pt x="1353" y="1687"/>
                    <a:pt x="1353" y="1687"/>
                    <a:pt x="1353" y="1687"/>
                  </a:cubicBezTo>
                  <a:cubicBezTo>
                    <a:pt x="1671" y="1648"/>
                    <a:pt x="2010" y="1608"/>
                    <a:pt x="2328" y="1568"/>
                  </a:cubicBezTo>
                  <a:cubicBezTo>
                    <a:pt x="2606" y="1528"/>
                    <a:pt x="2885" y="1468"/>
                    <a:pt x="3104" y="1289"/>
                  </a:cubicBezTo>
                  <a:cubicBezTo>
                    <a:pt x="3303" y="1150"/>
                    <a:pt x="3442" y="891"/>
                    <a:pt x="3402" y="653"/>
                  </a:cubicBezTo>
                  <a:cubicBezTo>
                    <a:pt x="3363" y="394"/>
                    <a:pt x="3203" y="195"/>
                    <a:pt x="2965" y="96"/>
                  </a:cubicBezTo>
                  <a:cubicBezTo>
                    <a:pt x="2804" y="21"/>
                    <a:pt x="2635" y="1"/>
                    <a:pt x="2459" y="1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Google Shape;3647;p51">
              <a:extLst>
                <a:ext uri="{FF2B5EF4-FFF2-40B4-BE49-F238E27FC236}">
                  <a16:creationId xmlns:a16="http://schemas.microsoft.com/office/drawing/2014/main" id="{D12E1E4B-65BA-E8C3-1EC9-2BFF2B31E6A8}"/>
                </a:ext>
              </a:extLst>
            </p:cNvPr>
            <p:cNvSpPr/>
            <p:nvPr/>
          </p:nvSpPr>
          <p:spPr>
            <a:xfrm>
              <a:off x="2498953" y="1821518"/>
              <a:ext cx="79513" cy="31326"/>
            </a:xfrm>
            <a:custGeom>
              <a:avLst/>
              <a:gdLst/>
              <a:ahLst/>
              <a:cxnLst/>
              <a:rect l="l" t="t" r="r" b="b"/>
              <a:pathLst>
                <a:path w="2985" h="1176" extrusionOk="0">
                  <a:moveTo>
                    <a:pt x="1493" y="0"/>
                  </a:moveTo>
                  <a:cubicBezTo>
                    <a:pt x="1301" y="0"/>
                    <a:pt x="1115" y="13"/>
                    <a:pt x="956" y="44"/>
                  </a:cubicBezTo>
                  <a:cubicBezTo>
                    <a:pt x="757" y="64"/>
                    <a:pt x="538" y="84"/>
                    <a:pt x="339" y="163"/>
                  </a:cubicBezTo>
                  <a:cubicBezTo>
                    <a:pt x="160" y="263"/>
                    <a:pt x="1" y="462"/>
                    <a:pt x="20" y="680"/>
                  </a:cubicBezTo>
                  <a:cubicBezTo>
                    <a:pt x="20" y="879"/>
                    <a:pt x="219" y="1058"/>
                    <a:pt x="418" y="1118"/>
                  </a:cubicBezTo>
                  <a:cubicBezTo>
                    <a:pt x="528" y="1162"/>
                    <a:pt x="644" y="1176"/>
                    <a:pt x="760" y="1176"/>
                  </a:cubicBezTo>
                  <a:cubicBezTo>
                    <a:pt x="853" y="1176"/>
                    <a:pt x="946" y="1167"/>
                    <a:pt x="1035" y="1158"/>
                  </a:cubicBezTo>
                  <a:lnTo>
                    <a:pt x="1970" y="1098"/>
                  </a:lnTo>
                  <a:cubicBezTo>
                    <a:pt x="2010" y="1098"/>
                    <a:pt x="2070" y="1098"/>
                    <a:pt x="2110" y="1078"/>
                  </a:cubicBezTo>
                  <a:cubicBezTo>
                    <a:pt x="2309" y="1078"/>
                    <a:pt x="2507" y="1058"/>
                    <a:pt x="2687" y="959"/>
                  </a:cubicBezTo>
                  <a:cubicBezTo>
                    <a:pt x="2846" y="879"/>
                    <a:pt x="2985" y="680"/>
                    <a:pt x="2945" y="482"/>
                  </a:cubicBezTo>
                  <a:cubicBezTo>
                    <a:pt x="2885" y="243"/>
                    <a:pt x="2627" y="143"/>
                    <a:pt x="2388" y="84"/>
                  </a:cubicBezTo>
                  <a:cubicBezTo>
                    <a:pt x="2130" y="34"/>
                    <a:pt x="1803" y="0"/>
                    <a:pt x="1493" y="0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Google Shape;3646;p51">
              <a:extLst>
                <a:ext uri="{FF2B5EF4-FFF2-40B4-BE49-F238E27FC236}">
                  <a16:creationId xmlns:a16="http://schemas.microsoft.com/office/drawing/2014/main" id="{47FAF935-59C8-EE9B-D82E-718445100299}"/>
                </a:ext>
              </a:extLst>
            </p:cNvPr>
            <p:cNvSpPr/>
            <p:nvPr/>
          </p:nvSpPr>
          <p:spPr>
            <a:xfrm>
              <a:off x="2237149" y="1833904"/>
              <a:ext cx="78474" cy="34975"/>
            </a:xfrm>
            <a:custGeom>
              <a:avLst/>
              <a:gdLst/>
              <a:ahLst/>
              <a:cxnLst/>
              <a:rect l="l" t="t" r="r" b="b"/>
              <a:pathLst>
                <a:path w="2946" h="1313" extrusionOk="0">
                  <a:moveTo>
                    <a:pt x="2177" y="1"/>
                  </a:moveTo>
                  <a:cubicBezTo>
                    <a:pt x="2070" y="1"/>
                    <a:pt x="1960" y="11"/>
                    <a:pt x="1851" y="21"/>
                  </a:cubicBezTo>
                  <a:cubicBezTo>
                    <a:pt x="1433" y="41"/>
                    <a:pt x="856" y="200"/>
                    <a:pt x="478" y="359"/>
                  </a:cubicBezTo>
                  <a:cubicBezTo>
                    <a:pt x="259" y="459"/>
                    <a:pt x="1" y="618"/>
                    <a:pt x="1" y="857"/>
                  </a:cubicBezTo>
                  <a:cubicBezTo>
                    <a:pt x="1" y="1055"/>
                    <a:pt x="180" y="1215"/>
                    <a:pt x="359" y="1274"/>
                  </a:cubicBezTo>
                  <a:cubicBezTo>
                    <a:pt x="440" y="1301"/>
                    <a:pt x="524" y="1312"/>
                    <a:pt x="612" y="1312"/>
                  </a:cubicBezTo>
                  <a:cubicBezTo>
                    <a:pt x="717" y="1312"/>
                    <a:pt x="827" y="1296"/>
                    <a:pt x="936" y="1274"/>
                  </a:cubicBezTo>
                  <a:cubicBezTo>
                    <a:pt x="976" y="1274"/>
                    <a:pt x="1035" y="1274"/>
                    <a:pt x="1075" y="1254"/>
                  </a:cubicBezTo>
                  <a:lnTo>
                    <a:pt x="2010" y="1135"/>
                  </a:lnTo>
                  <a:cubicBezTo>
                    <a:pt x="2209" y="1115"/>
                    <a:pt x="2428" y="1075"/>
                    <a:pt x="2607" y="976"/>
                  </a:cubicBezTo>
                  <a:cubicBezTo>
                    <a:pt x="2786" y="876"/>
                    <a:pt x="2945" y="677"/>
                    <a:pt x="2905" y="459"/>
                  </a:cubicBezTo>
                  <a:cubicBezTo>
                    <a:pt x="2886" y="260"/>
                    <a:pt x="2687" y="81"/>
                    <a:pt x="2488" y="41"/>
                  </a:cubicBezTo>
                  <a:cubicBezTo>
                    <a:pt x="2388" y="11"/>
                    <a:pt x="2284" y="1"/>
                    <a:pt x="2177" y="1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52C3CA3-B494-375E-C00C-5C1DDCB73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135" y="3024416"/>
              <a:ext cx="311150" cy="35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258D298-703F-557B-29D1-B42A3C49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9089" y="2959199"/>
              <a:ext cx="220345" cy="38163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A6C5E8E-6CD5-B52A-3ACE-DED619314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457" y1="24490" x2="59877" y2="25306"/>
                          <a14:foregroundMark x1="43827" y1="12653" x2="55864" y2="15918"/>
                          <a14:foregroundMark x1="45988" y1="11429" x2="56481" y2="11429"/>
                          <a14:foregroundMark x1="55864" y1="13878" x2="66358" y2="16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9312" y="2960932"/>
              <a:ext cx="473075" cy="357505"/>
            </a:xfrm>
            <a:prstGeom prst="rect">
              <a:avLst/>
            </a:prstGeom>
          </p:spPr>
        </p:pic>
        <p:pic>
          <p:nvPicPr>
            <p:cNvPr id="67" name="image1.jpg" descr="SIÊU RẺ] Que đè lưỡi hộp 100 que, Giá siêu rẻ 24,778đ! Mua liền tay! -  SaleZone Store">
              <a:extLst>
                <a:ext uri="{FF2B5EF4-FFF2-40B4-BE49-F238E27FC236}">
                  <a16:creationId xmlns:a16="http://schemas.microsoft.com/office/drawing/2014/main" id="{7D52D751-B34F-7989-781E-5EB92B21643A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882" b="79875" l="10000" r="90000"/>
                      </a14:imgEffect>
                    </a14:imgLayer>
                  </a14:imgProps>
                </a:ext>
              </a:extLst>
            </a:blip>
            <a:srcRect t="13507" b="12751"/>
            <a:stretch>
              <a:fillRect/>
            </a:stretch>
          </p:blipFill>
          <p:spPr>
            <a:xfrm>
              <a:off x="2204319" y="3227521"/>
              <a:ext cx="426085" cy="297815"/>
            </a:xfrm>
            <a:prstGeom prst="rect">
              <a:avLst/>
            </a:prstGeom>
            <a:ln/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C941414-0218-5597-5919-B8A139837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439796" y="3064438"/>
              <a:ext cx="347345" cy="646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3569D83-37EC-9F1B-4AC6-BE99F2E4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043" y="2952677"/>
              <a:ext cx="386080" cy="365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3627;p51">
              <a:extLst>
                <a:ext uri="{FF2B5EF4-FFF2-40B4-BE49-F238E27FC236}">
                  <a16:creationId xmlns:a16="http://schemas.microsoft.com/office/drawing/2014/main" id="{1C8CE1FF-A3EB-F244-0681-97D12703FC1F}"/>
                </a:ext>
              </a:extLst>
            </p:cNvPr>
            <p:cNvSpPr/>
            <p:nvPr/>
          </p:nvSpPr>
          <p:spPr>
            <a:xfrm>
              <a:off x="1482465" y="3016183"/>
              <a:ext cx="899895" cy="527556"/>
            </a:xfrm>
            <a:custGeom>
              <a:avLst/>
              <a:gdLst/>
              <a:ahLst/>
              <a:cxnLst/>
              <a:rect l="l" t="t" r="r" b="b"/>
              <a:pathLst>
                <a:path w="33783" h="19805" extrusionOk="0">
                  <a:moveTo>
                    <a:pt x="25309" y="10890"/>
                  </a:moveTo>
                  <a:cubicBezTo>
                    <a:pt x="25309" y="10890"/>
                    <a:pt x="26228" y="11079"/>
                    <a:pt x="27486" y="11117"/>
                  </a:cubicBezTo>
                  <a:lnTo>
                    <a:pt x="27486" y="11117"/>
                  </a:lnTo>
                  <a:cubicBezTo>
                    <a:pt x="26069" y="11086"/>
                    <a:pt x="25309" y="10890"/>
                    <a:pt x="25309" y="10890"/>
                  </a:cubicBezTo>
                  <a:close/>
                  <a:moveTo>
                    <a:pt x="25845" y="14008"/>
                  </a:moveTo>
                  <a:cubicBezTo>
                    <a:pt x="26301" y="14049"/>
                    <a:pt x="27044" y="14100"/>
                    <a:pt x="27961" y="14100"/>
                  </a:cubicBezTo>
                  <a:cubicBezTo>
                    <a:pt x="28543" y="14100"/>
                    <a:pt x="29196" y="14079"/>
                    <a:pt x="29890" y="14023"/>
                  </a:cubicBezTo>
                  <a:lnTo>
                    <a:pt x="29890" y="14023"/>
                  </a:lnTo>
                  <a:cubicBezTo>
                    <a:pt x="29253" y="14087"/>
                    <a:pt x="28621" y="14110"/>
                    <a:pt x="28038" y="14110"/>
                  </a:cubicBezTo>
                  <a:cubicBezTo>
                    <a:pt x="27120" y="14110"/>
                    <a:pt x="26328" y="14053"/>
                    <a:pt x="25845" y="14008"/>
                  </a:cubicBezTo>
                  <a:close/>
                  <a:moveTo>
                    <a:pt x="7438" y="1"/>
                  </a:moveTo>
                  <a:cubicBezTo>
                    <a:pt x="6028" y="1"/>
                    <a:pt x="4611" y="357"/>
                    <a:pt x="3343" y="1082"/>
                  </a:cubicBezTo>
                  <a:cubicBezTo>
                    <a:pt x="3263" y="1101"/>
                    <a:pt x="3204" y="1141"/>
                    <a:pt x="3144" y="1181"/>
                  </a:cubicBezTo>
                  <a:cubicBezTo>
                    <a:pt x="0" y="3071"/>
                    <a:pt x="0" y="6374"/>
                    <a:pt x="0" y="6374"/>
                  </a:cubicBezTo>
                  <a:cubicBezTo>
                    <a:pt x="3124" y="16680"/>
                    <a:pt x="21747" y="19764"/>
                    <a:pt x="26920" y="19804"/>
                  </a:cubicBezTo>
                  <a:cubicBezTo>
                    <a:pt x="26950" y="19804"/>
                    <a:pt x="26979" y="19804"/>
                    <a:pt x="27009" y="19804"/>
                  </a:cubicBezTo>
                  <a:cubicBezTo>
                    <a:pt x="31842" y="19804"/>
                    <a:pt x="32253" y="16734"/>
                    <a:pt x="31094" y="16734"/>
                  </a:cubicBezTo>
                  <a:cubicBezTo>
                    <a:pt x="31033" y="16734"/>
                    <a:pt x="30968" y="16742"/>
                    <a:pt x="30899" y="16760"/>
                  </a:cubicBezTo>
                  <a:cubicBezTo>
                    <a:pt x="30883" y="16764"/>
                    <a:pt x="30867" y="16768"/>
                    <a:pt x="30850" y="16772"/>
                  </a:cubicBezTo>
                  <a:lnTo>
                    <a:pt x="30850" y="16772"/>
                  </a:lnTo>
                  <a:cubicBezTo>
                    <a:pt x="32931" y="16008"/>
                    <a:pt x="32739" y="13844"/>
                    <a:pt x="31271" y="13844"/>
                  </a:cubicBezTo>
                  <a:cubicBezTo>
                    <a:pt x="31173" y="13844"/>
                    <a:pt x="31069" y="13854"/>
                    <a:pt x="30959" y="13875"/>
                  </a:cubicBezTo>
                  <a:cubicBezTo>
                    <a:pt x="30948" y="13877"/>
                    <a:pt x="30937" y="13879"/>
                    <a:pt x="30926" y="13881"/>
                  </a:cubicBezTo>
                  <a:lnTo>
                    <a:pt x="30926" y="13881"/>
                  </a:lnTo>
                  <a:cubicBezTo>
                    <a:pt x="33783" y="13236"/>
                    <a:pt x="33315" y="10805"/>
                    <a:pt x="31625" y="10805"/>
                  </a:cubicBezTo>
                  <a:cubicBezTo>
                    <a:pt x="31527" y="10805"/>
                    <a:pt x="31424" y="10813"/>
                    <a:pt x="31317" y="10831"/>
                  </a:cubicBezTo>
                  <a:cubicBezTo>
                    <a:pt x="30289" y="10996"/>
                    <a:pt x="29381" y="11077"/>
                    <a:pt x="28602" y="11107"/>
                  </a:cubicBezTo>
                  <a:lnTo>
                    <a:pt x="28602" y="11107"/>
                  </a:lnTo>
                  <a:cubicBezTo>
                    <a:pt x="29089" y="11082"/>
                    <a:pt x="29598" y="11028"/>
                    <a:pt x="30104" y="10930"/>
                  </a:cubicBezTo>
                  <a:cubicBezTo>
                    <a:pt x="33196" y="10312"/>
                    <a:pt x="32477" y="8059"/>
                    <a:pt x="30937" y="8059"/>
                  </a:cubicBezTo>
                  <a:cubicBezTo>
                    <a:pt x="30892" y="8059"/>
                    <a:pt x="30846" y="8061"/>
                    <a:pt x="30800" y="8065"/>
                  </a:cubicBezTo>
                  <a:cubicBezTo>
                    <a:pt x="30447" y="8089"/>
                    <a:pt x="30073" y="8100"/>
                    <a:pt x="29689" y="8100"/>
                  </a:cubicBezTo>
                  <a:cubicBezTo>
                    <a:pt x="27216" y="8100"/>
                    <a:pt x="24354" y="7667"/>
                    <a:pt x="24354" y="7667"/>
                  </a:cubicBezTo>
                  <a:cubicBezTo>
                    <a:pt x="24354" y="7667"/>
                    <a:pt x="26721" y="5300"/>
                    <a:pt x="25547" y="4086"/>
                  </a:cubicBezTo>
                  <a:cubicBezTo>
                    <a:pt x="25358" y="3890"/>
                    <a:pt x="25078" y="3809"/>
                    <a:pt x="24741" y="3809"/>
                  </a:cubicBezTo>
                  <a:cubicBezTo>
                    <a:pt x="22984" y="3809"/>
                    <a:pt x="19678" y="6036"/>
                    <a:pt x="19678" y="6036"/>
                  </a:cubicBezTo>
                  <a:cubicBezTo>
                    <a:pt x="17111" y="4663"/>
                    <a:pt x="14465" y="2733"/>
                    <a:pt x="11819" y="1181"/>
                  </a:cubicBezTo>
                  <a:cubicBezTo>
                    <a:pt x="10725" y="564"/>
                    <a:pt x="9531" y="166"/>
                    <a:pt x="8317" y="47"/>
                  </a:cubicBezTo>
                  <a:cubicBezTo>
                    <a:pt x="8025" y="16"/>
                    <a:pt x="7732" y="1"/>
                    <a:pt x="7438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Google Shape;3641;p51">
              <a:extLst>
                <a:ext uri="{FF2B5EF4-FFF2-40B4-BE49-F238E27FC236}">
                  <a16:creationId xmlns:a16="http://schemas.microsoft.com/office/drawing/2014/main" id="{86E39B60-0F2B-9900-714F-FBE8707A04D2}"/>
                </a:ext>
              </a:extLst>
            </p:cNvPr>
            <p:cNvSpPr/>
            <p:nvPr/>
          </p:nvSpPr>
          <p:spPr>
            <a:xfrm>
              <a:off x="1988498" y="3105898"/>
              <a:ext cx="371673" cy="437841"/>
            </a:xfrm>
            <a:custGeom>
              <a:avLst/>
              <a:gdLst/>
              <a:ahLst/>
              <a:cxnLst/>
              <a:rect l="l" t="t" r="r" b="b"/>
              <a:pathLst>
                <a:path w="13953" h="16437" extrusionOk="0">
                  <a:moveTo>
                    <a:pt x="5269" y="1"/>
                  </a:moveTo>
                  <a:cubicBezTo>
                    <a:pt x="4283" y="1"/>
                    <a:pt x="3212" y="571"/>
                    <a:pt x="2391" y="990"/>
                  </a:cubicBezTo>
                  <a:cubicBezTo>
                    <a:pt x="1635" y="1388"/>
                    <a:pt x="899" y="1806"/>
                    <a:pt x="183" y="2284"/>
                  </a:cubicBezTo>
                  <a:cubicBezTo>
                    <a:pt x="0" y="2416"/>
                    <a:pt x="121" y="2700"/>
                    <a:pt x="293" y="2700"/>
                  </a:cubicBezTo>
                  <a:cubicBezTo>
                    <a:pt x="328" y="2700"/>
                    <a:pt x="365" y="2688"/>
                    <a:pt x="401" y="2662"/>
                  </a:cubicBezTo>
                  <a:cubicBezTo>
                    <a:pt x="1675" y="1806"/>
                    <a:pt x="3067" y="990"/>
                    <a:pt x="4540" y="573"/>
                  </a:cubicBezTo>
                  <a:cubicBezTo>
                    <a:pt x="4786" y="499"/>
                    <a:pt x="5047" y="448"/>
                    <a:pt x="5309" y="448"/>
                  </a:cubicBezTo>
                  <a:cubicBezTo>
                    <a:pt x="5471" y="448"/>
                    <a:pt x="5634" y="467"/>
                    <a:pt x="5793" y="513"/>
                  </a:cubicBezTo>
                  <a:cubicBezTo>
                    <a:pt x="6430" y="692"/>
                    <a:pt x="6311" y="1547"/>
                    <a:pt x="6151" y="2025"/>
                  </a:cubicBezTo>
                  <a:cubicBezTo>
                    <a:pt x="5893" y="2741"/>
                    <a:pt x="5356" y="3418"/>
                    <a:pt x="4818" y="3935"/>
                  </a:cubicBezTo>
                  <a:cubicBezTo>
                    <a:pt x="4719" y="4054"/>
                    <a:pt x="4739" y="4273"/>
                    <a:pt x="4918" y="4313"/>
                  </a:cubicBezTo>
                  <a:cubicBezTo>
                    <a:pt x="5793" y="4432"/>
                    <a:pt x="6669" y="4532"/>
                    <a:pt x="7544" y="4611"/>
                  </a:cubicBezTo>
                  <a:cubicBezTo>
                    <a:pt x="8360" y="4691"/>
                    <a:pt x="9176" y="4731"/>
                    <a:pt x="9991" y="4731"/>
                  </a:cubicBezTo>
                  <a:cubicBezTo>
                    <a:pt x="10022" y="4732"/>
                    <a:pt x="10053" y="4732"/>
                    <a:pt x="10084" y="4732"/>
                  </a:cubicBezTo>
                  <a:cubicBezTo>
                    <a:pt x="10447" y="4732"/>
                    <a:pt x="10855" y="4676"/>
                    <a:pt x="11250" y="4676"/>
                  </a:cubicBezTo>
                  <a:cubicBezTo>
                    <a:pt x="11573" y="4676"/>
                    <a:pt x="11887" y="4713"/>
                    <a:pt x="12160" y="4850"/>
                  </a:cubicBezTo>
                  <a:cubicBezTo>
                    <a:pt x="12618" y="5089"/>
                    <a:pt x="12777" y="5626"/>
                    <a:pt x="12558" y="6084"/>
                  </a:cubicBezTo>
                  <a:cubicBezTo>
                    <a:pt x="12240" y="6760"/>
                    <a:pt x="11324" y="6999"/>
                    <a:pt x="10668" y="7138"/>
                  </a:cubicBezTo>
                  <a:cubicBezTo>
                    <a:pt x="10341" y="7212"/>
                    <a:pt x="10005" y="7267"/>
                    <a:pt x="9664" y="7305"/>
                  </a:cubicBezTo>
                  <a:lnTo>
                    <a:pt x="9664" y="7305"/>
                  </a:lnTo>
                  <a:cubicBezTo>
                    <a:pt x="9219" y="7337"/>
                    <a:pt x="8764" y="7357"/>
                    <a:pt x="8309" y="7357"/>
                  </a:cubicBezTo>
                  <a:cubicBezTo>
                    <a:pt x="8128" y="7357"/>
                    <a:pt x="7946" y="7354"/>
                    <a:pt x="7766" y="7347"/>
                  </a:cubicBezTo>
                  <a:lnTo>
                    <a:pt x="7766" y="7347"/>
                  </a:lnTo>
                  <a:cubicBezTo>
                    <a:pt x="7160" y="7311"/>
                    <a:pt x="6562" y="7232"/>
                    <a:pt x="5992" y="7118"/>
                  </a:cubicBezTo>
                  <a:cubicBezTo>
                    <a:pt x="5974" y="7114"/>
                    <a:pt x="5957" y="7112"/>
                    <a:pt x="5941" y="7112"/>
                  </a:cubicBezTo>
                  <a:cubicBezTo>
                    <a:pt x="5719" y="7112"/>
                    <a:pt x="5633" y="7462"/>
                    <a:pt x="5893" y="7536"/>
                  </a:cubicBezTo>
                  <a:cubicBezTo>
                    <a:pt x="5893" y="7536"/>
                    <a:pt x="5893" y="7536"/>
                    <a:pt x="5893" y="7536"/>
                  </a:cubicBezTo>
                  <a:lnTo>
                    <a:pt x="5893" y="7536"/>
                  </a:lnTo>
                  <a:cubicBezTo>
                    <a:pt x="6269" y="7625"/>
                    <a:pt x="6659" y="7680"/>
                    <a:pt x="7055" y="7715"/>
                  </a:cubicBezTo>
                  <a:lnTo>
                    <a:pt x="7055" y="7715"/>
                  </a:lnTo>
                  <a:cubicBezTo>
                    <a:pt x="7496" y="7761"/>
                    <a:pt x="7942" y="7785"/>
                    <a:pt x="8387" y="7785"/>
                  </a:cubicBezTo>
                  <a:cubicBezTo>
                    <a:pt x="8596" y="7785"/>
                    <a:pt x="8805" y="7780"/>
                    <a:pt x="9014" y="7769"/>
                  </a:cubicBezTo>
                  <a:lnTo>
                    <a:pt x="9014" y="7769"/>
                  </a:lnTo>
                  <a:cubicBezTo>
                    <a:pt x="9784" y="7745"/>
                    <a:pt x="10560" y="7666"/>
                    <a:pt x="11324" y="7576"/>
                  </a:cubicBezTo>
                  <a:cubicBezTo>
                    <a:pt x="11631" y="7529"/>
                    <a:pt x="11938" y="7466"/>
                    <a:pt x="12231" y="7466"/>
                  </a:cubicBezTo>
                  <a:cubicBezTo>
                    <a:pt x="12564" y="7466"/>
                    <a:pt x="12879" y="7549"/>
                    <a:pt x="13155" y="7835"/>
                  </a:cubicBezTo>
                  <a:cubicBezTo>
                    <a:pt x="13553" y="8252"/>
                    <a:pt x="13394" y="8909"/>
                    <a:pt x="13055" y="9307"/>
                  </a:cubicBezTo>
                  <a:cubicBezTo>
                    <a:pt x="12678" y="9747"/>
                    <a:pt x="12110" y="9965"/>
                    <a:pt x="11527" y="10085"/>
                  </a:cubicBezTo>
                  <a:lnTo>
                    <a:pt x="11527" y="10085"/>
                  </a:lnTo>
                  <a:cubicBezTo>
                    <a:pt x="10478" y="10242"/>
                    <a:pt x="9423" y="10323"/>
                    <a:pt x="8368" y="10323"/>
                  </a:cubicBezTo>
                  <a:cubicBezTo>
                    <a:pt x="7568" y="10323"/>
                    <a:pt x="6768" y="10277"/>
                    <a:pt x="5972" y="10182"/>
                  </a:cubicBezTo>
                  <a:lnTo>
                    <a:pt x="5972" y="10182"/>
                  </a:lnTo>
                  <a:cubicBezTo>
                    <a:pt x="5972" y="10182"/>
                    <a:pt x="5972" y="10182"/>
                    <a:pt x="5972" y="10182"/>
                  </a:cubicBezTo>
                  <a:cubicBezTo>
                    <a:pt x="5960" y="10181"/>
                    <a:pt x="5949" y="10180"/>
                    <a:pt x="5938" y="10180"/>
                  </a:cubicBezTo>
                  <a:cubicBezTo>
                    <a:pt x="5694" y="10180"/>
                    <a:pt x="5706" y="10581"/>
                    <a:pt x="5972" y="10600"/>
                  </a:cubicBezTo>
                  <a:cubicBezTo>
                    <a:pt x="6843" y="10714"/>
                    <a:pt x="7754" y="10782"/>
                    <a:pt x="8665" y="10782"/>
                  </a:cubicBezTo>
                  <a:cubicBezTo>
                    <a:pt x="9664" y="10782"/>
                    <a:pt x="10664" y="10700"/>
                    <a:pt x="11609" y="10504"/>
                  </a:cubicBezTo>
                  <a:lnTo>
                    <a:pt x="11609" y="10504"/>
                  </a:lnTo>
                  <a:cubicBezTo>
                    <a:pt x="11700" y="10495"/>
                    <a:pt x="11790" y="10487"/>
                    <a:pt x="11882" y="10481"/>
                  </a:cubicBezTo>
                  <a:cubicBezTo>
                    <a:pt x="11905" y="10479"/>
                    <a:pt x="11928" y="10478"/>
                    <a:pt x="11951" y="10478"/>
                  </a:cubicBezTo>
                  <a:cubicBezTo>
                    <a:pt x="12468" y="10478"/>
                    <a:pt x="12797" y="10901"/>
                    <a:pt x="12797" y="11396"/>
                  </a:cubicBezTo>
                  <a:cubicBezTo>
                    <a:pt x="12826" y="12269"/>
                    <a:pt x="12168" y="12746"/>
                    <a:pt x="11358" y="13014"/>
                  </a:cubicBezTo>
                  <a:lnTo>
                    <a:pt x="11358" y="13014"/>
                  </a:lnTo>
                  <a:cubicBezTo>
                    <a:pt x="11175" y="13044"/>
                    <a:pt x="10992" y="13090"/>
                    <a:pt x="10827" y="13127"/>
                  </a:cubicBezTo>
                  <a:cubicBezTo>
                    <a:pt x="10321" y="13239"/>
                    <a:pt x="9795" y="13318"/>
                    <a:pt x="9262" y="13364"/>
                  </a:cubicBezTo>
                  <a:lnTo>
                    <a:pt x="9262" y="13364"/>
                  </a:lnTo>
                  <a:cubicBezTo>
                    <a:pt x="9151" y="13372"/>
                    <a:pt x="9049" y="13379"/>
                    <a:pt x="8957" y="13386"/>
                  </a:cubicBezTo>
                  <a:cubicBezTo>
                    <a:pt x="8621" y="13403"/>
                    <a:pt x="8281" y="13414"/>
                    <a:pt x="7940" y="13414"/>
                  </a:cubicBezTo>
                  <a:cubicBezTo>
                    <a:pt x="7894" y="13414"/>
                    <a:pt x="7849" y="13413"/>
                    <a:pt x="7803" y="13413"/>
                  </a:cubicBezTo>
                  <a:lnTo>
                    <a:pt x="7803" y="13413"/>
                  </a:lnTo>
                  <a:cubicBezTo>
                    <a:pt x="7010" y="13398"/>
                    <a:pt x="6221" y="13314"/>
                    <a:pt x="5475" y="13167"/>
                  </a:cubicBezTo>
                  <a:cubicBezTo>
                    <a:pt x="5456" y="13163"/>
                    <a:pt x="5439" y="13161"/>
                    <a:pt x="5422" y="13161"/>
                  </a:cubicBezTo>
                  <a:cubicBezTo>
                    <a:pt x="5182" y="13161"/>
                    <a:pt x="5095" y="13529"/>
                    <a:pt x="5356" y="13585"/>
                  </a:cubicBezTo>
                  <a:cubicBezTo>
                    <a:pt x="6197" y="13769"/>
                    <a:pt x="7071" y="13840"/>
                    <a:pt x="7944" y="13840"/>
                  </a:cubicBezTo>
                  <a:cubicBezTo>
                    <a:pt x="8579" y="13840"/>
                    <a:pt x="9212" y="13802"/>
                    <a:pt x="9832" y="13744"/>
                  </a:cubicBezTo>
                  <a:cubicBezTo>
                    <a:pt x="10393" y="13686"/>
                    <a:pt x="11033" y="13580"/>
                    <a:pt x="11605" y="13362"/>
                  </a:cubicBezTo>
                  <a:lnTo>
                    <a:pt x="11605" y="13362"/>
                  </a:lnTo>
                  <a:cubicBezTo>
                    <a:pt x="11616" y="13361"/>
                    <a:pt x="11627" y="13361"/>
                    <a:pt x="11637" y="13361"/>
                  </a:cubicBezTo>
                  <a:cubicBezTo>
                    <a:pt x="11781" y="13361"/>
                    <a:pt x="11904" y="13399"/>
                    <a:pt x="11981" y="13505"/>
                  </a:cubicBezTo>
                  <a:cubicBezTo>
                    <a:pt x="12359" y="14042"/>
                    <a:pt x="11563" y="14838"/>
                    <a:pt x="11185" y="15117"/>
                  </a:cubicBezTo>
                  <a:cubicBezTo>
                    <a:pt x="10199" y="15856"/>
                    <a:pt x="8854" y="16019"/>
                    <a:pt x="7619" y="16019"/>
                  </a:cubicBezTo>
                  <a:cubicBezTo>
                    <a:pt x="7459" y="16019"/>
                    <a:pt x="7301" y="16017"/>
                    <a:pt x="7146" y="16012"/>
                  </a:cubicBezTo>
                  <a:cubicBezTo>
                    <a:pt x="7140" y="16012"/>
                    <a:pt x="7134" y="16011"/>
                    <a:pt x="7128" y="16011"/>
                  </a:cubicBezTo>
                  <a:cubicBezTo>
                    <a:pt x="6868" y="16011"/>
                    <a:pt x="6874" y="16430"/>
                    <a:pt x="7146" y="16430"/>
                  </a:cubicBezTo>
                  <a:cubicBezTo>
                    <a:pt x="7299" y="16434"/>
                    <a:pt x="7453" y="16436"/>
                    <a:pt x="7607" y="16436"/>
                  </a:cubicBezTo>
                  <a:cubicBezTo>
                    <a:pt x="8925" y="16436"/>
                    <a:pt x="10300" y="16260"/>
                    <a:pt x="11404" y="15495"/>
                  </a:cubicBezTo>
                  <a:cubicBezTo>
                    <a:pt x="11981" y="15097"/>
                    <a:pt x="12578" y="14380"/>
                    <a:pt x="12459" y="13624"/>
                  </a:cubicBezTo>
                  <a:cubicBezTo>
                    <a:pt x="12417" y="13356"/>
                    <a:pt x="12309" y="13191"/>
                    <a:pt x="12161" y="13096"/>
                  </a:cubicBezTo>
                  <a:lnTo>
                    <a:pt x="12161" y="13096"/>
                  </a:lnTo>
                  <a:cubicBezTo>
                    <a:pt x="12706" y="12771"/>
                    <a:pt x="13117" y="12291"/>
                    <a:pt x="13215" y="11575"/>
                  </a:cubicBezTo>
                  <a:cubicBezTo>
                    <a:pt x="13315" y="10907"/>
                    <a:pt x="12993" y="10430"/>
                    <a:pt x="12505" y="10206"/>
                  </a:cubicBezTo>
                  <a:lnTo>
                    <a:pt x="12505" y="10206"/>
                  </a:lnTo>
                  <a:cubicBezTo>
                    <a:pt x="13303" y="9819"/>
                    <a:pt x="13953" y="9121"/>
                    <a:pt x="13792" y="8153"/>
                  </a:cubicBezTo>
                  <a:cubicBezTo>
                    <a:pt x="13625" y="7274"/>
                    <a:pt x="12917" y="7061"/>
                    <a:pt x="12148" y="7061"/>
                  </a:cubicBezTo>
                  <a:cubicBezTo>
                    <a:pt x="12145" y="7061"/>
                    <a:pt x="12141" y="7061"/>
                    <a:pt x="12138" y="7061"/>
                  </a:cubicBezTo>
                  <a:lnTo>
                    <a:pt x="12138" y="7061"/>
                  </a:lnTo>
                  <a:cubicBezTo>
                    <a:pt x="12821" y="6649"/>
                    <a:pt x="13324" y="5995"/>
                    <a:pt x="12996" y="5169"/>
                  </a:cubicBezTo>
                  <a:cubicBezTo>
                    <a:pt x="12683" y="4400"/>
                    <a:pt x="11936" y="4247"/>
                    <a:pt x="11165" y="4247"/>
                  </a:cubicBezTo>
                  <a:cubicBezTo>
                    <a:pt x="10659" y="4247"/>
                    <a:pt x="10143" y="4313"/>
                    <a:pt x="9733" y="4313"/>
                  </a:cubicBezTo>
                  <a:cubicBezTo>
                    <a:pt x="8281" y="4276"/>
                    <a:pt x="6829" y="4155"/>
                    <a:pt x="5393" y="3948"/>
                  </a:cubicBezTo>
                  <a:lnTo>
                    <a:pt x="5393" y="3948"/>
                  </a:lnTo>
                  <a:cubicBezTo>
                    <a:pt x="6340" y="2810"/>
                    <a:pt x="7734" y="286"/>
                    <a:pt x="5535" y="15"/>
                  </a:cubicBezTo>
                  <a:cubicBezTo>
                    <a:pt x="5447" y="5"/>
                    <a:pt x="5358" y="1"/>
                    <a:pt x="5269" y="1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Google Shape;3628;p51">
              <a:extLst>
                <a:ext uri="{FF2B5EF4-FFF2-40B4-BE49-F238E27FC236}">
                  <a16:creationId xmlns:a16="http://schemas.microsoft.com/office/drawing/2014/main" id="{49C7E728-0324-522D-52E0-978FC9A03499}"/>
                </a:ext>
              </a:extLst>
            </p:cNvPr>
            <p:cNvSpPr/>
            <p:nvPr/>
          </p:nvSpPr>
          <p:spPr>
            <a:xfrm>
              <a:off x="2556330" y="2973590"/>
              <a:ext cx="899282" cy="527582"/>
            </a:xfrm>
            <a:custGeom>
              <a:avLst/>
              <a:gdLst/>
              <a:ahLst/>
              <a:cxnLst/>
              <a:rect l="l" t="t" r="r" b="b"/>
              <a:pathLst>
                <a:path w="33760" h="19806" extrusionOk="0">
                  <a:moveTo>
                    <a:pt x="3643" y="13986"/>
                  </a:moveTo>
                  <a:lnTo>
                    <a:pt x="3643" y="13986"/>
                  </a:lnTo>
                  <a:cubicBezTo>
                    <a:pt x="4464" y="14067"/>
                    <a:pt x="5233" y="14094"/>
                    <a:pt x="5904" y="14094"/>
                  </a:cubicBezTo>
                  <a:cubicBezTo>
                    <a:pt x="6816" y="14094"/>
                    <a:pt x="7547" y="14043"/>
                    <a:pt x="7979" y="14003"/>
                  </a:cubicBezTo>
                  <a:lnTo>
                    <a:pt x="7979" y="14003"/>
                  </a:lnTo>
                  <a:cubicBezTo>
                    <a:pt x="7516" y="14047"/>
                    <a:pt x="6721" y="14106"/>
                    <a:pt x="5791" y="14106"/>
                  </a:cubicBezTo>
                  <a:cubicBezTo>
                    <a:pt x="5121" y="14106"/>
                    <a:pt x="4381" y="14076"/>
                    <a:pt x="3643" y="13986"/>
                  </a:cubicBezTo>
                  <a:close/>
                  <a:moveTo>
                    <a:pt x="26358" y="0"/>
                  </a:moveTo>
                  <a:cubicBezTo>
                    <a:pt x="26053" y="0"/>
                    <a:pt x="25747" y="16"/>
                    <a:pt x="25443" y="48"/>
                  </a:cubicBezTo>
                  <a:cubicBezTo>
                    <a:pt x="24229" y="168"/>
                    <a:pt x="23035" y="546"/>
                    <a:pt x="21941" y="1182"/>
                  </a:cubicBezTo>
                  <a:cubicBezTo>
                    <a:pt x="19295" y="2714"/>
                    <a:pt x="16668" y="4644"/>
                    <a:pt x="14102" y="6037"/>
                  </a:cubicBezTo>
                  <a:cubicBezTo>
                    <a:pt x="14102" y="6037"/>
                    <a:pt x="10775" y="3791"/>
                    <a:pt x="9015" y="3791"/>
                  </a:cubicBezTo>
                  <a:cubicBezTo>
                    <a:pt x="8679" y="3791"/>
                    <a:pt x="8400" y="3873"/>
                    <a:pt x="8212" y="4067"/>
                  </a:cubicBezTo>
                  <a:cubicBezTo>
                    <a:pt x="7039" y="5281"/>
                    <a:pt x="9426" y="7668"/>
                    <a:pt x="9426" y="7668"/>
                  </a:cubicBezTo>
                  <a:cubicBezTo>
                    <a:pt x="9426" y="7668"/>
                    <a:pt x="6647" y="8088"/>
                    <a:pt x="4188" y="8088"/>
                  </a:cubicBezTo>
                  <a:cubicBezTo>
                    <a:pt x="3764" y="8088"/>
                    <a:pt x="3349" y="8076"/>
                    <a:pt x="2960" y="8046"/>
                  </a:cubicBezTo>
                  <a:cubicBezTo>
                    <a:pt x="2920" y="8044"/>
                    <a:pt x="2881" y="8042"/>
                    <a:pt x="2843" y="8042"/>
                  </a:cubicBezTo>
                  <a:cubicBezTo>
                    <a:pt x="1309" y="8042"/>
                    <a:pt x="571" y="10310"/>
                    <a:pt x="3676" y="10912"/>
                  </a:cubicBezTo>
                  <a:cubicBezTo>
                    <a:pt x="4444" y="11066"/>
                    <a:pt x="5216" y="11119"/>
                    <a:pt x="5909" y="11119"/>
                  </a:cubicBezTo>
                  <a:cubicBezTo>
                    <a:pt x="7352" y="11119"/>
                    <a:pt x="8451" y="10892"/>
                    <a:pt x="8451" y="10892"/>
                  </a:cubicBezTo>
                  <a:lnTo>
                    <a:pt x="8451" y="10892"/>
                  </a:lnTo>
                  <a:cubicBezTo>
                    <a:pt x="8451" y="10892"/>
                    <a:pt x="7553" y="11122"/>
                    <a:pt x="5888" y="11122"/>
                  </a:cubicBezTo>
                  <a:cubicBezTo>
                    <a:pt x="4967" y="11122"/>
                    <a:pt x="3811" y="11052"/>
                    <a:pt x="2443" y="10832"/>
                  </a:cubicBezTo>
                  <a:cubicBezTo>
                    <a:pt x="2336" y="10814"/>
                    <a:pt x="2233" y="10806"/>
                    <a:pt x="2135" y="10806"/>
                  </a:cubicBezTo>
                  <a:cubicBezTo>
                    <a:pt x="460" y="10806"/>
                    <a:pt x="1" y="13200"/>
                    <a:pt x="2772" y="13851"/>
                  </a:cubicBezTo>
                  <a:lnTo>
                    <a:pt x="2772" y="13851"/>
                  </a:lnTo>
                  <a:cubicBezTo>
                    <a:pt x="2673" y="13834"/>
                    <a:pt x="2578" y="13826"/>
                    <a:pt x="2489" y="13826"/>
                  </a:cubicBezTo>
                  <a:cubicBezTo>
                    <a:pt x="1022" y="13826"/>
                    <a:pt x="845" y="15994"/>
                    <a:pt x="2918" y="16771"/>
                  </a:cubicBezTo>
                  <a:lnTo>
                    <a:pt x="2918" y="16771"/>
                  </a:lnTo>
                  <a:cubicBezTo>
                    <a:pt x="2906" y="16768"/>
                    <a:pt x="2893" y="16764"/>
                    <a:pt x="2880" y="16761"/>
                  </a:cubicBezTo>
                  <a:cubicBezTo>
                    <a:pt x="2807" y="16741"/>
                    <a:pt x="2738" y="16732"/>
                    <a:pt x="2674" y="16732"/>
                  </a:cubicBezTo>
                  <a:cubicBezTo>
                    <a:pt x="1509" y="16732"/>
                    <a:pt x="1929" y="19805"/>
                    <a:pt x="6751" y="19805"/>
                  </a:cubicBezTo>
                  <a:cubicBezTo>
                    <a:pt x="6781" y="19805"/>
                    <a:pt x="6810" y="19805"/>
                    <a:pt x="6840" y="19805"/>
                  </a:cubicBezTo>
                  <a:cubicBezTo>
                    <a:pt x="12033" y="19745"/>
                    <a:pt x="30636" y="16681"/>
                    <a:pt x="33759" y="6375"/>
                  </a:cubicBezTo>
                  <a:cubicBezTo>
                    <a:pt x="33759" y="6375"/>
                    <a:pt x="33759" y="3052"/>
                    <a:pt x="30636" y="1182"/>
                  </a:cubicBezTo>
                  <a:cubicBezTo>
                    <a:pt x="30556" y="1142"/>
                    <a:pt x="30496" y="1103"/>
                    <a:pt x="30437" y="1063"/>
                  </a:cubicBezTo>
                  <a:cubicBezTo>
                    <a:pt x="29161" y="343"/>
                    <a:pt x="27765" y="0"/>
                    <a:pt x="26358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Google Shape;3643;p51">
              <a:extLst>
                <a:ext uri="{FF2B5EF4-FFF2-40B4-BE49-F238E27FC236}">
                  <a16:creationId xmlns:a16="http://schemas.microsoft.com/office/drawing/2014/main" id="{7698B389-4FB8-38B3-532E-219C602CF042}"/>
                </a:ext>
              </a:extLst>
            </p:cNvPr>
            <p:cNvSpPr/>
            <p:nvPr/>
          </p:nvSpPr>
          <p:spPr>
            <a:xfrm>
              <a:off x="2552494" y="3055793"/>
              <a:ext cx="378412" cy="437414"/>
            </a:xfrm>
            <a:custGeom>
              <a:avLst/>
              <a:gdLst/>
              <a:ahLst/>
              <a:cxnLst/>
              <a:rect l="l" t="t" r="r" b="b"/>
              <a:pathLst>
                <a:path w="14206" h="16421" extrusionOk="0">
                  <a:moveTo>
                    <a:pt x="8847" y="1"/>
                  </a:moveTo>
                  <a:cubicBezTo>
                    <a:pt x="8783" y="1"/>
                    <a:pt x="8719" y="2"/>
                    <a:pt x="8655" y="6"/>
                  </a:cubicBezTo>
                  <a:cubicBezTo>
                    <a:pt x="7700" y="45"/>
                    <a:pt x="7362" y="981"/>
                    <a:pt x="7541" y="1816"/>
                  </a:cubicBezTo>
                  <a:cubicBezTo>
                    <a:pt x="7693" y="2577"/>
                    <a:pt x="8233" y="3324"/>
                    <a:pt x="8783" y="3921"/>
                  </a:cubicBezTo>
                  <a:lnTo>
                    <a:pt x="8783" y="3921"/>
                  </a:lnTo>
                  <a:cubicBezTo>
                    <a:pt x="7434" y="4108"/>
                    <a:pt x="6057" y="4229"/>
                    <a:pt x="4696" y="4283"/>
                  </a:cubicBezTo>
                  <a:cubicBezTo>
                    <a:pt x="4653" y="4285"/>
                    <a:pt x="4609" y="4286"/>
                    <a:pt x="4563" y="4286"/>
                  </a:cubicBezTo>
                  <a:cubicBezTo>
                    <a:pt x="4142" y="4286"/>
                    <a:pt x="3612" y="4223"/>
                    <a:pt x="3093" y="4223"/>
                  </a:cubicBezTo>
                  <a:cubicBezTo>
                    <a:pt x="2291" y="4223"/>
                    <a:pt x="1516" y="4373"/>
                    <a:pt x="1214" y="5139"/>
                  </a:cubicBezTo>
                  <a:cubicBezTo>
                    <a:pt x="878" y="5980"/>
                    <a:pt x="1380" y="6613"/>
                    <a:pt x="2048" y="7026"/>
                  </a:cubicBezTo>
                  <a:lnTo>
                    <a:pt x="2048" y="7026"/>
                  </a:lnTo>
                  <a:cubicBezTo>
                    <a:pt x="1346" y="7032"/>
                    <a:pt x="724" y="7247"/>
                    <a:pt x="438" y="8044"/>
                  </a:cubicBezTo>
                  <a:cubicBezTo>
                    <a:pt x="89" y="9027"/>
                    <a:pt x="903" y="9782"/>
                    <a:pt x="1741" y="10190"/>
                  </a:cubicBezTo>
                  <a:lnTo>
                    <a:pt x="1741" y="10190"/>
                  </a:lnTo>
                  <a:cubicBezTo>
                    <a:pt x="1258" y="10369"/>
                    <a:pt x="929" y="10770"/>
                    <a:pt x="975" y="11486"/>
                  </a:cubicBezTo>
                  <a:cubicBezTo>
                    <a:pt x="1014" y="12230"/>
                    <a:pt x="1456" y="12734"/>
                    <a:pt x="2039" y="13072"/>
                  </a:cubicBezTo>
                  <a:lnTo>
                    <a:pt x="2039" y="13072"/>
                  </a:lnTo>
                  <a:cubicBezTo>
                    <a:pt x="1917" y="13158"/>
                    <a:pt x="1817" y="13292"/>
                    <a:pt x="1751" y="13495"/>
                  </a:cubicBezTo>
                  <a:cubicBezTo>
                    <a:pt x="1532" y="14152"/>
                    <a:pt x="2070" y="14868"/>
                    <a:pt x="2547" y="15266"/>
                  </a:cubicBezTo>
                  <a:cubicBezTo>
                    <a:pt x="3621" y="16241"/>
                    <a:pt x="5253" y="16420"/>
                    <a:pt x="6646" y="16420"/>
                  </a:cubicBezTo>
                  <a:cubicBezTo>
                    <a:pt x="6924" y="16420"/>
                    <a:pt x="6924" y="16002"/>
                    <a:pt x="6646" y="16002"/>
                  </a:cubicBezTo>
                  <a:cubicBezTo>
                    <a:pt x="5392" y="15982"/>
                    <a:pt x="4079" y="15823"/>
                    <a:pt x="3005" y="15107"/>
                  </a:cubicBezTo>
                  <a:cubicBezTo>
                    <a:pt x="2587" y="14808"/>
                    <a:pt x="1910" y="14052"/>
                    <a:pt x="2229" y="13495"/>
                  </a:cubicBezTo>
                  <a:cubicBezTo>
                    <a:pt x="2289" y="13388"/>
                    <a:pt x="2403" y="13351"/>
                    <a:pt x="2536" y="13351"/>
                  </a:cubicBezTo>
                  <a:cubicBezTo>
                    <a:pt x="2579" y="13351"/>
                    <a:pt x="2624" y="13355"/>
                    <a:pt x="2669" y="13361"/>
                  </a:cubicBezTo>
                  <a:lnTo>
                    <a:pt x="2669" y="13361"/>
                  </a:lnTo>
                  <a:cubicBezTo>
                    <a:pt x="3138" y="13530"/>
                    <a:pt x="3634" y="13626"/>
                    <a:pt x="4059" y="13674"/>
                  </a:cubicBezTo>
                  <a:cubicBezTo>
                    <a:pt x="4801" y="13768"/>
                    <a:pt x="5560" y="13827"/>
                    <a:pt x="6319" y="13827"/>
                  </a:cubicBezTo>
                  <a:cubicBezTo>
                    <a:pt x="7167" y="13827"/>
                    <a:pt x="8015" y="13754"/>
                    <a:pt x="8834" y="13575"/>
                  </a:cubicBezTo>
                  <a:cubicBezTo>
                    <a:pt x="9094" y="13519"/>
                    <a:pt x="9007" y="13151"/>
                    <a:pt x="8784" y="13151"/>
                  </a:cubicBezTo>
                  <a:cubicBezTo>
                    <a:pt x="8768" y="13151"/>
                    <a:pt x="8752" y="13153"/>
                    <a:pt x="8735" y="13157"/>
                  </a:cubicBezTo>
                  <a:cubicBezTo>
                    <a:pt x="8246" y="13251"/>
                    <a:pt x="7749" y="13314"/>
                    <a:pt x="7248" y="13349"/>
                  </a:cubicBezTo>
                  <a:lnTo>
                    <a:pt x="7248" y="13349"/>
                  </a:lnTo>
                  <a:cubicBezTo>
                    <a:pt x="6869" y="13373"/>
                    <a:pt x="6490" y="13382"/>
                    <a:pt x="6114" y="13382"/>
                  </a:cubicBezTo>
                  <a:cubicBezTo>
                    <a:pt x="6083" y="13382"/>
                    <a:pt x="6053" y="13382"/>
                    <a:pt x="6023" y="13382"/>
                  </a:cubicBezTo>
                  <a:lnTo>
                    <a:pt x="6023" y="13382"/>
                  </a:lnTo>
                  <a:cubicBezTo>
                    <a:pt x="5234" y="13370"/>
                    <a:pt x="4447" y="13297"/>
                    <a:pt x="3681" y="13177"/>
                  </a:cubicBezTo>
                  <a:cubicBezTo>
                    <a:pt x="3400" y="13126"/>
                    <a:pt x="3061" y="13009"/>
                    <a:pt x="2741" y="12964"/>
                  </a:cubicBezTo>
                  <a:lnTo>
                    <a:pt x="2741" y="12964"/>
                  </a:lnTo>
                  <a:cubicBezTo>
                    <a:pt x="2092" y="12704"/>
                    <a:pt x="1573" y="12272"/>
                    <a:pt x="1413" y="11545"/>
                  </a:cubicBezTo>
                  <a:cubicBezTo>
                    <a:pt x="1223" y="10708"/>
                    <a:pt x="1824" y="10490"/>
                    <a:pt x="2567" y="10486"/>
                  </a:cubicBezTo>
                  <a:lnTo>
                    <a:pt x="2567" y="10486"/>
                  </a:lnTo>
                  <a:cubicBezTo>
                    <a:pt x="3336" y="10682"/>
                    <a:pt x="4168" y="10725"/>
                    <a:pt x="4985" y="10726"/>
                  </a:cubicBezTo>
                  <a:lnTo>
                    <a:pt x="4985" y="10726"/>
                  </a:lnTo>
                  <a:cubicBezTo>
                    <a:pt x="5214" y="10733"/>
                    <a:pt x="5443" y="10737"/>
                    <a:pt x="5673" y="10737"/>
                  </a:cubicBezTo>
                  <a:cubicBezTo>
                    <a:pt x="6304" y="10737"/>
                    <a:pt x="6936" y="10710"/>
                    <a:pt x="7560" y="10657"/>
                  </a:cubicBezTo>
                  <a:lnTo>
                    <a:pt x="7560" y="10657"/>
                  </a:lnTo>
                  <a:cubicBezTo>
                    <a:pt x="7780" y="10639"/>
                    <a:pt x="7999" y="10617"/>
                    <a:pt x="8217" y="10590"/>
                  </a:cubicBezTo>
                  <a:lnTo>
                    <a:pt x="8217" y="10590"/>
                  </a:lnTo>
                  <a:cubicBezTo>
                    <a:pt x="8217" y="10590"/>
                    <a:pt x="8217" y="10590"/>
                    <a:pt x="8217" y="10590"/>
                  </a:cubicBezTo>
                  <a:cubicBezTo>
                    <a:pt x="8484" y="10552"/>
                    <a:pt x="8495" y="10150"/>
                    <a:pt x="8252" y="10150"/>
                  </a:cubicBezTo>
                  <a:cubicBezTo>
                    <a:pt x="8241" y="10150"/>
                    <a:pt x="8230" y="10151"/>
                    <a:pt x="8217" y="10153"/>
                  </a:cubicBezTo>
                  <a:cubicBezTo>
                    <a:pt x="8093" y="10169"/>
                    <a:pt x="7968" y="10183"/>
                    <a:pt x="7842" y="10197"/>
                  </a:cubicBezTo>
                  <a:lnTo>
                    <a:pt x="7842" y="10197"/>
                  </a:lnTo>
                  <a:cubicBezTo>
                    <a:pt x="7166" y="10268"/>
                    <a:pt x="6481" y="10299"/>
                    <a:pt x="5796" y="10299"/>
                  </a:cubicBezTo>
                  <a:cubicBezTo>
                    <a:pt x="5190" y="10299"/>
                    <a:pt x="4583" y="10275"/>
                    <a:pt x="3980" y="10232"/>
                  </a:cubicBezTo>
                  <a:cubicBezTo>
                    <a:pt x="2985" y="10173"/>
                    <a:pt x="0" y="9635"/>
                    <a:pt x="955" y="7924"/>
                  </a:cubicBezTo>
                  <a:cubicBezTo>
                    <a:pt x="1168" y="7544"/>
                    <a:pt x="1538" y="7440"/>
                    <a:pt x="1931" y="7440"/>
                  </a:cubicBezTo>
                  <a:cubicBezTo>
                    <a:pt x="2237" y="7440"/>
                    <a:pt x="2556" y="7503"/>
                    <a:pt x="2826" y="7546"/>
                  </a:cubicBezTo>
                  <a:cubicBezTo>
                    <a:pt x="3203" y="7601"/>
                    <a:pt x="3584" y="7644"/>
                    <a:pt x="3966" y="7675"/>
                  </a:cubicBezTo>
                  <a:lnTo>
                    <a:pt x="3966" y="7675"/>
                  </a:lnTo>
                  <a:cubicBezTo>
                    <a:pt x="4478" y="7759"/>
                    <a:pt x="5009" y="7795"/>
                    <a:pt x="5543" y="7795"/>
                  </a:cubicBezTo>
                  <a:cubicBezTo>
                    <a:pt x="6043" y="7795"/>
                    <a:pt x="6545" y="7763"/>
                    <a:pt x="7034" y="7708"/>
                  </a:cubicBezTo>
                  <a:lnTo>
                    <a:pt x="7034" y="7708"/>
                  </a:lnTo>
                  <a:cubicBezTo>
                    <a:pt x="7468" y="7675"/>
                    <a:pt x="7900" y="7616"/>
                    <a:pt x="8317" y="7507"/>
                  </a:cubicBezTo>
                  <a:lnTo>
                    <a:pt x="8317" y="7507"/>
                  </a:lnTo>
                  <a:cubicBezTo>
                    <a:pt x="8317" y="7507"/>
                    <a:pt x="8317" y="7507"/>
                    <a:pt x="8317" y="7507"/>
                  </a:cubicBezTo>
                  <a:cubicBezTo>
                    <a:pt x="8582" y="7450"/>
                    <a:pt x="8487" y="7086"/>
                    <a:pt x="8236" y="7086"/>
                  </a:cubicBezTo>
                  <a:cubicBezTo>
                    <a:pt x="8224" y="7086"/>
                    <a:pt x="8211" y="7087"/>
                    <a:pt x="8198" y="7089"/>
                  </a:cubicBezTo>
                  <a:cubicBezTo>
                    <a:pt x="8198" y="7089"/>
                    <a:pt x="8198" y="7089"/>
                    <a:pt x="8198" y="7089"/>
                  </a:cubicBezTo>
                  <a:lnTo>
                    <a:pt x="8198" y="7089"/>
                  </a:lnTo>
                  <a:cubicBezTo>
                    <a:pt x="7420" y="7253"/>
                    <a:pt x="6612" y="7327"/>
                    <a:pt x="5804" y="7327"/>
                  </a:cubicBezTo>
                  <a:cubicBezTo>
                    <a:pt x="5144" y="7327"/>
                    <a:pt x="4484" y="7278"/>
                    <a:pt x="3840" y="7188"/>
                  </a:cubicBezTo>
                  <a:cubicBezTo>
                    <a:pt x="3084" y="7069"/>
                    <a:pt x="2189" y="6830"/>
                    <a:pt x="1711" y="6174"/>
                  </a:cubicBezTo>
                  <a:cubicBezTo>
                    <a:pt x="1353" y="5696"/>
                    <a:pt x="1592" y="5119"/>
                    <a:pt x="2050" y="4840"/>
                  </a:cubicBezTo>
                  <a:cubicBezTo>
                    <a:pt x="2275" y="4693"/>
                    <a:pt x="2557" y="4651"/>
                    <a:pt x="2852" y="4651"/>
                  </a:cubicBezTo>
                  <a:cubicBezTo>
                    <a:pt x="3233" y="4651"/>
                    <a:pt x="3634" y="4721"/>
                    <a:pt x="3960" y="4721"/>
                  </a:cubicBezTo>
                  <a:cubicBezTo>
                    <a:pt x="4775" y="4721"/>
                    <a:pt x="5591" y="4681"/>
                    <a:pt x="6427" y="4602"/>
                  </a:cubicBezTo>
                  <a:cubicBezTo>
                    <a:pt x="7382" y="4542"/>
                    <a:pt x="8337" y="4423"/>
                    <a:pt x="9292" y="4283"/>
                  </a:cubicBezTo>
                  <a:cubicBezTo>
                    <a:pt x="9451" y="4263"/>
                    <a:pt x="9491" y="4025"/>
                    <a:pt x="9371" y="3925"/>
                  </a:cubicBezTo>
                  <a:cubicBezTo>
                    <a:pt x="8834" y="3368"/>
                    <a:pt x="8337" y="2731"/>
                    <a:pt x="8058" y="1995"/>
                  </a:cubicBezTo>
                  <a:cubicBezTo>
                    <a:pt x="7839" y="1498"/>
                    <a:pt x="7800" y="742"/>
                    <a:pt x="8397" y="483"/>
                  </a:cubicBezTo>
                  <a:cubicBezTo>
                    <a:pt x="8527" y="431"/>
                    <a:pt x="8666" y="411"/>
                    <a:pt x="8807" y="411"/>
                  </a:cubicBezTo>
                  <a:cubicBezTo>
                    <a:pt x="9096" y="411"/>
                    <a:pt x="9396" y="496"/>
                    <a:pt x="9650" y="563"/>
                  </a:cubicBezTo>
                  <a:cubicBezTo>
                    <a:pt x="11122" y="941"/>
                    <a:pt x="12535" y="1796"/>
                    <a:pt x="13788" y="2632"/>
                  </a:cubicBezTo>
                  <a:cubicBezTo>
                    <a:pt x="13829" y="2659"/>
                    <a:pt x="13868" y="2670"/>
                    <a:pt x="13905" y="2670"/>
                  </a:cubicBezTo>
                  <a:cubicBezTo>
                    <a:pt x="14088" y="2670"/>
                    <a:pt x="14206" y="2390"/>
                    <a:pt x="14007" y="2274"/>
                  </a:cubicBezTo>
                  <a:cubicBezTo>
                    <a:pt x="12586" y="1313"/>
                    <a:pt x="10645" y="1"/>
                    <a:pt x="8847" y="1"/>
                  </a:cubicBezTo>
                  <a:close/>
                </a:path>
              </a:pathLst>
            </a:custGeom>
            <a:solidFill>
              <a:srgbClr val="012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1221B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74" name="Flowchart: Alternate Process 73">
            <a:extLst>
              <a:ext uri="{FF2B5EF4-FFF2-40B4-BE49-F238E27FC236}">
                <a16:creationId xmlns:a16="http://schemas.microsoft.com/office/drawing/2014/main" id="{0F0D4F5F-2402-DEFC-E0CD-C58857C1BF23}"/>
              </a:ext>
            </a:extLst>
          </p:cNvPr>
          <p:cNvSpPr/>
          <p:nvPr/>
        </p:nvSpPr>
        <p:spPr>
          <a:xfrm>
            <a:off x="4012250" y="1884025"/>
            <a:ext cx="7584071" cy="3937489"/>
          </a:xfrm>
          <a:prstGeom prst="flowChartAlternateProcess">
            <a:avLst/>
          </a:prstGeom>
          <a:solidFill>
            <a:srgbClr val="FFFFFF"/>
          </a:solidFill>
          <a:ln w="25400" cap="flat" cmpd="sng" algn="ctr">
            <a:solidFill>
              <a:srgbClr val="0EA89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902CA804-650A-19BE-5616-8683F6E6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2" y="2377120"/>
            <a:ext cx="836341" cy="9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375">
            <a:extLst>
              <a:ext uri="{FF2B5EF4-FFF2-40B4-BE49-F238E27FC236}">
                <a16:creationId xmlns:a16="http://schemas.microsoft.com/office/drawing/2014/main" id="{402BC48A-B9E8-846C-F7AF-DBD41BED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04" y="2327865"/>
            <a:ext cx="1357092" cy="10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image1.jpg" descr="SIÊU RẺ] Que đè lưỡi hộp 100 que, Giá siêu rẻ 24,778đ! Mua liền tay! -  SaleZone Store">
            <a:extLst>
              <a:ext uri="{FF2B5EF4-FFF2-40B4-BE49-F238E27FC236}">
                <a16:creationId xmlns:a16="http://schemas.microsoft.com/office/drawing/2014/main" id="{BBCD1BC0-7D80-FD95-365A-D29E69FD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b="12750"/>
          <a:stretch>
            <a:fillRect/>
          </a:stretch>
        </p:blipFill>
        <p:spPr bwMode="auto">
          <a:xfrm>
            <a:off x="6954351" y="2631614"/>
            <a:ext cx="1014425" cy="70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EAA7867D-D928-11A5-70E6-ACCA6869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572065" y="1780577"/>
            <a:ext cx="1020643" cy="18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0">
            <a:extLst>
              <a:ext uri="{FF2B5EF4-FFF2-40B4-BE49-F238E27FC236}">
                <a16:creationId xmlns:a16="http://schemas.microsoft.com/office/drawing/2014/main" id="{A6B082B3-853F-4C0C-20C3-0372A1BE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30" y="4112768"/>
            <a:ext cx="714411" cy="123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>
            <a:extLst>
              <a:ext uri="{FF2B5EF4-FFF2-40B4-BE49-F238E27FC236}">
                <a16:creationId xmlns:a16="http://schemas.microsoft.com/office/drawing/2014/main" id="{6A85E340-5DE6-025F-65ED-290650D7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17" y="4125919"/>
            <a:ext cx="1626601" cy="1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8">
            <a:extLst>
              <a:ext uri="{FF2B5EF4-FFF2-40B4-BE49-F238E27FC236}">
                <a16:creationId xmlns:a16="http://schemas.microsoft.com/office/drawing/2014/main" id="{6D4CB2F2-F8EC-96C8-608F-5B2DC868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586">
            <a:off x="9134300" y="4195872"/>
            <a:ext cx="818860" cy="10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377">
            <a:extLst>
              <a:ext uri="{FF2B5EF4-FFF2-40B4-BE49-F238E27FC236}">
                <a16:creationId xmlns:a16="http://schemas.microsoft.com/office/drawing/2014/main" id="{D4A4A8A1-ABE0-8743-40B3-EB61DF51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738" y="4203023"/>
            <a:ext cx="1184831" cy="9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A picture containing green&#10;&#10;Description automatically generated">
            <a:extLst>
              <a:ext uri="{FF2B5EF4-FFF2-40B4-BE49-F238E27FC236}">
                <a16:creationId xmlns:a16="http://schemas.microsoft.com/office/drawing/2014/main" id="{E555E3FB-58BB-C716-37C9-4B770E29EA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7294933" y="4134207"/>
            <a:ext cx="1810777" cy="11228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20CEC7-2A1B-8B72-A946-3C9B812985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991611">
            <a:off x="9796096" y="2161465"/>
            <a:ext cx="1588852" cy="9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472" y="-212652"/>
            <a:ext cx="1135726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err="1"/>
              <a:t>Hướng</a:t>
            </a:r>
            <a:r>
              <a:rPr lang="en-GB" sz="3200" b="1" dirty="0"/>
              <a:t> </a:t>
            </a:r>
            <a:r>
              <a:rPr lang="en-GB" sz="3200" b="1" dirty="0" err="1"/>
              <a:t>dẫn</a:t>
            </a:r>
            <a:r>
              <a:rPr lang="en-GB" sz="3200" b="1" dirty="0"/>
              <a:t> </a:t>
            </a:r>
            <a:r>
              <a:rPr lang="en-GB" sz="3200" b="1" dirty="0" err="1"/>
              <a:t>thiết</a:t>
            </a:r>
            <a:r>
              <a:rPr lang="en-GB" sz="3200" b="1" dirty="0"/>
              <a:t> </a:t>
            </a:r>
            <a:r>
              <a:rPr lang="en-GB" sz="3200" b="1" dirty="0" err="1"/>
              <a:t>kế</a:t>
            </a:r>
            <a:r>
              <a:rPr lang="en-GB" sz="3200" b="1" dirty="0"/>
              <a:t>, </a:t>
            </a:r>
            <a:r>
              <a:rPr lang="en-GB" sz="3200" b="1" dirty="0" err="1"/>
              <a:t>chế</a:t>
            </a:r>
            <a:r>
              <a:rPr lang="en-GB" sz="3200" b="1" dirty="0"/>
              <a:t> </a:t>
            </a:r>
            <a:r>
              <a:rPr lang="en-GB" sz="3200" b="1" dirty="0" err="1"/>
              <a:t>tạo</a:t>
            </a:r>
            <a:r>
              <a:rPr lang="en-GB" sz="3200" b="1" dirty="0"/>
              <a:t> </a:t>
            </a:r>
            <a:r>
              <a:rPr lang="en-GB" sz="3200" b="1" dirty="0" err="1"/>
              <a:t>mô</a:t>
            </a:r>
            <a:r>
              <a:rPr lang="en-GB" sz="3200" b="1" dirty="0"/>
              <a:t> </a:t>
            </a:r>
            <a:r>
              <a:rPr lang="en-GB" sz="3200" b="1" dirty="0" err="1"/>
              <a:t>hình</a:t>
            </a:r>
            <a:r>
              <a:rPr lang="en-GB" sz="3200" b="1" dirty="0"/>
              <a:t> </a:t>
            </a:r>
            <a:r>
              <a:rPr lang="en-GB" sz="3200" b="1" dirty="0" err="1"/>
              <a:t>máy</a:t>
            </a:r>
            <a:r>
              <a:rPr lang="en-GB" sz="3200" b="1" dirty="0"/>
              <a:t> </a:t>
            </a:r>
            <a:r>
              <a:rPr lang="en-GB" sz="3200" b="1" dirty="0" err="1"/>
              <a:t>phát</a:t>
            </a:r>
            <a:r>
              <a:rPr lang="en-GB" sz="3200" b="1" dirty="0"/>
              <a:t> </a:t>
            </a:r>
            <a:r>
              <a:rPr lang="en-GB" sz="3200" b="1" dirty="0" err="1"/>
              <a:t>điện</a:t>
            </a:r>
            <a:r>
              <a:rPr lang="en-GB" sz="3200" b="1" dirty="0"/>
              <a:t> </a:t>
            </a:r>
            <a:r>
              <a:rPr lang="en-GB" sz="3200" b="1" dirty="0" err="1"/>
              <a:t>gió</a:t>
            </a:r>
            <a:endParaRPr lang="en-GB" sz="3200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xfrm>
            <a:off x="6927272" y="6273224"/>
            <a:ext cx="274320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47173619"/>
              </p:ext>
            </p:extLst>
          </p:nvPr>
        </p:nvGraphicFramePr>
        <p:xfrm>
          <a:off x="951345" y="1850269"/>
          <a:ext cx="10374745" cy="5614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rved Up Arrow 4"/>
          <p:cNvSpPr/>
          <p:nvPr/>
        </p:nvSpPr>
        <p:spPr>
          <a:xfrm rot="10800000">
            <a:off x="2172357" y="1112912"/>
            <a:ext cx="6982691" cy="913316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5455" y="1056733"/>
            <a:ext cx="1298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Nếu</a:t>
            </a:r>
            <a:r>
              <a:rPr lang="en-SG" dirty="0"/>
              <a:t> </a:t>
            </a:r>
            <a:r>
              <a:rPr lang="en-SG" dirty="0" err="1"/>
              <a:t>chưa</a:t>
            </a:r>
            <a:r>
              <a:rPr lang="en-SG" dirty="0"/>
              <a:t> </a:t>
            </a:r>
            <a:r>
              <a:rPr lang="en-SG" dirty="0" err="1"/>
              <a:t>đạt</a:t>
            </a:r>
            <a:r>
              <a:rPr lang="en-SG" dirty="0"/>
              <a:t> </a:t>
            </a:r>
            <a:r>
              <a:rPr lang="en-SG" dirty="0" err="1"/>
              <a:t>tiêu</a:t>
            </a:r>
            <a:r>
              <a:rPr lang="en-SG" dirty="0"/>
              <a:t> </a:t>
            </a:r>
            <a:r>
              <a:rPr lang="en-SG" dirty="0" err="1"/>
              <a:t>chí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07716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472" y="-212652"/>
            <a:ext cx="1135726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 err="1"/>
              <a:t>Thiết</a:t>
            </a:r>
            <a:r>
              <a:rPr lang="en-GB" sz="3200" b="1" dirty="0"/>
              <a:t> </a:t>
            </a:r>
            <a:r>
              <a:rPr lang="en-GB" sz="3200" b="1" dirty="0" err="1"/>
              <a:t>kế</a:t>
            </a:r>
            <a:r>
              <a:rPr lang="en-GB" sz="3200" b="1" dirty="0"/>
              <a:t> </a:t>
            </a:r>
            <a:r>
              <a:rPr lang="en-GB" sz="3200" b="1" dirty="0" err="1"/>
              <a:t>mô</a:t>
            </a:r>
            <a:r>
              <a:rPr lang="en-GB" sz="3200" b="1" dirty="0"/>
              <a:t> </a:t>
            </a:r>
            <a:r>
              <a:rPr lang="en-GB" sz="3200" b="1" dirty="0" err="1"/>
              <a:t>hình</a:t>
            </a:r>
            <a:r>
              <a:rPr lang="en-GB" sz="3200" b="1" dirty="0"/>
              <a:t> </a:t>
            </a:r>
            <a:r>
              <a:rPr lang="en-GB" sz="3200" b="1" dirty="0" err="1"/>
              <a:t>máy</a:t>
            </a:r>
            <a:r>
              <a:rPr lang="en-GB" sz="3200" b="1" dirty="0"/>
              <a:t> </a:t>
            </a:r>
            <a:r>
              <a:rPr lang="en-GB" sz="3200" b="1" dirty="0" err="1"/>
              <a:t>phát</a:t>
            </a:r>
            <a:r>
              <a:rPr lang="en-GB" sz="3200" b="1" dirty="0"/>
              <a:t> </a:t>
            </a:r>
            <a:r>
              <a:rPr lang="en-GB" sz="3200" b="1" dirty="0" err="1"/>
              <a:t>điện</a:t>
            </a:r>
            <a:r>
              <a:rPr lang="en-GB" sz="3200" b="1" dirty="0"/>
              <a:t> </a:t>
            </a:r>
            <a:r>
              <a:rPr lang="en-GB" sz="3200" b="1" dirty="0" err="1"/>
              <a:t>gió</a:t>
            </a:r>
            <a:endParaRPr lang="en-GB" sz="3200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xfrm>
            <a:off x="6927272" y="6273224"/>
            <a:ext cx="274320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5585750"/>
              </p:ext>
            </p:extLst>
          </p:nvPr>
        </p:nvGraphicFramePr>
        <p:xfrm>
          <a:off x="40143" y="1243192"/>
          <a:ext cx="3451202" cy="484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Rectangle 3"/>
          <p:cNvSpPr/>
          <p:nvPr/>
        </p:nvSpPr>
        <p:spPr>
          <a:xfrm>
            <a:off x="4197928" y="1219469"/>
            <a:ext cx="6431972" cy="258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b="1" dirty="0" err="1"/>
              <a:t>Hướng</a:t>
            </a:r>
            <a:r>
              <a:rPr lang="en-SG" sz="2800" b="1" dirty="0"/>
              <a:t> </a:t>
            </a:r>
            <a:r>
              <a:rPr lang="en-SG" sz="2800" b="1" dirty="0" err="1"/>
              <a:t>dẫn</a:t>
            </a:r>
            <a:r>
              <a:rPr lang="en-SG" sz="2800" b="1" dirty="0"/>
              <a:t> </a:t>
            </a:r>
            <a:r>
              <a:rPr lang="en-SG" sz="2800" b="1" dirty="0" err="1"/>
              <a:t>thực</a:t>
            </a:r>
            <a:r>
              <a:rPr lang="en-SG" sz="2800" b="1" dirty="0"/>
              <a:t> </a:t>
            </a:r>
            <a:r>
              <a:rPr lang="en-SG" sz="2800" b="1" dirty="0" err="1"/>
              <a:t>hiện</a:t>
            </a:r>
            <a:r>
              <a:rPr lang="en-SG" sz="2800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SG" sz="2800" dirty="0" err="1"/>
              <a:t>Từng</a:t>
            </a:r>
            <a:r>
              <a:rPr lang="en-SG" sz="2800" dirty="0"/>
              <a:t> </a:t>
            </a:r>
            <a:r>
              <a:rPr lang="en-SG" sz="2800" dirty="0" err="1"/>
              <a:t>cá</a:t>
            </a:r>
            <a:r>
              <a:rPr lang="en-SG" sz="2800" dirty="0"/>
              <a:t> </a:t>
            </a:r>
            <a:r>
              <a:rPr lang="en-SG" sz="2800" dirty="0" err="1"/>
              <a:t>nhân</a:t>
            </a:r>
            <a:r>
              <a:rPr lang="en-SG" sz="2800" dirty="0"/>
              <a:t> </a:t>
            </a:r>
            <a:r>
              <a:rPr lang="en-SG" sz="2800" dirty="0" err="1"/>
              <a:t>vẽ</a:t>
            </a:r>
            <a:r>
              <a:rPr lang="en-SG" sz="2800" dirty="0"/>
              <a:t> </a:t>
            </a:r>
            <a:r>
              <a:rPr lang="en-SG" sz="2800" dirty="0" err="1"/>
              <a:t>phác</a:t>
            </a:r>
            <a:r>
              <a:rPr lang="en-SG" sz="2800" dirty="0"/>
              <a:t> </a:t>
            </a:r>
            <a:r>
              <a:rPr lang="en-SG" sz="2800" dirty="0" err="1"/>
              <a:t>thảo</a:t>
            </a:r>
            <a:r>
              <a:rPr lang="en-SG" sz="2800" dirty="0"/>
              <a:t> </a:t>
            </a:r>
            <a:r>
              <a:rPr lang="en-SG" sz="2800" b="1" dirty="0"/>
              <a:t>- </a:t>
            </a:r>
            <a:r>
              <a:rPr lang="en-SG" sz="2800" b="1" dirty="0">
                <a:solidFill>
                  <a:srgbClr val="FF0000"/>
                </a:solidFill>
              </a:rPr>
              <a:t>2 </a:t>
            </a:r>
            <a:r>
              <a:rPr lang="en-SG" sz="2800" b="1" dirty="0" err="1">
                <a:solidFill>
                  <a:srgbClr val="FF0000"/>
                </a:solidFill>
              </a:rPr>
              <a:t>phút</a:t>
            </a:r>
            <a:endParaRPr lang="en-SG" sz="28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SG" sz="2800" dirty="0" err="1"/>
              <a:t>Thảo</a:t>
            </a:r>
            <a:r>
              <a:rPr lang="en-SG" sz="2800" dirty="0"/>
              <a:t> </a:t>
            </a:r>
            <a:r>
              <a:rPr lang="en-SG" sz="2800" dirty="0" err="1"/>
              <a:t>luận</a:t>
            </a:r>
            <a:r>
              <a:rPr lang="en-SG" sz="2800" dirty="0"/>
              <a:t> </a:t>
            </a:r>
            <a:r>
              <a:rPr lang="en-SG" sz="2800" dirty="0" err="1"/>
              <a:t>nhóm</a:t>
            </a:r>
            <a:r>
              <a:rPr lang="en-SG" sz="2800" dirty="0"/>
              <a:t> </a:t>
            </a:r>
            <a:r>
              <a:rPr lang="en-SG" sz="2800" dirty="0" err="1"/>
              <a:t>thống</a:t>
            </a:r>
            <a:r>
              <a:rPr lang="en-SG" sz="2800" dirty="0"/>
              <a:t> </a:t>
            </a:r>
            <a:r>
              <a:rPr lang="en-SG" sz="2800" dirty="0" err="1"/>
              <a:t>nhất</a:t>
            </a:r>
            <a:r>
              <a:rPr lang="en-SG" sz="2800" dirty="0"/>
              <a:t> ý </a:t>
            </a:r>
            <a:r>
              <a:rPr lang="en-SG" sz="2800" dirty="0" err="1"/>
              <a:t>tưởng</a:t>
            </a:r>
            <a:r>
              <a:rPr lang="en-SG" sz="2800" dirty="0"/>
              <a:t> </a:t>
            </a:r>
            <a:r>
              <a:rPr lang="en-SG" sz="2800" dirty="0" err="1"/>
              <a:t>hoàn</a:t>
            </a:r>
            <a:r>
              <a:rPr lang="en-SG" sz="2800" dirty="0"/>
              <a:t> </a:t>
            </a:r>
            <a:r>
              <a:rPr lang="en-SG" sz="2800" dirty="0" err="1"/>
              <a:t>thiện</a:t>
            </a:r>
            <a:r>
              <a:rPr lang="en-SG" sz="2800" dirty="0"/>
              <a:t> </a:t>
            </a:r>
            <a:r>
              <a:rPr lang="en-SG" sz="2800" dirty="0" err="1"/>
              <a:t>bản</a:t>
            </a:r>
            <a:r>
              <a:rPr lang="en-SG" sz="2800" dirty="0"/>
              <a:t> </a:t>
            </a:r>
            <a:r>
              <a:rPr lang="en-SG" sz="2800" dirty="0" err="1"/>
              <a:t>vẽ</a:t>
            </a:r>
            <a:r>
              <a:rPr lang="en-SG" sz="2800" dirty="0"/>
              <a:t> </a:t>
            </a:r>
            <a:r>
              <a:rPr lang="en-SG" sz="2800" dirty="0" err="1"/>
              <a:t>của</a:t>
            </a:r>
            <a:r>
              <a:rPr lang="en-SG" sz="2800" dirty="0"/>
              <a:t> </a:t>
            </a:r>
            <a:r>
              <a:rPr lang="en-SG" sz="2800" dirty="0" err="1"/>
              <a:t>nhóm</a:t>
            </a:r>
            <a:r>
              <a:rPr lang="en-SG" sz="2800" dirty="0"/>
              <a:t>, </a:t>
            </a:r>
            <a:r>
              <a:rPr lang="en-SG" sz="2800" dirty="0" err="1"/>
              <a:t>ghi</a:t>
            </a:r>
            <a:r>
              <a:rPr lang="en-SG" sz="2800" dirty="0"/>
              <a:t> </a:t>
            </a:r>
            <a:r>
              <a:rPr lang="en-SG" sz="2800" dirty="0" err="1"/>
              <a:t>chú</a:t>
            </a:r>
            <a:r>
              <a:rPr lang="en-SG" sz="2800" dirty="0"/>
              <a:t> </a:t>
            </a:r>
            <a:r>
              <a:rPr lang="en-SG" sz="2800" dirty="0" err="1"/>
              <a:t>theo</a:t>
            </a:r>
            <a:r>
              <a:rPr lang="en-SG" sz="2800" dirty="0"/>
              <a:t> </a:t>
            </a:r>
            <a:r>
              <a:rPr lang="en-SG" sz="2800" dirty="0" err="1"/>
              <a:t>yêu</a:t>
            </a:r>
            <a:r>
              <a:rPr lang="en-SG" sz="2800" dirty="0"/>
              <a:t> </a:t>
            </a:r>
            <a:r>
              <a:rPr lang="en-SG" sz="2800" dirty="0" err="1"/>
              <a:t>cầu</a:t>
            </a:r>
            <a:r>
              <a:rPr lang="en-SG" sz="2800" dirty="0"/>
              <a:t> – </a:t>
            </a:r>
            <a:r>
              <a:rPr lang="en-SG" sz="2800" b="1" dirty="0">
                <a:solidFill>
                  <a:srgbClr val="FF0000"/>
                </a:solidFill>
              </a:rPr>
              <a:t>8 </a:t>
            </a:r>
            <a:r>
              <a:rPr lang="en-SG" sz="2800" b="1" dirty="0" err="1">
                <a:solidFill>
                  <a:srgbClr val="FF0000"/>
                </a:solidFill>
              </a:rPr>
              <a:t>phút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0964" y="3913363"/>
            <a:ext cx="53617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solidFill>
                  <a:srgbClr val="FF0000"/>
                </a:solidFill>
              </a:rPr>
              <a:t>Lưu</a:t>
            </a:r>
            <a:r>
              <a:rPr lang="en-SG" sz="3200" b="1" dirty="0">
                <a:solidFill>
                  <a:srgbClr val="FF0000"/>
                </a:solidFill>
              </a:rPr>
              <a:t> ý: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</a:p>
          <a:p>
            <a:r>
              <a:rPr lang="en-SG" sz="3200" dirty="0">
                <a:solidFill>
                  <a:srgbClr val="FF0000"/>
                </a:solidFill>
              </a:rPr>
              <a:t>- </a:t>
            </a:r>
            <a:r>
              <a:rPr lang="en-SG" sz="3200" dirty="0" err="1">
                <a:solidFill>
                  <a:srgbClr val="FF0000"/>
                </a:solidFill>
              </a:rPr>
              <a:t>Vẽ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đủ</a:t>
            </a:r>
            <a:r>
              <a:rPr lang="en-SG" sz="3200" dirty="0">
                <a:solidFill>
                  <a:srgbClr val="FF0000"/>
                </a:solidFill>
              </a:rPr>
              <a:t>, </a:t>
            </a:r>
            <a:r>
              <a:rPr lang="en-SG" sz="3200" dirty="0" err="1">
                <a:solidFill>
                  <a:srgbClr val="FF0000"/>
                </a:solidFill>
              </a:rPr>
              <a:t>rõ</a:t>
            </a:r>
            <a:r>
              <a:rPr lang="en-SG" sz="3200" dirty="0">
                <a:solidFill>
                  <a:srgbClr val="FF0000"/>
                </a:solidFill>
              </a:rPr>
              <a:t> các </a:t>
            </a:r>
            <a:r>
              <a:rPr lang="en-SG" sz="3200" dirty="0" err="1">
                <a:solidFill>
                  <a:srgbClr val="FF0000"/>
                </a:solidFill>
              </a:rPr>
              <a:t>bộ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phận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của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mô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hình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máy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phát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điện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gió</a:t>
            </a:r>
            <a:r>
              <a:rPr lang="en-SG" sz="3200" dirty="0">
                <a:solidFill>
                  <a:srgbClr val="FF0000"/>
                </a:solidFill>
              </a:rPr>
              <a:t> 2 </a:t>
            </a:r>
            <a:r>
              <a:rPr lang="en-SG" sz="3200" dirty="0" err="1">
                <a:solidFill>
                  <a:srgbClr val="FF0000"/>
                </a:solidFill>
              </a:rPr>
              <a:t>cánh</a:t>
            </a:r>
            <a:r>
              <a:rPr lang="en-SG" sz="3200" dirty="0">
                <a:solidFill>
                  <a:srgbClr val="FF0000"/>
                </a:solidFill>
              </a:rPr>
              <a:t>.</a:t>
            </a:r>
          </a:p>
          <a:p>
            <a:r>
              <a:rPr lang="en-SG" sz="3200" dirty="0">
                <a:solidFill>
                  <a:srgbClr val="FF0000"/>
                </a:solidFill>
              </a:rPr>
              <a:t>- </a:t>
            </a:r>
            <a:r>
              <a:rPr lang="en-SG" sz="3200" dirty="0" err="1">
                <a:solidFill>
                  <a:srgbClr val="FF0000"/>
                </a:solidFill>
              </a:rPr>
              <a:t>Ghi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chú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tên</a:t>
            </a:r>
            <a:r>
              <a:rPr lang="en-SG" sz="3200" dirty="0">
                <a:solidFill>
                  <a:srgbClr val="FF0000"/>
                </a:solidFill>
              </a:rPr>
              <a:t> các </a:t>
            </a:r>
            <a:r>
              <a:rPr lang="en-SG" sz="3200" dirty="0" err="1">
                <a:solidFill>
                  <a:srgbClr val="FF0000"/>
                </a:solidFill>
              </a:rPr>
              <a:t>bộ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phận</a:t>
            </a:r>
            <a:r>
              <a:rPr lang="en-SG" sz="3200" dirty="0">
                <a:solidFill>
                  <a:srgbClr val="FF0000"/>
                </a:solidFill>
              </a:rPr>
              <a:t>, </a:t>
            </a:r>
            <a:r>
              <a:rPr lang="en-SG" sz="3200" dirty="0" err="1">
                <a:solidFill>
                  <a:srgbClr val="FF0000"/>
                </a:solidFill>
              </a:rPr>
              <a:t>nguyên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liệu</a:t>
            </a:r>
            <a:r>
              <a:rPr lang="en-SG" sz="3200" dirty="0">
                <a:solidFill>
                  <a:srgbClr val="FF0000"/>
                </a:solidFill>
              </a:rPr>
              <a:t>, </a:t>
            </a:r>
            <a:r>
              <a:rPr lang="en-SG" sz="3200" dirty="0" err="1">
                <a:solidFill>
                  <a:srgbClr val="FF0000"/>
                </a:solidFill>
              </a:rPr>
              <a:t>lưu</a:t>
            </a:r>
            <a:r>
              <a:rPr lang="en-SG" sz="3200" dirty="0">
                <a:solidFill>
                  <a:srgbClr val="FF0000"/>
                </a:solidFill>
              </a:rPr>
              <a:t> ý </a:t>
            </a:r>
            <a:r>
              <a:rPr lang="en-SG" sz="3200" dirty="0" err="1">
                <a:solidFill>
                  <a:srgbClr val="FF0000"/>
                </a:solidFill>
              </a:rPr>
              <a:t>khi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lắp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ráp</a:t>
            </a:r>
            <a:endParaRPr lang="en-SG" sz="3200" dirty="0">
              <a:solidFill>
                <a:srgbClr val="FF0000"/>
              </a:solidFill>
            </a:endParaRPr>
          </a:p>
          <a:p>
            <a:endParaRPr lang="en-SG" dirty="0"/>
          </a:p>
        </p:txBody>
      </p:sp>
      <p:pic>
        <p:nvPicPr>
          <p:cNvPr id="9" name="Đồng hồ đếm ngược 10 phút  10 minute countdow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9203" y="4609701"/>
            <a:ext cx="2685414" cy="15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2651"/>
            <a:ext cx="11353799" cy="1325563"/>
          </a:xfrm>
        </p:spPr>
        <p:txBody>
          <a:bodyPr>
            <a:normAutofit/>
          </a:bodyPr>
          <a:lstStyle/>
          <a:p>
            <a:r>
              <a:rPr lang="en-GB" sz="3733" b="1" dirty="0" err="1"/>
              <a:t>Trình</a:t>
            </a:r>
            <a:r>
              <a:rPr lang="en-GB" sz="3733" b="1" dirty="0"/>
              <a:t> </a:t>
            </a:r>
            <a:r>
              <a:rPr lang="en-GB" sz="3733" b="1" dirty="0" err="1"/>
              <a:t>bày</a:t>
            </a:r>
            <a:r>
              <a:rPr lang="en-GB" sz="3733" b="1" dirty="0"/>
              <a:t> </a:t>
            </a:r>
            <a:r>
              <a:rPr lang="en-GB" sz="3733" b="1" dirty="0" err="1"/>
              <a:t>bản</a:t>
            </a:r>
            <a:r>
              <a:rPr lang="en-GB" sz="3733" b="1" dirty="0"/>
              <a:t> </a:t>
            </a:r>
            <a:r>
              <a:rPr lang="en-GB" sz="3733" b="1" dirty="0" err="1"/>
              <a:t>thiết</a:t>
            </a:r>
            <a:r>
              <a:rPr lang="en-GB" sz="3733" b="1" dirty="0"/>
              <a:t> </a:t>
            </a:r>
            <a:r>
              <a:rPr lang="en-GB" sz="3733" b="1" dirty="0" err="1"/>
              <a:t>kế</a:t>
            </a:r>
            <a:r>
              <a:rPr lang="en-GB" sz="3733" b="1" dirty="0"/>
              <a:t> </a:t>
            </a:r>
            <a:r>
              <a:rPr lang="en-GB" sz="3733" b="1" dirty="0" err="1"/>
              <a:t>mô</a:t>
            </a:r>
            <a:r>
              <a:rPr lang="en-GB" sz="3733" b="1" dirty="0"/>
              <a:t> </a:t>
            </a:r>
            <a:r>
              <a:rPr lang="en-GB" sz="3733" b="1" dirty="0" err="1"/>
              <a:t>hình</a:t>
            </a:r>
            <a:r>
              <a:rPr lang="en-GB" sz="3733" b="1" dirty="0"/>
              <a:t> </a:t>
            </a:r>
            <a:r>
              <a:rPr lang="en-GB" sz="3733" b="1" dirty="0" err="1"/>
              <a:t>máy</a:t>
            </a:r>
            <a:r>
              <a:rPr lang="en-GB" sz="3733" b="1" dirty="0"/>
              <a:t> </a:t>
            </a:r>
            <a:r>
              <a:rPr lang="en-GB" sz="3733" b="1" dirty="0" err="1"/>
              <a:t>phát</a:t>
            </a:r>
            <a:r>
              <a:rPr lang="en-GB" sz="3733" b="1" dirty="0"/>
              <a:t> </a:t>
            </a:r>
            <a:r>
              <a:rPr lang="en-GB" sz="3733" b="1" dirty="0" err="1"/>
              <a:t>điện</a:t>
            </a:r>
            <a:r>
              <a:rPr lang="en-GB" sz="3733" b="1" dirty="0"/>
              <a:t> </a:t>
            </a:r>
            <a:r>
              <a:rPr lang="en-GB" sz="3733" b="1" dirty="0" err="1"/>
              <a:t>gió</a:t>
            </a:r>
            <a:endParaRPr lang="en-GB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5CC94247-A1F5-EE1D-B93F-D36D0613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05" y="1112912"/>
            <a:ext cx="5655390" cy="5195960"/>
          </a:xfrm>
          <a:prstGeom prst="rect">
            <a:avLst/>
          </a:prstGeom>
        </p:spPr>
      </p:pic>
      <p:sp>
        <p:nvSpPr>
          <p:cNvPr id="77" name="Rounded Rectangular Callout 1">
            <a:extLst>
              <a:ext uri="{FF2B5EF4-FFF2-40B4-BE49-F238E27FC236}">
                <a16:creationId xmlns:a16="http://schemas.microsoft.com/office/drawing/2014/main" id="{1A5F162E-3175-159E-DC91-8BEDD137C7E7}"/>
              </a:ext>
            </a:extLst>
          </p:cNvPr>
          <p:cNvSpPr/>
          <p:nvPr/>
        </p:nvSpPr>
        <p:spPr>
          <a:xfrm>
            <a:off x="5241200" y="2355347"/>
            <a:ext cx="2617659" cy="1071147"/>
          </a:xfrm>
          <a:prstGeom prst="wedgeRoundRectCallout">
            <a:avLst>
              <a:gd name="adj1" fmla="val 103992"/>
              <a:gd name="adj2" fmla="val 6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110" y="3426494"/>
            <a:ext cx="69099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solidFill>
                  <a:srgbClr val="FF0000"/>
                </a:solidFill>
              </a:rPr>
              <a:t>Trình</a:t>
            </a:r>
            <a:r>
              <a:rPr lang="en-SG" sz="3200" b="1" dirty="0">
                <a:solidFill>
                  <a:srgbClr val="FF0000"/>
                </a:solidFill>
              </a:rPr>
              <a:t> </a:t>
            </a:r>
            <a:r>
              <a:rPr lang="en-SG" sz="3200" b="1" dirty="0" err="1">
                <a:solidFill>
                  <a:srgbClr val="FF0000"/>
                </a:solidFill>
              </a:rPr>
              <a:t>bày</a:t>
            </a:r>
            <a:r>
              <a:rPr lang="en-SG" sz="3200" b="1" dirty="0">
                <a:solidFill>
                  <a:srgbClr val="FF0000"/>
                </a:solidFill>
              </a:rPr>
              <a:t>:</a:t>
            </a:r>
          </a:p>
          <a:p>
            <a:r>
              <a:rPr lang="en-SG" sz="3200" dirty="0">
                <a:solidFill>
                  <a:srgbClr val="FF0000"/>
                </a:solidFill>
              </a:rPr>
              <a:t>- Các </a:t>
            </a:r>
            <a:r>
              <a:rPr lang="en-SG" sz="3200" dirty="0" err="1">
                <a:solidFill>
                  <a:srgbClr val="FF0000"/>
                </a:solidFill>
              </a:rPr>
              <a:t>bộ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phận</a:t>
            </a:r>
            <a:r>
              <a:rPr lang="en-SG" sz="3200" dirty="0">
                <a:solidFill>
                  <a:srgbClr val="FF0000"/>
                </a:solidFill>
              </a:rPr>
              <a:t>, </a:t>
            </a:r>
            <a:r>
              <a:rPr lang="en-SG" sz="3200" dirty="0" err="1">
                <a:solidFill>
                  <a:srgbClr val="FF0000"/>
                </a:solidFill>
              </a:rPr>
              <a:t>nguyên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liệu</a:t>
            </a:r>
            <a:r>
              <a:rPr lang="en-SG" sz="3200" dirty="0">
                <a:solidFill>
                  <a:srgbClr val="FF0000"/>
                </a:solidFill>
              </a:rPr>
              <a:t>, </a:t>
            </a:r>
            <a:r>
              <a:rPr lang="en-SG" sz="3200" dirty="0" err="1">
                <a:solidFill>
                  <a:srgbClr val="FF0000"/>
                </a:solidFill>
              </a:rPr>
              <a:t>kích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thước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làm</a:t>
            </a:r>
            <a:r>
              <a:rPr lang="en-SG" sz="3200" dirty="0">
                <a:solidFill>
                  <a:srgbClr val="FF0000"/>
                </a:solidFill>
              </a:rPr>
              <a:t> các </a:t>
            </a:r>
            <a:r>
              <a:rPr lang="en-SG" sz="3200" dirty="0" err="1">
                <a:solidFill>
                  <a:srgbClr val="FF0000"/>
                </a:solidFill>
              </a:rPr>
              <a:t>bộ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phận</a:t>
            </a:r>
            <a:endParaRPr lang="en-SG" sz="3200" dirty="0">
              <a:solidFill>
                <a:srgbClr val="FF0000"/>
              </a:solidFill>
            </a:endParaRPr>
          </a:p>
          <a:p>
            <a:r>
              <a:rPr lang="en-SG" sz="3200" dirty="0">
                <a:solidFill>
                  <a:srgbClr val="FF0000"/>
                </a:solidFill>
              </a:rPr>
              <a:t>- </a:t>
            </a:r>
            <a:r>
              <a:rPr lang="en-SG" sz="3200" dirty="0" err="1">
                <a:solidFill>
                  <a:srgbClr val="FF0000"/>
                </a:solidFill>
              </a:rPr>
              <a:t>Cách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lắp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ráp</a:t>
            </a:r>
            <a:r>
              <a:rPr lang="en-SG" sz="3200" dirty="0">
                <a:solidFill>
                  <a:srgbClr val="FF0000"/>
                </a:solidFill>
              </a:rPr>
              <a:t> các </a:t>
            </a:r>
            <a:r>
              <a:rPr lang="en-SG" sz="3200" dirty="0" err="1">
                <a:solidFill>
                  <a:srgbClr val="FF0000"/>
                </a:solidFill>
              </a:rPr>
              <a:t>bộ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phận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và</a:t>
            </a:r>
            <a:r>
              <a:rPr lang="en-SG" sz="3200" dirty="0">
                <a:solidFill>
                  <a:srgbClr val="FF0000"/>
                </a:solidFill>
              </a:rPr>
              <a:t> </a:t>
            </a:r>
            <a:r>
              <a:rPr lang="en-SG" sz="3200" dirty="0" err="1">
                <a:solidFill>
                  <a:srgbClr val="FF0000"/>
                </a:solidFill>
              </a:rPr>
              <a:t>lưu</a:t>
            </a:r>
            <a:r>
              <a:rPr lang="en-SG" sz="3200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7058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5" y="-17875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Chế</a:t>
            </a:r>
            <a:r>
              <a:rPr lang="en-GB" sz="3200" b="1" dirty="0"/>
              <a:t> </a:t>
            </a:r>
            <a:r>
              <a:rPr lang="en-GB" sz="3200" b="1" dirty="0" err="1"/>
              <a:t>tạo</a:t>
            </a:r>
            <a:r>
              <a:rPr lang="en-GB" sz="3200" b="1" dirty="0"/>
              <a:t>, </a:t>
            </a:r>
            <a:r>
              <a:rPr lang="en-GB" sz="3200" b="1" dirty="0" err="1"/>
              <a:t>thử</a:t>
            </a:r>
            <a:r>
              <a:rPr lang="en-GB" sz="3200" b="1" dirty="0"/>
              <a:t> </a:t>
            </a:r>
            <a:r>
              <a:rPr lang="en-GB" sz="3200" b="1" dirty="0" err="1"/>
              <a:t>nghiệm</a:t>
            </a:r>
            <a:r>
              <a:rPr lang="en-GB" sz="3200" b="1" dirty="0"/>
              <a:t> </a:t>
            </a:r>
            <a:r>
              <a:rPr lang="en-GB" sz="3200" b="1" dirty="0" err="1"/>
              <a:t>mô</a:t>
            </a:r>
            <a:r>
              <a:rPr lang="en-GB" sz="3200" b="1" dirty="0"/>
              <a:t> </a:t>
            </a:r>
            <a:r>
              <a:rPr lang="en-GB" sz="3200" b="1" dirty="0" err="1"/>
              <a:t>hình</a:t>
            </a:r>
            <a:r>
              <a:rPr lang="en-GB" sz="3200" b="1" dirty="0"/>
              <a:t> </a:t>
            </a:r>
            <a:r>
              <a:rPr lang="en-GB" sz="3200" b="1" dirty="0" err="1"/>
              <a:t>máy</a:t>
            </a:r>
            <a:r>
              <a:rPr lang="en-GB" sz="3200" b="1" dirty="0"/>
              <a:t> </a:t>
            </a:r>
            <a:r>
              <a:rPr lang="en-GB" sz="3200" b="1" dirty="0" err="1"/>
              <a:t>phát</a:t>
            </a:r>
            <a:r>
              <a:rPr lang="en-GB" sz="3200" b="1" dirty="0"/>
              <a:t> </a:t>
            </a:r>
            <a:r>
              <a:rPr lang="en-GB" sz="3200" b="1" dirty="0" err="1"/>
              <a:t>điện</a:t>
            </a:r>
            <a:r>
              <a:rPr lang="en-GB" sz="3200" b="1" dirty="0"/>
              <a:t> </a:t>
            </a:r>
            <a:r>
              <a:rPr lang="en-GB" sz="3200" b="1" dirty="0" err="1"/>
              <a:t>gió</a:t>
            </a:r>
            <a:r>
              <a:rPr lang="en-GB" sz="3200" b="1" dirty="0"/>
              <a:t> </a:t>
            </a:r>
            <a:br>
              <a:rPr lang="en-GB" sz="3200" b="1" dirty="0"/>
            </a:br>
            <a:r>
              <a:rPr lang="en-GB" sz="3200" b="1" dirty="0" err="1"/>
              <a:t>theo</a:t>
            </a:r>
            <a:r>
              <a:rPr lang="en-GB" sz="3200" b="1" dirty="0"/>
              <a:t> </a:t>
            </a:r>
            <a:r>
              <a:rPr lang="en-GB" sz="3200" b="1" dirty="0" err="1"/>
              <a:t>bản</a:t>
            </a:r>
            <a:r>
              <a:rPr lang="en-GB" sz="3200" b="1" dirty="0"/>
              <a:t> </a:t>
            </a:r>
            <a:r>
              <a:rPr lang="en-GB" sz="3200" b="1" dirty="0" err="1"/>
              <a:t>thiết</a:t>
            </a:r>
            <a:r>
              <a:rPr lang="en-GB" sz="3200" b="1" dirty="0"/>
              <a:t> </a:t>
            </a:r>
            <a:r>
              <a:rPr lang="en-GB" sz="3200" b="1" dirty="0" err="1"/>
              <a:t>kế</a:t>
            </a:r>
            <a:endParaRPr lang="en-GB" sz="3200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5BA0E62-DF8D-4721-5591-6344FFC751D8}"/>
              </a:ext>
            </a:extLst>
          </p:cNvPr>
          <p:cNvSpPr/>
          <p:nvPr/>
        </p:nvSpPr>
        <p:spPr>
          <a:xfrm>
            <a:off x="4475377" y="1434812"/>
            <a:ext cx="7297727" cy="31547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LED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1313" indent="-341313"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bin: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3cm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12cm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7338" indent="-287338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734" y="2223834"/>
            <a:ext cx="3064643" cy="22955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92" y="4363673"/>
            <a:ext cx="4175885" cy="22736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613768" y="4971356"/>
            <a:ext cx="7159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u="sng" dirty="0" err="1">
                <a:solidFill>
                  <a:srgbClr val="FF0000"/>
                </a:solidFill>
              </a:rPr>
              <a:t>Lưu</a:t>
            </a:r>
            <a:r>
              <a:rPr lang="en-SG" sz="2800" b="1" u="sng" dirty="0">
                <a:solidFill>
                  <a:srgbClr val="FF0000"/>
                </a:solidFill>
              </a:rPr>
              <a:t> ý: </a:t>
            </a:r>
            <a:r>
              <a:rPr lang="en-SG" sz="2800" dirty="0" err="1">
                <a:solidFill>
                  <a:srgbClr val="0000FF"/>
                </a:solidFill>
              </a:rPr>
              <a:t>Đèn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có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thể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không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sáng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nếu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động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cơ</a:t>
            </a:r>
            <a:r>
              <a:rPr lang="en-SG" sz="2800" dirty="0">
                <a:solidFill>
                  <a:srgbClr val="0000FF"/>
                </a:solidFill>
              </a:rPr>
              <a:t> quay </a:t>
            </a:r>
            <a:r>
              <a:rPr lang="en-SG" sz="2800" dirty="0" err="1">
                <a:solidFill>
                  <a:srgbClr val="0000FF"/>
                </a:solidFill>
              </a:rPr>
              <a:t>không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đúng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chiều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với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việc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nối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bóng</a:t>
            </a:r>
            <a:r>
              <a:rPr lang="en-SG" sz="2800" dirty="0">
                <a:solidFill>
                  <a:srgbClr val="0000FF"/>
                </a:solidFill>
              </a:rPr>
              <a:t> </a:t>
            </a:r>
            <a:r>
              <a:rPr lang="en-SG" sz="2800" dirty="0" err="1">
                <a:solidFill>
                  <a:srgbClr val="0000FF"/>
                </a:solidFill>
              </a:rPr>
              <a:t>đèn</a:t>
            </a:r>
            <a:r>
              <a:rPr lang="en-SG" sz="2800" dirty="0">
                <a:solidFill>
                  <a:srgbClr val="0000FF"/>
                </a:solidFill>
              </a:rPr>
              <a:t> led </a:t>
            </a:r>
          </a:p>
          <a:p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xử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lí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: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đổi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cực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dây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đèn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led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với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dây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nối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động</a:t>
            </a:r>
            <a:r>
              <a:rPr lang="en-SG" sz="2800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rgbClr val="0000FF"/>
                </a:solidFill>
                <a:sym typeface="Wingdings" panose="05000000000000000000" pitchFamily="2" charset="2"/>
              </a:rPr>
              <a:t>cơ</a:t>
            </a:r>
            <a:endParaRPr lang="en-SG" sz="2800" dirty="0">
              <a:solidFill>
                <a:srgbClr val="0000FF"/>
              </a:solidFill>
            </a:endParaRPr>
          </a:p>
        </p:txBody>
      </p:sp>
      <p:pic>
        <p:nvPicPr>
          <p:cNvPr id="47" name="Đồng hồ đếm ngược 10 phút  10 minute countdow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301" y="1106509"/>
            <a:ext cx="2239133" cy="12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201738" algn="l"/>
              </a:tabLst>
            </a:pP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3DA8728B-93DB-DC07-953F-4A1967CC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912"/>
            <a:ext cx="5654748" cy="5195371"/>
          </a:xfrm>
          <a:prstGeom prst="rect">
            <a:avLst/>
          </a:prstGeom>
        </p:spPr>
      </p:pic>
      <p:sp>
        <p:nvSpPr>
          <p:cNvPr id="76" name="Google Shape;3121;p48">
            <a:extLst>
              <a:ext uri="{FF2B5EF4-FFF2-40B4-BE49-F238E27FC236}">
                <a16:creationId xmlns:a16="http://schemas.microsoft.com/office/drawing/2014/main" id="{06A63103-D554-A323-69E5-12368A59FC1C}"/>
              </a:ext>
            </a:extLst>
          </p:cNvPr>
          <p:cNvSpPr txBox="1">
            <a:spLocks/>
          </p:cNvSpPr>
          <p:nvPr/>
        </p:nvSpPr>
        <p:spPr>
          <a:xfrm>
            <a:off x="1607113" y="3940604"/>
            <a:ext cx="2765599" cy="14350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vi-VN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Triển lãm </a:t>
            </a:r>
            <a:br>
              <a:rPr lang="vi-VN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r>
              <a:rPr lang="vi-VN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Trang trại máy </a:t>
            </a:r>
            <a:r>
              <a:rPr lang="vi-VN" sz="3000" dirty="0">
                <a:ln w="0"/>
                <a:solidFill>
                  <a:schemeClr val="tx1"/>
                </a:solidFill>
                <a:latin typeface="+mj-lt"/>
              </a:rPr>
              <a:t>phát</a:t>
            </a:r>
            <a:r>
              <a:rPr lang="vi-VN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điện gió!</a:t>
            </a:r>
          </a:p>
        </p:txBody>
      </p:sp>
      <p:graphicFrame>
        <p:nvGraphicFramePr>
          <p:cNvPr id="77" name="Diagram 76">
            <a:extLst>
              <a:ext uri="{FF2B5EF4-FFF2-40B4-BE49-F238E27FC236}">
                <a16:creationId xmlns:a16="http://schemas.microsoft.com/office/drawing/2014/main" id="{E837592D-B70A-CE31-D644-C911D604B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217397"/>
              </p:ext>
            </p:extLst>
          </p:nvPr>
        </p:nvGraphicFramePr>
        <p:xfrm>
          <a:off x="4701059" y="1859116"/>
          <a:ext cx="6881341" cy="4142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28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Graphic spid="7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Đánh</a:t>
            </a:r>
            <a:r>
              <a:rPr lang="en-SG" dirty="0"/>
              <a:t> </a:t>
            </a:r>
            <a:r>
              <a:rPr lang="en-SG" dirty="0" err="1"/>
              <a:t>giá</a:t>
            </a:r>
            <a:r>
              <a:rPr lang="en-SG" dirty="0"/>
              <a:t> </a:t>
            </a:r>
            <a:r>
              <a:rPr lang="en-SG" dirty="0" err="1"/>
              <a:t>mô</a:t>
            </a:r>
            <a:r>
              <a:rPr lang="en-SG" dirty="0"/>
              <a:t> </a:t>
            </a:r>
            <a:r>
              <a:rPr lang="en-SG" dirty="0" err="1"/>
              <a:t>hình</a:t>
            </a:r>
            <a:r>
              <a:rPr lang="en-SG" dirty="0"/>
              <a:t> </a:t>
            </a:r>
            <a:r>
              <a:rPr lang="en-SG" dirty="0" err="1"/>
              <a:t>máy</a:t>
            </a:r>
            <a:r>
              <a:rPr lang="en-SG" dirty="0"/>
              <a:t> </a:t>
            </a:r>
            <a:r>
              <a:rPr lang="en-SG" dirty="0" err="1"/>
              <a:t>phát</a:t>
            </a:r>
            <a:r>
              <a:rPr lang="en-SG" dirty="0"/>
              <a:t> </a:t>
            </a:r>
            <a:r>
              <a:rPr lang="en-SG" dirty="0" err="1"/>
              <a:t>điện</a:t>
            </a:r>
            <a:r>
              <a:rPr lang="en-SG" dirty="0"/>
              <a:t> </a:t>
            </a:r>
            <a:r>
              <a:rPr lang="en-SG" dirty="0" err="1"/>
              <a:t>gió</a:t>
            </a:r>
            <a:endParaRPr lang="en-S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410593"/>
              </p:ext>
            </p:extLst>
          </p:nvPr>
        </p:nvGraphicFramePr>
        <p:xfrm>
          <a:off x="457345" y="1413887"/>
          <a:ext cx="11237913" cy="381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631">
                <a:tc>
                  <a:txBody>
                    <a:bodyPr/>
                    <a:lstStyle/>
                    <a:p>
                      <a:r>
                        <a:rPr lang="en-SG" sz="3200" dirty="0" err="1"/>
                        <a:t>Tiêu</a:t>
                      </a:r>
                      <a:r>
                        <a:rPr lang="en-SG" sz="3200" baseline="0" dirty="0"/>
                        <a:t> </a:t>
                      </a:r>
                      <a:r>
                        <a:rPr lang="en-SG" sz="3200" baseline="0" dirty="0" err="1"/>
                        <a:t>chí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3200" dirty="0" err="1"/>
                        <a:t>Đạt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3200" dirty="0" err="1"/>
                        <a:t>Không</a:t>
                      </a:r>
                      <a:r>
                        <a:rPr lang="en-SG" sz="3200" baseline="0" dirty="0"/>
                        <a:t> </a:t>
                      </a:r>
                      <a:r>
                        <a:rPr lang="en-SG" sz="3200" baseline="0" dirty="0" err="1"/>
                        <a:t>đạt</a:t>
                      </a:r>
                      <a:endParaRPr lang="en-SG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631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đèn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LED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sẽ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21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bin: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3cm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12cm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631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631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3679" y="5559137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 err="1"/>
              <a:t>Mô</a:t>
            </a:r>
            <a:r>
              <a:rPr lang="en-SG" sz="4000" dirty="0"/>
              <a:t> </a:t>
            </a:r>
            <a:r>
              <a:rPr lang="en-SG" sz="4000" dirty="0" err="1"/>
              <a:t>hình</a:t>
            </a:r>
            <a:r>
              <a:rPr lang="en-SG" sz="4000" dirty="0"/>
              <a:t> </a:t>
            </a:r>
            <a:r>
              <a:rPr lang="en-SG" sz="4000" dirty="0" err="1"/>
              <a:t>nào</a:t>
            </a:r>
            <a:r>
              <a:rPr lang="en-SG" sz="4000" dirty="0"/>
              <a:t> </a:t>
            </a:r>
            <a:r>
              <a:rPr lang="en-SG" sz="4000" dirty="0" err="1"/>
              <a:t>được</a:t>
            </a:r>
            <a:r>
              <a:rPr lang="en-SG" sz="4000" dirty="0"/>
              <a:t> </a:t>
            </a:r>
            <a:r>
              <a:rPr lang="en-SG" sz="4000" dirty="0" err="1"/>
              <a:t>yêu</a:t>
            </a:r>
            <a:r>
              <a:rPr lang="en-SG" sz="4000" dirty="0"/>
              <a:t> </a:t>
            </a:r>
            <a:r>
              <a:rPr lang="en-SG" sz="4000" dirty="0" err="1"/>
              <a:t>thích</a:t>
            </a:r>
            <a:r>
              <a:rPr lang="en-SG" sz="4000" dirty="0"/>
              <a:t> </a:t>
            </a:r>
            <a:r>
              <a:rPr lang="en-SG" sz="4000" dirty="0" err="1"/>
              <a:t>nhất</a:t>
            </a:r>
            <a:r>
              <a:rPr lang="en-SG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3283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câu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 </a:t>
            </a:r>
            <a:r>
              <a:rPr lang="en-SG" dirty="0" err="1"/>
              <a:t>thảo</a:t>
            </a:r>
            <a:r>
              <a:rPr lang="en-SG" dirty="0"/>
              <a:t> </a:t>
            </a:r>
            <a:r>
              <a:rPr lang="en-SG" dirty="0" err="1"/>
              <a:t>luận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85" y="1522771"/>
            <a:ext cx="11539794" cy="469229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SG" sz="3600" dirty="0" err="1"/>
              <a:t>Nếu</a:t>
            </a:r>
            <a:r>
              <a:rPr lang="en-SG" sz="3600" dirty="0"/>
              <a:t> </a:t>
            </a:r>
            <a:r>
              <a:rPr lang="en-SG" sz="3600" dirty="0" err="1"/>
              <a:t>làm</a:t>
            </a:r>
            <a:r>
              <a:rPr lang="en-SG" sz="3600" dirty="0"/>
              <a:t> </a:t>
            </a:r>
            <a:r>
              <a:rPr lang="en-SG" sz="3600" dirty="0" err="1"/>
              <a:t>cánh</a:t>
            </a:r>
            <a:r>
              <a:rPr lang="en-SG" sz="3600" dirty="0"/>
              <a:t> to, </a:t>
            </a:r>
            <a:r>
              <a:rPr lang="en-SG" sz="3600" dirty="0" err="1"/>
              <a:t>dài</a:t>
            </a:r>
            <a:r>
              <a:rPr lang="en-SG" sz="3600" dirty="0"/>
              <a:t> </a:t>
            </a:r>
            <a:r>
              <a:rPr lang="en-SG" sz="3600" dirty="0" err="1"/>
              <a:t>hơn</a:t>
            </a:r>
            <a:r>
              <a:rPr lang="en-SG" sz="3600" dirty="0"/>
              <a:t> </a:t>
            </a:r>
            <a:r>
              <a:rPr lang="en-SG" sz="3600" dirty="0" err="1"/>
              <a:t>có</a:t>
            </a:r>
            <a:r>
              <a:rPr lang="en-SG" sz="3600" dirty="0"/>
              <a:t> </a:t>
            </a:r>
            <a:r>
              <a:rPr lang="en-SG" sz="3600" dirty="0" err="1"/>
              <a:t>tốt</a:t>
            </a:r>
            <a:r>
              <a:rPr lang="en-SG" sz="3600" dirty="0"/>
              <a:t> </a:t>
            </a:r>
            <a:r>
              <a:rPr lang="en-SG" sz="3600" dirty="0" err="1"/>
              <a:t>hơn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SG" sz="3600" dirty="0" err="1"/>
              <a:t>Tại</a:t>
            </a:r>
            <a:r>
              <a:rPr lang="en-SG" sz="3600" dirty="0"/>
              <a:t> </a:t>
            </a:r>
            <a:r>
              <a:rPr lang="en-SG" sz="3600" dirty="0" err="1"/>
              <a:t>sao</a:t>
            </a:r>
            <a:r>
              <a:rPr lang="en-SG" sz="3600" dirty="0"/>
              <a:t> </a:t>
            </a:r>
            <a:r>
              <a:rPr lang="en-SG" sz="3600" dirty="0" err="1"/>
              <a:t>sử</a:t>
            </a:r>
            <a:r>
              <a:rPr lang="en-SG" sz="3600" dirty="0"/>
              <a:t> </a:t>
            </a:r>
            <a:r>
              <a:rPr lang="en-SG" sz="3600" dirty="0" err="1"/>
              <a:t>dụng</a:t>
            </a:r>
            <a:r>
              <a:rPr lang="en-SG" sz="3600" dirty="0"/>
              <a:t> </a:t>
            </a:r>
            <a:r>
              <a:rPr lang="en-SG" sz="3600" dirty="0" err="1"/>
              <a:t>cốc</a:t>
            </a:r>
            <a:r>
              <a:rPr lang="en-SG" sz="3600" dirty="0"/>
              <a:t> </a:t>
            </a:r>
            <a:r>
              <a:rPr lang="en-SG" sz="3600" dirty="0" err="1"/>
              <a:t>giấy</a:t>
            </a:r>
            <a:r>
              <a:rPr lang="en-SG" sz="3600" dirty="0"/>
              <a:t> </a:t>
            </a:r>
            <a:r>
              <a:rPr lang="en-SG" sz="3600" dirty="0" err="1"/>
              <a:t>cắt</a:t>
            </a:r>
            <a:r>
              <a:rPr lang="en-SG" sz="3600" dirty="0"/>
              <a:t> </a:t>
            </a:r>
            <a:r>
              <a:rPr lang="en-SG" sz="3600" dirty="0" err="1"/>
              <a:t>cánh</a:t>
            </a:r>
            <a:r>
              <a:rPr lang="en-SG" sz="3600" dirty="0"/>
              <a:t> </a:t>
            </a:r>
            <a:r>
              <a:rPr lang="en-SG" sz="3600" dirty="0" err="1"/>
              <a:t>mà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 </a:t>
            </a:r>
            <a:r>
              <a:rPr lang="en-SG" sz="3600" dirty="0" err="1"/>
              <a:t>dùng</a:t>
            </a:r>
            <a:r>
              <a:rPr lang="en-SG" sz="3600" dirty="0"/>
              <a:t> </a:t>
            </a:r>
            <a:r>
              <a:rPr lang="en-SG" sz="3600" dirty="0" err="1"/>
              <a:t>bìa</a:t>
            </a:r>
            <a:r>
              <a:rPr lang="en-SG" sz="3600" dirty="0"/>
              <a:t>? </a:t>
            </a:r>
            <a:r>
              <a:rPr lang="en-SG" sz="3600" dirty="0" err="1"/>
              <a:t>Có</a:t>
            </a:r>
            <a:r>
              <a:rPr lang="en-SG" sz="3600" dirty="0"/>
              <a:t> </a:t>
            </a:r>
            <a:r>
              <a:rPr lang="en-SG" sz="3600" dirty="0" err="1"/>
              <a:t>thể</a:t>
            </a:r>
            <a:r>
              <a:rPr lang="en-SG" sz="3600" dirty="0"/>
              <a:t> </a:t>
            </a:r>
            <a:r>
              <a:rPr lang="en-SG" sz="3600" dirty="0" err="1"/>
              <a:t>thay</a:t>
            </a:r>
            <a:r>
              <a:rPr lang="en-SG" sz="3600" dirty="0"/>
              <a:t> </a:t>
            </a:r>
            <a:r>
              <a:rPr lang="en-SG" sz="3600" dirty="0" err="1"/>
              <a:t>bằng</a:t>
            </a:r>
            <a:r>
              <a:rPr lang="en-SG" sz="3600" dirty="0"/>
              <a:t> </a:t>
            </a:r>
            <a:r>
              <a:rPr lang="en-SG" sz="3600" dirty="0" err="1"/>
              <a:t>nguyên</a:t>
            </a:r>
            <a:r>
              <a:rPr lang="en-SG" sz="3600" dirty="0"/>
              <a:t> </a:t>
            </a:r>
            <a:r>
              <a:rPr lang="en-SG" sz="3600" dirty="0" err="1"/>
              <a:t>liệu</a:t>
            </a:r>
            <a:r>
              <a:rPr lang="en-SG" sz="3600" dirty="0"/>
              <a:t> </a:t>
            </a:r>
            <a:r>
              <a:rPr lang="en-SG" sz="3600" dirty="0" err="1"/>
              <a:t>khác</a:t>
            </a:r>
            <a:r>
              <a:rPr lang="en-SG" sz="3600" dirty="0"/>
              <a:t> </a:t>
            </a:r>
            <a:r>
              <a:rPr lang="en-SG" sz="3600" dirty="0" err="1"/>
              <a:t>được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SG" sz="3600" dirty="0" err="1"/>
              <a:t>Cánh</a:t>
            </a:r>
            <a:r>
              <a:rPr lang="en-SG" sz="3600" dirty="0"/>
              <a:t> </a:t>
            </a:r>
            <a:r>
              <a:rPr lang="en-SG" sz="3600" dirty="0" err="1"/>
              <a:t>nối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 </a:t>
            </a:r>
            <a:r>
              <a:rPr lang="en-SG" sz="3600" dirty="0" err="1"/>
              <a:t>cứng</a:t>
            </a:r>
            <a:r>
              <a:rPr lang="en-SG" sz="3600" dirty="0"/>
              <a:t> </a:t>
            </a:r>
            <a:r>
              <a:rPr lang="en-SG" sz="3600" dirty="0" err="1"/>
              <a:t>với</a:t>
            </a:r>
            <a:r>
              <a:rPr lang="en-SG" sz="3600" dirty="0"/>
              <a:t> </a:t>
            </a:r>
            <a:r>
              <a:rPr lang="en-SG" sz="3600" dirty="0" err="1"/>
              <a:t>trục</a:t>
            </a:r>
            <a:r>
              <a:rPr lang="en-SG" sz="3600" dirty="0"/>
              <a:t> </a:t>
            </a:r>
            <a:r>
              <a:rPr lang="en-SG" sz="3600" dirty="0" err="1"/>
              <a:t>thì</a:t>
            </a:r>
            <a:r>
              <a:rPr lang="en-SG" sz="3600" dirty="0"/>
              <a:t> </a:t>
            </a:r>
            <a:r>
              <a:rPr lang="en-SG" sz="3600" dirty="0" err="1"/>
              <a:t>có</a:t>
            </a:r>
            <a:r>
              <a:rPr lang="en-SG" sz="3600" dirty="0"/>
              <a:t> </a:t>
            </a:r>
            <a:r>
              <a:rPr lang="en-SG" sz="3600" dirty="0" err="1"/>
              <a:t>ảnh</a:t>
            </a:r>
            <a:r>
              <a:rPr lang="en-SG" sz="3600" dirty="0"/>
              <a:t> </a:t>
            </a:r>
            <a:r>
              <a:rPr lang="en-SG" sz="3600" dirty="0" err="1"/>
              <a:t>hưởng</a:t>
            </a:r>
            <a:r>
              <a:rPr lang="en-SG" sz="3600" dirty="0"/>
              <a:t> </a:t>
            </a:r>
            <a:r>
              <a:rPr lang="en-SG" sz="3600" dirty="0" err="1"/>
              <a:t>gì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SG" sz="3600" dirty="0" err="1"/>
              <a:t>Cánh</a:t>
            </a:r>
            <a:r>
              <a:rPr lang="en-SG" sz="3600" dirty="0"/>
              <a:t> </a:t>
            </a:r>
            <a:r>
              <a:rPr lang="en-SG" sz="3600" dirty="0" err="1"/>
              <a:t>tua</a:t>
            </a:r>
            <a:r>
              <a:rPr lang="en-SG" sz="3600" dirty="0"/>
              <a:t> bin </a:t>
            </a:r>
            <a:r>
              <a:rPr lang="en-SG" sz="3600" dirty="0" err="1"/>
              <a:t>dùng</a:t>
            </a:r>
            <a:r>
              <a:rPr lang="en-SG" sz="3600" dirty="0"/>
              <a:t> </a:t>
            </a:r>
            <a:r>
              <a:rPr lang="en-SG" sz="3600" dirty="0" err="1"/>
              <a:t>nhiều</a:t>
            </a:r>
            <a:r>
              <a:rPr lang="en-SG" sz="3600" dirty="0"/>
              <a:t> </a:t>
            </a:r>
            <a:r>
              <a:rPr lang="en-SG" sz="3600" dirty="0" err="1"/>
              <a:t>cánh</a:t>
            </a:r>
            <a:r>
              <a:rPr lang="en-SG" sz="3600" dirty="0"/>
              <a:t> </a:t>
            </a:r>
            <a:r>
              <a:rPr lang="en-SG" sz="3600" dirty="0" err="1"/>
              <a:t>hơn</a:t>
            </a:r>
            <a:r>
              <a:rPr lang="en-SG" sz="3600" dirty="0"/>
              <a:t> </a:t>
            </a:r>
            <a:r>
              <a:rPr lang="en-SG" sz="3600" dirty="0" err="1"/>
              <a:t>được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SG" sz="3600" dirty="0" err="1"/>
              <a:t>Nếu</a:t>
            </a:r>
            <a:r>
              <a:rPr lang="en-SG" sz="3600" dirty="0"/>
              <a:t> </a:t>
            </a:r>
            <a:r>
              <a:rPr lang="en-SG" sz="3600" dirty="0" err="1"/>
              <a:t>đèn</a:t>
            </a:r>
            <a:r>
              <a:rPr lang="en-SG" sz="3600" dirty="0"/>
              <a:t> </a:t>
            </a:r>
            <a:r>
              <a:rPr lang="en-SG" sz="3600" dirty="0" err="1"/>
              <a:t>không</a:t>
            </a:r>
            <a:r>
              <a:rPr lang="en-SG" sz="3600" dirty="0"/>
              <a:t> </a:t>
            </a:r>
            <a:r>
              <a:rPr lang="en-SG" sz="3600" dirty="0" err="1"/>
              <a:t>sáng</a:t>
            </a:r>
            <a:r>
              <a:rPr lang="en-SG" sz="3600" dirty="0"/>
              <a:t> </a:t>
            </a:r>
            <a:r>
              <a:rPr lang="en-SG" sz="3600" dirty="0" err="1"/>
              <a:t>thì</a:t>
            </a:r>
            <a:r>
              <a:rPr lang="en-SG" sz="3600" dirty="0"/>
              <a:t> </a:t>
            </a:r>
            <a:r>
              <a:rPr lang="en-SG" sz="3600" dirty="0" err="1"/>
              <a:t>có</a:t>
            </a:r>
            <a:r>
              <a:rPr lang="en-SG" sz="3600" dirty="0"/>
              <a:t> </a:t>
            </a:r>
            <a:r>
              <a:rPr lang="en-SG" sz="3600" dirty="0" err="1"/>
              <a:t>thể</a:t>
            </a:r>
            <a:r>
              <a:rPr lang="en-SG" sz="3600" dirty="0"/>
              <a:t> </a:t>
            </a:r>
            <a:r>
              <a:rPr lang="en-SG" sz="3600" dirty="0" err="1"/>
              <a:t>nghĩ</a:t>
            </a:r>
            <a:r>
              <a:rPr lang="en-SG" sz="3600" dirty="0"/>
              <a:t> </a:t>
            </a:r>
            <a:r>
              <a:rPr lang="en-SG" sz="3600" dirty="0" err="1"/>
              <a:t>đến</a:t>
            </a:r>
            <a:r>
              <a:rPr lang="en-SG" sz="3600" dirty="0"/>
              <a:t> </a:t>
            </a:r>
            <a:r>
              <a:rPr lang="en-SG" sz="3600" dirty="0" err="1"/>
              <a:t>những</a:t>
            </a:r>
            <a:r>
              <a:rPr lang="en-SG" sz="3600" dirty="0"/>
              <a:t> </a:t>
            </a:r>
            <a:r>
              <a:rPr lang="en-SG" sz="3600" dirty="0" err="1"/>
              <a:t>nguyên</a:t>
            </a:r>
            <a:r>
              <a:rPr lang="en-SG" sz="3600" dirty="0"/>
              <a:t> </a:t>
            </a:r>
            <a:r>
              <a:rPr lang="en-SG" sz="3600" dirty="0" err="1"/>
              <a:t>nhân</a:t>
            </a:r>
            <a:r>
              <a:rPr lang="en-SG" sz="3600" dirty="0"/>
              <a:t> </a:t>
            </a:r>
            <a:r>
              <a:rPr lang="en-SG" sz="3600" dirty="0" err="1"/>
              <a:t>nào</a:t>
            </a:r>
            <a:r>
              <a:rPr lang="en-SG" sz="3600" dirty="0"/>
              <a:t>? </a:t>
            </a:r>
            <a:r>
              <a:rPr lang="en-SG" sz="3600" dirty="0" err="1"/>
              <a:t>Vì</a:t>
            </a:r>
            <a:r>
              <a:rPr lang="en-SG" sz="3600" dirty="0"/>
              <a:t> </a:t>
            </a:r>
            <a:r>
              <a:rPr lang="en-SG" sz="3600" dirty="0" err="1"/>
              <a:t>sao</a:t>
            </a:r>
            <a:r>
              <a:rPr lang="en-SG" sz="3600" dirty="0"/>
              <a:t>? </a:t>
            </a:r>
            <a:r>
              <a:rPr lang="en-SG" sz="3600" dirty="0" err="1"/>
              <a:t>Cách</a:t>
            </a:r>
            <a:r>
              <a:rPr lang="en-SG" sz="3600" dirty="0"/>
              <a:t> </a:t>
            </a:r>
            <a:r>
              <a:rPr lang="en-SG" sz="3600" dirty="0" err="1"/>
              <a:t>khắc</a:t>
            </a:r>
            <a:r>
              <a:rPr lang="en-SG" sz="3600" dirty="0"/>
              <a:t> </a:t>
            </a:r>
            <a:r>
              <a:rPr lang="en-SG" sz="3600" dirty="0" err="1"/>
              <a:t>phục</a:t>
            </a:r>
            <a:r>
              <a:rPr lang="en-SG" sz="3600" dirty="0"/>
              <a:t> </a:t>
            </a:r>
            <a:r>
              <a:rPr lang="en-SG" sz="3600" dirty="0" err="1"/>
              <a:t>như</a:t>
            </a:r>
            <a:r>
              <a:rPr lang="en-SG" sz="3600" dirty="0"/>
              <a:t> </a:t>
            </a:r>
            <a:r>
              <a:rPr lang="en-SG" sz="3600" dirty="0" err="1"/>
              <a:t>thế</a:t>
            </a:r>
            <a:r>
              <a:rPr lang="en-SG" sz="3600" dirty="0"/>
              <a:t> </a:t>
            </a:r>
            <a:r>
              <a:rPr lang="en-SG" sz="3600" dirty="0" err="1"/>
              <a:t>nào</a:t>
            </a:r>
            <a:r>
              <a:rPr lang="en-SG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504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rất</a:t>
            </a:r>
            <a:r>
              <a:rPr lang="en-SG" dirty="0"/>
              <a:t> </a:t>
            </a:r>
            <a:r>
              <a:rPr lang="en-SG" dirty="0" err="1"/>
              <a:t>nhiều</a:t>
            </a:r>
            <a:r>
              <a:rPr lang="en-SG" dirty="0"/>
              <a:t> </a:t>
            </a:r>
            <a:r>
              <a:rPr lang="en-SG" dirty="0" err="1"/>
              <a:t>cách</a:t>
            </a:r>
            <a:r>
              <a:rPr lang="en-SG" dirty="0"/>
              <a:t> </a:t>
            </a:r>
            <a:r>
              <a:rPr lang="en-SG" dirty="0" err="1"/>
              <a:t>tạo</a:t>
            </a:r>
            <a:r>
              <a:rPr lang="en-SG" dirty="0"/>
              <a:t> </a:t>
            </a:r>
            <a:r>
              <a:rPr lang="en-SG" dirty="0" err="1"/>
              <a:t>ra</a:t>
            </a:r>
            <a:r>
              <a:rPr lang="en-SG" dirty="0"/>
              <a:t> </a:t>
            </a:r>
            <a:r>
              <a:rPr lang="en-SG" dirty="0" err="1"/>
              <a:t>điện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33" y="1391073"/>
            <a:ext cx="3362653" cy="189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485" y="3322221"/>
            <a:ext cx="346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/>
              <a:t>Thủy</a:t>
            </a:r>
            <a:r>
              <a:rPr lang="en-SG" sz="2800" dirty="0"/>
              <a:t> </a:t>
            </a:r>
            <a:r>
              <a:rPr lang="en-SG" sz="2800" dirty="0" err="1"/>
              <a:t>điện</a:t>
            </a:r>
            <a:endParaRPr lang="en-SG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644" y="1359542"/>
            <a:ext cx="3273153" cy="1928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7644" y="3279961"/>
            <a:ext cx="346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/>
              <a:t>Nhiệt</a:t>
            </a:r>
            <a:r>
              <a:rPr lang="en-SG" sz="2800" dirty="0"/>
              <a:t> </a:t>
            </a:r>
            <a:r>
              <a:rPr lang="en-SG" sz="2800" dirty="0" err="1"/>
              <a:t>điện</a:t>
            </a:r>
            <a:endParaRPr lang="en-SG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33" y="3980012"/>
            <a:ext cx="3935975" cy="2008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264" y="6031861"/>
            <a:ext cx="346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gió</a:t>
            </a:r>
            <a:endParaRPr lang="en-SG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020" y="3980012"/>
            <a:ext cx="2824759" cy="1996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7248" y="6031861"/>
            <a:ext cx="346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mặt</a:t>
            </a:r>
            <a:r>
              <a:rPr lang="en-SG" sz="2800" dirty="0"/>
              <a:t> </a:t>
            </a:r>
            <a:r>
              <a:rPr lang="en-SG" sz="2800" dirty="0" err="1"/>
              <a:t>trời</a:t>
            </a:r>
            <a:endParaRPr lang="en-SG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478" y="1359543"/>
            <a:ext cx="3296702" cy="1933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97879" y="3265553"/>
            <a:ext cx="346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nguyên</a:t>
            </a:r>
            <a:r>
              <a:rPr lang="en-SG" sz="2800" dirty="0"/>
              <a:t> </a:t>
            </a:r>
            <a:r>
              <a:rPr lang="en-SG" sz="2800" dirty="0" err="1"/>
              <a:t>tử</a:t>
            </a:r>
            <a:endParaRPr lang="en-SG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483678" y="4322757"/>
            <a:ext cx="34683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thủy</a:t>
            </a:r>
            <a:r>
              <a:rPr lang="en-SG" sz="2800" dirty="0"/>
              <a:t> </a:t>
            </a:r>
            <a:r>
              <a:rPr lang="en-SG" sz="2800" dirty="0" err="1"/>
              <a:t>chiều</a:t>
            </a:r>
            <a:endParaRPr lang="en-SG" sz="2800" dirty="0"/>
          </a:p>
          <a:p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dầu</a:t>
            </a:r>
            <a:endParaRPr lang="en-SG" sz="2800" dirty="0"/>
          </a:p>
          <a:p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khí</a:t>
            </a:r>
            <a:r>
              <a:rPr lang="en-SG" sz="2800" dirty="0"/>
              <a:t> </a:t>
            </a:r>
            <a:r>
              <a:rPr lang="en-SG" sz="2800" dirty="0" err="1"/>
              <a:t>thiên</a:t>
            </a:r>
            <a:r>
              <a:rPr lang="en-SG" sz="2800" dirty="0"/>
              <a:t> </a:t>
            </a:r>
            <a:r>
              <a:rPr lang="en-SG" sz="2800" dirty="0" err="1"/>
              <a:t>nhiên</a:t>
            </a:r>
            <a:endParaRPr lang="en-SG" sz="2800" dirty="0"/>
          </a:p>
          <a:p>
            <a:r>
              <a:rPr lang="en-SG" sz="28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82316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Sử dụng năng </a:t>
            </a:r>
          </a:p>
          <a:p>
            <a:pPr marL="0" indent="0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lượng gió</a:t>
            </a:r>
            <a:endParaRPr lang="en-US" altLang="ko-KR" sz="48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Turbine gió lớn nhất thế giới">
            <a:extLst>
              <a:ext uri="{FF2B5EF4-FFF2-40B4-BE49-F238E27FC236}">
                <a16:creationId xmlns:a16="http://schemas.microsoft.com/office/drawing/2014/main" id="{EFB70510-C1F0-1192-4134-185454750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r="4467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r="2" b="2798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 r="-1" b="1563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urbine gió lớn nhất thế giới">
            <a:extLst>
              <a:ext uri="{FF2B5EF4-FFF2-40B4-BE49-F238E27FC236}">
                <a16:creationId xmlns:a16="http://schemas.microsoft.com/office/drawing/2014/main" id="{EFB70510-C1F0-1192-4134-185454750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r="4467"/>
          <a:stretch/>
        </p:blipFill>
        <p:spPr bwMode="auto">
          <a:xfrm>
            <a:off x="336186" y="322118"/>
            <a:ext cx="4338394" cy="31796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257" y="1364051"/>
            <a:ext cx="5833497" cy="3858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952295" y="4052455"/>
            <a:ext cx="5313423" cy="207818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256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94" y="-136478"/>
            <a:ext cx="10570441" cy="115457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92F61-292E-B30F-C95D-F5A8BDD5F82D}"/>
              </a:ext>
            </a:extLst>
          </p:cNvPr>
          <p:cNvSpPr txBox="1"/>
          <p:nvPr/>
        </p:nvSpPr>
        <p:spPr>
          <a:xfrm>
            <a:off x="677415" y="1571263"/>
            <a:ext cx="8643230" cy="1119982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B403-B9FF-45C6-E9DB-004F1E13405B}"/>
              </a:ext>
            </a:extLst>
          </p:cNvPr>
          <p:cNvSpPr txBox="1"/>
          <p:nvPr/>
        </p:nvSpPr>
        <p:spPr>
          <a:xfrm>
            <a:off x="1385737" y="4980368"/>
            <a:ext cx="6836384" cy="523220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rapezoid 24">
            <a:extLst>
              <a:ext uri="{FF2B5EF4-FFF2-40B4-BE49-F238E27FC236}">
                <a16:creationId xmlns:a16="http://schemas.microsoft.com/office/drawing/2014/main" id="{E759AB95-A1BC-6BD1-D936-E0E735DEC4D2}"/>
              </a:ext>
            </a:extLst>
          </p:cNvPr>
          <p:cNvSpPr>
            <a:spLocks noChangeAspect="1"/>
          </p:cNvSpPr>
          <p:nvPr/>
        </p:nvSpPr>
        <p:spPr>
          <a:xfrm rot="8369018">
            <a:off x="566365" y="4933235"/>
            <a:ext cx="611660" cy="617487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" name="Oval 21">
            <a:extLst>
              <a:ext uri="{FF2B5EF4-FFF2-40B4-BE49-F238E27FC236}">
                <a16:creationId xmlns:a16="http://schemas.microsoft.com/office/drawing/2014/main" id="{FCD28CB1-ECD1-D0EE-04AD-2A500A2D9737}"/>
              </a:ext>
            </a:extLst>
          </p:cNvPr>
          <p:cNvSpPr>
            <a:spLocks noChangeAspect="1"/>
          </p:cNvSpPr>
          <p:nvPr/>
        </p:nvSpPr>
        <p:spPr>
          <a:xfrm>
            <a:off x="591075" y="3333213"/>
            <a:ext cx="633731" cy="55542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pic>
        <p:nvPicPr>
          <p:cNvPr id="10" name="Picture 4" descr="Năng Lượng Gió Vòng - Miễn Phí vector hình ảnh trên Pixabay">
            <a:extLst>
              <a:ext uri="{FF2B5EF4-FFF2-40B4-BE49-F238E27FC236}">
                <a16:creationId xmlns:a16="http://schemas.microsoft.com/office/drawing/2014/main" id="{42F76D20-0F6C-D91E-AD72-72EF5736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654" y="2100532"/>
            <a:ext cx="3345682" cy="413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4A3D08-842A-B4D2-DDA7-349489C31993}"/>
              </a:ext>
            </a:extLst>
          </p:cNvPr>
          <p:cNvSpPr/>
          <p:nvPr/>
        </p:nvSpPr>
        <p:spPr>
          <a:xfrm>
            <a:off x="1385737" y="2923592"/>
            <a:ext cx="731554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algn="just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tuabin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LED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73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51125" y="1080378"/>
            <a:ext cx="7993808" cy="337101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CÁC BỘ PHẬN VÀ HOẠT ĐỘNG NHƯ THẾ NÀO?</a:t>
            </a:r>
          </a:p>
        </p:txBody>
      </p:sp>
      <p:pic>
        <p:nvPicPr>
          <p:cNvPr id="3" name="Picture 4" descr="Năng Lượng Gió Vòng - Miễn Phí vector hình ảnh trê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58" y="1921681"/>
            <a:ext cx="3345682" cy="41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93571" cy="29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3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53011"/>
            <a:ext cx="12192000" cy="768085"/>
          </a:xfrm>
        </p:spPr>
        <p:txBody>
          <a:bodyPr/>
          <a:lstStyle/>
          <a:p>
            <a:r>
              <a:rPr lang="en-SG" dirty="0"/>
              <a:t>TẠO RA ĐIỆN TỪ NĂNG LƯỢNG GIÓ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9605" y="1327578"/>
            <a:ext cx="11056422" cy="3519534"/>
          </a:xfrm>
        </p:spPr>
        <p:txBody>
          <a:bodyPr/>
          <a:lstStyle/>
          <a:p>
            <a:pPr algn="just"/>
            <a:r>
              <a:rPr lang="vi-VN" sz="2800" dirty="0"/>
              <a:t>+ </a:t>
            </a:r>
            <a:r>
              <a:rPr lang="en-SG" sz="2800" dirty="0"/>
              <a:t>M</a:t>
            </a:r>
            <a:r>
              <a:rPr lang="vi-VN" sz="2800" dirty="0"/>
              <a:t>ô hình máy phát điện gió</a:t>
            </a:r>
            <a:r>
              <a:rPr lang="en-SG" sz="2800" dirty="0"/>
              <a:t> </a:t>
            </a:r>
            <a:r>
              <a:rPr lang="en-SG" sz="2800" dirty="0" err="1"/>
              <a:t>gồm</a:t>
            </a:r>
            <a:r>
              <a:rPr lang="en-SG" sz="2800" dirty="0"/>
              <a:t> </a:t>
            </a:r>
            <a:r>
              <a:rPr lang="vi-VN" sz="2800" dirty="0"/>
              <a:t>các bộ phận chính </a:t>
            </a:r>
            <a:r>
              <a:rPr lang="en-SG" sz="2800" dirty="0" err="1"/>
              <a:t>nào</a:t>
            </a:r>
            <a:r>
              <a:rPr lang="en-SG" sz="2800" dirty="0"/>
              <a:t>?</a:t>
            </a:r>
          </a:p>
          <a:p>
            <a:pPr algn="just"/>
            <a:r>
              <a:rPr lang="vi-VN" sz="2800" dirty="0"/>
              <a:t>+ Lắp mô hình máy phát điện gió</a:t>
            </a:r>
            <a:r>
              <a:rPr lang="en-SG" sz="2800" dirty="0"/>
              <a:t> </a:t>
            </a:r>
            <a:r>
              <a:rPr lang="en-SG" sz="2800" dirty="0" err="1"/>
              <a:t>như</a:t>
            </a:r>
            <a:r>
              <a:rPr lang="en-SG" sz="2800" dirty="0"/>
              <a:t> </a:t>
            </a:r>
            <a:r>
              <a:rPr lang="en-SG" sz="2800" dirty="0" err="1"/>
              <a:t>thế</a:t>
            </a:r>
            <a:r>
              <a:rPr lang="en-SG" sz="2800" dirty="0"/>
              <a:t> </a:t>
            </a:r>
            <a:r>
              <a:rPr lang="en-SG" sz="2800" dirty="0" err="1"/>
              <a:t>nào</a:t>
            </a:r>
            <a:r>
              <a:rPr lang="en-SG" sz="2800" dirty="0"/>
              <a:t>?</a:t>
            </a:r>
          </a:p>
          <a:p>
            <a:pPr algn="just"/>
            <a:r>
              <a:rPr lang="vi-VN" sz="2800" dirty="0"/>
              <a:t>+ </a:t>
            </a:r>
            <a:r>
              <a:rPr lang="en-SG" sz="2800" dirty="0" err="1"/>
              <a:t>Bằng</a:t>
            </a:r>
            <a:r>
              <a:rPr lang="en-SG" sz="2800" dirty="0"/>
              <a:t> </a:t>
            </a:r>
            <a:r>
              <a:rPr lang="en-SG" sz="2800" dirty="0" err="1"/>
              <a:t>cách</a:t>
            </a:r>
            <a:r>
              <a:rPr lang="en-SG" sz="2800" dirty="0"/>
              <a:t> </a:t>
            </a:r>
            <a:r>
              <a:rPr lang="en-SG" sz="2800" dirty="0" err="1"/>
              <a:t>nào</a:t>
            </a:r>
            <a:r>
              <a:rPr lang="en-SG" sz="2800" dirty="0"/>
              <a:t> </a:t>
            </a:r>
            <a:r>
              <a:rPr lang="en-SG" sz="2800" dirty="0" err="1"/>
              <a:t>để</a:t>
            </a:r>
            <a:r>
              <a:rPr lang="en-SG" sz="2800" dirty="0"/>
              <a:t> </a:t>
            </a:r>
            <a:r>
              <a:rPr lang="vi-VN" sz="2800" dirty="0"/>
              <a:t>tạo ra điện</a:t>
            </a:r>
            <a:r>
              <a:rPr lang="en-SG" sz="2800" dirty="0"/>
              <a:t> t</a:t>
            </a:r>
            <a:r>
              <a:rPr lang="vi-VN" sz="2800" dirty="0"/>
              <a:t>ừ gió</a:t>
            </a:r>
            <a:r>
              <a:rPr lang="en-SG" sz="2800" dirty="0"/>
              <a:t>?</a:t>
            </a:r>
          </a:p>
          <a:p>
            <a:pPr algn="just"/>
            <a:r>
              <a:rPr lang="vi-VN" sz="2800" dirty="0"/>
              <a:t>+ </a:t>
            </a:r>
            <a:r>
              <a:rPr lang="en-SG" sz="2800" dirty="0"/>
              <a:t>T</a:t>
            </a:r>
            <a:r>
              <a:rPr lang="vi-VN" sz="2800" dirty="0"/>
              <a:t>ốc độ gió khác nhau</a:t>
            </a:r>
            <a:r>
              <a:rPr lang="en-SG" sz="2800" dirty="0"/>
              <a:t> </a:t>
            </a:r>
            <a:r>
              <a:rPr lang="en-SG" sz="2800" dirty="0" err="1"/>
              <a:t>ảnh</a:t>
            </a:r>
            <a:r>
              <a:rPr lang="en-SG" sz="2800" dirty="0"/>
              <a:t> </a:t>
            </a:r>
            <a:r>
              <a:rPr lang="en-SG" sz="2800" dirty="0" err="1"/>
              <a:t>hưởng</a:t>
            </a:r>
            <a:r>
              <a:rPr lang="en-SG" sz="2800" dirty="0"/>
              <a:t> </a:t>
            </a:r>
            <a:r>
              <a:rPr lang="en-SG" sz="2800" dirty="0" err="1"/>
              <a:t>như</a:t>
            </a:r>
            <a:r>
              <a:rPr lang="en-SG" sz="2800" dirty="0"/>
              <a:t> </a:t>
            </a:r>
            <a:r>
              <a:rPr lang="en-SG" sz="2800" dirty="0" err="1"/>
              <a:t>thế</a:t>
            </a:r>
            <a:r>
              <a:rPr lang="en-SG" sz="2800" dirty="0"/>
              <a:t> </a:t>
            </a:r>
            <a:r>
              <a:rPr lang="en-SG" sz="2800" dirty="0" err="1"/>
              <a:t>nào</a:t>
            </a:r>
            <a:r>
              <a:rPr lang="en-SG" sz="2800" dirty="0"/>
              <a:t> </a:t>
            </a:r>
            <a:r>
              <a:rPr lang="en-SG" sz="2800" dirty="0" err="1"/>
              <a:t>đến</a:t>
            </a:r>
            <a:r>
              <a:rPr lang="en-SG" sz="2800" dirty="0"/>
              <a:t> </a:t>
            </a:r>
            <a:r>
              <a:rPr lang="en-SG" sz="2800" dirty="0" err="1"/>
              <a:t>việc</a:t>
            </a:r>
            <a:r>
              <a:rPr lang="en-SG" sz="2800" dirty="0"/>
              <a:t> </a:t>
            </a:r>
            <a:r>
              <a:rPr lang="en-SG" sz="2800" dirty="0" err="1"/>
              <a:t>tạo</a:t>
            </a:r>
            <a:r>
              <a:rPr lang="en-SG" sz="2800" dirty="0"/>
              <a:t> </a:t>
            </a:r>
            <a:r>
              <a:rPr lang="en-SG" sz="2800" dirty="0" err="1"/>
              <a:t>ra</a:t>
            </a:r>
            <a:r>
              <a:rPr lang="en-SG" sz="2800" dirty="0"/>
              <a:t> </a:t>
            </a:r>
            <a:r>
              <a:rPr lang="en-SG" sz="2800" dirty="0" err="1"/>
              <a:t>điện</a:t>
            </a:r>
            <a:r>
              <a:rPr lang="en-SG" sz="2800" dirty="0"/>
              <a:t> </a:t>
            </a:r>
            <a:r>
              <a:rPr lang="en-SG" sz="2800" dirty="0" err="1"/>
              <a:t>của</a:t>
            </a:r>
            <a:r>
              <a:rPr lang="en-SG" sz="2800" dirty="0"/>
              <a:t> </a:t>
            </a:r>
            <a:r>
              <a:rPr lang="en-SG" sz="2800" dirty="0" err="1"/>
              <a:t>máy</a:t>
            </a:r>
            <a:r>
              <a:rPr lang="en-SG" sz="2800" dirty="0"/>
              <a:t> </a:t>
            </a:r>
            <a:r>
              <a:rPr lang="en-SG" sz="2800" dirty="0" err="1"/>
              <a:t>phát</a:t>
            </a:r>
            <a:r>
              <a:rPr lang="en-SG" sz="2800" dirty="0"/>
              <a:t> </a:t>
            </a:r>
            <a:r>
              <a:rPr lang="en-SG" sz="2800" dirty="0" err="1"/>
              <a:t>điện</a:t>
            </a:r>
            <a:r>
              <a:rPr lang="en-SG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555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4500-8E2F-3FB2-A7AB-31738277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9" y="-63866"/>
            <a:ext cx="10570441" cy="115457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121FF-302A-6F01-6D5A-63A5573A1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5217" r="16304"/>
          <a:stretch/>
        </p:blipFill>
        <p:spPr>
          <a:xfrm>
            <a:off x="7544528" y="1182783"/>
            <a:ext cx="3907244" cy="544661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3B86D13-D9E8-9EF8-F373-455D50A63BA0}"/>
              </a:ext>
            </a:extLst>
          </p:cNvPr>
          <p:cNvSpPr/>
          <p:nvPr/>
        </p:nvSpPr>
        <p:spPr>
          <a:xfrm>
            <a:off x="267979" y="1284514"/>
            <a:ext cx="6143706" cy="4267200"/>
          </a:xfrm>
          <a:prstGeom prst="wedgeEllipseCallout">
            <a:avLst>
              <a:gd name="adj1" fmla="val 66042"/>
              <a:gd name="adj2" fmla="val -2799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5371" y="5551714"/>
            <a:ext cx="4985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0070C0"/>
                </a:solidFill>
              </a:rPr>
              <a:t>Trao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đổi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cặp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đôi</a:t>
            </a:r>
            <a:r>
              <a:rPr lang="en-SG" sz="2800" dirty="0">
                <a:solidFill>
                  <a:srgbClr val="0070C0"/>
                </a:solidFill>
              </a:rPr>
              <a:t>, </a:t>
            </a:r>
            <a:r>
              <a:rPr lang="en-SG" sz="2800" dirty="0" err="1">
                <a:solidFill>
                  <a:srgbClr val="0070C0"/>
                </a:solidFill>
              </a:rPr>
              <a:t>ghi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lại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tên</a:t>
            </a:r>
            <a:r>
              <a:rPr lang="en-SG" sz="2800" dirty="0">
                <a:solidFill>
                  <a:srgbClr val="0070C0"/>
                </a:solidFill>
              </a:rPr>
              <a:t> các </a:t>
            </a:r>
            <a:r>
              <a:rPr lang="en-SG" sz="2800" dirty="0" err="1">
                <a:solidFill>
                  <a:srgbClr val="0070C0"/>
                </a:solidFill>
              </a:rPr>
              <a:t>bộ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phận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theo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số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thứ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  <a:r>
              <a:rPr lang="en-SG" sz="2800" dirty="0" err="1">
                <a:solidFill>
                  <a:srgbClr val="0070C0"/>
                </a:solidFill>
              </a:rPr>
              <a:t>tự</a:t>
            </a:r>
            <a:r>
              <a:rPr lang="en-SG" sz="2800" dirty="0">
                <a:solidFill>
                  <a:srgbClr val="0070C0"/>
                </a:solidFill>
              </a:rPr>
              <a:t>, 3 </a:t>
            </a:r>
            <a:r>
              <a:rPr lang="en-SG" sz="2800" dirty="0" err="1">
                <a:solidFill>
                  <a:srgbClr val="0070C0"/>
                </a:solidFill>
              </a:rPr>
              <a:t>phút</a:t>
            </a:r>
            <a:r>
              <a:rPr lang="en-SG" sz="2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4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te &amp; Green Ecology MK Campaign by Slidesgo">
  <a:themeElements>
    <a:clrScheme name="Simple Light">
      <a:dk1>
        <a:srgbClr val="01221B"/>
      </a:dk1>
      <a:lt1>
        <a:srgbClr val="FFFFFF"/>
      </a:lt1>
      <a:dk2>
        <a:srgbClr val="A9EA92"/>
      </a:dk2>
      <a:lt2>
        <a:srgbClr val="49DB88"/>
      </a:lt2>
      <a:accent1>
        <a:srgbClr val="0EA89C"/>
      </a:accent1>
      <a:accent2>
        <a:srgbClr val="D5EFE2"/>
      </a:accent2>
      <a:accent3>
        <a:srgbClr val="01A37A"/>
      </a:accent3>
      <a:accent4>
        <a:srgbClr val="84FFFF"/>
      </a:accent4>
      <a:accent5>
        <a:srgbClr val="FF769A"/>
      </a:accent5>
      <a:accent6>
        <a:srgbClr val="FFBBD0"/>
      </a:accent6>
      <a:hlink>
        <a:srgbClr val="0122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ute &amp; Green Ecology MK Campaign by Slidesgo">
  <a:themeElements>
    <a:clrScheme name="Simple Light">
      <a:dk1>
        <a:srgbClr val="01221B"/>
      </a:dk1>
      <a:lt1>
        <a:srgbClr val="FFFFFF"/>
      </a:lt1>
      <a:dk2>
        <a:srgbClr val="A9EA92"/>
      </a:dk2>
      <a:lt2>
        <a:srgbClr val="49DB88"/>
      </a:lt2>
      <a:accent1>
        <a:srgbClr val="0EA89C"/>
      </a:accent1>
      <a:accent2>
        <a:srgbClr val="D5EFE2"/>
      </a:accent2>
      <a:accent3>
        <a:srgbClr val="01A37A"/>
      </a:accent3>
      <a:accent4>
        <a:srgbClr val="84FFFF"/>
      </a:accent4>
      <a:accent5>
        <a:srgbClr val="FF769A"/>
      </a:accent5>
      <a:accent6>
        <a:srgbClr val="FFBBD0"/>
      </a:accent6>
      <a:hlink>
        <a:srgbClr val="0122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2313</Words>
  <Application>Microsoft Office PowerPoint</Application>
  <PresentationFormat>Widescreen</PresentationFormat>
  <Paragraphs>175</Paragraphs>
  <Slides>28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Calibri</vt:lpstr>
      <vt:lpstr>Calibri Light</vt:lpstr>
      <vt:lpstr>Fredoka</vt:lpstr>
      <vt:lpstr>Fredoka One</vt:lpstr>
      <vt:lpstr>Times New Roman</vt:lpstr>
      <vt:lpstr>Cover and End Slide Master</vt:lpstr>
      <vt:lpstr>Contents Slide Master</vt:lpstr>
      <vt:lpstr>Section Break Slide Master</vt:lpstr>
      <vt:lpstr>1_Contents Slide Master</vt:lpstr>
      <vt:lpstr>1_Section Break Slide Master</vt:lpstr>
      <vt:lpstr>Cute &amp; Green Ecology MK Campaign by Slidesgo</vt:lpstr>
      <vt:lpstr>3_Cute &amp; Green Ecology MK Campaign by Slidesgo</vt:lpstr>
      <vt:lpstr>Office Theme</vt:lpstr>
      <vt:lpstr>PowerPoint Presentation</vt:lpstr>
      <vt:lpstr>PowerPoint Presentation</vt:lpstr>
      <vt:lpstr>Có rất nhiều cách tạo ra điện</vt:lpstr>
      <vt:lpstr>PowerPoint Presentation</vt:lpstr>
      <vt:lpstr>Có thể chế tạo mô hình máy phát điện gió để làm sáng bóng đèn?</vt:lpstr>
      <vt:lpstr>NHIỆM VỤ</vt:lpstr>
      <vt:lpstr>máy phát điện gió  CÓ CÁC BỘ PHẬN VÀ HOẠT ĐỘNG NHƯ THẾ NÀO?</vt:lpstr>
      <vt:lpstr>PowerPoint Presentation</vt:lpstr>
      <vt:lpstr>1. Tìm hiểu cấu tạo mô hình máy phát điện gió</vt:lpstr>
      <vt:lpstr>CẤU TẠO mô hình máy phát điện gió</vt:lpstr>
      <vt:lpstr>Tìm hiểu hoạt động của mô hình máy phát điện gió</vt:lpstr>
      <vt:lpstr>Tìm hiểu hoạt động của mô hình máy phát điện gió</vt:lpstr>
      <vt:lpstr>Tìm hiểu hoạt động của mô hình máy phát điện gió</vt:lpstr>
      <vt:lpstr>Hoạt động của mô hình máy phát điện gió</vt:lpstr>
      <vt:lpstr>- Tốc độ gió  - Đặc điểm của cánh tua bin (độ dài, rộng, độ cong, khối lượng)</vt:lpstr>
      <vt:lpstr>PowerPoint Presentation</vt:lpstr>
      <vt:lpstr>PowerPoint Presentation</vt:lpstr>
      <vt:lpstr>Em cần nhớ</vt:lpstr>
      <vt:lpstr>Thiết kế, chế tạo mô hình máy phát điện gió LÀM SÁNG BÓNG ĐÈN</vt:lpstr>
      <vt:lpstr>Yêu cầu mô hình máy phát điện gió</vt:lpstr>
      <vt:lpstr>Các vật liệu làm mô hình máy phát điện gió</vt:lpstr>
      <vt:lpstr>Hướng dẫn thiết kế, chế tạo mô hình máy phát điện gió</vt:lpstr>
      <vt:lpstr>Thiết kế mô hình máy phát điện gió</vt:lpstr>
      <vt:lpstr>Trình bày bản thiết kế mô hình máy phát điện gió</vt:lpstr>
      <vt:lpstr>Chế tạo, thử nghiệm mô hình máy phát điện gió  theo bản thiết kế</vt:lpstr>
      <vt:lpstr>Triển lãm máy mô hình máy phát điện gió</vt:lpstr>
      <vt:lpstr>Đánh giá mô hình máy phát điện gió</vt:lpstr>
      <vt:lpstr>Một số câu hỏi thảo luận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unknown</cp:lastModifiedBy>
  <cp:revision>202</cp:revision>
  <dcterms:created xsi:type="dcterms:W3CDTF">2019-01-14T06:35:35Z</dcterms:created>
  <dcterms:modified xsi:type="dcterms:W3CDTF">2023-08-05T23:39:09Z</dcterms:modified>
</cp:coreProperties>
</file>