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24" r:id="rId2"/>
    <p:sldId id="323" r:id="rId3"/>
    <p:sldId id="273" r:id="rId4"/>
    <p:sldId id="345" r:id="rId5"/>
    <p:sldId id="278" r:id="rId6"/>
    <p:sldId id="346" r:id="rId7"/>
    <p:sldId id="348" r:id="rId8"/>
    <p:sldId id="347" r:id="rId9"/>
    <p:sldId id="349" r:id="rId10"/>
    <p:sldId id="350" r:id="rId11"/>
    <p:sldId id="351" r:id="rId12"/>
    <p:sldId id="352" r:id="rId13"/>
    <p:sldId id="353" r:id="rId14"/>
    <p:sldId id="354" r:id="rId15"/>
    <p:sldId id="264" r:id="rId16"/>
    <p:sldId id="355" r:id="rId17"/>
    <p:sldId id="356" r:id="rId18"/>
    <p:sldId id="357" r:id="rId19"/>
    <p:sldId id="358" r:id="rId20"/>
    <p:sldId id="320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5F24C-39FE-45BE-9CE4-8298E415D9A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4B24D-BC84-4D35-B2B6-95B7C067F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7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8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9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>
            <a:fillRect/>
          </a:stretch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BD68-3B18-4517-9A64-66341A9CE4B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C9E3E-1634-463E-8D2C-8FF75F5EF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 giới thiệu đầu giờ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70" y="128905"/>
            <a:ext cx="11883390" cy="621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0" name="TextBox 147"/>
          <p:cNvSpPr txBox="1">
            <a:spLocks noChangeArrowheads="1"/>
          </p:cNvSpPr>
          <p:nvPr/>
        </p:nvSpPr>
        <p:spPr bwMode="auto">
          <a:xfrm>
            <a:off x="5136162" y="1144433"/>
            <a:ext cx="211807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47"/>
          <p:cNvSpPr txBox="1">
            <a:spLocks noChangeArrowheads="1"/>
          </p:cNvSpPr>
          <p:nvPr/>
        </p:nvSpPr>
        <p:spPr bwMode="auto">
          <a:xfrm>
            <a:off x="3123529" y="670088"/>
            <a:ext cx="637099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22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năm 2023</a:t>
            </a:r>
          </a:p>
        </p:txBody>
      </p:sp>
      <p:sp>
        <p:nvSpPr>
          <p:cNvPr id="12" name="TextBox 147"/>
          <p:cNvSpPr txBox="1">
            <a:spLocks noChangeArrowheads="1"/>
          </p:cNvSpPr>
          <p:nvPr/>
        </p:nvSpPr>
        <p:spPr bwMode="auto">
          <a:xfrm>
            <a:off x="3766784" y="1561425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Bài 8: </a:t>
            </a: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Góc nhọn, góc tù, góc bẹt.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90580" l="9903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3" y="2573607"/>
            <a:ext cx="2617643" cy="2617643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1208693" y="2911374"/>
            <a:ext cx="2532612" cy="1737245"/>
            <a:chOff x="0" y="0"/>
            <a:chExt cx="398033" cy="280633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0" y="0"/>
              <a:ext cx="311972" cy="27932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 flipV="1">
              <a:off x="0" y="279699"/>
              <a:ext cx="398033" cy="93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349173" y="2911374"/>
            <a:ext cx="2724728" cy="1729154"/>
            <a:chOff x="4387273" y="3241154"/>
            <a:chExt cx="2724728" cy="1729154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5278583" y="4970308"/>
              <a:ext cx="183341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4387273" y="3241154"/>
              <a:ext cx="897082" cy="17291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516390" y="4634701"/>
            <a:ext cx="2761210" cy="42462"/>
            <a:chOff x="0" y="10758"/>
            <a:chExt cx="601980" cy="4950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0" y="10758"/>
              <a:ext cx="6019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315724" y="11226"/>
              <a:ext cx="7005" cy="4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725282" y="4405163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4862367" y="4503971"/>
            <a:ext cx="546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9773824" y="4634701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2779804" y="247304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3360654" y="467361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3941503" y="247304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6802432" y="4635996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8402729" y="4588718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10893088" y="4611709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25283" y="4673614"/>
            <a:ext cx="30465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nhọn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bé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2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693" y="2568143"/>
            <a:ext cx="2617643" cy="2617643"/>
          </a:xfrm>
          <a:prstGeom prst="rect">
            <a:avLst/>
          </a:prstGeom>
          <a:noFill/>
        </p:spPr>
      </p:pic>
      <p:sp>
        <p:nvSpPr>
          <p:cNvPr id="73" name="TextBox 72"/>
          <p:cNvSpPr txBox="1"/>
          <p:nvPr/>
        </p:nvSpPr>
        <p:spPr>
          <a:xfrm>
            <a:off x="4697129" y="4691002"/>
            <a:ext cx="26942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tù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lớn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80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139 L -0.09544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0" name="TextBox 147"/>
          <p:cNvSpPr txBox="1">
            <a:spLocks noChangeArrowheads="1"/>
          </p:cNvSpPr>
          <p:nvPr/>
        </p:nvSpPr>
        <p:spPr bwMode="auto">
          <a:xfrm>
            <a:off x="5136162" y="1144433"/>
            <a:ext cx="211807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47"/>
          <p:cNvSpPr txBox="1">
            <a:spLocks noChangeArrowheads="1"/>
          </p:cNvSpPr>
          <p:nvPr/>
        </p:nvSpPr>
        <p:spPr bwMode="auto">
          <a:xfrm>
            <a:off x="3123529" y="670088"/>
            <a:ext cx="637099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22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năm 2023</a:t>
            </a:r>
          </a:p>
        </p:txBody>
      </p:sp>
      <p:sp>
        <p:nvSpPr>
          <p:cNvPr id="12" name="TextBox 147"/>
          <p:cNvSpPr txBox="1">
            <a:spLocks noChangeArrowheads="1"/>
          </p:cNvSpPr>
          <p:nvPr/>
        </p:nvSpPr>
        <p:spPr bwMode="auto">
          <a:xfrm>
            <a:off x="3766784" y="1561425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Bài 8: </a:t>
            </a: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Góc nhọn, góc tù, góc bẹt.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90580" l="9903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3" y="2558617"/>
            <a:ext cx="2617643" cy="2617643"/>
          </a:xfrm>
          <a:prstGeom prst="rect">
            <a:avLst/>
          </a:prstGeom>
          <a:noFill/>
        </p:spPr>
      </p:pic>
      <p:grpSp>
        <p:nvGrpSpPr>
          <p:cNvPr id="40" name="Group 39"/>
          <p:cNvGrpSpPr/>
          <p:nvPr/>
        </p:nvGrpSpPr>
        <p:grpSpPr>
          <a:xfrm>
            <a:off x="1208693" y="2896384"/>
            <a:ext cx="2532612" cy="1737245"/>
            <a:chOff x="0" y="0"/>
            <a:chExt cx="398033" cy="280633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0" y="0"/>
              <a:ext cx="311972" cy="27932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 flipV="1">
              <a:off x="0" y="279699"/>
              <a:ext cx="398033" cy="93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4349173" y="2896384"/>
            <a:ext cx="2724728" cy="1729154"/>
            <a:chOff x="4387273" y="3241154"/>
            <a:chExt cx="2724728" cy="1729154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5278583" y="4970308"/>
              <a:ext cx="183341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4387273" y="3241154"/>
              <a:ext cx="897082" cy="17291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8516390" y="4619711"/>
            <a:ext cx="2761210" cy="42462"/>
            <a:chOff x="0" y="10758"/>
            <a:chExt cx="601980" cy="495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0" y="10758"/>
              <a:ext cx="6019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315724" y="11226"/>
              <a:ext cx="7005" cy="4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25282" y="4390173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862367" y="4488981"/>
            <a:ext cx="546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9773824" y="4619711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2779804" y="245805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3360654" y="465862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3941503" y="245805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6802432" y="4621006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8402729" y="4573728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10893088" y="4596719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5283" y="4658624"/>
            <a:ext cx="30465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nhọn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bé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9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47" y="2558617"/>
            <a:ext cx="2617643" cy="2617643"/>
          </a:xfrm>
          <a:prstGeom prst="rect">
            <a:avLst/>
          </a:prstGeom>
          <a:noFill/>
        </p:spPr>
      </p:pic>
      <p:sp>
        <p:nvSpPr>
          <p:cNvPr id="74" name="TextBox 73"/>
          <p:cNvSpPr txBox="1"/>
          <p:nvPr/>
        </p:nvSpPr>
        <p:spPr>
          <a:xfrm>
            <a:off x="4697129" y="4676012"/>
            <a:ext cx="26942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tù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lớn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5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859" y="2543527"/>
            <a:ext cx="2617643" cy="2617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32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0" name="TextBox 147"/>
          <p:cNvSpPr txBox="1">
            <a:spLocks noChangeArrowheads="1"/>
          </p:cNvSpPr>
          <p:nvPr/>
        </p:nvSpPr>
        <p:spPr bwMode="auto">
          <a:xfrm>
            <a:off x="5136162" y="1144433"/>
            <a:ext cx="211807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47"/>
          <p:cNvSpPr txBox="1">
            <a:spLocks noChangeArrowheads="1"/>
          </p:cNvSpPr>
          <p:nvPr/>
        </p:nvSpPr>
        <p:spPr bwMode="auto">
          <a:xfrm>
            <a:off x="3123529" y="670088"/>
            <a:ext cx="637099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22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năm 2023</a:t>
            </a:r>
          </a:p>
        </p:txBody>
      </p:sp>
      <p:sp>
        <p:nvSpPr>
          <p:cNvPr id="12" name="TextBox 147"/>
          <p:cNvSpPr txBox="1">
            <a:spLocks noChangeArrowheads="1"/>
          </p:cNvSpPr>
          <p:nvPr/>
        </p:nvSpPr>
        <p:spPr bwMode="auto">
          <a:xfrm>
            <a:off x="3766784" y="1561425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Bài 8: </a:t>
            </a: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Góc nhọn, góc tù, góc bẹt.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3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90580" l="9903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3" y="2438695"/>
            <a:ext cx="2617643" cy="2617643"/>
          </a:xfrm>
          <a:prstGeom prst="rect">
            <a:avLst/>
          </a:prstGeom>
          <a:noFill/>
        </p:spPr>
      </p:pic>
      <p:grpSp>
        <p:nvGrpSpPr>
          <p:cNvPr id="34" name="Group 33"/>
          <p:cNvGrpSpPr/>
          <p:nvPr/>
        </p:nvGrpSpPr>
        <p:grpSpPr>
          <a:xfrm>
            <a:off x="1208693" y="2776462"/>
            <a:ext cx="2532612" cy="1737245"/>
            <a:chOff x="0" y="0"/>
            <a:chExt cx="398033" cy="280633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0" y="0"/>
              <a:ext cx="311972" cy="27932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 flipV="1">
              <a:off x="0" y="279699"/>
              <a:ext cx="398033" cy="93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4349173" y="2776462"/>
            <a:ext cx="2724728" cy="1729154"/>
            <a:chOff x="4387273" y="3241154"/>
            <a:chExt cx="2724728" cy="1729154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5278583" y="4970308"/>
              <a:ext cx="183341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4387273" y="3241154"/>
              <a:ext cx="897082" cy="17291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8516390" y="4499789"/>
            <a:ext cx="2761210" cy="42462"/>
            <a:chOff x="0" y="10758"/>
            <a:chExt cx="601980" cy="4950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0" y="10758"/>
              <a:ext cx="6019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315724" y="11226"/>
              <a:ext cx="7005" cy="4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725282" y="4270251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4862367" y="4369059"/>
            <a:ext cx="546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9773824" y="4499789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2779804" y="2338132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3360654" y="4538702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3941503" y="2338132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6802432" y="450108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8402729" y="4453806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10893088" y="4476797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25283" y="4538702"/>
            <a:ext cx="30465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nhọn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bé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6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47" y="2438695"/>
            <a:ext cx="2617643" cy="2617643"/>
          </a:xfrm>
          <a:prstGeom prst="rect">
            <a:avLst/>
          </a:prstGeom>
          <a:noFill/>
        </p:spPr>
      </p:pic>
      <p:sp>
        <p:nvSpPr>
          <p:cNvPr id="77" name="TextBox 76"/>
          <p:cNvSpPr txBox="1"/>
          <p:nvPr/>
        </p:nvSpPr>
        <p:spPr>
          <a:xfrm>
            <a:off x="4697129" y="4556090"/>
            <a:ext cx="26942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tù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lớn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8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859" y="2423605"/>
            <a:ext cx="2617643" cy="2617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58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7761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0" name="TextBox 147"/>
          <p:cNvSpPr txBox="1">
            <a:spLocks noChangeArrowheads="1"/>
          </p:cNvSpPr>
          <p:nvPr/>
        </p:nvSpPr>
        <p:spPr bwMode="auto">
          <a:xfrm>
            <a:off x="5136162" y="1144433"/>
            <a:ext cx="211807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47"/>
          <p:cNvSpPr txBox="1">
            <a:spLocks noChangeArrowheads="1"/>
          </p:cNvSpPr>
          <p:nvPr/>
        </p:nvSpPr>
        <p:spPr bwMode="auto">
          <a:xfrm>
            <a:off x="3123529" y="670088"/>
            <a:ext cx="637099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22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năm 2023</a:t>
            </a:r>
          </a:p>
        </p:txBody>
      </p:sp>
      <p:sp>
        <p:nvSpPr>
          <p:cNvPr id="12" name="TextBox 147"/>
          <p:cNvSpPr txBox="1">
            <a:spLocks noChangeArrowheads="1"/>
          </p:cNvSpPr>
          <p:nvPr/>
        </p:nvSpPr>
        <p:spPr bwMode="auto">
          <a:xfrm>
            <a:off x="3766784" y="1561425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Bài 8: </a:t>
            </a: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Góc nhọn, góc tù, góc bẹt.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90580" l="9903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3" y="2423704"/>
            <a:ext cx="2617643" cy="2617643"/>
          </a:xfrm>
          <a:prstGeom prst="rect">
            <a:avLst/>
          </a:prstGeom>
          <a:noFill/>
        </p:spPr>
      </p:pic>
      <p:grpSp>
        <p:nvGrpSpPr>
          <p:cNvPr id="40" name="Group 39"/>
          <p:cNvGrpSpPr/>
          <p:nvPr/>
        </p:nvGrpSpPr>
        <p:grpSpPr>
          <a:xfrm>
            <a:off x="1208693" y="2761471"/>
            <a:ext cx="2532612" cy="1737245"/>
            <a:chOff x="0" y="0"/>
            <a:chExt cx="398033" cy="280633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0" y="0"/>
              <a:ext cx="311972" cy="27932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 flipV="1">
              <a:off x="0" y="279699"/>
              <a:ext cx="398033" cy="93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4349173" y="2761471"/>
            <a:ext cx="2724728" cy="1729154"/>
            <a:chOff x="4387273" y="3241154"/>
            <a:chExt cx="2724728" cy="1729154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5278583" y="4970308"/>
              <a:ext cx="183341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4387273" y="3241154"/>
              <a:ext cx="897082" cy="17291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8516390" y="4484798"/>
            <a:ext cx="2761210" cy="42462"/>
            <a:chOff x="0" y="10758"/>
            <a:chExt cx="601980" cy="495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0" y="10758"/>
              <a:ext cx="6019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315724" y="11226"/>
              <a:ext cx="7005" cy="4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25282" y="4255260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862367" y="4354068"/>
            <a:ext cx="546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9773824" y="4484798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2779804" y="2323141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3360654" y="4523711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3941503" y="2323141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6802432" y="4486093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8402729" y="4438815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10893088" y="4461806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5283" y="4523711"/>
            <a:ext cx="30465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nhọn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bé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9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47" y="2423704"/>
            <a:ext cx="2617643" cy="2617643"/>
          </a:xfrm>
          <a:prstGeom prst="rect">
            <a:avLst/>
          </a:prstGeom>
          <a:noFill/>
        </p:spPr>
      </p:pic>
      <p:sp>
        <p:nvSpPr>
          <p:cNvPr id="74" name="TextBox 73"/>
          <p:cNvSpPr txBox="1"/>
          <p:nvPr/>
        </p:nvSpPr>
        <p:spPr>
          <a:xfrm>
            <a:off x="4697129" y="4541099"/>
            <a:ext cx="26942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tù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lớn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5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993" y="2408713"/>
            <a:ext cx="2617643" cy="2617643"/>
          </a:xfrm>
          <a:prstGeom prst="rect">
            <a:avLst/>
          </a:prstGeom>
          <a:noFill/>
        </p:spPr>
      </p:pic>
      <p:pic>
        <p:nvPicPr>
          <p:cNvPr id="79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7" b="89855" l="9903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35041" y="2512310"/>
            <a:ext cx="2617643" cy="2796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46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0" name="TextBox 147"/>
          <p:cNvSpPr txBox="1">
            <a:spLocks noChangeArrowheads="1"/>
          </p:cNvSpPr>
          <p:nvPr/>
        </p:nvSpPr>
        <p:spPr bwMode="auto">
          <a:xfrm>
            <a:off x="5136162" y="1144433"/>
            <a:ext cx="211807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47"/>
          <p:cNvSpPr txBox="1">
            <a:spLocks noChangeArrowheads="1"/>
          </p:cNvSpPr>
          <p:nvPr/>
        </p:nvSpPr>
        <p:spPr bwMode="auto">
          <a:xfrm>
            <a:off x="3123529" y="670088"/>
            <a:ext cx="637099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22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năm 2023</a:t>
            </a:r>
          </a:p>
        </p:txBody>
      </p:sp>
      <p:sp>
        <p:nvSpPr>
          <p:cNvPr id="12" name="TextBox 147"/>
          <p:cNvSpPr txBox="1">
            <a:spLocks noChangeArrowheads="1"/>
          </p:cNvSpPr>
          <p:nvPr/>
        </p:nvSpPr>
        <p:spPr bwMode="auto">
          <a:xfrm>
            <a:off x="3766784" y="1561425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Bài 8: </a:t>
            </a: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Góc nhọn, góc tù, góc bẹt.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4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90580" l="9903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3" y="2528637"/>
            <a:ext cx="2617643" cy="2617643"/>
          </a:xfrm>
          <a:prstGeom prst="rect">
            <a:avLst/>
          </a:prstGeom>
          <a:noFill/>
        </p:spPr>
      </p:pic>
      <p:grpSp>
        <p:nvGrpSpPr>
          <p:cNvPr id="35" name="Group 34"/>
          <p:cNvGrpSpPr/>
          <p:nvPr/>
        </p:nvGrpSpPr>
        <p:grpSpPr>
          <a:xfrm>
            <a:off x="1208693" y="2866404"/>
            <a:ext cx="2532612" cy="1737245"/>
            <a:chOff x="0" y="0"/>
            <a:chExt cx="398033" cy="280633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0" y="0"/>
              <a:ext cx="311972" cy="27932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 flipV="1">
              <a:off x="0" y="279699"/>
              <a:ext cx="398033" cy="93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4349173" y="2866404"/>
            <a:ext cx="2724728" cy="1729154"/>
            <a:chOff x="4387273" y="3241154"/>
            <a:chExt cx="2724728" cy="1729154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5278583" y="4970308"/>
              <a:ext cx="183341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4387273" y="3241154"/>
              <a:ext cx="897082" cy="17291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8516390" y="4589731"/>
            <a:ext cx="2761210" cy="42462"/>
            <a:chOff x="0" y="10758"/>
            <a:chExt cx="601980" cy="495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0" y="10758"/>
              <a:ext cx="6019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315724" y="11226"/>
              <a:ext cx="7005" cy="4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725282" y="4360193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4862367" y="4459001"/>
            <a:ext cx="546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9773824" y="4589731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2779804" y="242807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3360654" y="462864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3941503" y="242807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6802432" y="4591026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8402729" y="4543748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10893088" y="4566739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5283" y="4628644"/>
            <a:ext cx="30465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nhọn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bé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7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47" y="2528637"/>
            <a:ext cx="2617643" cy="2617643"/>
          </a:xfrm>
          <a:prstGeom prst="rect">
            <a:avLst/>
          </a:prstGeom>
          <a:noFill/>
        </p:spPr>
      </p:pic>
      <p:sp>
        <p:nvSpPr>
          <p:cNvPr id="78" name="TextBox 77"/>
          <p:cNvSpPr txBox="1"/>
          <p:nvPr/>
        </p:nvSpPr>
        <p:spPr>
          <a:xfrm>
            <a:off x="4697129" y="4646032"/>
            <a:ext cx="26942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tù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lớn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0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468" y="2513646"/>
            <a:ext cx="2617643" cy="2617643"/>
          </a:xfrm>
          <a:prstGeom prst="rect">
            <a:avLst/>
          </a:prstGeom>
          <a:noFill/>
        </p:spPr>
      </p:pic>
      <p:pic>
        <p:nvPicPr>
          <p:cNvPr id="81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7" b="89855" l="9903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35041" y="2617243"/>
            <a:ext cx="2617643" cy="2796244"/>
          </a:xfrm>
          <a:prstGeom prst="rect">
            <a:avLst/>
          </a:prstGeom>
          <a:noFill/>
        </p:spPr>
      </p:pic>
      <p:sp>
        <p:nvSpPr>
          <p:cNvPr id="82" name="TextBox 81"/>
          <p:cNvSpPr txBox="1"/>
          <p:nvPr/>
        </p:nvSpPr>
        <p:spPr>
          <a:xfrm>
            <a:off x="8523677" y="4632193"/>
            <a:ext cx="28151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bẹt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bằng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hai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27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139 L 0.10157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>
            <a:fillRect/>
          </a:stretch>
        </p:blipFill>
        <p:spPr>
          <a:xfrm rot="5400000">
            <a:off x="2580481" y="-2429035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>
            <a:fillRect/>
          </a:stretch>
        </p:blipFill>
        <p:spPr>
          <a:xfrm rot="17056411">
            <a:off x="4145043" y="143757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>
            <a:fillRect/>
          </a:stretch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>
            <a:fillRect/>
          </a:stretch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>
            <a:fillRect/>
          </a:stretch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>
            <a:fillRect/>
          </a:stretch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8512" y="1624311"/>
            <a:ext cx="4206605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255527" y="829426"/>
            <a:ext cx="8911772" cy="1077218"/>
            <a:chOff x="2497108" y="908636"/>
            <a:chExt cx="7389531" cy="1149698"/>
          </a:xfrm>
        </p:grpSpPr>
        <p:sp>
          <p:nvSpPr>
            <p:cNvPr id="40" name="Rectangle: Rounded Corners 7"/>
            <p:cNvSpPr/>
            <p:nvPr/>
          </p:nvSpPr>
          <p:spPr>
            <a:xfrm>
              <a:off x="254907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97108" y="908636"/>
              <a:ext cx="7389531" cy="1149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tù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bẹt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33600"/>
            <a:ext cx="10306050" cy="3238500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369570" y="964860"/>
            <a:ext cx="1805940" cy="752475"/>
          </a:xfrm>
          <a:prstGeom prst="ellipse">
            <a:avLst/>
          </a:prstGeom>
          <a:solidFill>
            <a:srgbClr val="225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 1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8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00274" y="645861"/>
            <a:ext cx="936307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có hai cái kéo như hình dưới đây.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1434525"/>
            <a:ext cx="8305800" cy="2381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8724" y="4587300"/>
            <a:ext cx="103727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cái kéo nào có hai lưỡi kéo tạo thành góc tù? 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cái kéo nào có hai lưỡi kéo tạo thành góc nhọn?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95475" y="3729011"/>
            <a:ext cx="2428875" cy="667789"/>
            <a:chOff x="4652806" y="2394854"/>
            <a:chExt cx="2508305" cy="1076627"/>
          </a:xfrm>
        </p:grpSpPr>
        <p:sp>
          <p:nvSpPr>
            <p:cNvPr id="16" name="Rectangle: Rounded Corners 19"/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13584" y="2394854"/>
              <a:ext cx="2447527" cy="94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nhọn</a:t>
              </a:r>
              <a:endPara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572375" y="3757586"/>
            <a:ext cx="2428875" cy="667789"/>
            <a:chOff x="4652806" y="2394854"/>
            <a:chExt cx="2508305" cy="1076627"/>
          </a:xfrm>
        </p:grpSpPr>
        <p:sp>
          <p:nvSpPr>
            <p:cNvPr id="19" name="Rectangle: Rounded Corners 22"/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13584" y="2394854"/>
              <a:ext cx="2447527" cy="94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tù</a:t>
              </a:r>
              <a:endPara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200025" y="645855"/>
            <a:ext cx="1809115" cy="752475"/>
          </a:xfrm>
          <a:prstGeom prst="ellipse">
            <a:avLst/>
          </a:prstGeom>
          <a:solidFill>
            <a:srgbClr val="225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 2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4300220" y="1564065"/>
            <a:ext cx="2180590" cy="10039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300220" y="2557840"/>
            <a:ext cx="2139950" cy="618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93710" y="1249105"/>
            <a:ext cx="836930" cy="11893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8930640" y="2428300"/>
            <a:ext cx="2246630" cy="484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52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084704" y="820459"/>
            <a:ext cx="723074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Bạn An chọn một trong ba miếng bánh 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                        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như hình vẽ, biết rằng: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63965" y="920850"/>
            <a:ext cx="1816735" cy="752475"/>
          </a:xfrm>
          <a:prstGeom prst="ellipse">
            <a:avLst/>
          </a:prstGeom>
          <a:solidFill>
            <a:srgbClr val="225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 3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410700" y="793850"/>
            <a:ext cx="600075" cy="6191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10125075" y="793850"/>
            <a:ext cx="600075" cy="6191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10820400" y="812900"/>
            <a:ext cx="600075" cy="6191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19200" y="2086440"/>
            <a:ext cx="6543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bẹt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725" y="1838790"/>
            <a:ext cx="3495675" cy="27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2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20360" y="745509"/>
            <a:ext cx="7076039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An chọn một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hình vẽ, biết rằng: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4045" y="845900"/>
            <a:ext cx="1807210" cy="752475"/>
          </a:xfrm>
          <a:prstGeom prst="ellipse">
            <a:avLst/>
          </a:prstGeom>
          <a:solidFill>
            <a:srgbClr val="225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 3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410700" y="718900"/>
            <a:ext cx="600075" cy="6191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10125075" y="718900"/>
            <a:ext cx="600075" cy="6191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0820400" y="737950"/>
            <a:ext cx="600075" cy="6191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4290" y="2071450"/>
            <a:ext cx="6543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bẹt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9" b="68056" l="14792" r="55260">
                        <a14:foregroundMark x1="21823" y1="62037" x2="21823" y2="62037"/>
                        <a14:foregroundMark x1="46406" y1="54537" x2="46771" y2="56111"/>
                        <a14:foregroundMark x1="22708" y1="65000" x2="22708" y2="65000"/>
                        <a14:foregroundMark x1="36250" y1="46852" x2="37552" y2="48519"/>
                        <a14:foregroundMark x1="36979" y1="17870" x2="36979" y2="17870"/>
                        <a14:foregroundMark x1="23906" y1="64074" x2="23906" y2="64074"/>
                        <a14:foregroundMark x1="50729" y1="58981" x2="50729" y2="58981"/>
                        <a14:foregroundMark x1="49427" y1="60926" x2="49427" y2="60926"/>
                        <a14:backgroundMark x1="36979" y1="22407" x2="47083" y2="53333"/>
                        <a14:backgroundMark x1="29219" y1="59907" x2="49010" y2="62685"/>
                        <a14:backgroundMark x1="49115" y1="56204" x2="49167" y2="58241"/>
                        <a14:backgroundMark x1="26667" y1="60741" x2="26667" y2="60741"/>
                        <a14:backgroundMark x1="50781" y1="62963" x2="50781" y2="6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5911" r="44717" b="32921"/>
          <a:stretch>
            <a:fillRect/>
          </a:stretch>
        </p:blipFill>
        <p:spPr>
          <a:xfrm>
            <a:off x="7608617" y="1336420"/>
            <a:ext cx="2820687" cy="23863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5" b="67778" l="14844" r="80573">
                        <a14:foregroundMark x1="52292" y1="61852" x2="52292" y2="61852"/>
                        <a14:foregroundMark x1="49167" y1="62222" x2="49167" y2="62222"/>
                        <a14:foregroundMark x1="32344" y1="15833" x2="32344" y2="15833"/>
                        <a14:foregroundMark x1="35990" y1="16019" x2="35990" y2="16019"/>
                        <a14:foregroundMark x1="35677" y1="17870" x2="35677" y2="17870"/>
                        <a14:foregroundMark x1="35573" y1="18889" x2="35573" y2="18889"/>
                        <a14:foregroundMark x1="41302" y1="20093" x2="41302" y2="20093"/>
                        <a14:foregroundMark x1="38958" y1="21481" x2="38958" y2="21481"/>
                        <a14:foregroundMark x1="54688" y1="21481" x2="54688" y2="21481"/>
                        <a14:foregroundMark x1="74531" y1="57037" x2="74531" y2="57037"/>
                        <a14:foregroundMark x1="39531" y1="18056" x2="52604" y2="18056"/>
                        <a14:foregroundMark x1="37344" y1="22130" x2="40781" y2="19167"/>
                        <a14:foregroundMark x1="51563" y1="18333" x2="57760" y2="21019"/>
                        <a14:foregroundMark x1="57396" y1="21481" x2="60938" y2="25463"/>
                        <a14:foregroundMark x1="60573" y1="25833" x2="63646" y2="30370"/>
                        <a14:foregroundMark x1="63021" y1="30093" x2="66406" y2="36019"/>
                        <a14:foregroundMark x1="66198" y1="37037" x2="68073" y2="41852"/>
                        <a14:foregroundMark x1="68281" y1="42685" x2="69531" y2="51944"/>
                        <a14:foregroundMark x1="69583" y1="52778" x2="69583" y2="55741"/>
                        <a14:foregroundMark x1="71458" y1="57593" x2="71458" y2="57593"/>
                        <a14:foregroundMark x1="64583" y1="57778" x2="64583" y2="57778"/>
                        <a14:foregroundMark x1="58177" y1="58056" x2="58177" y2="58056"/>
                        <a14:foregroundMark x1="52969" y1="58333" x2="52969" y2="58333"/>
                        <a14:foregroundMark x1="47396" y1="58611" x2="47396" y2="58611"/>
                        <a14:foregroundMark x1="43854" y1="47593" x2="43854" y2="47593"/>
                        <a14:foregroundMark x1="39063" y1="34815" x2="39063" y2="34815"/>
                        <a14:foregroundMark x1="30156" y1="9074" x2="38281" y2="32778"/>
                        <a14:foregroundMark x1="49271" y1="60648" x2="49271" y2="60648"/>
                        <a14:foregroundMark x1="50833" y1="64907" x2="50833" y2="64907"/>
                        <a14:foregroundMark x1="35104" y1="16019" x2="37604" y2="16944"/>
                        <a14:foregroundMark x1="36094" y1="15000" x2="37969" y2="16389"/>
                        <a14:foregroundMark x1="35677" y1="14722" x2="36719" y2="14352"/>
                        <a14:foregroundMark x1="70052" y1="60370" x2="73750" y2="63148"/>
                        <a14:foregroundMark x1="69896" y1="64074" x2="72917" y2="61481"/>
                        <a14:foregroundMark x1="71146" y1="64815" x2="73646" y2="63241"/>
                        <a14:foregroundMark x1="70365" y1="64352" x2="71094" y2="64537"/>
                        <a14:foregroundMark x1="73021" y1="60926" x2="72604" y2="58704"/>
                        <a14:foregroundMark x1="49271" y1="63426" x2="49271" y2="63426"/>
                        <a14:backgroundMark x1="30625" y1="25000" x2="45365" y2="65463"/>
                        <a14:backgroundMark x1="33385" y1="23796" x2="45677" y2="62500"/>
                        <a14:backgroundMark x1="53750" y1="60185" x2="69531" y2="65741"/>
                        <a14:backgroundMark x1="49323" y1="58981" x2="51979" y2="58796"/>
                        <a14:backgroundMark x1="51094" y1="62407" x2="51094" y2="62407"/>
                        <a14:backgroundMark x1="69323" y1="60093" x2="69323" y2="6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-974" r="19885" b="30556"/>
          <a:stretch>
            <a:fillRect/>
          </a:stretch>
        </p:blipFill>
        <p:spPr>
          <a:xfrm>
            <a:off x="8031881" y="1161668"/>
            <a:ext cx="3914329" cy="25610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41" b="98519" l="13750" r="80469">
                        <a14:foregroundMark x1="21823" y1="62500" x2="21823" y2="62500"/>
                        <a14:foregroundMark x1="23542" y1="64074" x2="23542" y2="64074"/>
                        <a14:foregroundMark x1="23490" y1="60833" x2="23490" y2="60833"/>
                        <a14:foregroundMark x1="70781" y1="61667" x2="70781" y2="61667"/>
                        <a14:foregroundMark x1="72500" y1="61389" x2="72500" y2="61389"/>
                        <a14:foregroundMark x1="71458" y1="63796" x2="71458" y2="63796"/>
                        <a14:foregroundMark x1="21042" y1="62130" x2="23490" y2="62222"/>
                        <a14:foregroundMark x1="22135" y1="60185" x2="22292" y2="66111"/>
                        <a14:foregroundMark x1="70156" y1="60463" x2="72708" y2="63796"/>
                        <a14:foregroundMark x1="70365" y1="65185" x2="72708" y2="58704"/>
                        <a14:foregroundMark x1="23490" y1="64630" x2="23958" y2="62500"/>
                        <a14:backgroundMark x1="40365" y1="56944" x2="41302" y2="5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54830" r="19733" b="2251"/>
          <a:stretch>
            <a:fillRect/>
          </a:stretch>
        </p:blipFill>
        <p:spPr>
          <a:xfrm>
            <a:off x="7608570" y="3211910"/>
            <a:ext cx="4337685" cy="148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9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0.29713 0.48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5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3.7037E-7 L -0.01367 0.340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/>
        </p:nvGrpSpPr>
        <p:grpSpPr bwMode="auto">
          <a:xfrm>
            <a:off x="19050" y="7938"/>
            <a:ext cx="12192000" cy="6858000"/>
            <a:chOff x="0" y="0"/>
            <a:chExt cx="5760" cy="4320"/>
          </a:xfrm>
        </p:grpSpPr>
        <p:sp>
          <p:nvSpPr>
            <p:cNvPr id="320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20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20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20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grpSp>
        <p:nvGrpSpPr>
          <p:cNvPr id="3075" name="Group 21"/>
          <p:cNvGrpSpPr/>
          <p:nvPr/>
        </p:nvGrpSpPr>
        <p:grpSpPr bwMode="auto">
          <a:xfrm>
            <a:off x="4953000" y="5791200"/>
            <a:ext cx="2133600" cy="685800"/>
            <a:chOff x="868" y="569"/>
            <a:chExt cx="575" cy="713"/>
          </a:xfrm>
        </p:grpSpPr>
        <p:sp>
          <p:nvSpPr>
            <p:cNvPr id="3082" name="Rectangle 22"/>
            <p:cNvSpPr>
              <a:spLocks noChangeArrowheads="1"/>
            </p:cNvSpPr>
            <p:nvPr/>
          </p:nvSpPr>
          <p:spPr bwMode="auto">
            <a:xfrm>
              <a:off x="905" y="987"/>
              <a:ext cx="497" cy="293"/>
            </a:xfrm>
            <a:prstGeom prst="rect">
              <a:avLst/>
            </a:prstGeom>
            <a:solidFill>
              <a:srgbClr val="FF9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83" name="Rectangle 23"/>
            <p:cNvSpPr>
              <a:spLocks noChangeArrowheads="1"/>
            </p:cNvSpPr>
            <p:nvPr/>
          </p:nvSpPr>
          <p:spPr bwMode="auto">
            <a:xfrm>
              <a:off x="908" y="1039"/>
              <a:ext cx="492" cy="2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84" name="Rectangle 24"/>
            <p:cNvSpPr>
              <a:spLocks noChangeArrowheads="1"/>
            </p:cNvSpPr>
            <p:nvPr/>
          </p:nvSpPr>
          <p:spPr bwMode="auto">
            <a:xfrm>
              <a:off x="908" y="1023"/>
              <a:ext cx="492" cy="1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85" name="Rectangle 25"/>
            <p:cNvSpPr>
              <a:spLocks noChangeArrowheads="1"/>
            </p:cNvSpPr>
            <p:nvPr/>
          </p:nvSpPr>
          <p:spPr bwMode="auto">
            <a:xfrm>
              <a:off x="908" y="1028"/>
              <a:ext cx="492" cy="2"/>
            </a:xfrm>
            <a:prstGeom prst="rect">
              <a:avLst/>
            </a:prstGeom>
            <a:solidFill>
              <a:srgbClr val="3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86" name="Rectangle 26"/>
            <p:cNvSpPr>
              <a:spLocks noChangeArrowheads="1"/>
            </p:cNvSpPr>
            <p:nvPr/>
          </p:nvSpPr>
          <p:spPr bwMode="auto">
            <a:xfrm>
              <a:off x="908" y="1045"/>
              <a:ext cx="492" cy="1"/>
            </a:xfrm>
            <a:prstGeom prst="rect">
              <a:avLst/>
            </a:prstGeom>
            <a:solidFill>
              <a:srgbClr val="3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87" name="Rectangle 27"/>
            <p:cNvSpPr>
              <a:spLocks noChangeArrowheads="1"/>
            </p:cNvSpPr>
            <p:nvPr/>
          </p:nvSpPr>
          <p:spPr bwMode="auto">
            <a:xfrm>
              <a:off x="904" y="1234"/>
              <a:ext cx="499" cy="4"/>
            </a:xfrm>
            <a:prstGeom prst="rect">
              <a:avLst/>
            </a:prstGeom>
            <a:solidFill>
              <a:srgbClr val="3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88" name="Rectangle 28"/>
            <p:cNvSpPr>
              <a:spLocks noChangeArrowheads="1"/>
            </p:cNvSpPr>
            <p:nvPr/>
          </p:nvSpPr>
          <p:spPr bwMode="auto">
            <a:xfrm>
              <a:off x="905" y="1225"/>
              <a:ext cx="499" cy="5"/>
            </a:xfrm>
            <a:prstGeom prst="rect">
              <a:avLst/>
            </a:prstGeom>
            <a:solidFill>
              <a:srgbClr val="3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89" name="Rectangle 29"/>
            <p:cNvSpPr>
              <a:spLocks noChangeArrowheads="1"/>
            </p:cNvSpPr>
            <p:nvPr/>
          </p:nvSpPr>
          <p:spPr bwMode="auto">
            <a:xfrm>
              <a:off x="905" y="1242"/>
              <a:ext cx="499" cy="5"/>
            </a:xfrm>
            <a:prstGeom prst="rect">
              <a:avLst/>
            </a:prstGeom>
            <a:solidFill>
              <a:srgbClr val="3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90" name="Rectangle 30"/>
            <p:cNvSpPr>
              <a:spLocks noChangeArrowheads="1"/>
            </p:cNvSpPr>
            <p:nvPr/>
          </p:nvSpPr>
          <p:spPr bwMode="auto">
            <a:xfrm>
              <a:off x="907" y="1252"/>
              <a:ext cx="494" cy="25"/>
            </a:xfrm>
            <a:prstGeom prst="rect">
              <a:avLst/>
            </a:pr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91" name="Freeform 31"/>
            <p:cNvSpPr/>
            <p:nvPr/>
          </p:nvSpPr>
          <p:spPr bwMode="auto">
            <a:xfrm>
              <a:off x="869" y="593"/>
              <a:ext cx="574" cy="109"/>
            </a:xfrm>
            <a:custGeom>
              <a:avLst/>
              <a:gdLst>
                <a:gd name="T0" fmla="*/ 0 w 574"/>
                <a:gd name="T1" fmla="*/ 109 h 109"/>
                <a:gd name="T2" fmla="*/ 574 w 574"/>
                <a:gd name="T3" fmla="*/ 109 h 109"/>
                <a:gd name="T4" fmla="*/ 534 w 574"/>
                <a:gd name="T5" fmla="*/ 0 h 109"/>
                <a:gd name="T6" fmla="*/ 38 w 574"/>
                <a:gd name="T7" fmla="*/ 0 h 109"/>
                <a:gd name="T8" fmla="*/ 0 w 574"/>
                <a:gd name="T9" fmla="*/ 109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4"/>
                <a:gd name="T16" fmla="*/ 0 h 109"/>
                <a:gd name="T17" fmla="*/ 574 w 574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4" h="109">
                  <a:moveTo>
                    <a:pt x="0" y="109"/>
                  </a:moveTo>
                  <a:lnTo>
                    <a:pt x="574" y="109"/>
                  </a:lnTo>
                  <a:lnTo>
                    <a:pt x="534" y="0"/>
                  </a:lnTo>
                  <a:lnTo>
                    <a:pt x="38" y="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BF7F3F"/>
            </a:solidFill>
            <a:ln w="4763">
              <a:solidFill>
                <a:srgbClr val="7F3F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Freeform 32"/>
            <p:cNvSpPr/>
            <p:nvPr/>
          </p:nvSpPr>
          <p:spPr bwMode="auto">
            <a:xfrm>
              <a:off x="868" y="706"/>
              <a:ext cx="279" cy="54"/>
            </a:xfrm>
            <a:custGeom>
              <a:avLst/>
              <a:gdLst>
                <a:gd name="T0" fmla="*/ 279 w 279"/>
                <a:gd name="T1" fmla="*/ 54 h 54"/>
                <a:gd name="T2" fmla="*/ 35 w 279"/>
                <a:gd name="T3" fmla="*/ 54 h 54"/>
                <a:gd name="T4" fmla="*/ 17 w 279"/>
                <a:gd name="T5" fmla="*/ 39 h 54"/>
                <a:gd name="T6" fmla="*/ 17 w 279"/>
                <a:gd name="T7" fmla="*/ 17 h 54"/>
                <a:gd name="T8" fmla="*/ 0 w 279"/>
                <a:gd name="T9" fmla="*/ 0 h 54"/>
                <a:gd name="T10" fmla="*/ 279 w 279"/>
                <a:gd name="T11" fmla="*/ 0 h 54"/>
                <a:gd name="T12" fmla="*/ 279 w 279"/>
                <a:gd name="T13" fmla="*/ 54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9"/>
                <a:gd name="T22" fmla="*/ 0 h 54"/>
                <a:gd name="T23" fmla="*/ 279 w 279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9" h="54">
                  <a:moveTo>
                    <a:pt x="279" y="54"/>
                  </a:moveTo>
                  <a:lnTo>
                    <a:pt x="35" y="54"/>
                  </a:lnTo>
                  <a:lnTo>
                    <a:pt x="17" y="39"/>
                  </a:lnTo>
                  <a:lnTo>
                    <a:pt x="17" y="17"/>
                  </a:lnTo>
                  <a:lnTo>
                    <a:pt x="0" y="0"/>
                  </a:lnTo>
                  <a:lnTo>
                    <a:pt x="279" y="0"/>
                  </a:lnTo>
                  <a:lnTo>
                    <a:pt x="279" y="54"/>
                  </a:lnTo>
                  <a:close/>
                </a:path>
              </a:pathLst>
            </a:custGeom>
            <a:solidFill>
              <a:srgbClr val="FF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33"/>
            <p:cNvSpPr/>
            <p:nvPr/>
          </p:nvSpPr>
          <p:spPr bwMode="auto">
            <a:xfrm>
              <a:off x="1138" y="706"/>
              <a:ext cx="301" cy="54"/>
            </a:xfrm>
            <a:custGeom>
              <a:avLst/>
              <a:gdLst>
                <a:gd name="T0" fmla="*/ 0 w 301"/>
                <a:gd name="T1" fmla="*/ 54 h 54"/>
                <a:gd name="T2" fmla="*/ 263 w 301"/>
                <a:gd name="T3" fmla="*/ 54 h 54"/>
                <a:gd name="T4" fmla="*/ 282 w 301"/>
                <a:gd name="T5" fmla="*/ 39 h 54"/>
                <a:gd name="T6" fmla="*/ 282 w 301"/>
                <a:gd name="T7" fmla="*/ 17 h 54"/>
                <a:gd name="T8" fmla="*/ 301 w 301"/>
                <a:gd name="T9" fmla="*/ 0 h 54"/>
                <a:gd name="T10" fmla="*/ 0 w 301"/>
                <a:gd name="T11" fmla="*/ 0 h 54"/>
                <a:gd name="T12" fmla="*/ 0 w 301"/>
                <a:gd name="T13" fmla="*/ 54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1"/>
                <a:gd name="T22" fmla="*/ 0 h 54"/>
                <a:gd name="T23" fmla="*/ 301 w 301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1" h="54">
                  <a:moveTo>
                    <a:pt x="0" y="54"/>
                  </a:moveTo>
                  <a:lnTo>
                    <a:pt x="263" y="54"/>
                  </a:lnTo>
                  <a:lnTo>
                    <a:pt x="282" y="39"/>
                  </a:lnTo>
                  <a:lnTo>
                    <a:pt x="282" y="17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Rectangle 34"/>
            <p:cNvSpPr>
              <a:spLocks noChangeArrowheads="1"/>
            </p:cNvSpPr>
            <p:nvPr/>
          </p:nvSpPr>
          <p:spPr bwMode="auto">
            <a:xfrm>
              <a:off x="886" y="737"/>
              <a:ext cx="531" cy="6"/>
            </a:xfrm>
            <a:prstGeom prst="rect">
              <a:avLst/>
            </a:prstGeom>
            <a:solidFill>
              <a:srgbClr val="FF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95" name="Rectangle 35"/>
            <p:cNvSpPr>
              <a:spLocks noChangeArrowheads="1"/>
            </p:cNvSpPr>
            <p:nvPr/>
          </p:nvSpPr>
          <p:spPr bwMode="auto">
            <a:xfrm>
              <a:off x="885" y="723"/>
              <a:ext cx="533" cy="4"/>
            </a:xfrm>
            <a:prstGeom prst="rect">
              <a:avLst/>
            </a:prstGeom>
            <a:solidFill>
              <a:srgbClr val="FF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96" name="Rectangle 36"/>
            <p:cNvSpPr>
              <a:spLocks noChangeArrowheads="1"/>
            </p:cNvSpPr>
            <p:nvPr/>
          </p:nvSpPr>
          <p:spPr bwMode="auto">
            <a:xfrm>
              <a:off x="868" y="701"/>
              <a:ext cx="575" cy="6"/>
            </a:xfrm>
            <a:prstGeom prst="rect">
              <a:avLst/>
            </a:pr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97" name="Rectangle 37"/>
            <p:cNvSpPr>
              <a:spLocks noChangeArrowheads="1"/>
            </p:cNvSpPr>
            <p:nvPr/>
          </p:nvSpPr>
          <p:spPr bwMode="auto">
            <a:xfrm>
              <a:off x="902" y="755"/>
              <a:ext cx="502" cy="177"/>
            </a:xfrm>
            <a:prstGeom prst="rect">
              <a:avLst/>
            </a:prstGeom>
            <a:solidFill>
              <a:srgbClr val="FF9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98" name="Rectangle 38"/>
            <p:cNvSpPr>
              <a:spLocks noChangeArrowheads="1"/>
            </p:cNvSpPr>
            <p:nvPr/>
          </p:nvSpPr>
          <p:spPr bwMode="auto">
            <a:xfrm>
              <a:off x="1379" y="1150"/>
              <a:ext cx="16" cy="41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099" name="Rectangle 39"/>
            <p:cNvSpPr>
              <a:spLocks noChangeArrowheads="1"/>
            </p:cNvSpPr>
            <p:nvPr/>
          </p:nvSpPr>
          <p:spPr bwMode="auto">
            <a:xfrm>
              <a:off x="1379" y="1086"/>
              <a:ext cx="16" cy="42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00" name="Rectangle 40"/>
            <p:cNvSpPr>
              <a:spLocks noChangeArrowheads="1"/>
            </p:cNvSpPr>
            <p:nvPr/>
          </p:nvSpPr>
          <p:spPr bwMode="auto">
            <a:xfrm>
              <a:off x="1178" y="1150"/>
              <a:ext cx="16" cy="41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01" name="Rectangle 41"/>
            <p:cNvSpPr>
              <a:spLocks noChangeArrowheads="1"/>
            </p:cNvSpPr>
            <p:nvPr/>
          </p:nvSpPr>
          <p:spPr bwMode="auto">
            <a:xfrm>
              <a:off x="1178" y="1086"/>
              <a:ext cx="16" cy="42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02" name="Rectangle 42"/>
            <p:cNvSpPr>
              <a:spLocks noChangeArrowheads="1"/>
            </p:cNvSpPr>
            <p:nvPr/>
          </p:nvSpPr>
          <p:spPr bwMode="auto">
            <a:xfrm>
              <a:off x="1113" y="1150"/>
              <a:ext cx="15" cy="41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03" name="Rectangle 43"/>
            <p:cNvSpPr>
              <a:spLocks noChangeArrowheads="1"/>
            </p:cNvSpPr>
            <p:nvPr/>
          </p:nvSpPr>
          <p:spPr bwMode="auto">
            <a:xfrm>
              <a:off x="1113" y="1086"/>
              <a:ext cx="15" cy="42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04" name="Rectangle 44"/>
            <p:cNvSpPr>
              <a:spLocks noChangeArrowheads="1"/>
            </p:cNvSpPr>
            <p:nvPr/>
          </p:nvSpPr>
          <p:spPr bwMode="auto">
            <a:xfrm>
              <a:off x="912" y="1150"/>
              <a:ext cx="15" cy="41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05" name="Rectangle 45"/>
            <p:cNvSpPr>
              <a:spLocks noChangeArrowheads="1"/>
            </p:cNvSpPr>
            <p:nvPr/>
          </p:nvSpPr>
          <p:spPr bwMode="auto">
            <a:xfrm>
              <a:off x="912" y="1086"/>
              <a:ext cx="15" cy="42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06" name="Rectangle 46"/>
            <p:cNvSpPr>
              <a:spLocks noChangeArrowheads="1"/>
            </p:cNvSpPr>
            <p:nvPr/>
          </p:nvSpPr>
          <p:spPr bwMode="auto">
            <a:xfrm>
              <a:off x="1138" y="1050"/>
              <a:ext cx="30" cy="173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07" name="Rectangle 47"/>
            <p:cNvSpPr>
              <a:spLocks noChangeArrowheads="1"/>
            </p:cNvSpPr>
            <p:nvPr/>
          </p:nvSpPr>
          <p:spPr bwMode="auto">
            <a:xfrm>
              <a:off x="904" y="942"/>
              <a:ext cx="498" cy="38"/>
            </a:xfrm>
            <a:prstGeom prst="rect">
              <a:avLst/>
            </a:prstGeom>
            <a:solidFill>
              <a:srgbClr val="BF7F3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08" name="Rectangle 48"/>
            <p:cNvSpPr>
              <a:spLocks noChangeArrowheads="1"/>
            </p:cNvSpPr>
            <p:nvPr/>
          </p:nvSpPr>
          <p:spPr bwMode="auto">
            <a:xfrm>
              <a:off x="901" y="931"/>
              <a:ext cx="504" cy="15"/>
            </a:xfrm>
            <a:prstGeom prst="rect">
              <a:avLst/>
            </a:pr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09" name="Rectangle 49"/>
            <p:cNvSpPr>
              <a:spLocks noChangeArrowheads="1"/>
            </p:cNvSpPr>
            <p:nvPr/>
          </p:nvSpPr>
          <p:spPr bwMode="auto">
            <a:xfrm>
              <a:off x="904" y="954"/>
              <a:ext cx="501" cy="6"/>
            </a:xfrm>
            <a:prstGeom prst="rect">
              <a:avLst/>
            </a:pr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10" name="Rectangle 50"/>
            <p:cNvSpPr>
              <a:spLocks noChangeArrowheads="1"/>
            </p:cNvSpPr>
            <p:nvPr/>
          </p:nvSpPr>
          <p:spPr bwMode="auto">
            <a:xfrm>
              <a:off x="903" y="979"/>
              <a:ext cx="501" cy="10"/>
            </a:xfrm>
            <a:prstGeom prst="rect">
              <a:avLst/>
            </a:pr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11" name="Rectangle 51"/>
            <p:cNvSpPr>
              <a:spLocks noChangeArrowheads="1"/>
            </p:cNvSpPr>
            <p:nvPr/>
          </p:nvSpPr>
          <p:spPr bwMode="auto">
            <a:xfrm>
              <a:off x="905" y="1000"/>
              <a:ext cx="496" cy="12"/>
            </a:xfrm>
            <a:prstGeom prst="rect">
              <a:avLst/>
            </a:pr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12" name="Freeform 52"/>
            <p:cNvSpPr/>
            <p:nvPr/>
          </p:nvSpPr>
          <p:spPr bwMode="auto">
            <a:xfrm>
              <a:off x="1202" y="1022"/>
              <a:ext cx="172" cy="200"/>
            </a:xfrm>
            <a:custGeom>
              <a:avLst/>
              <a:gdLst>
                <a:gd name="T0" fmla="*/ 0 w 172"/>
                <a:gd name="T1" fmla="*/ 33 h 200"/>
                <a:gd name="T2" fmla="*/ 0 w 172"/>
                <a:gd name="T3" fmla="*/ 200 h 200"/>
                <a:gd name="T4" fmla="*/ 172 w 172"/>
                <a:gd name="T5" fmla="*/ 200 h 200"/>
                <a:gd name="T6" fmla="*/ 172 w 172"/>
                <a:gd name="T7" fmla="*/ 33 h 200"/>
                <a:gd name="T8" fmla="*/ 119 w 172"/>
                <a:gd name="T9" fmla="*/ 0 h 200"/>
                <a:gd name="T10" fmla="*/ 54 w 172"/>
                <a:gd name="T11" fmla="*/ 0 h 200"/>
                <a:gd name="T12" fmla="*/ 0 w 172"/>
                <a:gd name="T13" fmla="*/ 33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2"/>
                <a:gd name="T22" fmla="*/ 0 h 200"/>
                <a:gd name="T23" fmla="*/ 172 w 172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2" h="200">
                  <a:moveTo>
                    <a:pt x="0" y="33"/>
                  </a:moveTo>
                  <a:lnTo>
                    <a:pt x="0" y="200"/>
                  </a:lnTo>
                  <a:lnTo>
                    <a:pt x="172" y="200"/>
                  </a:lnTo>
                  <a:lnTo>
                    <a:pt x="172" y="33"/>
                  </a:lnTo>
                  <a:lnTo>
                    <a:pt x="119" y="0"/>
                  </a:lnTo>
                  <a:lnTo>
                    <a:pt x="5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3F5F00"/>
            </a:solidFill>
            <a:ln w="4763">
              <a:solidFill>
                <a:srgbClr val="7F3F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3" name="Rectangle 53"/>
            <p:cNvSpPr>
              <a:spLocks noChangeArrowheads="1"/>
            </p:cNvSpPr>
            <p:nvPr/>
          </p:nvSpPr>
          <p:spPr bwMode="auto">
            <a:xfrm>
              <a:off x="1229" y="1058"/>
              <a:ext cx="116" cy="162"/>
            </a:xfrm>
            <a:prstGeom prst="rect">
              <a:avLst/>
            </a:prstGeom>
            <a:solidFill>
              <a:srgbClr val="FFBF1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14" name="Rectangle 54"/>
            <p:cNvSpPr>
              <a:spLocks noChangeArrowheads="1"/>
            </p:cNvSpPr>
            <p:nvPr/>
          </p:nvSpPr>
          <p:spPr bwMode="auto">
            <a:xfrm>
              <a:off x="1289" y="1065"/>
              <a:ext cx="44" cy="154"/>
            </a:xfrm>
            <a:prstGeom prst="rect">
              <a:avLst/>
            </a:prstGeom>
            <a:solidFill>
              <a:srgbClr val="BF7F3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15" name="Rectangle 55"/>
            <p:cNvSpPr>
              <a:spLocks noChangeArrowheads="1"/>
            </p:cNvSpPr>
            <p:nvPr/>
          </p:nvSpPr>
          <p:spPr bwMode="auto">
            <a:xfrm>
              <a:off x="1242" y="1065"/>
              <a:ext cx="43" cy="154"/>
            </a:xfrm>
            <a:prstGeom prst="rect">
              <a:avLst/>
            </a:prstGeom>
            <a:solidFill>
              <a:srgbClr val="BF7F3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16" name="Rectangle 56"/>
            <p:cNvSpPr>
              <a:spLocks noChangeArrowheads="1"/>
            </p:cNvSpPr>
            <p:nvPr/>
          </p:nvSpPr>
          <p:spPr bwMode="auto">
            <a:xfrm>
              <a:off x="1254" y="1076"/>
              <a:ext cx="19" cy="65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FFBF5F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17" name="Rectangle 57"/>
            <p:cNvSpPr>
              <a:spLocks noChangeArrowheads="1"/>
            </p:cNvSpPr>
            <p:nvPr/>
          </p:nvSpPr>
          <p:spPr bwMode="auto">
            <a:xfrm>
              <a:off x="1302" y="1076"/>
              <a:ext cx="19" cy="65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FFBF5F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18" name="Rectangle 58"/>
            <p:cNvSpPr>
              <a:spLocks noChangeArrowheads="1"/>
            </p:cNvSpPr>
            <p:nvPr/>
          </p:nvSpPr>
          <p:spPr bwMode="auto">
            <a:xfrm>
              <a:off x="1297" y="1201"/>
              <a:ext cx="28" cy="7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19" name="Oval 59"/>
            <p:cNvSpPr>
              <a:spLocks noChangeArrowheads="1"/>
            </p:cNvSpPr>
            <p:nvPr/>
          </p:nvSpPr>
          <p:spPr bwMode="auto">
            <a:xfrm>
              <a:off x="1272" y="1157"/>
              <a:ext cx="7" cy="5"/>
            </a:xfrm>
            <a:prstGeom prst="ellipse">
              <a:avLst/>
            </a:prstGeom>
            <a:solidFill>
              <a:srgbClr val="FFBF7F"/>
            </a:solidFill>
            <a:ln w="4763">
              <a:solidFill>
                <a:srgbClr val="FFBF7F"/>
              </a:solidFill>
              <a:rou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20" name="Freeform 60"/>
            <p:cNvSpPr/>
            <p:nvPr/>
          </p:nvSpPr>
          <p:spPr bwMode="auto">
            <a:xfrm>
              <a:off x="934" y="1022"/>
              <a:ext cx="173" cy="200"/>
            </a:xfrm>
            <a:custGeom>
              <a:avLst/>
              <a:gdLst>
                <a:gd name="T0" fmla="*/ 0 w 173"/>
                <a:gd name="T1" fmla="*/ 33 h 200"/>
                <a:gd name="T2" fmla="*/ 0 w 173"/>
                <a:gd name="T3" fmla="*/ 200 h 200"/>
                <a:gd name="T4" fmla="*/ 173 w 173"/>
                <a:gd name="T5" fmla="*/ 200 h 200"/>
                <a:gd name="T6" fmla="*/ 173 w 173"/>
                <a:gd name="T7" fmla="*/ 33 h 200"/>
                <a:gd name="T8" fmla="*/ 120 w 173"/>
                <a:gd name="T9" fmla="*/ 0 h 200"/>
                <a:gd name="T10" fmla="*/ 55 w 173"/>
                <a:gd name="T11" fmla="*/ 0 h 200"/>
                <a:gd name="T12" fmla="*/ 0 w 173"/>
                <a:gd name="T13" fmla="*/ 33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3"/>
                <a:gd name="T22" fmla="*/ 0 h 200"/>
                <a:gd name="T23" fmla="*/ 173 w 173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3" h="200">
                  <a:moveTo>
                    <a:pt x="0" y="33"/>
                  </a:moveTo>
                  <a:lnTo>
                    <a:pt x="0" y="200"/>
                  </a:lnTo>
                  <a:lnTo>
                    <a:pt x="173" y="200"/>
                  </a:lnTo>
                  <a:lnTo>
                    <a:pt x="173" y="33"/>
                  </a:lnTo>
                  <a:lnTo>
                    <a:pt x="120" y="0"/>
                  </a:lnTo>
                  <a:lnTo>
                    <a:pt x="55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3F5F00"/>
            </a:solidFill>
            <a:ln w="4763">
              <a:solidFill>
                <a:srgbClr val="7F3F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1" name="Rectangle 61"/>
            <p:cNvSpPr>
              <a:spLocks noChangeArrowheads="1"/>
            </p:cNvSpPr>
            <p:nvPr/>
          </p:nvSpPr>
          <p:spPr bwMode="auto">
            <a:xfrm>
              <a:off x="962" y="1058"/>
              <a:ext cx="116" cy="162"/>
            </a:xfrm>
            <a:prstGeom prst="rect">
              <a:avLst/>
            </a:prstGeom>
            <a:solidFill>
              <a:srgbClr val="FFBF1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22" name="Rectangle 62"/>
            <p:cNvSpPr>
              <a:spLocks noChangeArrowheads="1"/>
            </p:cNvSpPr>
            <p:nvPr/>
          </p:nvSpPr>
          <p:spPr bwMode="auto">
            <a:xfrm>
              <a:off x="1022" y="1065"/>
              <a:ext cx="44" cy="154"/>
            </a:xfrm>
            <a:prstGeom prst="rect">
              <a:avLst/>
            </a:prstGeom>
            <a:solidFill>
              <a:srgbClr val="BF7F3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23" name="Rectangle 63"/>
            <p:cNvSpPr>
              <a:spLocks noChangeArrowheads="1"/>
            </p:cNvSpPr>
            <p:nvPr/>
          </p:nvSpPr>
          <p:spPr bwMode="auto">
            <a:xfrm>
              <a:off x="974" y="1065"/>
              <a:ext cx="45" cy="154"/>
            </a:xfrm>
            <a:prstGeom prst="rect">
              <a:avLst/>
            </a:prstGeom>
            <a:solidFill>
              <a:srgbClr val="BF7F3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24" name="Rectangle 64"/>
            <p:cNvSpPr>
              <a:spLocks noChangeArrowheads="1"/>
            </p:cNvSpPr>
            <p:nvPr/>
          </p:nvSpPr>
          <p:spPr bwMode="auto">
            <a:xfrm>
              <a:off x="986" y="1076"/>
              <a:ext cx="20" cy="65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FFBF5F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25" name="Rectangle 65"/>
            <p:cNvSpPr>
              <a:spLocks noChangeArrowheads="1"/>
            </p:cNvSpPr>
            <p:nvPr/>
          </p:nvSpPr>
          <p:spPr bwMode="auto">
            <a:xfrm>
              <a:off x="1034" y="1076"/>
              <a:ext cx="20" cy="65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FFBF5F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26" name="Rectangle 66"/>
            <p:cNvSpPr>
              <a:spLocks noChangeArrowheads="1"/>
            </p:cNvSpPr>
            <p:nvPr/>
          </p:nvSpPr>
          <p:spPr bwMode="auto">
            <a:xfrm>
              <a:off x="1030" y="1201"/>
              <a:ext cx="28" cy="7"/>
            </a:xfrm>
            <a:prstGeom prst="rect">
              <a:avLst/>
            </a:prstGeom>
            <a:solidFill>
              <a:srgbClr val="7F3F00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27" name="Oval 67"/>
            <p:cNvSpPr>
              <a:spLocks noChangeArrowheads="1"/>
            </p:cNvSpPr>
            <p:nvPr/>
          </p:nvSpPr>
          <p:spPr bwMode="auto">
            <a:xfrm>
              <a:off x="1005" y="1157"/>
              <a:ext cx="6" cy="5"/>
            </a:xfrm>
            <a:prstGeom prst="ellipse">
              <a:avLst/>
            </a:prstGeom>
            <a:solidFill>
              <a:srgbClr val="FFB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28" name="Rectangle 68"/>
            <p:cNvSpPr>
              <a:spLocks noChangeArrowheads="1"/>
            </p:cNvSpPr>
            <p:nvPr/>
          </p:nvSpPr>
          <p:spPr bwMode="auto">
            <a:xfrm>
              <a:off x="1235" y="604"/>
              <a:ext cx="89" cy="87"/>
            </a:xfrm>
            <a:prstGeom prst="rect">
              <a:avLst/>
            </a:prstGeom>
            <a:solidFill>
              <a:srgbClr val="FF9F1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29" name="Freeform 69"/>
            <p:cNvSpPr/>
            <p:nvPr/>
          </p:nvSpPr>
          <p:spPr bwMode="auto">
            <a:xfrm>
              <a:off x="1225" y="569"/>
              <a:ext cx="111" cy="38"/>
            </a:xfrm>
            <a:custGeom>
              <a:avLst/>
              <a:gdLst>
                <a:gd name="T0" fmla="*/ 0 w 111"/>
                <a:gd name="T1" fmla="*/ 38 h 38"/>
                <a:gd name="T2" fmla="*/ 111 w 111"/>
                <a:gd name="T3" fmla="*/ 38 h 38"/>
                <a:gd name="T4" fmla="*/ 111 w 111"/>
                <a:gd name="T5" fmla="*/ 19 h 38"/>
                <a:gd name="T6" fmla="*/ 74 w 111"/>
                <a:gd name="T7" fmla="*/ 0 h 38"/>
                <a:gd name="T8" fmla="*/ 37 w 111"/>
                <a:gd name="T9" fmla="*/ 0 h 38"/>
                <a:gd name="T10" fmla="*/ 0 w 111"/>
                <a:gd name="T11" fmla="*/ 18 h 38"/>
                <a:gd name="T12" fmla="*/ 0 w 111"/>
                <a:gd name="T13" fmla="*/ 3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8"/>
                <a:gd name="T23" fmla="*/ 111 w 111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8">
                  <a:moveTo>
                    <a:pt x="0" y="38"/>
                  </a:moveTo>
                  <a:lnTo>
                    <a:pt x="111" y="38"/>
                  </a:lnTo>
                  <a:lnTo>
                    <a:pt x="111" y="19"/>
                  </a:lnTo>
                  <a:lnTo>
                    <a:pt x="74" y="0"/>
                  </a:lnTo>
                  <a:lnTo>
                    <a:pt x="37" y="0"/>
                  </a:lnTo>
                  <a:lnTo>
                    <a:pt x="0" y="1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7F3F"/>
            </a:solidFill>
            <a:ln w="4763">
              <a:solidFill>
                <a:srgbClr val="7F3F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0" name="Freeform 70"/>
            <p:cNvSpPr/>
            <p:nvPr/>
          </p:nvSpPr>
          <p:spPr bwMode="auto">
            <a:xfrm>
              <a:off x="1236" y="577"/>
              <a:ext cx="91" cy="27"/>
            </a:xfrm>
            <a:custGeom>
              <a:avLst/>
              <a:gdLst>
                <a:gd name="T0" fmla="*/ 0 w 91"/>
                <a:gd name="T1" fmla="*/ 27 h 27"/>
                <a:gd name="T2" fmla="*/ 91 w 91"/>
                <a:gd name="T3" fmla="*/ 27 h 27"/>
                <a:gd name="T4" fmla="*/ 91 w 91"/>
                <a:gd name="T5" fmla="*/ 14 h 27"/>
                <a:gd name="T6" fmla="*/ 60 w 91"/>
                <a:gd name="T7" fmla="*/ 0 h 27"/>
                <a:gd name="T8" fmla="*/ 30 w 91"/>
                <a:gd name="T9" fmla="*/ 0 h 27"/>
                <a:gd name="T10" fmla="*/ 0 w 91"/>
                <a:gd name="T11" fmla="*/ 13 h 27"/>
                <a:gd name="T12" fmla="*/ 0 w 91"/>
                <a:gd name="T13" fmla="*/ 27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27"/>
                <a:gd name="T23" fmla="*/ 91 w 91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27">
                  <a:moveTo>
                    <a:pt x="0" y="27"/>
                  </a:moveTo>
                  <a:lnTo>
                    <a:pt x="91" y="27"/>
                  </a:lnTo>
                  <a:lnTo>
                    <a:pt x="91" y="14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0" y="13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9F1F"/>
            </a:solidFill>
            <a:ln w="4763">
              <a:solidFill>
                <a:srgbClr val="FF9F1F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1" name="Rectangle 71"/>
            <p:cNvSpPr>
              <a:spLocks noChangeArrowheads="1"/>
            </p:cNvSpPr>
            <p:nvPr/>
          </p:nvSpPr>
          <p:spPr bwMode="auto">
            <a:xfrm>
              <a:off x="1243" y="653"/>
              <a:ext cx="73" cy="31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32" name="Rectangle 72"/>
            <p:cNvSpPr>
              <a:spLocks noChangeArrowheads="1"/>
            </p:cNvSpPr>
            <p:nvPr/>
          </p:nvSpPr>
          <p:spPr bwMode="auto">
            <a:xfrm>
              <a:off x="1243" y="614"/>
              <a:ext cx="73" cy="31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33" name="Rectangle 73"/>
            <p:cNvSpPr>
              <a:spLocks noChangeArrowheads="1"/>
            </p:cNvSpPr>
            <p:nvPr/>
          </p:nvSpPr>
          <p:spPr bwMode="auto">
            <a:xfrm>
              <a:off x="988" y="604"/>
              <a:ext cx="88" cy="88"/>
            </a:xfrm>
            <a:prstGeom prst="rect">
              <a:avLst/>
            </a:prstGeom>
            <a:solidFill>
              <a:srgbClr val="FF9F1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34" name="Freeform 74"/>
            <p:cNvSpPr/>
            <p:nvPr/>
          </p:nvSpPr>
          <p:spPr bwMode="auto">
            <a:xfrm>
              <a:off x="977" y="570"/>
              <a:ext cx="112" cy="38"/>
            </a:xfrm>
            <a:custGeom>
              <a:avLst/>
              <a:gdLst>
                <a:gd name="T0" fmla="*/ 0 w 112"/>
                <a:gd name="T1" fmla="*/ 38 h 38"/>
                <a:gd name="T2" fmla="*/ 112 w 112"/>
                <a:gd name="T3" fmla="*/ 38 h 38"/>
                <a:gd name="T4" fmla="*/ 112 w 112"/>
                <a:gd name="T5" fmla="*/ 19 h 38"/>
                <a:gd name="T6" fmla="*/ 74 w 112"/>
                <a:gd name="T7" fmla="*/ 0 h 38"/>
                <a:gd name="T8" fmla="*/ 38 w 112"/>
                <a:gd name="T9" fmla="*/ 0 h 38"/>
                <a:gd name="T10" fmla="*/ 0 w 112"/>
                <a:gd name="T11" fmla="*/ 18 h 38"/>
                <a:gd name="T12" fmla="*/ 0 w 112"/>
                <a:gd name="T13" fmla="*/ 3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8"/>
                <a:gd name="T23" fmla="*/ 112 w 112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8">
                  <a:moveTo>
                    <a:pt x="0" y="38"/>
                  </a:moveTo>
                  <a:lnTo>
                    <a:pt x="112" y="38"/>
                  </a:lnTo>
                  <a:lnTo>
                    <a:pt x="112" y="19"/>
                  </a:lnTo>
                  <a:lnTo>
                    <a:pt x="74" y="0"/>
                  </a:lnTo>
                  <a:lnTo>
                    <a:pt x="38" y="0"/>
                  </a:lnTo>
                  <a:lnTo>
                    <a:pt x="0" y="1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7F3F"/>
            </a:solidFill>
            <a:ln w="4763">
              <a:solidFill>
                <a:srgbClr val="7F3F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5" name="Freeform 75"/>
            <p:cNvSpPr/>
            <p:nvPr/>
          </p:nvSpPr>
          <p:spPr bwMode="auto">
            <a:xfrm>
              <a:off x="989" y="578"/>
              <a:ext cx="90" cy="27"/>
            </a:xfrm>
            <a:custGeom>
              <a:avLst/>
              <a:gdLst>
                <a:gd name="T0" fmla="*/ 0 w 90"/>
                <a:gd name="T1" fmla="*/ 27 h 27"/>
                <a:gd name="T2" fmla="*/ 90 w 90"/>
                <a:gd name="T3" fmla="*/ 27 h 27"/>
                <a:gd name="T4" fmla="*/ 90 w 90"/>
                <a:gd name="T5" fmla="*/ 13 h 27"/>
                <a:gd name="T6" fmla="*/ 60 w 90"/>
                <a:gd name="T7" fmla="*/ 0 h 27"/>
                <a:gd name="T8" fmla="*/ 30 w 90"/>
                <a:gd name="T9" fmla="*/ 0 h 27"/>
                <a:gd name="T10" fmla="*/ 0 w 90"/>
                <a:gd name="T11" fmla="*/ 13 h 27"/>
                <a:gd name="T12" fmla="*/ 0 w 90"/>
                <a:gd name="T13" fmla="*/ 27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"/>
                <a:gd name="T22" fmla="*/ 0 h 27"/>
                <a:gd name="T23" fmla="*/ 90 w 90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" h="27">
                  <a:moveTo>
                    <a:pt x="0" y="27"/>
                  </a:moveTo>
                  <a:lnTo>
                    <a:pt x="90" y="27"/>
                  </a:lnTo>
                  <a:lnTo>
                    <a:pt x="90" y="13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0" y="13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9F1F"/>
            </a:solidFill>
            <a:ln w="4763">
              <a:solidFill>
                <a:srgbClr val="FF9F1F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6" name="Rectangle 76"/>
            <p:cNvSpPr>
              <a:spLocks noChangeArrowheads="1"/>
            </p:cNvSpPr>
            <p:nvPr/>
          </p:nvSpPr>
          <p:spPr bwMode="auto">
            <a:xfrm>
              <a:off x="996" y="654"/>
              <a:ext cx="72" cy="30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37" name="Rectangle 77"/>
            <p:cNvSpPr>
              <a:spLocks noChangeArrowheads="1"/>
            </p:cNvSpPr>
            <p:nvPr/>
          </p:nvSpPr>
          <p:spPr bwMode="auto">
            <a:xfrm>
              <a:off x="996" y="615"/>
              <a:ext cx="72" cy="31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38" name="Freeform 78"/>
            <p:cNvSpPr/>
            <p:nvPr/>
          </p:nvSpPr>
          <p:spPr bwMode="auto">
            <a:xfrm>
              <a:off x="1206" y="791"/>
              <a:ext cx="145" cy="140"/>
            </a:xfrm>
            <a:custGeom>
              <a:avLst/>
              <a:gdLst>
                <a:gd name="T0" fmla="*/ 15 w 145"/>
                <a:gd name="T1" fmla="*/ 0 h 140"/>
                <a:gd name="T2" fmla="*/ 132 w 145"/>
                <a:gd name="T3" fmla="*/ 0 h 140"/>
                <a:gd name="T4" fmla="*/ 132 w 145"/>
                <a:gd name="T5" fmla="*/ 124 h 140"/>
                <a:gd name="T6" fmla="*/ 145 w 145"/>
                <a:gd name="T7" fmla="*/ 140 h 140"/>
                <a:gd name="T8" fmla="*/ 0 w 145"/>
                <a:gd name="T9" fmla="*/ 140 h 140"/>
                <a:gd name="T10" fmla="*/ 14 w 145"/>
                <a:gd name="T11" fmla="*/ 124 h 140"/>
                <a:gd name="T12" fmla="*/ 15 w 145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5"/>
                <a:gd name="T22" fmla="*/ 0 h 140"/>
                <a:gd name="T23" fmla="*/ 145 w 145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5" h="140">
                  <a:moveTo>
                    <a:pt x="15" y="0"/>
                  </a:moveTo>
                  <a:lnTo>
                    <a:pt x="132" y="0"/>
                  </a:lnTo>
                  <a:lnTo>
                    <a:pt x="132" y="124"/>
                  </a:lnTo>
                  <a:lnTo>
                    <a:pt x="145" y="140"/>
                  </a:lnTo>
                  <a:lnTo>
                    <a:pt x="0" y="140"/>
                  </a:lnTo>
                  <a:lnTo>
                    <a:pt x="14" y="12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F7F3F"/>
            </a:solidFill>
            <a:ln w="4763">
              <a:solidFill>
                <a:srgbClr val="7F3F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Rectangle 79"/>
            <p:cNvSpPr>
              <a:spLocks noChangeArrowheads="1"/>
            </p:cNvSpPr>
            <p:nvPr/>
          </p:nvSpPr>
          <p:spPr bwMode="auto">
            <a:xfrm>
              <a:off x="1233" y="803"/>
              <a:ext cx="91" cy="117"/>
            </a:xfrm>
            <a:prstGeom prst="rect">
              <a:avLst/>
            </a:prstGeom>
            <a:solidFill>
              <a:srgbClr val="FF9F1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40" name="Rectangle 80"/>
            <p:cNvSpPr>
              <a:spLocks noChangeArrowheads="1"/>
            </p:cNvSpPr>
            <p:nvPr/>
          </p:nvSpPr>
          <p:spPr bwMode="auto">
            <a:xfrm>
              <a:off x="1282" y="864"/>
              <a:ext cx="36" cy="50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41" name="Rectangle 81"/>
            <p:cNvSpPr>
              <a:spLocks noChangeArrowheads="1"/>
            </p:cNvSpPr>
            <p:nvPr/>
          </p:nvSpPr>
          <p:spPr bwMode="auto">
            <a:xfrm>
              <a:off x="1239" y="864"/>
              <a:ext cx="36" cy="50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42" name="Rectangle 82"/>
            <p:cNvSpPr>
              <a:spLocks noChangeArrowheads="1"/>
            </p:cNvSpPr>
            <p:nvPr/>
          </p:nvSpPr>
          <p:spPr bwMode="auto">
            <a:xfrm>
              <a:off x="1282" y="809"/>
              <a:ext cx="36" cy="49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43" name="Rectangle 83"/>
            <p:cNvSpPr>
              <a:spLocks noChangeArrowheads="1"/>
            </p:cNvSpPr>
            <p:nvPr/>
          </p:nvSpPr>
          <p:spPr bwMode="auto">
            <a:xfrm>
              <a:off x="1239" y="809"/>
              <a:ext cx="36" cy="49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44" name="Rectangle 84"/>
            <p:cNvSpPr>
              <a:spLocks noChangeArrowheads="1"/>
            </p:cNvSpPr>
            <p:nvPr/>
          </p:nvSpPr>
          <p:spPr bwMode="auto">
            <a:xfrm>
              <a:off x="1194" y="928"/>
              <a:ext cx="168" cy="8"/>
            </a:xfrm>
            <a:prstGeom prst="rect">
              <a:avLst/>
            </a:prstGeom>
            <a:solidFill>
              <a:srgbClr val="DF9F7F"/>
            </a:solidFill>
            <a:ln w="4763">
              <a:solidFill>
                <a:srgbClr val="DF9F7F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45" name="Freeform 85"/>
            <p:cNvSpPr/>
            <p:nvPr/>
          </p:nvSpPr>
          <p:spPr bwMode="auto">
            <a:xfrm>
              <a:off x="961" y="791"/>
              <a:ext cx="146" cy="140"/>
            </a:xfrm>
            <a:custGeom>
              <a:avLst/>
              <a:gdLst>
                <a:gd name="T0" fmla="*/ 15 w 146"/>
                <a:gd name="T1" fmla="*/ 0 h 140"/>
                <a:gd name="T2" fmla="*/ 132 w 146"/>
                <a:gd name="T3" fmla="*/ 0 h 140"/>
                <a:gd name="T4" fmla="*/ 132 w 146"/>
                <a:gd name="T5" fmla="*/ 124 h 140"/>
                <a:gd name="T6" fmla="*/ 146 w 146"/>
                <a:gd name="T7" fmla="*/ 140 h 140"/>
                <a:gd name="T8" fmla="*/ 0 w 146"/>
                <a:gd name="T9" fmla="*/ 140 h 140"/>
                <a:gd name="T10" fmla="*/ 15 w 146"/>
                <a:gd name="T11" fmla="*/ 124 h 140"/>
                <a:gd name="T12" fmla="*/ 15 w 146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40"/>
                <a:gd name="T23" fmla="*/ 146 w 146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40">
                  <a:moveTo>
                    <a:pt x="15" y="0"/>
                  </a:moveTo>
                  <a:lnTo>
                    <a:pt x="132" y="0"/>
                  </a:lnTo>
                  <a:lnTo>
                    <a:pt x="132" y="124"/>
                  </a:lnTo>
                  <a:lnTo>
                    <a:pt x="146" y="140"/>
                  </a:lnTo>
                  <a:lnTo>
                    <a:pt x="0" y="140"/>
                  </a:lnTo>
                  <a:lnTo>
                    <a:pt x="15" y="12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F7F3F"/>
            </a:solidFill>
            <a:ln w="4763">
              <a:solidFill>
                <a:srgbClr val="7F3F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6" name="Rectangle 86"/>
            <p:cNvSpPr>
              <a:spLocks noChangeArrowheads="1"/>
            </p:cNvSpPr>
            <p:nvPr/>
          </p:nvSpPr>
          <p:spPr bwMode="auto">
            <a:xfrm>
              <a:off x="989" y="803"/>
              <a:ext cx="91" cy="117"/>
            </a:xfrm>
            <a:prstGeom prst="rect">
              <a:avLst/>
            </a:prstGeom>
            <a:solidFill>
              <a:srgbClr val="FF9F1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47" name="Rectangle 87"/>
            <p:cNvSpPr>
              <a:spLocks noChangeArrowheads="1"/>
            </p:cNvSpPr>
            <p:nvPr/>
          </p:nvSpPr>
          <p:spPr bwMode="auto">
            <a:xfrm>
              <a:off x="1038" y="864"/>
              <a:ext cx="36" cy="50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48" name="Rectangle 88"/>
            <p:cNvSpPr>
              <a:spLocks noChangeArrowheads="1"/>
            </p:cNvSpPr>
            <p:nvPr/>
          </p:nvSpPr>
          <p:spPr bwMode="auto">
            <a:xfrm>
              <a:off x="995" y="864"/>
              <a:ext cx="36" cy="50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49" name="Rectangle 89"/>
            <p:cNvSpPr>
              <a:spLocks noChangeArrowheads="1"/>
            </p:cNvSpPr>
            <p:nvPr/>
          </p:nvSpPr>
          <p:spPr bwMode="auto">
            <a:xfrm>
              <a:off x="1038" y="809"/>
              <a:ext cx="36" cy="49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50" name="Rectangle 90"/>
            <p:cNvSpPr>
              <a:spLocks noChangeArrowheads="1"/>
            </p:cNvSpPr>
            <p:nvPr/>
          </p:nvSpPr>
          <p:spPr bwMode="auto">
            <a:xfrm>
              <a:off x="995" y="809"/>
              <a:ext cx="36" cy="49"/>
            </a:xfrm>
            <a:prstGeom prst="rect">
              <a:avLst/>
            </a:prstGeom>
            <a:solidFill>
              <a:srgbClr val="FFBF5F"/>
            </a:solidFill>
            <a:ln w="4763">
              <a:solidFill>
                <a:srgbClr val="7F3F00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51" name="Rectangle 91"/>
            <p:cNvSpPr>
              <a:spLocks noChangeArrowheads="1"/>
            </p:cNvSpPr>
            <p:nvPr/>
          </p:nvSpPr>
          <p:spPr bwMode="auto">
            <a:xfrm>
              <a:off x="949" y="928"/>
              <a:ext cx="168" cy="8"/>
            </a:xfrm>
            <a:prstGeom prst="rect">
              <a:avLst/>
            </a:prstGeom>
            <a:solidFill>
              <a:srgbClr val="DF9F7F"/>
            </a:solidFill>
            <a:ln w="4763">
              <a:solidFill>
                <a:srgbClr val="DF9F7F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52" name="Rectangle 92"/>
            <p:cNvSpPr>
              <a:spLocks noChangeArrowheads="1"/>
            </p:cNvSpPr>
            <p:nvPr/>
          </p:nvSpPr>
          <p:spPr bwMode="auto">
            <a:xfrm>
              <a:off x="965" y="1231"/>
              <a:ext cx="111" cy="4"/>
            </a:xfrm>
            <a:prstGeom prst="rect">
              <a:avLst/>
            </a:pr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53" name="Rectangle 93"/>
            <p:cNvSpPr>
              <a:spLocks noChangeArrowheads="1"/>
            </p:cNvSpPr>
            <p:nvPr/>
          </p:nvSpPr>
          <p:spPr bwMode="auto">
            <a:xfrm>
              <a:off x="956" y="1241"/>
              <a:ext cx="128" cy="6"/>
            </a:xfrm>
            <a:prstGeom prst="rect">
              <a:avLst/>
            </a:pr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54" name="Rectangle 94"/>
            <p:cNvSpPr>
              <a:spLocks noChangeArrowheads="1"/>
            </p:cNvSpPr>
            <p:nvPr/>
          </p:nvSpPr>
          <p:spPr bwMode="auto">
            <a:xfrm>
              <a:off x="946" y="1254"/>
              <a:ext cx="146" cy="5"/>
            </a:xfrm>
            <a:prstGeom prst="rect">
              <a:avLst/>
            </a:pr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55" name="Rectangle 95"/>
            <p:cNvSpPr>
              <a:spLocks noChangeArrowheads="1"/>
            </p:cNvSpPr>
            <p:nvPr/>
          </p:nvSpPr>
          <p:spPr bwMode="auto">
            <a:xfrm>
              <a:off x="936" y="1265"/>
              <a:ext cx="166" cy="8"/>
            </a:xfrm>
            <a:prstGeom prst="rect">
              <a:avLst/>
            </a:pr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56" name="Rectangle 96"/>
            <p:cNvSpPr>
              <a:spLocks noChangeArrowheads="1"/>
            </p:cNvSpPr>
            <p:nvPr/>
          </p:nvSpPr>
          <p:spPr bwMode="auto">
            <a:xfrm>
              <a:off x="931" y="1277"/>
              <a:ext cx="177" cy="4"/>
            </a:xfrm>
            <a:prstGeom prst="rect">
              <a:avLst/>
            </a:pr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57" name="Freeform 97"/>
            <p:cNvSpPr/>
            <p:nvPr/>
          </p:nvSpPr>
          <p:spPr bwMode="auto">
            <a:xfrm>
              <a:off x="966" y="1224"/>
              <a:ext cx="111" cy="7"/>
            </a:xfrm>
            <a:custGeom>
              <a:avLst/>
              <a:gdLst>
                <a:gd name="T0" fmla="*/ 0 w 111"/>
                <a:gd name="T1" fmla="*/ 7 h 7"/>
                <a:gd name="T2" fmla="*/ 8 w 111"/>
                <a:gd name="T3" fmla="*/ 0 h 7"/>
                <a:gd name="T4" fmla="*/ 103 w 111"/>
                <a:gd name="T5" fmla="*/ 0 h 7"/>
                <a:gd name="T6" fmla="*/ 111 w 111"/>
                <a:gd name="T7" fmla="*/ 7 h 7"/>
                <a:gd name="T8" fmla="*/ 0 w 111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7"/>
                <a:gd name="T17" fmla="*/ 111 w 111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7">
                  <a:moveTo>
                    <a:pt x="0" y="7"/>
                  </a:moveTo>
                  <a:lnTo>
                    <a:pt x="8" y="0"/>
                  </a:lnTo>
                  <a:lnTo>
                    <a:pt x="103" y="0"/>
                  </a:lnTo>
                  <a:lnTo>
                    <a:pt x="11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F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8" name="Freeform 98"/>
            <p:cNvSpPr/>
            <p:nvPr/>
          </p:nvSpPr>
          <p:spPr bwMode="auto">
            <a:xfrm>
              <a:off x="956" y="1236"/>
              <a:ext cx="128" cy="5"/>
            </a:xfrm>
            <a:custGeom>
              <a:avLst/>
              <a:gdLst>
                <a:gd name="T0" fmla="*/ 9 w 128"/>
                <a:gd name="T1" fmla="*/ 0 h 5"/>
                <a:gd name="T2" fmla="*/ 122 w 128"/>
                <a:gd name="T3" fmla="*/ 0 h 5"/>
                <a:gd name="T4" fmla="*/ 128 w 128"/>
                <a:gd name="T5" fmla="*/ 5 h 5"/>
                <a:gd name="T6" fmla="*/ 0 w 128"/>
                <a:gd name="T7" fmla="*/ 5 h 5"/>
                <a:gd name="T8" fmla="*/ 9 w 128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"/>
                <a:gd name="T17" fmla="*/ 128 w 128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">
                  <a:moveTo>
                    <a:pt x="9" y="0"/>
                  </a:moveTo>
                  <a:lnTo>
                    <a:pt x="122" y="0"/>
                  </a:lnTo>
                  <a:lnTo>
                    <a:pt x="128" y="5"/>
                  </a:lnTo>
                  <a:lnTo>
                    <a:pt x="0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F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9" name="Freeform 99"/>
            <p:cNvSpPr/>
            <p:nvPr/>
          </p:nvSpPr>
          <p:spPr bwMode="auto">
            <a:xfrm>
              <a:off x="949" y="1248"/>
              <a:ext cx="143" cy="6"/>
            </a:xfrm>
            <a:custGeom>
              <a:avLst/>
              <a:gdLst>
                <a:gd name="T0" fmla="*/ 7 w 143"/>
                <a:gd name="T1" fmla="*/ 0 h 6"/>
                <a:gd name="T2" fmla="*/ 137 w 143"/>
                <a:gd name="T3" fmla="*/ 0 h 6"/>
                <a:gd name="T4" fmla="*/ 143 w 143"/>
                <a:gd name="T5" fmla="*/ 6 h 6"/>
                <a:gd name="T6" fmla="*/ 0 w 143"/>
                <a:gd name="T7" fmla="*/ 6 h 6"/>
                <a:gd name="T8" fmla="*/ 7 w 14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"/>
                <a:gd name="T16" fmla="*/ 0 h 6"/>
                <a:gd name="T17" fmla="*/ 143 w 14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" h="6">
                  <a:moveTo>
                    <a:pt x="7" y="0"/>
                  </a:moveTo>
                  <a:lnTo>
                    <a:pt x="137" y="0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F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0" name="Freeform 100"/>
            <p:cNvSpPr/>
            <p:nvPr/>
          </p:nvSpPr>
          <p:spPr bwMode="auto">
            <a:xfrm>
              <a:off x="937" y="1260"/>
              <a:ext cx="167" cy="5"/>
            </a:xfrm>
            <a:custGeom>
              <a:avLst/>
              <a:gdLst>
                <a:gd name="T0" fmla="*/ 9 w 167"/>
                <a:gd name="T1" fmla="*/ 0 h 5"/>
                <a:gd name="T2" fmla="*/ 0 w 167"/>
                <a:gd name="T3" fmla="*/ 5 h 5"/>
                <a:gd name="T4" fmla="*/ 167 w 167"/>
                <a:gd name="T5" fmla="*/ 5 h 5"/>
                <a:gd name="T6" fmla="*/ 158 w 167"/>
                <a:gd name="T7" fmla="*/ 0 h 5"/>
                <a:gd name="T8" fmla="*/ 9 w 167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7"/>
                <a:gd name="T16" fmla="*/ 0 h 5"/>
                <a:gd name="T17" fmla="*/ 167 w 16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7" h="5">
                  <a:moveTo>
                    <a:pt x="9" y="0"/>
                  </a:moveTo>
                  <a:lnTo>
                    <a:pt x="0" y="5"/>
                  </a:lnTo>
                  <a:lnTo>
                    <a:pt x="167" y="5"/>
                  </a:lnTo>
                  <a:lnTo>
                    <a:pt x="15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F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1" name="Freeform 101"/>
            <p:cNvSpPr/>
            <p:nvPr/>
          </p:nvSpPr>
          <p:spPr bwMode="auto">
            <a:xfrm>
              <a:off x="930" y="1274"/>
              <a:ext cx="181" cy="4"/>
            </a:xfrm>
            <a:custGeom>
              <a:avLst/>
              <a:gdLst>
                <a:gd name="T0" fmla="*/ 7 w 181"/>
                <a:gd name="T1" fmla="*/ 0 h 4"/>
                <a:gd name="T2" fmla="*/ 0 w 181"/>
                <a:gd name="T3" fmla="*/ 4 h 4"/>
                <a:gd name="T4" fmla="*/ 181 w 181"/>
                <a:gd name="T5" fmla="*/ 4 h 4"/>
                <a:gd name="T6" fmla="*/ 175 w 181"/>
                <a:gd name="T7" fmla="*/ 0 h 4"/>
                <a:gd name="T8" fmla="*/ 7 w 181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4"/>
                <a:gd name="T17" fmla="*/ 181 w 18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4">
                  <a:moveTo>
                    <a:pt x="7" y="0"/>
                  </a:moveTo>
                  <a:lnTo>
                    <a:pt x="0" y="4"/>
                  </a:lnTo>
                  <a:lnTo>
                    <a:pt x="181" y="4"/>
                  </a:lnTo>
                  <a:lnTo>
                    <a:pt x="17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F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2" name="Rectangle 102"/>
            <p:cNvSpPr>
              <a:spLocks noChangeArrowheads="1"/>
            </p:cNvSpPr>
            <p:nvPr/>
          </p:nvSpPr>
          <p:spPr bwMode="auto">
            <a:xfrm>
              <a:off x="1109" y="1234"/>
              <a:ext cx="2" cy="48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63" name="Rectangle 103"/>
            <p:cNvSpPr>
              <a:spLocks noChangeArrowheads="1"/>
            </p:cNvSpPr>
            <p:nvPr/>
          </p:nvSpPr>
          <p:spPr bwMode="auto">
            <a:xfrm>
              <a:off x="1101" y="1224"/>
              <a:ext cx="2" cy="48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64" name="Rectangle 104"/>
            <p:cNvSpPr>
              <a:spLocks noChangeArrowheads="1"/>
            </p:cNvSpPr>
            <p:nvPr/>
          </p:nvSpPr>
          <p:spPr bwMode="auto">
            <a:xfrm>
              <a:off x="1092" y="1213"/>
              <a:ext cx="1" cy="46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65" name="Rectangle 105"/>
            <p:cNvSpPr>
              <a:spLocks noChangeArrowheads="1"/>
            </p:cNvSpPr>
            <p:nvPr/>
          </p:nvSpPr>
          <p:spPr bwMode="auto">
            <a:xfrm>
              <a:off x="1083" y="1203"/>
              <a:ext cx="2" cy="44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66" name="Rectangle 106"/>
            <p:cNvSpPr>
              <a:spLocks noChangeArrowheads="1"/>
            </p:cNvSpPr>
            <p:nvPr/>
          </p:nvSpPr>
          <p:spPr bwMode="auto">
            <a:xfrm>
              <a:off x="1076" y="1193"/>
              <a:ext cx="1" cy="43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67" name="Freeform 107"/>
            <p:cNvSpPr/>
            <p:nvPr/>
          </p:nvSpPr>
          <p:spPr bwMode="auto">
            <a:xfrm>
              <a:off x="1069" y="1184"/>
              <a:ext cx="41" cy="52"/>
            </a:xfrm>
            <a:custGeom>
              <a:avLst/>
              <a:gdLst>
                <a:gd name="T0" fmla="*/ 41 w 41"/>
                <a:gd name="T1" fmla="*/ 49 h 52"/>
                <a:gd name="T2" fmla="*/ 0 w 41"/>
                <a:gd name="T3" fmla="*/ 0 h 52"/>
                <a:gd name="T4" fmla="*/ 0 w 41"/>
                <a:gd name="T5" fmla="*/ 2 h 52"/>
                <a:gd name="T6" fmla="*/ 41 w 41"/>
                <a:gd name="T7" fmla="*/ 52 h 52"/>
                <a:gd name="T8" fmla="*/ 41 w 41"/>
                <a:gd name="T9" fmla="*/ 49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2"/>
                <a:gd name="T17" fmla="*/ 41 w 41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2">
                  <a:moveTo>
                    <a:pt x="41" y="49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1" y="52"/>
                  </a:lnTo>
                  <a:lnTo>
                    <a:pt x="41" y="49"/>
                  </a:lnTo>
                  <a:close/>
                </a:path>
              </a:pathLst>
            </a:custGeom>
            <a:solidFill>
              <a:srgbClr val="3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8" name="Freeform 108"/>
            <p:cNvSpPr/>
            <p:nvPr/>
          </p:nvSpPr>
          <p:spPr bwMode="auto">
            <a:xfrm>
              <a:off x="1068" y="1184"/>
              <a:ext cx="46" cy="50"/>
            </a:xfrm>
            <a:custGeom>
              <a:avLst/>
              <a:gdLst>
                <a:gd name="T0" fmla="*/ 46 w 46"/>
                <a:gd name="T1" fmla="*/ 50 h 50"/>
                <a:gd name="T2" fmla="*/ 42 w 46"/>
                <a:gd name="T3" fmla="*/ 50 h 50"/>
                <a:gd name="T4" fmla="*/ 0 w 46"/>
                <a:gd name="T5" fmla="*/ 0 h 50"/>
                <a:gd name="T6" fmla="*/ 3 w 46"/>
                <a:gd name="T7" fmla="*/ 0 h 50"/>
                <a:gd name="T8" fmla="*/ 46 w 46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50"/>
                <a:gd name="T17" fmla="*/ 46 w 4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50">
                  <a:moveTo>
                    <a:pt x="46" y="50"/>
                  </a:moveTo>
                  <a:lnTo>
                    <a:pt x="42" y="5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6" y="50"/>
                  </a:lnTo>
                  <a:close/>
                </a:path>
              </a:pathLst>
            </a:cu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9" name="Rectangle 109"/>
            <p:cNvSpPr>
              <a:spLocks noChangeArrowheads="1"/>
            </p:cNvSpPr>
            <p:nvPr/>
          </p:nvSpPr>
          <p:spPr bwMode="auto">
            <a:xfrm>
              <a:off x="1109" y="1234"/>
              <a:ext cx="3" cy="1"/>
            </a:xfrm>
            <a:prstGeom prst="rect">
              <a:avLst/>
            </a:prstGeom>
            <a:solidFill>
              <a:srgbClr val="7F5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70" name="Rectangle 110"/>
            <p:cNvSpPr>
              <a:spLocks noChangeArrowheads="1"/>
            </p:cNvSpPr>
            <p:nvPr/>
          </p:nvSpPr>
          <p:spPr bwMode="auto">
            <a:xfrm>
              <a:off x="929" y="1234"/>
              <a:ext cx="2" cy="48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71" name="Rectangle 111"/>
            <p:cNvSpPr>
              <a:spLocks noChangeArrowheads="1"/>
            </p:cNvSpPr>
            <p:nvPr/>
          </p:nvSpPr>
          <p:spPr bwMode="auto">
            <a:xfrm>
              <a:off x="936" y="1226"/>
              <a:ext cx="2" cy="47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72" name="Rectangle 112"/>
            <p:cNvSpPr>
              <a:spLocks noChangeArrowheads="1"/>
            </p:cNvSpPr>
            <p:nvPr/>
          </p:nvSpPr>
          <p:spPr bwMode="auto">
            <a:xfrm>
              <a:off x="946" y="1215"/>
              <a:ext cx="2" cy="44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73" name="Rectangle 113"/>
            <p:cNvSpPr>
              <a:spLocks noChangeArrowheads="1"/>
            </p:cNvSpPr>
            <p:nvPr/>
          </p:nvSpPr>
          <p:spPr bwMode="auto">
            <a:xfrm>
              <a:off x="955" y="1204"/>
              <a:ext cx="1" cy="43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74" name="Rectangle 114"/>
            <p:cNvSpPr>
              <a:spLocks noChangeArrowheads="1"/>
            </p:cNvSpPr>
            <p:nvPr/>
          </p:nvSpPr>
          <p:spPr bwMode="auto">
            <a:xfrm>
              <a:off x="964" y="1194"/>
              <a:ext cx="2" cy="42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75" name="Freeform 115"/>
            <p:cNvSpPr/>
            <p:nvPr/>
          </p:nvSpPr>
          <p:spPr bwMode="auto">
            <a:xfrm>
              <a:off x="933" y="1185"/>
              <a:ext cx="40" cy="51"/>
            </a:xfrm>
            <a:custGeom>
              <a:avLst/>
              <a:gdLst>
                <a:gd name="T0" fmla="*/ 0 w 40"/>
                <a:gd name="T1" fmla="*/ 49 h 51"/>
                <a:gd name="T2" fmla="*/ 40 w 40"/>
                <a:gd name="T3" fmla="*/ 0 h 51"/>
                <a:gd name="T4" fmla="*/ 40 w 40"/>
                <a:gd name="T5" fmla="*/ 2 h 51"/>
                <a:gd name="T6" fmla="*/ 0 w 40"/>
                <a:gd name="T7" fmla="*/ 51 h 51"/>
                <a:gd name="T8" fmla="*/ 0 w 40"/>
                <a:gd name="T9" fmla="*/ 49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51"/>
                <a:gd name="T17" fmla="*/ 40 w 40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51">
                  <a:moveTo>
                    <a:pt x="0" y="49"/>
                  </a:moveTo>
                  <a:lnTo>
                    <a:pt x="40" y="0"/>
                  </a:lnTo>
                  <a:lnTo>
                    <a:pt x="40" y="2"/>
                  </a:lnTo>
                  <a:lnTo>
                    <a:pt x="0" y="5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3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" name="Freeform 116"/>
            <p:cNvSpPr/>
            <p:nvPr/>
          </p:nvSpPr>
          <p:spPr bwMode="auto">
            <a:xfrm>
              <a:off x="929" y="1184"/>
              <a:ext cx="45" cy="50"/>
            </a:xfrm>
            <a:custGeom>
              <a:avLst/>
              <a:gdLst>
                <a:gd name="T0" fmla="*/ 0 w 45"/>
                <a:gd name="T1" fmla="*/ 50 h 50"/>
                <a:gd name="T2" fmla="*/ 4 w 45"/>
                <a:gd name="T3" fmla="*/ 50 h 50"/>
                <a:gd name="T4" fmla="*/ 45 w 45"/>
                <a:gd name="T5" fmla="*/ 0 h 50"/>
                <a:gd name="T6" fmla="*/ 42 w 45"/>
                <a:gd name="T7" fmla="*/ 0 h 50"/>
                <a:gd name="T8" fmla="*/ 0 w 45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0"/>
                <a:gd name="T17" fmla="*/ 45 w 45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0">
                  <a:moveTo>
                    <a:pt x="0" y="50"/>
                  </a:moveTo>
                  <a:lnTo>
                    <a:pt x="4" y="50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" name="Rectangle 117"/>
            <p:cNvSpPr>
              <a:spLocks noChangeArrowheads="1"/>
            </p:cNvSpPr>
            <p:nvPr/>
          </p:nvSpPr>
          <p:spPr bwMode="auto">
            <a:xfrm>
              <a:off x="929" y="1234"/>
              <a:ext cx="2" cy="1"/>
            </a:xfrm>
            <a:prstGeom prst="rect">
              <a:avLst/>
            </a:prstGeom>
            <a:solidFill>
              <a:srgbClr val="7F5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78" name="Rectangle 118"/>
            <p:cNvSpPr>
              <a:spLocks noChangeArrowheads="1"/>
            </p:cNvSpPr>
            <p:nvPr/>
          </p:nvSpPr>
          <p:spPr bwMode="auto">
            <a:xfrm>
              <a:off x="1232" y="1231"/>
              <a:ext cx="111" cy="4"/>
            </a:xfrm>
            <a:prstGeom prst="rect">
              <a:avLst/>
            </a:pr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79" name="Rectangle 119"/>
            <p:cNvSpPr>
              <a:spLocks noChangeArrowheads="1"/>
            </p:cNvSpPr>
            <p:nvPr/>
          </p:nvSpPr>
          <p:spPr bwMode="auto">
            <a:xfrm>
              <a:off x="1223" y="1241"/>
              <a:ext cx="128" cy="6"/>
            </a:xfrm>
            <a:prstGeom prst="rect">
              <a:avLst/>
            </a:pr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80" name="Rectangle 120"/>
            <p:cNvSpPr>
              <a:spLocks noChangeArrowheads="1"/>
            </p:cNvSpPr>
            <p:nvPr/>
          </p:nvSpPr>
          <p:spPr bwMode="auto">
            <a:xfrm>
              <a:off x="1213" y="1254"/>
              <a:ext cx="146" cy="5"/>
            </a:xfrm>
            <a:prstGeom prst="rect">
              <a:avLst/>
            </a:pr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81" name="Rectangle 121"/>
            <p:cNvSpPr>
              <a:spLocks noChangeArrowheads="1"/>
            </p:cNvSpPr>
            <p:nvPr/>
          </p:nvSpPr>
          <p:spPr bwMode="auto">
            <a:xfrm>
              <a:off x="1203" y="1265"/>
              <a:ext cx="166" cy="8"/>
            </a:xfrm>
            <a:prstGeom prst="rect">
              <a:avLst/>
            </a:pr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82" name="Rectangle 122"/>
            <p:cNvSpPr>
              <a:spLocks noChangeArrowheads="1"/>
            </p:cNvSpPr>
            <p:nvPr/>
          </p:nvSpPr>
          <p:spPr bwMode="auto">
            <a:xfrm>
              <a:off x="1198" y="1277"/>
              <a:ext cx="177" cy="4"/>
            </a:xfrm>
            <a:prstGeom prst="rect">
              <a:avLst/>
            </a:pr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83" name="Freeform 123"/>
            <p:cNvSpPr/>
            <p:nvPr/>
          </p:nvSpPr>
          <p:spPr bwMode="auto">
            <a:xfrm>
              <a:off x="1233" y="1224"/>
              <a:ext cx="110" cy="7"/>
            </a:xfrm>
            <a:custGeom>
              <a:avLst/>
              <a:gdLst>
                <a:gd name="T0" fmla="*/ 0 w 110"/>
                <a:gd name="T1" fmla="*/ 7 h 7"/>
                <a:gd name="T2" fmla="*/ 8 w 110"/>
                <a:gd name="T3" fmla="*/ 0 h 7"/>
                <a:gd name="T4" fmla="*/ 103 w 110"/>
                <a:gd name="T5" fmla="*/ 0 h 7"/>
                <a:gd name="T6" fmla="*/ 110 w 110"/>
                <a:gd name="T7" fmla="*/ 7 h 7"/>
                <a:gd name="T8" fmla="*/ 0 w 110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"/>
                <a:gd name="T16" fmla="*/ 0 h 7"/>
                <a:gd name="T17" fmla="*/ 110 w 1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" h="7">
                  <a:moveTo>
                    <a:pt x="0" y="7"/>
                  </a:moveTo>
                  <a:lnTo>
                    <a:pt x="8" y="0"/>
                  </a:lnTo>
                  <a:lnTo>
                    <a:pt x="103" y="0"/>
                  </a:lnTo>
                  <a:lnTo>
                    <a:pt x="11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F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" name="Freeform 124"/>
            <p:cNvSpPr/>
            <p:nvPr/>
          </p:nvSpPr>
          <p:spPr bwMode="auto">
            <a:xfrm>
              <a:off x="1223" y="1236"/>
              <a:ext cx="128" cy="5"/>
            </a:xfrm>
            <a:custGeom>
              <a:avLst/>
              <a:gdLst>
                <a:gd name="T0" fmla="*/ 9 w 128"/>
                <a:gd name="T1" fmla="*/ 0 h 5"/>
                <a:gd name="T2" fmla="*/ 122 w 128"/>
                <a:gd name="T3" fmla="*/ 0 h 5"/>
                <a:gd name="T4" fmla="*/ 128 w 128"/>
                <a:gd name="T5" fmla="*/ 5 h 5"/>
                <a:gd name="T6" fmla="*/ 0 w 128"/>
                <a:gd name="T7" fmla="*/ 5 h 5"/>
                <a:gd name="T8" fmla="*/ 9 w 128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"/>
                <a:gd name="T17" fmla="*/ 128 w 128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">
                  <a:moveTo>
                    <a:pt x="9" y="0"/>
                  </a:moveTo>
                  <a:lnTo>
                    <a:pt x="122" y="0"/>
                  </a:lnTo>
                  <a:lnTo>
                    <a:pt x="128" y="5"/>
                  </a:lnTo>
                  <a:lnTo>
                    <a:pt x="0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F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" name="Freeform 125"/>
            <p:cNvSpPr/>
            <p:nvPr/>
          </p:nvSpPr>
          <p:spPr bwMode="auto">
            <a:xfrm>
              <a:off x="1215" y="1248"/>
              <a:ext cx="144" cy="6"/>
            </a:xfrm>
            <a:custGeom>
              <a:avLst/>
              <a:gdLst>
                <a:gd name="T0" fmla="*/ 7 w 144"/>
                <a:gd name="T1" fmla="*/ 0 h 6"/>
                <a:gd name="T2" fmla="*/ 138 w 144"/>
                <a:gd name="T3" fmla="*/ 0 h 6"/>
                <a:gd name="T4" fmla="*/ 144 w 144"/>
                <a:gd name="T5" fmla="*/ 6 h 6"/>
                <a:gd name="T6" fmla="*/ 0 w 144"/>
                <a:gd name="T7" fmla="*/ 6 h 6"/>
                <a:gd name="T8" fmla="*/ 7 w 14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6"/>
                <a:gd name="T17" fmla="*/ 144 w 14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6">
                  <a:moveTo>
                    <a:pt x="7" y="0"/>
                  </a:moveTo>
                  <a:lnTo>
                    <a:pt x="138" y="0"/>
                  </a:lnTo>
                  <a:lnTo>
                    <a:pt x="144" y="6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F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" name="Freeform 126"/>
            <p:cNvSpPr/>
            <p:nvPr/>
          </p:nvSpPr>
          <p:spPr bwMode="auto">
            <a:xfrm>
              <a:off x="1204" y="1260"/>
              <a:ext cx="167" cy="5"/>
            </a:xfrm>
            <a:custGeom>
              <a:avLst/>
              <a:gdLst>
                <a:gd name="T0" fmla="*/ 9 w 167"/>
                <a:gd name="T1" fmla="*/ 0 h 5"/>
                <a:gd name="T2" fmla="*/ 0 w 167"/>
                <a:gd name="T3" fmla="*/ 5 h 5"/>
                <a:gd name="T4" fmla="*/ 167 w 167"/>
                <a:gd name="T5" fmla="*/ 5 h 5"/>
                <a:gd name="T6" fmla="*/ 158 w 167"/>
                <a:gd name="T7" fmla="*/ 0 h 5"/>
                <a:gd name="T8" fmla="*/ 9 w 167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7"/>
                <a:gd name="T16" fmla="*/ 0 h 5"/>
                <a:gd name="T17" fmla="*/ 167 w 16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7" h="5">
                  <a:moveTo>
                    <a:pt x="9" y="0"/>
                  </a:moveTo>
                  <a:lnTo>
                    <a:pt x="0" y="5"/>
                  </a:lnTo>
                  <a:lnTo>
                    <a:pt x="167" y="5"/>
                  </a:lnTo>
                  <a:lnTo>
                    <a:pt x="15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F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" name="Freeform 127"/>
            <p:cNvSpPr/>
            <p:nvPr/>
          </p:nvSpPr>
          <p:spPr bwMode="auto">
            <a:xfrm>
              <a:off x="1197" y="1274"/>
              <a:ext cx="181" cy="4"/>
            </a:xfrm>
            <a:custGeom>
              <a:avLst/>
              <a:gdLst>
                <a:gd name="T0" fmla="*/ 6 w 181"/>
                <a:gd name="T1" fmla="*/ 0 h 4"/>
                <a:gd name="T2" fmla="*/ 0 w 181"/>
                <a:gd name="T3" fmla="*/ 4 h 4"/>
                <a:gd name="T4" fmla="*/ 181 w 181"/>
                <a:gd name="T5" fmla="*/ 4 h 4"/>
                <a:gd name="T6" fmla="*/ 174 w 181"/>
                <a:gd name="T7" fmla="*/ 0 h 4"/>
                <a:gd name="T8" fmla="*/ 6 w 181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4"/>
                <a:gd name="T17" fmla="*/ 181 w 18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4">
                  <a:moveTo>
                    <a:pt x="6" y="0"/>
                  </a:moveTo>
                  <a:lnTo>
                    <a:pt x="0" y="4"/>
                  </a:lnTo>
                  <a:lnTo>
                    <a:pt x="181" y="4"/>
                  </a:lnTo>
                  <a:lnTo>
                    <a:pt x="17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F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" name="Rectangle 128"/>
            <p:cNvSpPr>
              <a:spLocks noChangeArrowheads="1"/>
            </p:cNvSpPr>
            <p:nvPr/>
          </p:nvSpPr>
          <p:spPr bwMode="auto">
            <a:xfrm>
              <a:off x="1376" y="1234"/>
              <a:ext cx="2" cy="48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89" name="Rectangle 129"/>
            <p:cNvSpPr>
              <a:spLocks noChangeArrowheads="1"/>
            </p:cNvSpPr>
            <p:nvPr/>
          </p:nvSpPr>
          <p:spPr bwMode="auto">
            <a:xfrm>
              <a:off x="1368" y="1224"/>
              <a:ext cx="2" cy="48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90" name="Rectangle 130"/>
            <p:cNvSpPr>
              <a:spLocks noChangeArrowheads="1"/>
            </p:cNvSpPr>
            <p:nvPr/>
          </p:nvSpPr>
          <p:spPr bwMode="auto">
            <a:xfrm>
              <a:off x="1359" y="1213"/>
              <a:ext cx="1" cy="46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91" name="Rectangle 131"/>
            <p:cNvSpPr>
              <a:spLocks noChangeArrowheads="1"/>
            </p:cNvSpPr>
            <p:nvPr/>
          </p:nvSpPr>
          <p:spPr bwMode="auto">
            <a:xfrm>
              <a:off x="1350" y="1203"/>
              <a:ext cx="2" cy="44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92" name="Rectangle 132"/>
            <p:cNvSpPr>
              <a:spLocks noChangeArrowheads="1"/>
            </p:cNvSpPr>
            <p:nvPr/>
          </p:nvSpPr>
          <p:spPr bwMode="auto">
            <a:xfrm>
              <a:off x="1343" y="1193"/>
              <a:ext cx="1" cy="43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93" name="Freeform 133"/>
            <p:cNvSpPr/>
            <p:nvPr/>
          </p:nvSpPr>
          <p:spPr bwMode="auto">
            <a:xfrm>
              <a:off x="1336" y="1184"/>
              <a:ext cx="41" cy="52"/>
            </a:xfrm>
            <a:custGeom>
              <a:avLst/>
              <a:gdLst>
                <a:gd name="T0" fmla="*/ 41 w 41"/>
                <a:gd name="T1" fmla="*/ 49 h 52"/>
                <a:gd name="T2" fmla="*/ 0 w 41"/>
                <a:gd name="T3" fmla="*/ 0 h 52"/>
                <a:gd name="T4" fmla="*/ 0 w 41"/>
                <a:gd name="T5" fmla="*/ 2 h 52"/>
                <a:gd name="T6" fmla="*/ 41 w 41"/>
                <a:gd name="T7" fmla="*/ 52 h 52"/>
                <a:gd name="T8" fmla="*/ 41 w 41"/>
                <a:gd name="T9" fmla="*/ 49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2"/>
                <a:gd name="T17" fmla="*/ 41 w 41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2">
                  <a:moveTo>
                    <a:pt x="41" y="49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1" y="52"/>
                  </a:lnTo>
                  <a:lnTo>
                    <a:pt x="41" y="49"/>
                  </a:lnTo>
                  <a:close/>
                </a:path>
              </a:pathLst>
            </a:custGeom>
            <a:solidFill>
              <a:srgbClr val="3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4" name="Freeform 134"/>
            <p:cNvSpPr/>
            <p:nvPr/>
          </p:nvSpPr>
          <p:spPr bwMode="auto">
            <a:xfrm>
              <a:off x="1335" y="1184"/>
              <a:ext cx="45" cy="50"/>
            </a:xfrm>
            <a:custGeom>
              <a:avLst/>
              <a:gdLst>
                <a:gd name="T0" fmla="*/ 45 w 45"/>
                <a:gd name="T1" fmla="*/ 50 h 50"/>
                <a:gd name="T2" fmla="*/ 42 w 45"/>
                <a:gd name="T3" fmla="*/ 50 h 50"/>
                <a:gd name="T4" fmla="*/ 0 w 45"/>
                <a:gd name="T5" fmla="*/ 0 h 50"/>
                <a:gd name="T6" fmla="*/ 3 w 45"/>
                <a:gd name="T7" fmla="*/ 0 h 50"/>
                <a:gd name="T8" fmla="*/ 45 w 45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0"/>
                <a:gd name="T17" fmla="*/ 45 w 45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0">
                  <a:moveTo>
                    <a:pt x="45" y="50"/>
                  </a:moveTo>
                  <a:lnTo>
                    <a:pt x="42" y="5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5" y="50"/>
                  </a:lnTo>
                  <a:close/>
                </a:path>
              </a:pathLst>
            </a:cu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5" name="Rectangle 135"/>
            <p:cNvSpPr>
              <a:spLocks noChangeArrowheads="1"/>
            </p:cNvSpPr>
            <p:nvPr/>
          </p:nvSpPr>
          <p:spPr bwMode="auto">
            <a:xfrm>
              <a:off x="1376" y="1234"/>
              <a:ext cx="2" cy="1"/>
            </a:xfrm>
            <a:prstGeom prst="rect">
              <a:avLst/>
            </a:prstGeom>
            <a:solidFill>
              <a:srgbClr val="7F5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96" name="Rectangle 136"/>
            <p:cNvSpPr>
              <a:spLocks noChangeArrowheads="1"/>
            </p:cNvSpPr>
            <p:nvPr/>
          </p:nvSpPr>
          <p:spPr bwMode="auto">
            <a:xfrm>
              <a:off x="1196" y="1234"/>
              <a:ext cx="2" cy="48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97" name="Rectangle 137"/>
            <p:cNvSpPr>
              <a:spLocks noChangeArrowheads="1"/>
            </p:cNvSpPr>
            <p:nvPr/>
          </p:nvSpPr>
          <p:spPr bwMode="auto">
            <a:xfrm>
              <a:off x="1203" y="1226"/>
              <a:ext cx="1" cy="47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98" name="Rectangle 138"/>
            <p:cNvSpPr>
              <a:spLocks noChangeArrowheads="1"/>
            </p:cNvSpPr>
            <p:nvPr/>
          </p:nvSpPr>
          <p:spPr bwMode="auto">
            <a:xfrm>
              <a:off x="1213" y="1215"/>
              <a:ext cx="2" cy="44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199" name="Rectangle 139"/>
            <p:cNvSpPr>
              <a:spLocks noChangeArrowheads="1"/>
            </p:cNvSpPr>
            <p:nvPr/>
          </p:nvSpPr>
          <p:spPr bwMode="auto">
            <a:xfrm>
              <a:off x="1222" y="1204"/>
              <a:ext cx="2" cy="43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200" name="Rectangle 140"/>
            <p:cNvSpPr>
              <a:spLocks noChangeArrowheads="1"/>
            </p:cNvSpPr>
            <p:nvPr/>
          </p:nvSpPr>
          <p:spPr bwMode="auto">
            <a:xfrm>
              <a:off x="1231" y="1194"/>
              <a:ext cx="1" cy="42"/>
            </a:xfrm>
            <a:prstGeom prst="rect">
              <a:avLst/>
            </a:prstGeom>
            <a:solidFill>
              <a:srgbClr val="B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3201" name="Freeform 141"/>
            <p:cNvSpPr/>
            <p:nvPr/>
          </p:nvSpPr>
          <p:spPr bwMode="auto">
            <a:xfrm>
              <a:off x="1199" y="1185"/>
              <a:ext cx="41" cy="51"/>
            </a:xfrm>
            <a:custGeom>
              <a:avLst/>
              <a:gdLst>
                <a:gd name="T0" fmla="*/ 0 w 41"/>
                <a:gd name="T1" fmla="*/ 49 h 51"/>
                <a:gd name="T2" fmla="*/ 41 w 41"/>
                <a:gd name="T3" fmla="*/ 0 h 51"/>
                <a:gd name="T4" fmla="*/ 41 w 41"/>
                <a:gd name="T5" fmla="*/ 2 h 51"/>
                <a:gd name="T6" fmla="*/ 0 w 41"/>
                <a:gd name="T7" fmla="*/ 51 h 51"/>
                <a:gd name="T8" fmla="*/ 0 w 41"/>
                <a:gd name="T9" fmla="*/ 49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1"/>
                <a:gd name="T17" fmla="*/ 41 w 41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1">
                  <a:moveTo>
                    <a:pt x="0" y="49"/>
                  </a:moveTo>
                  <a:lnTo>
                    <a:pt x="41" y="0"/>
                  </a:lnTo>
                  <a:lnTo>
                    <a:pt x="41" y="2"/>
                  </a:lnTo>
                  <a:lnTo>
                    <a:pt x="0" y="5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3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2" name="Freeform 142"/>
            <p:cNvSpPr/>
            <p:nvPr/>
          </p:nvSpPr>
          <p:spPr bwMode="auto">
            <a:xfrm>
              <a:off x="1196" y="1184"/>
              <a:ext cx="45" cy="50"/>
            </a:xfrm>
            <a:custGeom>
              <a:avLst/>
              <a:gdLst>
                <a:gd name="T0" fmla="*/ 0 w 45"/>
                <a:gd name="T1" fmla="*/ 50 h 50"/>
                <a:gd name="T2" fmla="*/ 3 w 45"/>
                <a:gd name="T3" fmla="*/ 50 h 50"/>
                <a:gd name="T4" fmla="*/ 45 w 45"/>
                <a:gd name="T5" fmla="*/ 0 h 50"/>
                <a:gd name="T6" fmla="*/ 42 w 45"/>
                <a:gd name="T7" fmla="*/ 0 h 50"/>
                <a:gd name="T8" fmla="*/ 0 w 45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0"/>
                <a:gd name="T17" fmla="*/ 45 w 45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0">
                  <a:moveTo>
                    <a:pt x="0" y="50"/>
                  </a:moveTo>
                  <a:lnTo>
                    <a:pt x="3" y="50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5F3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3" name="Rectangle 143"/>
            <p:cNvSpPr>
              <a:spLocks noChangeArrowheads="1"/>
            </p:cNvSpPr>
            <p:nvPr/>
          </p:nvSpPr>
          <p:spPr bwMode="auto">
            <a:xfrm>
              <a:off x="1196" y="1234"/>
              <a:ext cx="2" cy="1"/>
            </a:xfrm>
            <a:prstGeom prst="rect">
              <a:avLst/>
            </a:prstGeom>
            <a:solidFill>
              <a:srgbClr val="7F5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pic>
        <p:nvPicPr>
          <p:cNvPr id="3076" name="Picture 149" descr="gard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111252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48"/>
          <p:cNvSpPr txBox="1">
            <a:spLocks noChangeArrowheads="1"/>
          </p:cNvSpPr>
          <p:nvPr/>
        </p:nvSpPr>
        <p:spPr bwMode="auto">
          <a:xfrm>
            <a:off x="4111625" y="369029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Năm học: </a:t>
            </a:r>
            <a:r>
              <a:rPr lang="en-US" altLang="en-US" sz="3200" smtClean="0">
                <a:solidFill>
                  <a:srgbClr val="0000CC"/>
                </a:solidFill>
                <a:latin typeface="Times New Roman" panose="02020603050405020304" pitchFamily="18" charset="0"/>
              </a:rPr>
              <a:t>2023 </a:t>
            </a: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smtClean="0">
                <a:solidFill>
                  <a:srgbClr val="0000CC"/>
                </a:solidFill>
                <a:latin typeface="Times New Roman" panose="02020603050405020304" pitchFamily="18" charset="0"/>
              </a:rPr>
              <a:t>2024</a:t>
            </a:r>
            <a:endParaRPr lang="en-US" altLang="en-US" sz="32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8" name="TextBox 149"/>
          <p:cNvSpPr txBox="1">
            <a:spLocks noChangeArrowheads="1"/>
          </p:cNvSpPr>
          <p:nvPr/>
        </p:nvSpPr>
        <p:spPr bwMode="auto">
          <a:xfrm>
            <a:off x="1859114" y="602959"/>
            <a:ext cx="8191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9900CC"/>
                </a:solidFill>
                <a:latin typeface="Times New Roman" panose="02020603050405020304" pitchFamily="18" charset="0"/>
              </a:rPr>
              <a:t>UBND </a:t>
            </a:r>
            <a:r>
              <a:rPr lang="en-US" altLang="en-US" sz="2200" smtClean="0">
                <a:solidFill>
                  <a:srgbClr val="9900CC"/>
                </a:solidFill>
                <a:latin typeface="Times New Roman" panose="02020603050405020304" pitchFamily="18" charset="0"/>
              </a:rPr>
              <a:t>HUYỆN TIÊN LÃNG</a:t>
            </a:r>
            <a:endParaRPr lang="en-US" altLang="en-US" sz="2200">
              <a:solidFill>
                <a:srgbClr val="9900CC"/>
              </a:solidFill>
              <a:latin typeface="Times New Roman" panose="02020603050405020304" pitchFamily="18" charset="0"/>
            </a:endParaRPr>
          </a:p>
          <a:p>
            <a:pPr lvl="1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00" smtClean="0">
                <a:solidFill>
                  <a:srgbClr val="9900CC"/>
                </a:solidFill>
                <a:latin typeface="Times New Roman" panose="02020603050405020304" pitchFamily="18" charset="0"/>
              </a:rPr>
              <a:t>PHÒNG GIÁO DỤC &amp; ĐÀO TẠO</a:t>
            </a:r>
            <a:endParaRPr lang="en-US" altLang="en-US" sz="2200">
              <a:solidFill>
                <a:srgbClr val="99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9" name="Line 142"/>
          <p:cNvSpPr>
            <a:spLocks noChangeShapeType="1"/>
          </p:cNvSpPr>
          <p:nvPr/>
        </p:nvSpPr>
        <p:spPr bwMode="auto">
          <a:xfrm>
            <a:off x="5126038" y="1362413"/>
            <a:ext cx="2268537" cy="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TextBox 149"/>
          <p:cNvSpPr txBox="1">
            <a:spLocks noChangeArrowheads="1"/>
          </p:cNvSpPr>
          <p:nvPr/>
        </p:nvSpPr>
        <p:spPr bwMode="auto">
          <a:xfrm>
            <a:off x="5257800" y="4553525"/>
            <a:ext cx="6172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i="1" smtClean="0">
                <a:solidFill>
                  <a:srgbClr val="9900CC"/>
                </a:solidFill>
                <a:latin typeface="Times New Roman" panose="02020603050405020304" pitchFamily="18" charset="0"/>
              </a:rPr>
              <a:t>Tiên Lãng</a:t>
            </a:r>
            <a:r>
              <a:rPr lang="en-US" altLang="en-US" i="1" smtClean="0">
                <a:solidFill>
                  <a:srgbClr val="99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9900CC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i="1" smtClean="0">
                <a:solidFill>
                  <a:srgbClr val="9900CC"/>
                </a:solidFill>
                <a:latin typeface="Times New Roman" panose="02020603050405020304" pitchFamily="18" charset="0"/>
              </a:rPr>
              <a:t>2</a:t>
            </a:r>
            <a:r>
              <a:rPr lang="vi-VN" altLang="en-US" i="1" smtClean="0">
                <a:solidFill>
                  <a:srgbClr val="9900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i="1" smtClean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>
                <a:solidFill>
                  <a:srgbClr val="9900CC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i="1" smtClean="0">
                <a:solidFill>
                  <a:srgbClr val="9900CC"/>
                </a:solidFill>
                <a:latin typeface="Times New Roman" panose="02020603050405020304" pitchFamily="18" charset="0"/>
              </a:rPr>
              <a:t>08 </a:t>
            </a:r>
            <a:r>
              <a:rPr lang="en-US" altLang="en-US" i="1">
                <a:solidFill>
                  <a:srgbClr val="9900CC"/>
                </a:solidFill>
                <a:latin typeface="Times New Roman" panose="02020603050405020304" pitchFamily="18" charset="0"/>
              </a:rPr>
              <a:t>năm </a:t>
            </a:r>
            <a:r>
              <a:rPr lang="en-US" altLang="en-US" i="1" smtClean="0">
                <a:solidFill>
                  <a:srgbClr val="9900CC"/>
                </a:solidFill>
                <a:latin typeface="Times New Roman" panose="02020603050405020304" pitchFamily="18" charset="0"/>
              </a:rPr>
              <a:t>2023</a:t>
            </a:r>
            <a:endParaRPr lang="en-US" altLang="en-US" i="1">
              <a:solidFill>
                <a:srgbClr val="99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1" name="TextBox 147"/>
          <p:cNvSpPr txBox="1">
            <a:spLocks noChangeArrowheads="1"/>
          </p:cNvSpPr>
          <p:nvPr/>
        </p:nvSpPr>
        <p:spPr bwMode="auto">
          <a:xfrm>
            <a:off x="336550" y="1692038"/>
            <a:ext cx="114300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CHUYÊN ĐỀ CHUYÊN MÔN CẤP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HUYỆN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MÔN </a:t>
            </a:r>
            <a:r>
              <a:rPr lang="en-US" altLang="en-US" sz="3200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3200" smtClean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CHƯƠNG TRÌNH GIÁO DỤC PHỔ THÔNG 2018</a:t>
            </a:r>
          </a:p>
        </p:txBody>
      </p:sp>
      <p:pic>
        <p:nvPicPr>
          <p:cNvPr id="3" name="Picture 2" descr="Kế hoạch bài dạy Toán 4, bài 8 Góc nhọn, góc tù, góc bẹt-TH Đại Thắ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13" y="3570724"/>
            <a:ext cx="2095500" cy="209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1992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41993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41994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41995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pic>
        <p:nvPicPr>
          <p:cNvPr id="41987" name="Picture 149" descr="gard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11125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48"/>
          <p:cNvSpPr txBox="1">
            <a:spLocks noChangeArrowheads="1"/>
          </p:cNvSpPr>
          <p:nvPr/>
        </p:nvSpPr>
        <p:spPr bwMode="auto">
          <a:xfrm>
            <a:off x="4121150" y="5165598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Năm học: </a:t>
            </a:r>
            <a:r>
              <a:rPr lang="en-US" altLang="en-US" sz="3200" smtClean="0">
                <a:solidFill>
                  <a:srgbClr val="0000CC"/>
                </a:solidFill>
                <a:latin typeface="Times New Roman" panose="02020603050405020304" pitchFamily="18" charset="0"/>
              </a:rPr>
              <a:t>2023 </a:t>
            </a: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smtClean="0">
                <a:solidFill>
                  <a:srgbClr val="0000CC"/>
                </a:solidFill>
                <a:latin typeface="Times New Roman" panose="02020603050405020304" pitchFamily="18" charset="0"/>
              </a:rPr>
              <a:t>2024</a:t>
            </a:r>
            <a:endParaRPr lang="en-US" altLang="en-US" sz="32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9" name="TextBox 147"/>
          <p:cNvSpPr txBox="1">
            <a:spLocks noChangeArrowheads="1"/>
          </p:cNvSpPr>
          <p:nvPr/>
        </p:nvSpPr>
        <p:spPr bwMode="auto">
          <a:xfrm>
            <a:off x="304800" y="3230900"/>
            <a:ext cx="11430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CHUYÊN ĐỀ CHUYÊN MÔN CẤP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HUYỆN </a:t>
            </a:r>
            <a:r>
              <a:rPr lang="en-US" altLang="en-US" sz="11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MÔN </a:t>
            </a:r>
            <a:r>
              <a:rPr lang="en-US" altLang="en-US" sz="3600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 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3600" smtClean="0">
                <a:solidFill>
                  <a:srgbClr val="FF0000"/>
                </a:solidFill>
                <a:latin typeface="Times New Roman" panose="02020603050405020304" pitchFamily="18" charset="0"/>
              </a:rPr>
              <a:t>4 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CHƯƠNG TRÌNH GIÁO DỤC PHỔ THÔNG 2018</a:t>
            </a:r>
          </a:p>
        </p:txBody>
      </p:sp>
      <p:sp>
        <p:nvSpPr>
          <p:cNvPr id="41990" name="TextBox 147"/>
          <p:cNvSpPr txBox="1">
            <a:spLocks noChangeArrowheads="1"/>
          </p:cNvSpPr>
          <p:nvPr/>
        </p:nvSpPr>
        <p:spPr bwMode="auto">
          <a:xfrm>
            <a:off x="304800" y="602830"/>
            <a:ext cx="114300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0000FF"/>
                </a:solidFill>
                <a:latin typeface="Times New Roman" panose="02020603050405020304" pitchFamily="18" charset="0"/>
              </a:rPr>
              <a:t>CHÂN THÀNH CẢM ƠN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 b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3800" b="1">
                <a:solidFill>
                  <a:srgbClr val="0000FF"/>
                </a:solidFill>
                <a:latin typeface="Times New Roman" panose="02020603050405020304" pitchFamily="18" charset="0"/>
              </a:rPr>
              <a:t>CÁC ĐỒNG CHÍ LÃNH ĐẠO, CÁC VỊ ĐẠI BIỂU,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>
                <a:solidFill>
                  <a:srgbClr val="0000FF"/>
                </a:solidFill>
                <a:latin typeface="Times New Roman" panose="02020603050405020304" pitchFamily="18" charset="0"/>
              </a:rPr>
              <a:t>KHÁCH QUÝ,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6600CC"/>
                </a:solidFill>
                <a:latin typeface="Times New Roman" panose="02020603050405020304" pitchFamily="18" charset="0"/>
              </a:rPr>
              <a:t>VỀ DỰ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pic>
        <p:nvPicPr>
          <p:cNvPr id="4099" name="Picture 149" descr="gard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11125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48"/>
          <p:cNvSpPr txBox="1">
            <a:spLocks noChangeArrowheads="1"/>
          </p:cNvSpPr>
          <p:nvPr/>
        </p:nvSpPr>
        <p:spPr bwMode="auto">
          <a:xfrm>
            <a:off x="4191000" y="5305973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Năm học: </a:t>
            </a:r>
            <a:r>
              <a:rPr lang="en-US" altLang="en-US" sz="3200" smtClean="0">
                <a:solidFill>
                  <a:srgbClr val="0000CC"/>
                </a:solidFill>
                <a:latin typeface="Times New Roman" panose="02020603050405020304" pitchFamily="18" charset="0"/>
              </a:rPr>
              <a:t>2023 </a:t>
            </a: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smtClean="0">
                <a:solidFill>
                  <a:srgbClr val="0000CC"/>
                </a:solidFill>
                <a:latin typeface="Times New Roman" panose="02020603050405020304" pitchFamily="18" charset="0"/>
              </a:rPr>
              <a:t>2024</a:t>
            </a:r>
            <a:endParaRPr lang="en-US" altLang="en-US" sz="32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1" name="TextBox 147"/>
          <p:cNvSpPr txBox="1">
            <a:spLocks noChangeArrowheads="1"/>
          </p:cNvSpPr>
          <p:nvPr/>
        </p:nvSpPr>
        <p:spPr bwMode="auto">
          <a:xfrm>
            <a:off x="304800" y="3369715"/>
            <a:ext cx="11430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CHUYÊN ĐỀ CHUYÊN MÔN CẤP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HUYỆN 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 b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MÔN </a:t>
            </a:r>
            <a:r>
              <a:rPr lang="en-US" altLang="en-US" sz="3600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 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3600" smtClean="0">
                <a:solidFill>
                  <a:srgbClr val="FF0000"/>
                </a:solidFill>
                <a:latin typeface="Times New Roman" panose="02020603050405020304" pitchFamily="18" charset="0"/>
              </a:rPr>
              <a:t>4 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CHƯƠNG TRÌNH GIÁO DỤC PHỔ THÔNG 2018</a:t>
            </a:r>
          </a:p>
        </p:txBody>
      </p:sp>
      <p:sp>
        <p:nvSpPr>
          <p:cNvPr id="136" name="TextBox 147"/>
          <p:cNvSpPr txBox="1">
            <a:spLocks noChangeArrowheads="1"/>
          </p:cNvSpPr>
          <p:nvPr/>
        </p:nvSpPr>
        <p:spPr bwMode="auto">
          <a:xfrm>
            <a:off x="304800" y="740788"/>
            <a:ext cx="11430000" cy="26237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600" b="1">
                <a:solidFill>
                  <a:srgbClr val="0000FF"/>
                </a:solidFill>
                <a:latin typeface="Times New Roman" panose="02020603050405020304" pitchFamily="18" charset="0"/>
              </a:rPr>
              <a:t>NHIỆT LIỆT CHÀO MỪNG</a:t>
            </a:r>
          </a:p>
          <a:p>
            <a:pPr algn="ctr" eaLnBrk="1" hangingPunct="1">
              <a:defRPr/>
            </a:pPr>
            <a:r>
              <a:rPr lang="en-US" altLang="en-US" sz="1100" b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Đ/C LÃNH ĐẠO, CÁC VỊ ĐẠI BIỂU, KHÁCH QUÝ, </a:t>
            </a:r>
          </a:p>
          <a:p>
            <a:pPr algn="ctr" eaLnBrk="1" hangingPunct="1">
              <a:defRPr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THẦY CÔ GIÁO VÀ CÁC EM HỌC SINH</a:t>
            </a:r>
          </a:p>
          <a:p>
            <a:pPr algn="ctr" eaLnBrk="1" hangingPunct="1">
              <a:defRPr/>
            </a:pPr>
            <a:endParaRPr lang="en-US" altLang="en-US" sz="10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en-US" sz="3200" b="1">
                <a:solidFill>
                  <a:srgbClr val="6600CC"/>
                </a:solidFill>
                <a:latin typeface="Times New Roman" panose="02020603050405020304" pitchFamily="18" charset="0"/>
              </a:rPr>
              <a:t>VỀ DỰ</a:t>
            </a:r>
          </a:p>
        </p:txBody>
      </p:sp>
      <p:pic>
        <p:nvPicPr>
          <p:cNvPr id="11" name="Picture 10" descr="Kế hoạch bài dạy Toán 4, bài 8 Góc nhọn, góc tù, góc bẹt-TH Đại Thắ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55822"/>
            <a:ext cx="1651338" cy="165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pic>
        <p:nvPicPr>
          <p:cNvPr id="9" name="Picture 8" descr="Kế hoạch bài dạy Toán 4, bài 8 Góc nhọn, góc tù, góc bẹt-TH Đại Thắ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862" y="1492956"/>
            <a:ext cx="3184676" cy="3184676"/>
          </a:xfrm>
          <a:prstGeom prst="rect">
            <a:avLst/>
          </a:prstGeom>
        </p:spPr>
      </p:pic>
      <p:sp>
        <p:nvSpPr>
          <p:cNvPr id="10" name="TextBox 148"/>
          <p:cNvSpPr txBox="1">
            <a:spLocks noChangeArrowheads="1"/>
          </p:cNvSpPr>
          <p:nvPr/>
        </p:nvSpPr>
        <p:spPr bwMode="auto">
          <a:xfrm>
            <a:off x="3302153" y="851785"/>
            <a:ext cx="55420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smtClean="0">
                <a:solidFill>
                  <a:srgbClr val="0000CC"/>
                </a:solidFill>
                <a:latin typeface="Times New Roman" panose="02020603050405020304" pitchFamily="18" charset="0"/>
              </a:rPr>
              <a:t>Kế hoạch dạy học Toán 4: Bài 8</a:t>
            </a:r>
            <a:endParaRPr lang="en-US" altLang="en-US" sz="32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48"/>
          <p:cNvSpPr txBox="1">
            <a:spLocks noChangeArrowheads="1"/>
          </p:cNvSpPr>
          <p:nvPr/>
        </p:nvSpPr>
        <p:spPr bwMode="auto">
          <a:xfrm>
            <a:off x="3859285" y="4922678"/>
            <a:ext cx="49849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0000CC"/>
                </a:solidFill>
                <a:latin typeface="Times New Roman" panose="02020603050405020304" pitchFamily="18" charset="0"/>
              </a:rPr>
              <a:t>Thực hiện: Vũ Thị Hoa Lan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0000CC"/>
                </a:solidFill>
                <a:latin typeface="Times New Roman" panose="02020603050405020304" pitchFamily="18" charset="0"/>
              </a:rPr>
              <a:t>Năm sinh: 1997</a:t>
            </a:r>
            <a:endParaRPr lang="en-US" altLang="en-US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48"/>
          <p:cNvSpPr txBox="1">
            <a:spLocks noChangeArrowheads="1"/>
          </p:cNvSpPr>
          <p:nvPr/>
        </p:nvSpPr>
        <p:spPr bwMode="auto">
          <a:xfrm>
            <a:off x="3859285" y="5798271"/>
            <a:ext cx="53196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0000CC"/>
                </a:solidFill>
                <a:latin typeface="Times New Roman" panose="02020603050405020304" pitchFamily="18" charset="0"/>
              </a:rPr>
              <a:t>Đơn vị: Trường TH Đại Thắng</a:t>
            </a:r>
            <a:endParaRPr lang="en-US" altLang="en-US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0" name="TextBox 147"/>
          <p:cNvSpPr txBox="1">
            <a:spLocks noChangeArrowheads="1"/>
          </p:cNvSpPr>
          <p:nvPr/>
        </p:nvSpPr>
        <p:spPr bwMode="auto">
          <a:xfrm>
            <a:off x="5136162" y="1249363"/>
            <a:ext cx="211807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47"/>
          <p:cNvSpPr txBox="1">
            <a:spLocks noChangeArrowheads="1"/>
          </p:cNvSpPr>
          <p:nvPr/>
        </p:nvSpPr>
        <p:spPr bwMode="auto">
          <a:xfrm>
            <a:off x="3123529" y="775018"/>
            <a:ext cx="637099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22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năm 2023</a:t>
            </a:r>
          </a:p>
        </p:txBody>
      </p:sp>
      <p:sp>
        <p:nvSpPr>
          <p:cNvPr id="12" name="TextBox 147"/>
          <p:cNvSpPr txBox="1">
            <a:spLocks noChangeArrowheads="1"/>
          </p:cNvSpPr>
          <p:nvPr/>
        </p:nvSpPr>
        <p:spPr bwMode="auto">
          <a:xfrm>
            <a:off x="3766784" y="1711325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Bài 8: </a:t>
            </a: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Góc nhọn, góc tù, góc bẹt.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0" name="TextBox 147"/>
          <p:cNvSpPr txBox="1">
            <a:spLocks noChangeArrowheads="1"/>
          </p:cNvSpPr>
          <p:nvPr/>
        </p:nvSpPr>
        <p:spPr bwMode="auto">
          <a:xfrm>
            <a:off x="5136162" y="1249363"/>
            <a:ext cx="211807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47"/>
          <p:cNvSpPr txBox="1">
            <a:spLocks noChangeArrowheads="1"/>
          </p:cNvSpPr>
          <p:nvPr/>
        </p:nvSpPr>
        <p:spPr bwMode="auto">
          <a:xfrm>
            <a:off x="3123529" y="775018"/>
            <a:ext cx="637099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22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năm 2023</a:t>
            </a:r>
          </a:p>
        </p:txBody>
      </p:sp>
      <p:sp>
        <p:nvSpPr>
          <p:cNvPr id="12" name="TextBox 147"/>
          <p:cNvSpPr txBox="1">
            <a:spLocks noChangeArrowheads="1"/>
          </p:cNvSpPr>
          <p:nvPr/>
        </p:nvSpPr>
        <p:spPr bwMode="auto">
          <a:xfrm>
            <a:off x="3766784" y="1711325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Bài 8: </a:t>
            </a: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Góc nhọn, góc tù, góc bẹt.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708" y="1844984"/>
            <a:ext cx="2591810" cy="129590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42910" y="2897676"/>
            <a:ext cx="760658" cy="4416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055" y="3206750"/>
            <a:ext cx="2513519" cy="2555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905" y="3206750"/>
            <a:ext cx="2453673" cy="2567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370" y="3206750"/>
            <a:ext cx="2393828" cy="25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08693" y="2047874"/>
            <a:ext cx="2532612" cy="1737245"/>
            <a:chOff x="0" y="0"/>
            <a:chExt cx="398033" cy="280633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0" y="0"/>
              <a:ext cx="311972" cy="27932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V="1">
              <a:off x="0" y="279699"/>
              <a:ext cx="398033" cy="93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4633983" y="2056129"/>
            <a:ext cx="2724728" cy="1729154"/>
            <a:chOff x="4387273" y="3241154"/>
            <a:chExt cx="2724728" cy="172915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78583" y="4970308"/>
              <a:ext cx="183341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4387273" y="3241154"/>
              <a:ext cx="897082" cy="17291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516390" y="3771201"/>
            <a:ext cx="2761210" cy="42462"/>
            <a:chOff x="0" y="10758"/>
            <a:chExt cx="601980" cy="495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0" y="10758"/>
              <a:ext cx="6019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315724" y="11226"/>
              <a:ext cx="7005" cy="4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25282" y="3541663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147177" y="3640471"/>
            <a:ext cx="546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757949" y="3779456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779804" y="160954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360654" y="381011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166353" y="160954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087242" y="3772496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8402729" y="3725218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0893088" y="3748209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9"/>
          <p:cNvSpPr txBox="1"/>
          <p:nvPr/>
        </p:nvSpPr>
        <p:spPr>
          <a:xfrm>
            <a:off x="4589780" y="732040"/>
            <a:ext cx="28105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01</a:t>
            </a:r>
          </a:p>
        </p:txBody>
      </p:sp>
      <p:sp>
        <p:nvSpPr>
          <p:cNvPr id="32" name="Text Box 11"/>
          <p:cNvSpPr txBox="1"/>
          <p:nvPr/>
        </p:nvSpPr>
        <p:spPr>
          <a:xfrm>
            <a:off x="871855" y="1149235"/>
            <a:ext cx="8346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a, Dùng eke kiểm tra các góc, so sánh độ lớn với góc vuông.</a:t>
            </a:r>
          </a:p>
        </p:txBody>
      </p:sp>
      <p:sp>
        <p:nvSpPr>
          <p:cNvPr id="33" name="Text Box 13"/>
          <p:cNvSpPr txBox="1"/>
          <p:nvPr/>
        </p:nvSpPr>
        <p:spPr>
          <a:xfrm>
            <a:off x="871855" y="4296295"/>
            <a:ext cx="102025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b, Điền kết quả vào chỗ chấm</a:t>
            </a:r>
          </a:p>
          <a:p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Góc đỉnh O cạnh OA,OB ........................ góc vuông</a:t>
            </a:r>
          </a:p>
          <a:p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Góc đỉnh O cạnh OM,ON ........................ góc vuông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Góc đỉnh O cạnh OD,OC ........................ góc vuông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0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0" name="TextBox 147"/>
          <p:cNvSpPr txBox="1">
            <a:spLocks noChangeArrowheads="1"/>
          </p:cNvSpPr>
          <p:nvPr/>
        </p:nvSpPr>
        <p:spPr bwMode="auto">
          <a:xfrm>
            <a:off x="5136162" y="1144433"/>
            <a:ext cx="211807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47"/>
          <p:cNvSpPr txBox="1">
            <a:spLocks noChangeArrowheads="1"/>
          </p:cNvSpPr>
          <p:nvPr/>
        </p:nvSpPr>
        <p:spPr bwMode="auto">
          <a:xfrm>
            <a:off x="3123529" y="670088"/>
            <a:ext cx="637099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22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năm 2023</a:t>
            </a:r>
          </a:p>
        </p:txBody>
      </p:sp>
      <p:sp>
        <p:nvSpPr>
          <p:cNvPr id="12" name="TextBox 147"/>
          <p:cNvSpPr txBox="1">
            <a:spLocks noChangeArrowheads="1"/>
          </p:cNvSpPr>
          <p:nvPr/>
        </p:nvSpPr>
        <p:spPr bwMode="auto">
          <a:xfrm>
            <a:off x="3766784" y="1561425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Bài 8: </a:t>
            </a: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Góc nhọn, góc tù, góc bẹt.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90580" l="9903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17" y="2943928"/>
            <a:ext cx="2617643" cy="2617643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1208693" y="3241154"/>
            <a:ext cx="2532612" cy="1737245"/>
            <a:chOff x="0" y="0"/>
            <a:chExt cx="398033" cy="280633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0" y="0"/>
              <a:ext cx="311972" cy="27932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 flipV="1">
              <a:off x="0" y="279699"/>
              <a:ext cx="398033" cy="93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4349173" y="3249409"/>
            <a:ext cx="2724728" cy="1729154"/>
            <a:chOff x="4387273" y="3241154"/>
            <a:chExt cx="2724728" cy="172915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278583" y="4970308"/>
              <a:ext cx="183341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4387273" y="3241154"/>
              <a:ext cx="897082" cy="17291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8516390" y="4964481"/>
            <a:ext cx="2761210" cy="42462"/>
            <a:chOff x="0" y="10758"/>
            <a:chExt cx="601980" cy="495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10758"/>
              <a:ext cx="6019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315724" y="11226"/>
              <a:ext cx="7005" cy="4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25282" y="4734943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862367" y="4833751"/>
            <a:ext cx="546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9757949" y="4972736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779804" y="280282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360654" y="500339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941503" y="280282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802432" y="4965776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8402729" y="4918498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0893088" y="4941489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9"/>
          <p:cNvSpPr txBox="1"/>
          <p:nvPr/>
        </p:nvSpPr>
        <p:spPr>
          <a:xfrm>
            <a:off x="4437380" y="2215035"/>
            <a:ext cx="28105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01</a:t>
            </a:r>
          </a:p>
        </p:txBody>
      </p:sp>
      <p:sp>
        <p:nvSpPr>
          <p:cNvPr id="38" name="Text Box 11"/>
          <p:cNvSpPr txBox="1"/>
          <p:nvPr/>
        </p:nvSpPr>
        <p:spPr>
          <a:xfrm>
            <a:off x="1984375" y="5791200"/>
            <a:ext cx="8346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Dùng eke kiểm tra các góc,so sánh độ lớn  với góc vuông</a:t>
            </a:r>
          </a:p>
        </p:txBody>
      </p:sp>
    </p:spTree>
    <p:extLst>
      <p:ext uri="{BB962C8B-B14F-4D97-AF65-F5344CB8AC3E}">
        <p14:creationId xmlns:p14="http://schemas.microsoft.com/office/powerpoint/2010/main" val="59166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>
                <a:latin typeface=".VnTime" pitchFamily="34" charset="0"/>
              </a:endParaRPr>
            </a:p>
          </p:txBody>
        </p:sp>
      </p:grpSp>
      <p:sp>
        <p:nvSpPr>
          <p:cNvPr id="10" name="TextBox 147"/>
          <p:cNvSpPr txBox="1">
            <a:spLocks noChangeArrowheads="1"/>
          </p:cNvSpPr>
          <p:nvPr/>
        </p:nvSpPr>
        <p:spPr bwMode="auto">
          <a:xfrm>
            <a:off x="5136162" y="1144433"/>
            <a:ext cx="211807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47"/>
          <p:cNvSpPr txBox="1">
            <a:spLocks noChangeArrowheads="1"/>
          </p:cNvSpPr>
          <p:nvPr/>
        </p:nvSpPr>
        <p:spPr bwMode="auto">
          <a:xfrm>
            <a:off x="3123529" y="670088"/>
            <a:ext cx="637099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000" smtClean="0">
                <a:solidFill>
                  <a:srgbClr val="6600FF"/>
                </a:solidFill>
                <a:latin typeface="Times New Roman" panose="02020603050405020304" pitchFamily="18" charset="0"/>
              </a:rPr>
              <a:t>22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000" b="0" smtClean="0">
                <a:solidFill>
                  <a:srgbClr val="66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3000" b="0">
                <a:solidFill>
                  <a:srgbClr val="6600FF"/>
                </a:solidFill>
                <a:latin typeface="Times New Roman" panose="02020603050405020304" pitchFamily="18" charset="0"/>
              </a:rPr>
              <a:t>năm 2023</a:t>
            </a:r>
          </a:p>
        </p:txBody>
      </p:sp>
      <p:sp>
        <p:nvSpPr>
          <p:cNvPr id="12" name="TextBox 147"/>
          <p:cNvSpPr txBox="1">
            <a:spLocks noChangeArrowheads="1"/>
          </p:cNvSpPr>
          <p:nvPr/>
        </p:nvSpPr>
        <p:spPr bwMode="auto">
          <a:xfrm>
            <a:off x="3766784" y="1561425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Bài 8: </a:t>
            </a:r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Góc nhọn, góc tù, góc bẹt.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90580" l="9903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97" y="2573508"/>
            <a:ext cx="2617643" cy="2617643"/>
          </a:xfrm>
          <a:prstGeom prst="rect">
            <a:avLst/>
          </a:prstGeom>
          <a:noFill/>
        </p:spPr>
      </p:pic>
      <p:grpSp>
        <p:nvGrpSpPr>
          <p:cNvPr id="40" name="Group 39"/>
          <p:cNvGrpSpPr/>
          <p:nvPr/>
        </p:nvGrpSpPr>
        <p:grpSpPr>
          <a:xfrm>
            <a:off x="1208693" y="2911374"/>
            <a:ext cx="2532612" cy="1737245"/>
            <a:chOff x="0" y="0"/>
            <a:chExt cx="398033" cy="280633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0" y="0"/>
              <a:ext cx="311972" cy="27932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 flipV="1">
              <a:off x="0" y="279699"/>
              <a:ext cx="398033" cy="93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4349173" y="2911374"/>
            <a:ext cx="2724728" cy="1729154"/>
            <a:chOff x="4387273" y="3241154"/>
            <a:chExt cx="2724728" cy="1729154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5278583" y="4970308"/>
              <a:ext cx="183341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4387273" y="3241154"/>
              <a:ext cx="897082" cy="172915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8516390" y="4634701"/>
            <a:ext cx="2761210" cy="42462"/>
            <a:chOff x="0" y="10758"/>
            <a:chExt cx="601980" cy="495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0" y="10758"/>
              <a:ext cx="6019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315724" y="11226"/>
              <a:ext cx="7005" cy="4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25282" y="4405163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862367" y="4503971"/>
            <a:ext cx="546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9773824" y="4634701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2779804" y="247304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3360654" y="467361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3941503" y="2473044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6802432" y="4635996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8402729" y="4588718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10893088" y="4611709"/>
            <a:ext cx="445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5282" y="4673614"/>
            <a:ext cx="34634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smtClean="0">
                <a:solidFill>
                  <a:srgbClr val="000000"/>
                </a:solidFill>
                <a:latin typeface="Cambria" panose="02040503050406030204" pitchFamily="18" charset="0"/>
              </a:rPr>
              <a:t>Góc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nhọn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bé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hơn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góc</a:t>
            </a:r>
            <a:r>
              <a:rPr lang="en-US" sz="2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9" name="Picture 13" descr="https://nhasachphuongnam.com/images/thumbnails/414/414/detailed/199/image14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693" y="2573608"/>
            <a:ext cx="2617643" cy="2617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98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2.22222E-6 L -0.12539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700</Words>
  <Application>Microsoft Office PowerPoint</Application>
  <PresentationFormat>Widescreen</PresentationFormat>
  <Paragraphs>183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.VnTime</vt:lpstr>
      <vt:lpstr>Arial</vt:lpstr>
      <vt:lpstr>Calibri</vt:lpstr>
      <vt:lpstr>Calibri Light</vt:lpstr>
      <vt:lpstr>Cambria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83</cp:revision>
  <dcterms:created xsi:type="dcterms:W3CDTF">2023-08-14T01:35:00Z</dcterms:created>
  <dcterms:modified xsi:type="dcterms:W3CDTF">2023-08-21T14:07:05Z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5E5A342D32EB4006A9C0556BC4FE8E84</vt:lpwstr>
  </property>
  <property fmtid="{D5CDD505-2E9C-101B-9397-08002B2CF9AE}" pid="3" name="KSOProductBuildVer">
    <vt:lpwstr>1033-12.2.0.13181</vt:lpwstr>
  </property>
</Properties>
</file>