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</p:sldMasterIdLst>
  <p:notesMasterIdLst>
    <p:notesMasterId r:id="rId15"/>
  </p:notesMasterIdLst>
  <p:sldIdLst>
    <p:sldId id="320" r:id="rId4"/>
    <p:sldId id="291" r:id="rId5"/>
    <p:sldId id="276" r:id="rId6"/>
    <p:sldId id="304" r:id="rId7"/>
    <p:sldId id="323" r:id="rId8"/>
    <p:sldId id="325" r:id="rId9"/>
    <p:sldId id="295" r:id="rId10"/>
    <p:sldId id="308" r:id="rId11"/>
    <p:sldId id="278" r:id="rId12"/>
    <p:sldId id="319" r:id="rId13"/>
    <p:sldId id="322" r:id="rId14"/>
  </p:sldIdLst>
  <p:sldSz cx="12192000" cy="6858000"/>
  <p:notesSz cx="6858000" cy="9144000"/>
  <p:embeddedFontLst>
    <p:embeddedFont>
      <p:font typeface="宋体" panose="02010600030101010101" pitchFamily="2" charset="-122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Sigmar One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微软雅黑" panose="020B0503020204020204" pitchFamily="34" charset="-122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C24A7"/>
    <a:srgbClr val="66FF66"/>
    <a:srgbClr val="4EE63A"/>
    <a:srgbClr val="D3EFFB"/>
    <a:srgbClr val="FBE6AF"/>
    <a:srgbClr val="EBF3D0"/>
    <a:srgbClr val="E2D3E8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8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5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6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6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[wallco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43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WordArt 6"/>
          <p:cNvSpPr>
            <a:spLocks noChangeArrowheads="1" noChangeShapeType="1" noTextEdit="1"/>
          </p:cNvSpPr>
          <p:nvPr/>
        </p:nvSpPr>
        <p:spPr bwMode="auto">
          <a:xfrm>
            <a:off x="2895600" y="1152525"/>
            <a:ext cx="6343650" cy="1885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95556"/>
              </a:avLst>
            </a:prstTxWarp>
          </a:bodyPr>
          <a:lstStyle/>
          <a:p>
            <a:pPr algn="ctr"/>
            <a:endParaRPr lang="en-US" sz="4500" kern="1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2181224" y="2521059"/>
            <a:ext cx="8228867" cy="170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5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Môn</a:t>
            </a:r>
            <a:r>
              <a:rPr lang="en-US" sz="3600" b="1" dirty="0">
                <a:solidFill>
                  <a:srgbClr val="FF0000"/>
                </a:solidFill>
              </a:rPr>
              <a:t> : </a:t>
            </a:r>
            <a:r>
              <a:rPr lang="en-US" sz="3600" b="1" dirty="0" smtClean="0">
                <a:solidFill>
                  <a:srgbClr val="FF0000"/>
                </a:solidFill>
              </a:rPr>
              <a:t>HOẠT ĐỘNG TRẢI NGHIỆM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HOẠT ĐỘNG GIÁO DỤC THEO CHỦ ĐỀ 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</a:rPr>
              <a:t>NHÀ LÀ TỔ ẤM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2181224" y="4574396"/>
            <a:ext cx="685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8">
            <a:extLst>
              <a:ext uri="{FF2B5EF4-FFF2-40B4-BE49-F238E27FC236}">
                <a16:creationId xmlns:a16="http://schemas.microsoft.com/office/drawing/2014/main" id="{C6ABC501-3CEA-4C4B-B28F-31402D862B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9838" y="158620"/>
            <a:ext cx="11271378" cy="2743200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</a:bodyPr>
          <a:lstStyle/>
          <a:p>
            <a:r>
              <a:rPr lang="en-US" sz="135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135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35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135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35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135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35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135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35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135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35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135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35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135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35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về</a:t>
            </a:r>
            <a:r>
              <a:rPr lang="en-US" sz="135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35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dự</a:t>
            </a:r>
            <a:r>
              <a:rPr lang="en-US" sz="135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350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giờ</a:t>
            </a:r>
            <a:endParaRPr lang="en-US" sz="135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3" name="Picture 29" descr="XMASCA~1">
            <a:extLst>
              <a:ext uri="{FF2B5EF4-FFF2-40B4-BE49-F238E27FC236}">
                <a16:creationId xmlns:a16="http://schemas.microsoft.com/office/drawing/2014/main" id="{1317147E-65AB-4AFC-B97F-2EE83A4AF6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6175" y="4381592"/>
            <a:ext cx="2000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59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270105" y="520567"/>
            <a:ext cx="7651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lựa chọn việc </a:t>
            </a:r>
          </a:p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thể làm </a:t>
            </a:r>
          </a:p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người thân để </a:t>
            </a:r>
          </a:p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“nhà là tổ ấm”</a:t>
            </a:r>
            <a:endParaRPr lang="en-US" sz="36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76" y="990600"/>
            <a:ext cx="7297387" cy="52006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C26722-FC5D-599C-C747-59361B114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1638300"/>
            <a:ext cx="5162899" cy="4838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0A5AF-7583-F239-0CD7-7767D1025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197" y="2916198"/>
            <a:ext cx="5296943" cy="18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7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440148" y="3267155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5280" y="4375151"/>
            <a:ext cx="37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Cháu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772055" y="7677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996462" y="2363493"/>
            <a:ext cx="9697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4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là tổ ấm</a:t>
            </a:r>
            <a:endParaRPr lang="en-US" sz="44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298801" y="97126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252945" y="437886"/>
            <a:ext cx="822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1663E-6EBD-E26F-7143-6CF65C22D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58"/>
          <a:stretch/>
        </p:blipFill>
        <p:spPr>
          <a:xfrm>
            <a:off x="148516" y="1402081"/>
            <a:ext cx="11908111" cy="485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/>
          <p:cNvCxnSpPr/>
          <p:nvPr/>
        </p:nvCxnSpPr>
        <p:spPr>
          <a:xfrm flipV="1">
            <a:off x="3108960" y="3901440"/>
            <a:ext cx="1828800" cy="174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58852" y="4532812"/>
            <a:ext cx="1828800" cy="174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614818" y="2786743"/>
            <a:ext cx="1828800" cy="174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14818" y="3361509"/>
            <a:ext cx="1587171" cy="62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895894" y="716561"/>
            <a:ext cx="822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0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1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254" y="1092994"/>
            <a:ext cx="9833491" cy="2246769"/>
          </a:xfrm>
          <a:custGeom>
            <a:avLst/>
            <a:gdLst>
              <a:gd name="connsiteX0" fmla="*/ 0 w 9833491"/>
              <a:gd name="connsiteY0" fmla="*/ 0 h 2246769"/>
              <a:gd name="connsiteX1" fmla="*/ 9833491 w 9833491"/>
              <a:gd name="connsiteY1" fmla="*/ 0 h 2246769"/>
              <a:gd name="connsiteX2" fmla="*/ 9833491 w 9833491"/>
              <a:gd name="connsiteY2" fmla="*/ 2246769 h 2246769"/>
              <a:gd name="connsiteX3" fmla="*/ 0 w 9833491"/>
              <a:gd name="connsiteY3" fmla="*/ 2246769 h 2246769"/>
              <a:gd name="connsiteX4" fmla="*/ 0 w 9833491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2246769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705318" y="748820"/>
                  <a:pt x="9962641" y="1871430"/>
                  <a:pt x="9833491" y="2246769"/>
                </a:cubicBezTo>
                <a:cubicBezTo>
                  <a:pt x="8708595" y="2353089"/>
                  <a:pt x="3839247" y="2239120"/>
                  <a:pt x="0" y="2246769"/>
                </a:cubicBezTo>
                <a:cubicBezTo>
                  <a:pt x="160128" y="1688345"/>
                  <a:pt x="25049" y="50071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392347" y="2014783"/>
            <a:ext cx="8823502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290273"/>
            <a:ext cx="931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điều em thích nhất ở ngôi nhà của mình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32" y="3759200"/>
            <a:ext cx="2732649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46" y="3560265"/>
            <a:ext cx="2808941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09" y="3660280"/>
            <a:ext cx="2736136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86628" y="806911"/>
            <a:ext cx="547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9524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88034" y="1077197"/>
            <a:ext cx="8943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</TotalTime>
  <Words>165</Words>
  <Application>Microsoft Office PowerPoint</Application>
  <PresentationFormat>Widescreen</PresentationFormat>
  <Paragraphs>25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汉仪跳跳体简</vt:lpstr>
      <vt:lpstr>Times New Roman</vt:lpstr>
      <vt:lpstr>Arial</vt:lpstr>
      <vt:lpstr>宋体</vt:lpstr>
      <vt:lpstr>Calibri Light</vt:lpstr>
      <vt:lpstr>Sigmar One</vt:lpstr>
      <vt:lpstr>Calibri</vt:lpstr>
      <vt:lpstr>Cambria</vt:lpstr>
      <vt:lpstr>Tahoma</vt:lpstr>
      <vt:lpstr>微软雅黑</vt:lpstr>
      <vt:lpstr>Office Theme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Maimeo</cp:lastModifiedBy>
  <cp:revision>81</cp:revision>
  <dcterms:created xsi:type="dcterms:W3CDTF">2022-03-29T00:44:11Z</dcterms:created>
  <dcterms:modified xsi:type="dcterms:W3CDTF">2023-12-06T09:38:13Z</dcterms:modified>
</cp:coreProperties>
</file>