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 id="2147483697" r:id="rId4"/>
    <p:sldMasterId id="2147483713" r:id="rId5"/>
    <p:sldMasterId id="2147483739" r:id="rId6"/>
    <p:sldMasterId id="2147483753" r:id="rId7"/>
    <p:sldMasterId id="2147483765" r:id="rId8"/>
  </p:sldMasterIdLst>
  <p:notesMasterIdLst>
    <p:notesMasterId r:id="rId27"/>
  </p:notesMasterIdLst>
  <p:handoutMasterIdLst>
    <p:handoutMasterId r:id="rId28"/>
  </p:handoutMasterIdLst>
  <p:sldIdLst>
    <p:sldId id="339" r:id="rId9"/>
    <p:sldId id="1869" r:id="rId10"/>
    <p:sldId id="1870" r:id="rId11"/>
    <p:sldId id="396" r:id="rId12"/>
    <p:sldId id="1872" r:id="rId13"/>
    <p:sldId id="374" r:id="rId14"/>
    <p:sldId id="375" r:id="rId15"/>
    <p:sldId id="1871" r:id="rId16"/>
    <p:sldId id="1873" r:id="rId17"/>
    <p:sldId id="593" r:id="rId18"/>
    <p:sldId id="1874" r:id="rId19"/>
    <p:sldId id="403" r:id="rId20"/>
    <p:sldId id="404" r:id="rId21"/>
    <p:sldId id="257" r:id="rId22"/>
    <p:sldId id="407" r:id="rId23"/>
    <p:sldId id="635" r:id="rId24"/>
    <p:sldId id="1868" r:id="rId25"/>
    <p:sldId id="18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97" autoAdjust="0"/>
    <p:restoredTop sz="95706" autoAdjust="0"/>
  </p:normalViewPr>
  <p:slideViewPr>
    <p:cSldViewPr snapToGrid="0" showGuides="1">
      <p:cViewPr varScale="1">
        <p:scale>
          <a:sx n="35" d="100"/>
          <a:sy n="35" d="100"/>
        </p:scale>
        <p:origin x="48" y="400"/>
      </p:cViewPr>
      <p:guideLst>
        <p:guide orient="horz" pos="2376"/>
        <p:guide pos="384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B1A679-998D-4AF7-81DA-37EFC1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181D35-00E6-4336-9842-DCA58DEBF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CFCC57-32F4-4C75-82C6-C4434E09ABED}" type="datetimeFigureOut">
              <a:rPr lang="en-US" smtClean="0"/>
              <a:t>8/6/2023</a:t>
            </a:fld>
            <a:endParaRPr lang="en-US"/>
          </a:p>
        </p:txBody>
      </p:sp>
      <p:sp>
        <p:nvSpPr>
          <p:cNvPr id="4" name="Footer Placeholder 3">
            <a:extLst>
              <a:ext uri="{FF2B5EF4-FFF2-40B4-BE49-F238E27FC236}">
                <a16:creationId xmlns:a16="http://schemas.microsoft.com/office/drawing/2014/main" id="{9549A602-A569-4F70-B61A-37B22BDB66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154D00-0949-4BF8-89D6-64723B6898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333877-85D4-4704-8FE8-88CBC7A2CAA1}" type="slidenum">
              <a:rPr lang="en-US" smtClean="0"/>
              <a:t>‹#›</a:t>
            </a:fld>
            <a:endParaRPr lang="en-US"/>
          </a:p>
        </p:txBody>
      </p:sp>
    </p:spTree>
    <p:extLst>
      <p:ext uri="{BB962C8B-B14F-4D97-AF65-F5344CB8AC3E}">
        <p14:creationId xmlns:p14="http://schemas.microsoft.com/office/powerpoint/2010/main" val="105592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0D6E7-B569-4C85-92F0-D9173FFB3CB0}"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0E036-2AD3-40EE-8A71-C2A4E931E2BE}" type="slidenum">
              <a:rPr lang="en-US" smtClean="0"/>
              <a:t>‹#›</a:t>
            </a:fld>
            <a:endParaRPr lang="en-US"/>
          </a:p>
        </p:txBody>
      </p:sp>
    </p:spTree>
    <p:extLst>
      <p:ext uri="{BB962C8B-B14F-4D97-AF65-F5344CB8AC3E}">
        <p14:creationId xmlns:p14="http://schemas.microsoft.com/office/powerpoint/2010/main" val="87257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a:p>
            <a:endParaRPr lang="en-SG" dirty="0"/>
          </a:p>
          <a:p>
            <a:r>
              <a:rPr lang="en-SG" dirty="0"/>
              <a:t>6-6-12, 16-8, 23-1</a:t>
            </a:r>
          </a:p>
          <a:p>
            <a:r>
              <a:rPr lang="en-SG" dirty="0" err="1"/>
              <a:t>Kính</a:t>
            </a:r>
            <a:r>
              <a:rPr lang="en-SG" dirty="0"/>
              <a:t> </a:t>
            </a:r>
            <a:r>
              <a:rPr lang="en-SG" dirty="0" err="1"/>
              <a:t>chào</a:t>
            </a:r>
            <a:r>
              <a:rPr lang="en-SG" dirty="0"/>
              <a:t> </a:t>
            </a:r>
            <a:r>
              <a:rPr lang="en-SG" dirty="0" err="1"/>
              <a:t>Quý</a:t>
            </a:r>
            <a:r>
              <a:rPr lang="en-SG" dirty="0"/>
              <a:t> </a:t>
            </a:r>
            <a:r>
              <a:rPr lang="en-SG" dirty="0" err="1"/>
              <a:t>thầy</a:t>
            </a:r>
            <a:r>
              <a:rPr lang="en-SG" dirty="0"/>
              <a:t> </a:t>
            </a:r>
            <a:r>
              <a:rPr lang="en-SG" dirty="0" err="1"/>
              <a:t>cô</a:t>
            </a:r>
            <a:r>
              <a:rPr lang="en-SG" dirty="0"/>
              <a:t> </a:t>
            </a:r>
            <a:r>
              <a:rPr lang="en-SG" dirty="0" err="1"/>
              <a:t>Tình</a:t>
            </a:r>
            <a:r>
              <a:rPr lang="en-SG" dirty="0"/>
              <a:t> </a:t>
            </a:r>
            <a:r>
              <a:rPr lang="en-SG" dirty="0" err="1"/>
              <a:t>Lào</a:t>
            </a:r>
            <a:r>
              <a:rPr lang="en-SG" dirty="0"/>
              <a:t> Cai. Xin </a:t>
            </a:r>
            <a:r>
              <a:rPr lang="en-SG" dirty="0" err="1"/>
              <a:t>giới</a:t>
            </a:r>
            <a:r>
              <a:rPr lang="en-SG" dirty="0"/>
              <a:t> </a:t>
            </a:r>
            <a:r>
              <a:rPr lang="en-SG" dirty="0" err="1"/>
              <a:t>thiệu</a:t>
            </a:r>
            <a:r>
              <a:rPr lang="en-SG" dirty="0"/>
              <a:t> </a:t>
            </a:r>
            <a:r>
              <a:rPr lang="en-SG" dirty="0" err="1"/>
              <a:t>với</a:t>
            </a:r>
            <a:r>
              <a:rPr lang="en-SG" dirty="0"/>
              <a:t> </a:t>
            </a:r>
            <a:r>
              <a:rPr lang="en-SG" dirty="0" err="1"/>
              <a:t>các</a:t>
            </a:r>
            <a:r>
              <a:rPr lang="en-SG" dirty="0"/>
              <a:t> </a:t>
            </a:r>
            <a:r>
              <a:rPr lang="en-SG" dirty="0" err="1"/>
              <a:t>thầy</a:t>
            </a:r>
            <a:r>
              <a:rPr lang="en-SG" dirty="0"/>
              <a:t> </a:t>
            </a:r>
            <a:r>
              <a:rPr lang="en-SG" dirty="0" err="1"/>
              <a:t>cô</a:t>
            </a:r>
            <a:r>
              <a:rPr lang="en-SG" dirty="0"/>
              <a:t> </a:t>
            </a:r>
            <a:r>
              <a:rPr lang="en-SG" dirty="0" err="1"/>
              <a:t>tôi</a:t>
            </a:r>
            <a:r>
              <a:rPr lang="en-SG" dirty="0"/>
              <a:t> </a:t>
            </a:r>
            <a:r>
              <a:rPr lang="en-SG" dirty="0" err="1"/>
              <a:t>là</a:t>
            </a:r>
            <a:r>
              <a:rPr lang="en-SG" dirty="0"/>
              <a:t> .</a:t>
            </a:r>
          </a:p>
          <a:p>
            <a:r>
              <a:rPr lang="en-SG" dirty="0" err="1"/>
              <a:t>Rất</a:t>
            </a:r>
            <a:r>
              <a:rPr lang="en-SG" dirty="0"/>
              <a:t> </a:t>
            </a:r>
            <a:r>
              <a:rPr lang="en-SG" dirty="0" err="1"/>
              <a:t>vui</a:t>
            </a:r>
            <a:r>
              <a:rPr lang="en-SG" dirty="0"/>
              <a:t> </a:t>
            </a:r>
            <a:r>
              <a:rPr lang="en-SG" dirty="0" err="1"/>
              <a:t>đây</a:t>
            </a:r>
            <a:r>
              <a:rPr lang="en-SG" dirty="0"/>
              <a:t> </a:t>
            </a:r>
            <a:r>
              <a:rPr lang="en-SG" dirty="0" err="1"/>
              <a:t>là</a:t>
            </a:r>
            <a:r>
              <a:rPr lang="en-SG" dirty="0"/>
              <a:t> </a:t>
            </a:r>
            <a:r>
              <a:rPr lang="en-SG" dirty="0" err="1"/>
              <a:t>lần</a:t>
            </a:r>
            <a:r>
              <a:rPr lang="en-SG" dirty="0"/>
              <a:t> </a:t>
            </a:r>
            <a:r>
              <a:rPr lang="en-SG" dirty="0" err="1"/>
              <a:t>thứ</a:t>
            </a:r>
            <a:r>
              <a:rPr lang="en-SG" dirty="0"/>
              <a:t> 2 </a:t>
            </a:r>
            <a:r>
              <a:rPr lang="en-SG" dirty="0" err="1"/>
              <a:t>được</a:t>
            </a:r>
            <a:r>
              <a:rPr lang="en-SG" dirty="0"/>
              <a:t> </a:t>
            </a:r>
            <a:r>
              <a:rPr lang="en-SG" dirty="0" err="1"/>
              <a:t>làm</a:t>
            </a:r>
            <a:r>
              <a:rPr lang="en-SG" dirty="0"/>
              <a:t> </a:t>
            </a:r>
            <a:r>
              <a:rPr lang="en-SG" dirty="0" err="1"/>
              <a:t>việc</a:t>
            </a:r>
            <a:r>
              <a:rPr lang="en-SG" dirty="0"/>
              <a:t> </a:t>
            </a:r>
            <a:r>
              <a:rPr lang="en-SG" dirty="0" err="1"/>
              <a:t>với</a:t>
            </a:r>
            <a:r>
              <a:rPr lang="en-SG" dirty="0"/>
              <a:t> </a:t>
            </a:r>
            <a:r>
              <a:rPr lang="en-SG" dirty="0" err="1"/>
              <a:t>các</a:t>
            </a:r>
            <a:r>
              <a:rPr lang="en-SG" dirty="0"/>
              <a:t> </a:t>
            </a:r>
            <a:r>
              <a:rPr lang="en-SG" dirty="0" err="1"/>
              <a:t>thầy</a:t>
            </a:r>
            <a:r>
              <a:rPr lang="en-SG" dirty="0"/>
              <a:t> </a:t>
            </a:r>
            <a:r>
              <a:rPr lang="en-SG" dirty="0" err="1"/>
              <a:t>cô</a:t>
            </a:r>
            <a:r>
              <a:rPr lang="en-SG" dirty="0"/>
              <a:t>, </a:t>
            </a:r>
            <a:r>
              <a:rPr lang="en-SG" dirty="0" err="1"/>
              <a:t>lần</a:t>
            </a:r>
            <a:r>
              <a:rPr lang="en-SG" dirty="0"/>
              <a:t> </a:t>
            </a:r>
            <a:r>
              <a:rPr lang="en-SG" dirty="0" err="1"/>
              <a:t>trước</a:t>
            </a:r>
            <a:r>
              <a:rPr lang="en-SG" dirty="0"/>
              <a:t> </a:t>
            </a:r>
            <a:r>
              <a:rPr lang="en-SG" dirty="0" err="1"/>
              <a:t>tôi</a:t>
            </a:r>
            <a:r>
              <a:rPr lang="en-SG" dirty="0"/>
              <a:t> </a:t>
            </a:r>
            <a:r>
              <a:rPr lang="en-SG" dirty="0" err="1"/>
              <a:t>đến</a:t>
            </a:r>
            <a:r>
              <a:rPr lang="en-SG" dirty="0"/>
              <a:t> </a:t>
            </a:r>
            <a:r>
              <a:rPr lang="en-SG" dirty="0" err="1"/>
              <a:t>đây</a:t>
            </a:r>
            <a:r>
              <a:rPr lang="en-SG" dirty="0"/>
              <a:t> </a:t>
            </a:r>
            <a:r>
              <a:rPr lang="en-SG" dirty="0" err="1"/>
              <a:t>với</a:t>
            </a:r>
            <a:r>
              <a:rPr lang="en-SG" dirty="0"/>
              <a:t> </a:t>
            </a:r>
            <a:r>
              <a:rPr lang="en-SG" dirty="0" err="1"/>
              <a:t>tư</a:t>
            </a:r>
            <a:r>
              <a:rPr lang="en-SG" dirty="0"/>
              <a:t> </a:t>
            </a:r>
            <a:r>
              <a:rPr lang="en-SG" dirty="0" err="1"/>
              <a:t>cách</a:t>
            </a:r>
            <a:r>
              <a:rPr lang="en-SG" dirty="0"/>
              <a:t> </a:t>
            </a:r>
            <a:r>
              <a:rPr lang="en-SG" dirty="0" err="1"/>
              <a:t>là</a:t>
            </a:r>
            <a:r>
              <a:rPr lang="en-SG" dirty="0"/>
              <a:t> </a:t>
            </a:r>
            <a:r>
              <a:rPr lang="en-SG" dirty="0" err="1"/>
              <a:t>báo</a:t>
            </a:r>
            <a:r>
              <a:rPr lang="en-SG" dirty="0"/>
              <a:t> </a:t>
            </a:r>
            <a:r>
              <a:rPr lang="en-SG" dirty="0" err="1"/>
              <a:t>viên</a:t>
            </a:r>
            <a:r>
              <a:rPr lang="en-SG" dirty="0"/>
              <a:t> </a:t>
            </a:r>
            <a:r>
              <a:rPr lang="en-SG" dirty="0" err="1"/>
              <a:t>của</a:t>
            </a:r>
            <a:r>
              <a:rPr lang="en-SG" dirty="0"/>
              <a:t> </a:t>
            </a:r>
            <a:r>
              <a:rPr lang="en-SG" dirty="0" err="1"/>
              <a:t>BGD</a:t>
            </a:r>
            <a:r>
              <a:rPr lang="en-SG" dirty="0"/>
              <a:t> </a:t>
            </a:r>
            <a:r>
              <a:rPr lang="en-SG" dirty="0" err="1"/>
              <a:t>ĐT</a:t>
            </a:r>
            <a:r>
              <a:rPr lang="en-SG" dirty="0"/>
              <a:t> </a:t>
            </a:r>
            <a:r>
              <a:rPr lang="en-SG" dirty="0" err="1"/>
              <a:t>trong</a:t>
            </a:r>
            <a:r>
              <a:rPr lang="en-SG" dirty="0"/>
              <a:t> </a:t>
            </a:r>
            <a:r>
              <a:rPr lang="en-SG" dirty="0" err="1"/>
              <a:t>đợt</a:t>
            </a:r>
            <a:r>
              <a:rPr lang="en-SG" dirty="0"/>
              <a:t> </a:t>
            </a:r>
            <a:r>
              <a:rPr lang="en-SG" dirty="0" err="1"/>
              <a:t>tập</a:t>
            </a:r>
            <a:r>
              <a:rPr lang="en-SG" dirty="0"/>
              <a:t> </a:t>
            </a:r>
            <a:r>
              <a:rPr lang="en-SG" dirty="0" err="1"/>
              <a:t>huấn</a:t>
            </a:r>
            <a:r>
              <a:rPr lang="en-SG" dirty="0"/>
              <a:t> </a:t>
            </a:r>
            <a:r>
              <a:rPr lang="en-SG" dirty="0" err="1"/>
              <a:t>thí</a:t>
            </a:r>
            <a:r>
              <a:rPr lang="en-SG" dirty="0"/>
              <a:t> </a:t>
            </a:r>
            <a:r>
              <a:rPr lang="en-SG" dirty="0" err="1"/>
              <a:t>điểm</a:t>
            </a:r>
            <a:r>
              <a:rPr lang="en-SG" dirty="0"/>
              <a:t> </a:t>
            </a:r>
            <a:r>
              <a:rPr lang="en-SG" dirty="0" err="1"/>
              <a:t>triển</a:t>
            </a:r>
            <a:r>
              <a:rPr lang="en-SG" dirty="0"/>
              <a:t> khao GD STEM </a:t>
            </a:r>
            <a:r>
              <a:rPr lang="en-SG" dirty="0" err="1"/>
              <a:t>cấp</a:t>
            </a:r>
            <a:r>
              <a:rPr lang="en-SG" dirty="0"/>
              <a:t> </a:t>
            </a:r>
            <a:r>
              <a:rPr lang="en-SG" dirty="0" err="1"/>
              <a:t>tiểu</a:t>
            </a:r>
            <a:r>
              <a:rPr lang="en-SG" dirty="0"/>
              <a:t> </a:t>
            </a:r>
            <a:r>
              <a:rPr lang="en-SG" dirty="0" err="1"/>
              <a:t>học</a:t>
            </a:r>
            <a:r>
              <a:rPr lang="en-SG" dirty="0"/>
              <a:t> </a:t>
            </a:r>
            <a:r>
              <a:rPr lang="en-SG" dirty="0" err="1"/>
              <a:t>đợt</a:t>
            </a:r>
            <a:r>
              <a:rPr lang="en-SG" dirty="0"/>
              <a:t> </a:t>
            </a:r>
            <a:r>
              <a:rPr lang="en-SG" dirty="0" err="1"/>
              <a:t>tháng</a:t>
            </a:r>
            <a:r>
              <a:rPr lang="en-SG" dirty="0"/>
              <a:t> 8 </a:t>
            </a:r>
            <a:r>
              <a:rPr lang="en-SG" dirty="0" err="1"/>
              <a:t>năm</a:t>
            </a:r>
            <a:r>
              <a:rPr lang="en-SG" dirty="0"/>
              <a:t> 2022. </a:t>
            </a:r>
            <a:r>
              <a:rPr lang="en-SG" dirty="0" err="1"/>
              <a:t>Hôm</a:t>
            </a:r>
            <a:r>
              <a:rPr lang="en-SG" dirty="0"/>
              <a:t> nay, </a:t>
            </a:r>
            <a:r>
              <a:rPr lang="en-SG" dirty="0" err="1"/>
              <a:t>tôi</a:t>
            </a:r>
            <a:r>
              <a:rPr lang="en-SG" dirty="0"/>
              <a:t> </a:t>
            </a:r>
            <a:r>
              <a:rPr lang="en-SG" dirty="0" err="1"/>
              <a:t>xin</a:t>
            </a:r>
            <a:r>
              <a:rPr lang="en-SG" dirty="0"/>
              <a:t> </a:t>
            </a:r>
            <a:r>
              <a:rPr lang="en-SG" dirty="0" err="1"/>
              <a:t>được</a:t>
            </a:r>
            <a:r>
              <a:rPr lang="en-SG" dirty="0"/>
              <a:t> </a:t>
            </a:r>
            <a:r>
              <a:rPr lang="en-SG" dirty="0" err="1"/>
              <a:t>giới</a:t>
            </a:r>
            <a:r>
              <a:rPr lang="en-SG" dirty="0"/>
              <a:t> </a:t>
            </a:r>
            <a:r>
              <a:rPr lang="en-SG" dirty="0" err="1"/>
              <a:t>thiệu</a:t>
            </a:r>
            <a:r>
              <a:rPr lang="en-SG" dirty="0"/>
              <a:t> </a:t>
            </a:r>
            <a:r>
              <a:rPr lang="en-SG" dirty="0" err="1"/>
              <a:t>cùng</a:t>
            </a:r>
            <a:r>
              <a:rPr lang="en-SG" dirty="0"/>
              <a:t> </a:t>
            </a:r>
            <a:r>
              <a:rPr lang="en-SG" dirty="0" err="1"/>
              <a:t>các</a:t>
            </a:r>
            <a:r>
              <a:rPr lang="en-SG" dirty="0"/>
              <a:t> </a:t>
            </a:r>
            <a:r>
              <a:rPr lang="en-SG" dirty="0" err="1"/>
              <a:t>thầy</a:t>
            </a:r>
            <a:r>
              <a:rPr lang="en-SG" dirty="0"/>
              <a:t> </a:t>
            </a:r>
            <a:r>
              <a:rPr lang="en-SG" dirty="0" err="1"/>
              <a:t>cô</a:t>
            </a:r>
            <a:r>
              <a:rPr lang="en-SG" dirty="0"/>
              <a:t> </a:t>
            </a:r>
            <a:r>
              <a:rPr lang="en-SG" dirty="0" err="1"/>
              <a:t>bộ</a:t>
            </a:r>
            <a:r>
              <a:rPr lang="en-SG" dirty="0"/>
              <a:t> </a:t>
            </a:r>
            <a:r>
              <a:rPr lang="en-SG" dirty="0" err="1"/>
              <a:t>sách</a:t>
            </a:r>
            <a:r>
              <a:rPr lang="en-SG" dirty="0"/>
              <a:t> GD, ST&lt; </a:t>
            </a:r>
            <a:r>
              <a:rPr lang="en-SG" dirty="0" err="1"/>
              <a:t>dành</a:t>
            </a:r>
            <a:r>
              <a:rPr lang="en-SG" dirty="0"/>
              <a:t> </a:t>
            </a:r>
            <a:r>
              <a:rPr lang="en-SG" dirty="0" err="1"/>
              <a:t>cho</a:t>
            </a:r>
            <a:r>
              <a:rPr lang="en-SG" dirty="0"/>
              <a:t> </a:t>
            </a:r>
            <a:r>
              <a:rPr lang="en-SG" dirty="0" err="1"/>
              <a:t>hs</a:t>
            </a:r>
            <a:r>
              <a:rPr lang="en-SG" dirty="0"/>
              <a:t> </a:t>
            </a:r>
            <a:r>
              <a:rPr lang="en-SG" dirty="0" err="1"/>
              <a:t>tiểu</a:t>
            </a:r>
            <a:r>
              <a:rPr lang="en-SG" dirty="0"/>
              <a:t> </a:t>
            </a:r>
            <a:r>
              <a:rPr lang="en-SG" dirty="0" err="1"/>
              <a:t>học</a:t>
            </a:r>
            <a:r>
              <a:rPr lang="en-SG" dirty="0"/>
              <a:t> </a:t>
            </a:r>
            <a:r>
              <a:rPr lang="en-SG" dirty="0" err="1"/>
              <a:t>của</a:t>
            </a:r>
            <a:r>
              <a:rPr lang="en-SG" dirty="0"/>
              <a:t> </a:t>
            </a:r>
            <a:r>
              <a:rPr lang="en-SG" dirty="0" err="1"/>
              <a:t>NXB</a:t>
            </a:r>
            <a:r>
              <a:rPr lang="en-SG" dirty="0"/>
              <a:t> </a:t>
            </a:r>
            <a:r>
              <a:rPr lang="en-SG" dirty="0" err="1"/>
              <a:t>GDVN</a:t>
            </a:r>
            <a:r>
              <a:rPr lang="en-SG" dirty="0"/>
              <a:t>, </a:t>
            </a:r>
            <a:r>
              <a:rPr lang="en-SG" dirty="0" err="1"/>
              <a:t>ct</a:t>
            </a:r>
            <a:r>
              <a:rPr lang="en-SG" dirty="0"/>
              <a:t>…</a:t>
            </a:r>
            <a:endParaRPr lang="en-A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07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Phó</a:t>
            </a:r>
            <a:r>
              <a:rPr lang="en-US" dirty="0"/>
              <a:t> </a:t>
            </a:r>
            <a:r>
              <a:rPr lang="en-US" dirty="0" err="1"/>
              <a:t>trưởng</a:t>
            </a:r>
            <a:r>
              <a:rPr lang="en-US" dirty="0"/>
              <a:t> </a:t>
            </a:r>
            <a:r>
              <a:rPr lang="en-US" dirty="0" err="1"/>
              <a:t>phòng</a:t>
            </a:r>
            <a:r>
              <a:rPr lang="en-US" dirty="0"/>
              <a:t> An </a:t>
            </a:r>
            <a:r>
              <a:rPr lang="en-US" dirty="0" err="1"/>
              <a:t>Lão</a:t>
            </a:r>
            <a:r>
              <a:rPr lang="en-US" dirty="0"/>
              <a:t>, </a:t>
            </a:r>
            <a:r>
              <a:rPr lang="en-US" dirty="0" err="1"/>
              <a:t>tiên</a:t>
            </a:r>
            <a:r>
              <a:rPr lang="en-US" dirty="0"/>
              <a:t> </a:t>
            </a:r>
            <a:r>
              <a:rPr lang="en-US" dirty="0" err="1"/>
              <a:t>lãng</a:t>
            </a:r>
            <a:r>
              <a:rPr lang="en-US" dirty="0"/>
              <a:t>, </a:t>
            </a:r>
            <a:r>
              <a:rPr lang="en-US" dirty="0" err="1"/>
              <a:t>vĩnh</a:t>
            </a:r>
            <a:r>
              <a:rPr lang="en-US" dirty="0"/>
              <a:t> </a:t>
            </a:r>
            <a:r>
              <a:rPr lang="en-US" dirty="0" err="1"/>
              <a:t>bảo</a:t>
            </a:r>
            <a:endParaRPr lang="en-US" dirty="0"/>
          </a:p>
          <a:p>
            <a:r>
              <a:rPr lang="en-US" dirty="0"/>
              <a:t>Theo </a:t>
            </a:r>
            <a:r>
              <a:rPr lang="en-US" dirty="0" err="1"/>
              <a:t>các</a:t>
            </a:r>
            <a:r>
              <a:rPr lang="en-US" dirty="0"/>
              <a:t> </a:t>
            </a:r>
            <a:r>
              <a:rPr lang="en-US" dirty="0" err="1"/>
              <a:t>thầy</a:t>
            </a:r>
            <a:r>
              <a:rPr lang="en-US" dirty="0"/>
              <a:t> </a:t>
            </a:r>
            <a:r>
              <a:rPr lang="en-US" dirty="0" err="1"/>
              <a:t>cô</a:t>
            </a:r>
            <a:r>
              <a:rPr lang="en-US" dirty="0"/>
              <a:t> 1 </a:t>
            </a:r>
            <a:r>
              <a:rPr lang="en-US" dirty="0" err="1"/>
              <a:t>lớp</a:t>
            </a:r>
            <a:r>
              <a:rPr lang="en-US" dirty="0"/>
              <a:t> </a:t>
            </a:r>
            <a:r>
              <a:rPr lang="en-US" dirty="0" err="1"/>
              <a:t>học</a:t>
            </a:r>
            <a:r>
              <a:rPr lang="en-US" dirty="0"/>
              <a:t> </a:t>
            </a:r>
            <a:r>
              <a:rPr lang="en-US" dirty="0" err="1"/>
              <a:t>thành</a:t>
            </a:r>
            <a:r>
              <a:rPr lang="en-US" dirty="0"/>
              <a:t> </a:t>
            </a:r>
            <a:r>
              <a:rPr lang="en-US" dirty="0" err="1"/>
              <a:t>công</a:t>
            </a:r>
            <a:r>
              <a:rPr lang="en-US" dirty="0"/>
              <a:t> hay </a:t>
            </a:r>
            <a:r>
              <a:rPr lang="en-US" dirty="0" err="1"/>
              <a:t>không</a:t>
            </a:r>
            <a:r>
              <a:rPr lang="en-US" dirty="0"/>
              <a:t> </a:t>
            </a:r>
            <a:r>
              <a:rPr lang="en-US" dirty="0" err="1"/>
              <a:t>phù</a:t>
            </a:r>
            <a:r>
              <a:rPr lang="en-US" dirty="0"/>
              <a:t> </a:t>
            </a:r>
            <a:r>
              <a:rPr lang="en-US" dirty="0" err="1"/>
              <a:t>thuộc</a:t>
            </a:r>
            <a:r>
              <a:rPr lang="en-US" dirty="0"/>
              <a:t> </a:t>
            </a:r>
            <a:r>
              <a:rPr lang="en-US" dirty="0" err="1"/>
              <a:t>vào</a:t>
            </a:r>
            <a:r>
              <a:rPr lang="en-US" dirty="0"/>
              <a:t> </a:t>
            </a:r>
            <a:r>
              <a:rPr lang="en-US" dirty="0" err="1"/>
              <a:t>Gv</a:t>
            </a:r>
            <a:r>
              <a:rPr lang="en-US" dirty="0"/>
              <a:t> hay HV</a:t>
            </a:r>
          </a:p>
          <a:p>
            <a:endParaRPr lang="en-US" dirty="0"/>
          </a:p>
          <a:p>
            <a:r>
              <a:rPr lang="en-US" dirty="0" err="1"/>
              <a:t>Thầy</a:t>
            </a:r>
            <a:r>
              <a:rPr lang="en-US" dirty="0"/>
              <a:t> Lon, </a:t>
            </a:r>
            <a:r>
              <a:rPr lang="en-US" dirty="0" err="1"/>
              <a:t>thầy</a:t>
            </a:r>
            <a:r>
              <a:rPr lang="en-US" dirty="0"/>
              <a:t> </a:t>
            </a:r>
            <a:r>
              <a:rPr lang="en-US" dirty="0" err="1"/>
              <a:t>Trọng</a:t>
            </a:r>
            <a:r>
              <a:rPr lang="en-US" dirty="0"/>
              <a:t> </a:t>
            </a:r>
            <a:r>
              <a:rPr lang="en-US" dirty="0" err="1"/>
              <a:t>phó</a:t>
            </a:r>
            <a:r>
              <a:rPr lang="en-US" dirty="0"/>
              <a:t> HT, </a:t>
            </a:r>
            <a:r>
              <a:rPr lang="en-US" dirty="0" err="1"/>
              <a:t>cô</a:t>
            </a:r>
            <a:r>
              <a:rPr lang="en-US" dirty="0"/>
              <a:t> My – </a:t>
            </a:r>
            <a:r>
              <a:rPr lang="en-US" dirty="0" err="1"/>
              <a:t>yên</a:t>
            </a:r>
            <a:r>
              <a:rPr lang="en-US" dirty="0"/>
              <a:t> </a:t>
            </a:r>
            <a:r>
              <a:rPr lang="en-US" dirty="0" err="1"/>
              <a:t>lãng</a:t>
            </a:r>
            <a:r>
              <a:rPr lang="en-US" dirty="0"/>
              <a:t>, </a:t>
            </a:r>
            <a:r>
              <a:rPr lang="en-US" dirty="0" err="1"/>
              <a:t>thầy</a:t>
            </a:r>
            <a:r>
              <a:rPr lang="en-US" dirty="0"/>
              <a:t> </a:t>
            </a:r>
            <a:r>
              <a:rPr lang="en-US" dirty="0" err="1"/>
              <a:t>Tuấn</a:t>
            </a:r>
            <a:r>
              <a:rPr lang="en-US" dirty="0"/>
              <a:t> </a:t>
            </a:r>
            <a:r>
              <a:rPr lang="en-US" dirty="0" err="1"/>
              <a:t>Vĩnh</a:t>
            </a:r>
            <a:r>
              <a:rPr lang="en-US" dirty="0"/>
              <a:t> </a:t>
            </a:r>
            <a:r>
              <a:rPr lang="en-US" dirty="0" err="1"/>
              <a:t>bảo</a:t>
            </a:r>
            <a:endParaRPr lang="en-US" dirty="0"/>
          </a:p>
        </p:txBody>
      </p:sp>
      <p:sp>
        <p:nvSpPr>
          <p:cNvPr id="4" name="Slide Number Placeholder 3"/>
          <p:cNvSpPr>
            <a:spLocks noGrp="1"/>
          </p:cNvSpPr>
          <p:nvPr>
            <p:ph type="sldNum" sz="quarter" idx="10"/>
          </p:nvPr>
        </p:nvSpPr>
        <p:spPr/>
        <p:txBody>
          <a:bodyPr/>
          <a:lstStyle/>
          <a:p>
            <a:fld id="{8A80E036-2AD3-40EE-8A71-C2A4E931E2BE}" type="slidenum">
              <a:rPr lang="en-US" smtClean="0"/>
              <a:t>6</a:t>
            </a:fld>
            <a:endParaRPr lang="en-US"/>
          </a:p>
        </p:txBody>
      </p:sp>
    </p:spTree>
    <p:extLst>
      <p:ext uri="{BB962C8B-B14F-4D97-AF65-F5344CB8AC3E}">
        <p14:creationId xmlns:p14="http://schemas.microsoft.com/office/powerpoint/2010/main" val="410113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0E036-2AD3-40EE-8A71-C2A4E931E2BE}" type="slidenum">
              <a:rPr lang="en-US" smtClean="0"/>
              <a:t>7</a:t>
            </a:fld>
            <a:endParaRPr lang="en-US"/>
          </a:p>
        </p:txBody>
      </p:sp>
    </p:spTree>
    <p:extLst>
      <p:ext uri="{BB962C8B-B14F-4D97-AF65-F5344CB8AC3E}">
        <p14:creationId xmlns:p14="http://schemas.microsoft.com/office/powerpoint/2010/main" val="159695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22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80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spcAft>
                <a:spcPts val="600"/>
              </a:spcAft>
            </a:pPr>
            <a:r>
              <a:rPr lang="vi-VN" b="0" i="0" dirty="0">
                <a:solidFill>
                  <a:srgbClr val="000000"/>
                </a:solidFill>
                <a:effectLst/>
                <a:latin typeface="Arial" panose="020B0604020202020204" pitchFamily="34" charset="0"/>
              </a:rPr>
              <a:t>ế hoạch giáo dục của nhà trường theo Phụ lục 1 và đảm bảo các nội dung sau:</a:t>
            </a:r>
          </a:p>
          <a:p>
            <a:pPr algn="l">
              <a:spcBef>
                <a:spcPts val="600"/>
              </a:spcBef>
              <a:spcAft>
                <a:spcPts val="600"/>
              </a:spcAft>
            </a:pPr>
            <a:r>
              <a:rPr lang="vi-VN" b="0" i="0" dirty="0">
                <a:solidFill>
                  <a:srgbClr val="000000"/>
                </a:solidFill>
                <a:effectLst/>
                <a:latin typeface="Arial" panose="020B0604020202020204" pitchFamily="34" charset="0"/>
              </a:rPr>
              <a:t>- Kế hoạch thời gian tổ chức dạy học các môn học, hoạt động giáo dục bắt buộc, môn học tự chọn, đảm bảo tổng số tiết/năm học được quy định trong chương trình cấp tiểu học; bố trí thời gian thực hiện chương trình đảm bảo tính khoa học, sư phạm, không gây áp lực đối với học sinh; linh hoạt trong tổ chức thực hiện dạy học các môn học, hoạt động giáo dục phù hợp với điều kiện thực tế tại nhà trường, đảm bảo cuối năm học đạt được yêu cầu cần đạt theo quy định của chương trình.</a:t>
            </a:r>
          </a:p>
          <a:p>
            <a:pPr algn="l">
              <a:spcBef>
                <a:spcPts val="600"/>
              </a:spcBef>
              <a:spcAft>
                <a:spcPts val="600"/>
              </a:spcAft>
            </a:pPr>
            <a:r>
              <a:rPr lang="vi-VN" b="0" i="0" dirty="0">
                <a:solidFill>
                  <a:srgbClr val="000000"/>
                </a:solidFill>
                <a:effectLst/>
                <a:latin typeface="Arial" panose="020B0604020202020204" pitchFamily="34" charset="0"/>
              </a:rPr>
              <a:t>- Đối với các hoạt động giáo dục củng cố, tăng cường, hoạt động theo nhu cầu người học được tổ chức theo hình thức trải nghiệm, tham quan, hoạt động xã hội, tìm hiểu văn hóa địa phương,..., Hiệu trưởng tổ chức xây dựng kế hoạch thời gian thực hiện phù hợp với kế hoạch thời gian thực hiện chương trình các môn học, hoạt động giáo dục và điều kiện cụ thể của nhà trường; tạo môi trường cho học sinh được trải nghiệm, vận dụng các kiến thức đã học, phát huy năng lực đã đạt được trong chương trình các môn học, hoạt động giáo dục vào thực tiễn.</a:t>
            </a:r>
          </a:p>
          <a:p>
            <a:pPr marL="171450" indent="-171450" algn="l">
              <a:spcBef>
                <a:spcPts val="600"/>
              </a:spcBef>
              <a:spcAft>
                <a:spcPts val="600"/>
              </a:spcAft>
              <a:buFontTx/>
              <a:buChar char="-"/>
            </a:pPr>
            <a:r>
              <a:rPr lang="vi-VN" b="0" i="0" dirty="0">
                <a:solidFill>
                  <a:srgbClr val="000000"/>
                </a:solidFill>
                <a:effectLst/>
                <a:latin typeface="Arial" panose="020B0604020202020204" pitchFamily="34" charset="0"/>
              </a:rPr>
              <a:t>Kế hoạch giáo dục của nhà trường được ban hành và báo cáo cấp có thẩm quyền trước ngày 31 tháng 8 hằng năm.</a:t>
            </a:r>
            <a:endParaRPr lang="en-SG" b="0" i="0" dirty="0">
              <a:solidFill>
                <a:srgbClr val="000000"/>
              </a:solidFill>
              <a:effectLst/>
              <a:latin typeface="Arial" panose="020B0604020202020204" pitchFamily="34" charset="0"/>
            </a:endParaRPr>
          </a:p>
          <a:p>
            <a:pPr marL="171450" indent="-171450" algn="l">
              <a:spcBef>
                <a:spcPts val="600"/>
              </a:spcBef>
              <a:spcAft>
                <a:spcPts val="600"/>
              </a:spcAft>
              <a:buFontTx/>
              <a:buChar char="-"/>
            </a:pPr>
            <a:endParaRPr lang="en-SG" b="0" i="0" dirty="0">
              <a:solidFill>
                <a:srgbClr val="000000"/>
              </a:solidFill>
              <a:effectLst/>
              <a:latin typeface="Arial" panose="020B0604020202020204" pitchFamily="34" charset="0"/>
            </a:endParaRPr>
          </a:p>
          <a:p>
            <a:pPr algn="l">
              <a:spcBef>
                <a:spcPts val="600"/>
              </a:spcBef>
              <a:spcAft>
                <a:spcPts val="600"/>
              </a:spcAft>
            </a:pPr>
            <a:r>
              <a:rPr lang="vi-VN" b="1" i="0" u="none" strike="noStrike" dirty="0">
                <a:solidFill>
                  <a:srgbClr val="000000"/>
                </a:solidFill>
                <a:effectLst/>
                <a:latin typeface="Arial" panose="020B0604020202020204" pitchFamily="34" charset="0"/>
              </a:rPr>
              <a:t>2. Kế hoạch dạy học các môn học, hoạt động giáo dục</a:t>
            </a:r>
            <a:endParaRPr lang="vi-VN" b="0" i="0" dirty="0">
              <a:solidFill>
                <a:srgbClr val="000000"/>
              </a:solidFill>
              <a:effectLst/>
              <a:latin typeface="Arial" panose="020B0604020202020204" pitchFamily="34" charset="0"/>
            </a:endParaRPr>
          </a:p>
          <a:p>
            <a:pPr algn="l">
              <a:spcBef>
                <a:spcPts val="600"/>
              </a:spcBef>
              <a:spcAft>
                <a:spcPts val="600"/>
              </a:spcAft>
            </a:pPr>
            <a:r>
              <a:rPr lang="vi-VN" b="0" i="0" dirty="0">
                <a:solidFill>
                  <a:srgbClr val="000000"/>
                </a:solidFill>
                <a:effectLst/>
                <a:latin typeface="Arial" panose="020B0604020202020204" pitchFamily="34" charset="0"/>
              </a:rPr>
              <a:t>a) Kế hoạch dạy học các môn học, hoạt động giáo dục là kế hoạch thực hiện chương trình môn học, hoạt động giáo dục ở mỗi khối lớp đảm bảo hiệu quả theo mục tiêu, yêu cầu cần đạt về phẩm chất và năng lực được quy định trong chương trình môn học, hoạt động giáo dục; phù hợp với điều kiện thực tế của địa phương, nhà trường và đối tượng học sinh.</a:t>
            </a:r>
          </a:p>
          <a:p>
            <a:pPr algn="l">
              <a:spcBef>
                <a:spcPts val="600"/>
              </a:spcBef>
              <a:spcAft>
                <a:spcPts val="600"/>
              </a:spcAft>
            </a:pPr>
            <a:r>
              <a:rPr lang="vi-VN" b="0" i="0" dirty="0">
                <a:solidFill>
                  <a:srgbClr val="000000"/>
                </a:solidFill>
                <a:effectLst/>
                <a:latin typeface="Arial" panose="020B0604020202020204" pitchFamily="34" charset="0"/>
              </a:rPr>
              <a:t>b) Hằng năm, Hiệu trưởng ban hành kế hoạch thời gian tổ chức thực hiện các môn học và hoạt động giáo dục được quy định trong chương trình giáo dục phổ thông cấp tiểu học; tổ chuyên môn căn cứ vào kế hoạch thời gian này để tổ chức xây dựng kế hoạch dạy học các môn học, hoạt động giáo dục theo Phụ lục 2; đảm bảo giáo viên nắm vững mạch nội dung, yêu cầu cần đạt của chương trình môn học, hoạt động giáo dục và nội dung bài học, chủ đề học tập được thiết kế trong sách giáo khoa; đặc điểm địa phương, cơ sở vật chất, thiết bị dạy học của nhà trường và đặc điểm đối tượng học sinh. Trên cơ sở đó, giáo viên chủ động đề xuất những nội dung cần điều chỉnh hoặc bổ sung, tích hợp; điều chỉnh thời lượng thực hiện; nguồn học liệu và thiết bị dạy học; hình thức tổ chức và phương pháp dạy học; hình thức tổ chức và phương pháp đánh giá; xây dựng phân phối chương trình dạy học phù hợp với tình hình thực tế.</a:t>
            </a:r>
          </a:p>
          <a:p>
            <a:pPr marL="171450" indent="-171450" algn="l">
              <a:spcBef>
                <a:spcPts val="600"/>
              </a:spcBef>
              <a:spcAft>
                <a:spcPts val="600"/>
              </a:spcAft>
              <a:buFontTx/>
              <a:buChar char="-"/>
            </a:pPr>
            <a:endParaRPr lang="vi-VN" b="0" i="0" dirty="0">
              <a:solidFill>
                <a:srgbClr val="000000"/>
              </a:solidFill>
              <a:effectLst/>
              <a:latin typeface="Arial" panose="020B0604020202020204" pitchFamily="34" charset="0"/>
            </a:endParaRPr>
          </a:p>
          <a:p>
            <a:endParaRPr lang="en-AI"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5476F-A808-1F46-A368-07984F6DA2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0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rtlCol="0"/>
          <a:lstStyle>
            <a:lvl1pPr algn="ctr">
              <a:defRPr lang="en-GB">
                <a:latin typeface="Arial" panose="020B0604020202020204" pitchFamily="34" charset="0"/>
                <a:ea typeface="Arial" panose="020B0604020202020204" pitchFamily="34" charset="0"/>
              </a:defRPr>
            </a:lvl1pPr>
          </a:lstStyle>
          <a:p>
            <a:pPr rtl="0"/>
            <a:r>
              <a:rPr lang="en-US" dirty="0"/>
              <a:t>Click to edit Master title style</a:t>
            </a:r>
            <a:endParaRPr lang="en-GB"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81996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rtlCol="0" anchor="t">
            <a:normAutofit/>
          </a:bodyPr>
          <a:lstStyle>
            <a:lvl1pPr algn="ctr">
              <a:defRPr lang="en-GB" sz="4400"/>
            </a:lvl1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rtlCol="0" anchor="ctr"/>
          <a:lstStyle>
            <a:lvl1pPr marL="0" indent="0" algn="ctr">
              <a:buNone/>
              <a:defRPr lang="en-GB" sz="2400">
                <a:solidFill>
                  <a:schemeClr val="accent3"/>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rtlCol="0">
            <a:noAutofit/>
          </a:bodyPr>
          <a:lstStyle>
            <a:lvl1pPr marL="0" indent="0">
              <a:buNone/>
              <a:defRPr lang="en-GB" sz="14000" b="1">
                <a:solidFill>
                  <a:schemeClr val="tx2"/>
                </a:solidFill>
                <a:latin typeface="+mj-lt"/>
              </a:defRPr>
            </a:lvl1pPr>
          </a:lstStyle>
          <a:p>
            <a:pPr lvl="0" rtl="0"/>
            <a:r>
              <a:rPr lang="en-GB"/>
              <a:t>“</a:t>
            </a:r>
          </a:p>
        </p:txBody>
      </p:sp>
    </p:spTree>
    <p:extLst>
      <p:ext uri="{BB962C8B-B14F-4D97-AF65-F5344CB8AC3E}">
        <p14:creationId xmlns:p14="http://schemas.microsoft.com/office/powerpoint/2010/main" val="1554054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ised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US"/>
              <a:t>Click to edit Master title style</a:t>
            </a:r>
            <a:endParaRPr lang="en-GB"/>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rtlCol="0" anchor="ctr">
            <a:noAutofit/>
          </a:bodyPr>
          <a:lstStyle>
            <a:lvl1pPr marL="0" indent="0" algn="ctr">
              <a:lnSpc>
                <a:spcPct val="100000"/>
              </a:lnSpc>
              <a:spcBef>
                <a:spcPts val="0"/>
              </a:spcBef>
              <a:buNone/>
              <a:defRPr lang="en-GB" sz="2000">
                <a:latin typeface="Gill Sans Nova" panose="020B0602020104020203" pitchFamily="34" charset="0"/>
              </a:defRPr>
            </a:lvl1pPr>
          </a:lstStyle>
          <a:p>
            <a:pPr lvl="0" rt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rtlCol="0" anchor="ctr">
            <a:noAutofit/>
          </a:bodyPr>
          <a:lstStyle>
            <a:lvl1pPr marL="0" indent="0" algn="ctr">
              <a:lnSpc>
                <a:spcPct val="100000"/>
              </a:lnSpc>
              <a:spcBef>
                <a:spcPts val="0"/>
              </a:spcBef>
              <a:buNone/>
              <a:defRPr lang="en-GB" sz="1600">
                <a:latin typeface="+mn-lt"/>
              </a:defRPr>
            </a:lvl1pPr>
          </a:lstStyle>
          <a:p>
            <a:pPr lvl="0" rt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317977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rtlCol="0"/>
          <a:lstStyle>
            <a:lvl1pPr algn="ctr">
              <a:defRPr lang="en-GB"/>
            </a:lvl1pPr>
          </a:lstStyle>
          <a:p>
            <a:pPr rtl="0"/>
            <a:r>
              <a:rPr lang="en-US"/>
              <a:t>Click to edit Master title style</a:t>
            </a:r>
            <a:endParaRPr lang="en-GB"/>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rtlCol="0" anchor="ctr">
            <a:normAutofit/>
          </a:bodyPr>
          <a:lstStyle>
            <a:lvl1pPr marL="0" indent="0" algn="ctr">
              <a:buNone/>
              <a:defRPr lang="en-GB" sz="1800"/>
            </a:lvl1pPr>
          </a:lstStyle>
          <a:p>
            <a:pPr rtl="0"/>
            <a:r>
              <a:rPr lang="en-US"/>
              <a:t>Click icon to add picture</a:t>
            </a:r>
            <a:endParaRPr lang="en-GB"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rtlCol="0" anchor="ctr">
            <a:noAutofit/>
          </a:bodyPr>
          <a:lstStyle>
            <a:lvl1pPr marL="0" indent="0" algn="ctr">
              <a:lnSpc>
                <a:spcPct val="100000"/>
              </a:lnSpc>
              <a:spcBef>
                <a:spcPts val="0"/>
              </a:spcBef>
              <a:buNone/>
              <a:defRPr lang="en-GB" sz="1600" spc="20" baseline="0">
                <a:latin typeface="Gill Sans Nova" panose="020B0602020104020203" pitchFamily="34" charset="0"/>
              </a:defRPr>
            </a:lvl1pPr>
          </a:lstStyle>
          <a:p>
            <a:pPr lvl="0" rt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rtlCol="0" anchor="ctr">
            <a:noAutofit/>
          </a:bodyPr>
          <a:lstStyle>
            <a:lvl1pPr marL="0" indent="0" algn="ctr">
              <a:lnSpc>
                <a:spcPct val="100000"/>
              </a:lnSpc>
              <a:spcBef>
                <a:spcPts val="0"/>
              </a:spcBef>
              <a:buNone/>
              <a:defRPr lang="en-GB" sz="1400" spc="20" baseline="0">
                <a:latin typeface="+mn-lt"/>
              </a:defRPr>
            </a:lvl1pPr>
          </a:lstStyle>
          <a:p>
            <a:pPr lvl="0" rt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39439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rtlCol="0"/>
          <a:lstStyle>
            <a:lvl1pPr algn="ctr">
              <a:defRPr lang="en-GB">
                <a:latin typeface="Arial" panose="020B0604020202020204" pitchFamily="34" charset="0"/>
                <a:ea typeface="Arial" panose="020B0604020202020204" pitchFamily="34" charset="0"/>
              </a:defRPr>
            </a:lvl1pPr>
          </a:lstStyle>
          <a:p>
            <a:pPr rtl="0"/>
            <a:r>
              <a:rPr lang="en-US" dirty="0"/>
              <a:t>Click to edit Master title style</a:t>
            </a:r>
            <a:endParaRPr lang="en-GB"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297245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rtlCol="0"/>
          <a:lstStyle>
            <a:lvl1pPr algn="ctr">
              <a:defRPr lang="en-GB"/>
            </a:lvl1pPr>
          </a:lstStyle>
          <a:p>
            <a:pPr rtl="0"/>
            <a:r>
              <a:rPr lang="en-US"/>
              <a:t>Click to edit Master title style</a:t>
            </a:r>
            <a:endParaRPr lang="en-GB"/>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rtlCol="0"/>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Tree>
    <p:extLst>
      <p:ext uri="{BB962C8B-B14F-4D97-AF65-F5344CB8AC3E}">
        <p14:creationId xmlns:p14="http://schemas.microsoft.com/office/powerpoint/2010/main" val="1635216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rtlCol="0"/>
          <a:lstStyle>
            <a:defPPr>
              <a:defRPr lang="en-GB"/>
            </a:defPPr>
          </a:lstStyle>
          <a:p>
            <a:pPr rtl="0"/>
            <a:r>
              <a:rPr lang="en-US"/>
              <a:t>Click to edit Master title style</a:t>
            </a:r>
            <a:endParaRPr lang="en-GB"/>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rtlCol="0" anchor="b">
            <a:normAutofit/>
          </a:bodyPr>
          <a:lstStyle>
            <a:lvl1pPr marL="0" indent="0">
              <a:buFont typeface="Arial" panose="020B0604020202020204" pitchFamily="34" charse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rtlCol="0" anchor="ctr">
            <a:normAutofit/>
          </a:bodyPr>
          <a:lstStyle>
            <a:lvl1pPr marL="0" indent="0" algn="ctr">
              <a:spcBef>
                <a:spcPts val="0"/>
              </a:spcBef>
              <a:buNone/>
              <a:defRPr lang="en-GB" sz="30000">
                <a:solidFill>
                  <a:schemeClr val="bg1"/>
                </a:solidFill>
                <a:latin typeface="+mj-lt"/>
              </a:defRPr>
            </a:lvl1pPr>
          </a:lstStyle>
          <a:p>
            <a:pPr lvl="0" rtl="0"/>
            <a:r>
              <a:rPr lang="en-GB"/>
              <a:t>X</a:t>
            </a:r>
          </a:p>
        </p:txBody>
      </p:sp>
    </p:spTree>
    <p:extLst>
      <p:ext uri="{BB962C8B-B14F-4D97-AF65-F5344CB8AC3E}">
        <p14:creationId xmlns:p14="http://schemas.microsoft.com/office/powerpoint/2010/main" val="342227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rtlCol="0"/>
          <a:lstStyle>
            <a:lvl1pPr algn="ctr">
              <a:defRPr lang="en-GB"/>
            </a:lvl1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rtlCol="0">
            <a:normAutofit/>
          </a:bodyPr>
          <a:lstStyle>
            <a:lvl1pPr marL="228600" indent="-228600">
              <a:buClr>
                <a:srgbClr val="73292A"/>
              </a:buClr>
              <a:buFont typeface="Arial" panose="020B0604020202020204" pitchFamily="34" charset="0"/>
              <a:buChar char="•"/>
              <a:defRPr lang="en-GB" sz="1600"/>
            </a:lvl1pPr>
            <a:lvl2pPr marL="685800" indent="-228600">
              <a:buClr>
                <a:srgbClr val="73292A"/>
              </a:buClr>
              <a:buFont typeface="Arial" panose="020B0604020202020204" pitchFamily="34" charset="0"/>
              <a:buChar char="•"/>
              <a:defRPr lang="en-GB" sz="1400"/>
            </a:lvl2pPr>
            <a:lvl3pPr marL="1143000" indent="-228600">
              <a:buClr>
                <a:srgbClr val="73292A"/>
              </a:buClr>
              <a:buFont typeface="Arial" panose="020B0604020202020204" pitchFamily="34" charset="0"/>
              <a:buChar char="•"/>
              <a:defRPr lang="en-GB" sz="1200"/>
            </a:lvl3pPr>
            <a:lvl4pPr marL="1600200" indent="-228600">
              <a:buClr>
                <a:srgbClr val="73292A"/>
              </a:buClr>
              <a:buFont typeface="Arial" panose="020B0604020202020204" pitchFamily="34" charset="0"/>
              <a:buChar char="•"/>
              <a:defRPr lang="en-GB" sz="1100"/>
            </a:lvl4pPr>
            <a:lvl5pPr marL="2057400" indent="-228600">
              <a:buClr>
                <a:srgbClr val="73292A"/>
              </a:buClr>
              <a:buFont typeface="Arial" panose="020B0604020202020204" pitchFamily="34" charset="0"/>
              <a:buChar cha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rtlCol="0" anchor="b">
            <a:normAutofit/>
          </a:bodyPr>
          <a:lstStyle>
            <a:lvl1pPr marL="0" indent="0">
              <a:buNone/>
              <a:defRPr lang="en-GB" sz="2000" b="0">
                <a:latin typeface="+mj-lt"/>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rtlCol="0">
            <a:normAutofit/>
          </a:bodyPr>
          <a:lstStyle>
            <a:lvl1pPr>
              <a:buClr>
                <a:srgbClr val="73292A"/>
              </a:buClr>
              <a:defRPr lang="en-GB" sz="1600"/>
            </a:lvl1pPr>
            <a:lvl2pPr>
              <a:buClr>
                <a:srgbClr val="73292A"/>
              </a:buClr>
              <a:defRPr lang="en-GB" sz="1400"/>
            </a:lvl2pPr>
            <a:lvl3pPr>
              <a:buClr>
                <a:srgbClr val="73292A"/>
              </a:buClr>
              <a:defRPr lang="en-GB" sz="1200"/>
            </a:lvl3pPr>
            <a:lvl4pPr>
              <a:buClr>
                <a:srgbClr val="73292A"/>
              </a:buClr>
              <a:defRPr lang="en-GB" sz="1100"/>
            </a:lvl4pPr>
            <a:lvl5pPr>
              <a:buClr>
                <a:srgbClr val="73292A"/>
              </a:buClr>
              <a:defRPr lang="en-GB" sz="11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Tree>
    <p:extLst>
      <p:ext uri="{BB962C8B-B14F-4D97-AF65-F5344CB8AC3E}">
        <p14:creationId xmlns:p14="http://schemas.microsoft.com/office/powerpoint/2010/main" val="2695433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rtlCol="0"/>
          <a:lstStyle>
            <a:lvl1pPr algn="ctr">
              <a:defRPr lang="en-GB"/>
            </a:lvl1pPr>
          </a:lstStyle>
          <a:p>
            <a:pPr rtl="0"/>
            <a:r>
              <a:rPr lang="en-US"/>
              <a:t>Click to edit Master title style</a:t>
            </a:r>
            <a:endParaRPr lang="en-GB"/>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rtlCol="0" anchor="ctr">
            <a:normAutofit/>
          </a:bodyPr>
          <a:lstStyle>
            <a:lvl1pPr marL="0" indent="0" algn="l">
              <a:lnSpc>
                <a:spcPct val="150000"/>
              </a:lnSpc>
              <a:buNone/>
              <a:defRPr lang="en-GB" sz="2400">
                <a:latin typeface="Gill Sans Nova Light" panose="020F0302020204030204" pitchFamily="34" charset="0"/>
                <a:cs typeface="Gill Sans Nova Light" panose="020F0302020204030204" pitchFamily="34" charset="0"/>
              </a:defRPr>
            </a:lvl1pPr>
            <a:lvl2pPr algn="l">
              <a:lnSpc>
                <a:spcPct val="150000"/>
              </a:lnSpc>
              <a:defRPr lang="en-GB" sz="2000">
                <a:latin typeface="Gill Sans Nova Light" panose="020F0302020204030204" pitchFamily="34" charset="0"/>
                <a:cs typeface="Gill Sans Nova Light" panose="020F0302020204030204" pitchFamily="34" charset="0"/>
              </a:defRPr>
            </a:lvl2pPr>
            <a:lvl3pPr algn="ctr">
              <a:defRPr lang="en-GB" sz="1600">
                <a:latin typeface="Gill Sans Nova Light" panose="020F0302020204030204" pitchFamily="34" charset="0"/>
                <a:cs typeface="Gill Sans Nova Light" panose="020F0302020204030204" pitchFamily="34" charset="0"/>
              </a:defRPr>
            </a:lvl3pPr>
            <a:lvl4pPr algn="ctr">
              <a:defRPr lang="en-GB" sz="1400">
                <a:latin typeface="Gill Sans Nova Light" panose="020F0302020204030204" pitchFamily="34" charset="0"/>
                <a:cs typeface="Gill Sans Nova Light" panose="020F0302020204030204" pitchFamily="34" charset="0"/>
              </a:defRPr>
            </a:lvl4pPr>
            <a:lvl5pPr algn="ctr">
              <a:defRPr lang="en-GB" sz="1400">
                <a:latin typeface="Gill Sans Nova Light" panose="020F0302020204030204" pitchFamily="34" charset="0"/>
                <a:cs typeface="Gill Sans Nova Light" panose="020F0302020204030204" pitchFamily="34" charset="0"/>
              </a:defRPr>
            </a:lvl5pPr>
          </a:lstStyle>
          <a:p>
            <a:pPr lvl="0" rtl="0"/>
            <a:r>
              <a:rPr lang="en-US"/>
              <a:t>Click to edit Master text styles</a:t>
            </a:r>
          </a:p>
          <a:p>
            <a:pPr lvl="1" rtl="0"/>
            <a:r>
              <a:rPr lang="en-US"/>
              <a:t>Second level</a:t>
            </a:r>
          </a:p>
        </p:txBody>
      </p:sp>
    </p:spTree>
    <p:extLst>
      <p:ext uri="{BB962C8B-B14F-4D97-AF65-F5344CB8AC3E}">
        <p14:creationId xmlns:p14="http://schemas.microsoft.com/office/powerpoint/2010/main" val="3195072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rtlCol="0"/>
          <a:lstStyle>
            <a:lvl1pPr algn="ctr">
              <a:defRPr lang="en-GB"/>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rtlCol="0"/>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rtlCol="0"/>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Tree>
    <p:extLst>
      <p:ext uri="{BB962C8B-B14F-4D97-AF65-F5344CB8AC3E}">
        <p14:creationId xmlns:p14="http://schemas.microsoft.com/office/powerpoint/2010/main" val="68790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stStyle>
          <a:p>
            <a:pPr algn="ctr" rtl="0"/>
            <a:endParaRPr lang="en-GB"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rtlCol="0"/>
          <a:lstStyle>
            <a:lvl1pPr algn="ctr">
              <a:defRPr lang="en-GB"/>
            </a:lvl1pPr>
          </a:lstStyle>
          <a:p>
            <a:pPr rtl="0"/>
            <a:r>
              <a:rPr lang="en-US"/>
              <a:t>Click to edit Master title style</a:t>
            </a:r>
            <a:endParaRPr lang="en-GB"/>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818697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2987553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US"/>
              <a:t>Click to edit Master title style</a:t>
            </a:r>
            <a:endParaRPr lang="en-GB"/>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en-GB" sz="3200"/>
            </a:lvl1pPr>
            <a:lvl2pPr>
              <a:defRPr lang="en-GB" sz="2800"/>
            </a:lvl2pPr>
            <a:lvl3pPr>
              <a:defRPr lang="en-GB" sz="2400"/>
            </a:lvl3pPr>
            <a:lvl4pPr>
              <a:defRPr lang="en-GB" sz="2000"/>
            </a:lvl4pPr>
            <a:lvl5pPr>
              <a:defRPr lang="en-GB" sz="2000"/>
            </a:lvl5pPr>
            <a:lvl6pPr>
              <a:defRPr lang="en-GB" sz="2000"/>
            </a:lvl6pPr>
            <a:lvl7pPr>
              <a:defRPr lang="en-GB" sz="2000"/>
            </a:lvl7pPr>
            <a:lvl8pPr>
              <a:defRPr lang="en-GB" sz="2000"/>
            </a:lvl8pPr>
            <a:lvl9pPr>
              <a:defRPr lang="en-GB"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4201979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rtlCol="0" anchor="b"/>
          <a:lstStyle>
            <a:lvl1pPr>
              <a:defRPr lang="en-GB" sz="3200"/>
            </a:lvl1pPr>
          </a:lstStyle>
          <a:p>
            <a:pPr rtl="0"/>
            <a:r>
              <a:rPr lang="en-US"/>
              <a:t>Click to edit Master title style</a:t>
            </a:r>
            <a:endParaRPr lang="en-GB"/>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rtl="0"/>
            <a:r>
              <a:rPr lang="en-US"/>
              <a:t>Click icon to add picture</a:t>
            </a:r>
            <a:endParaRPr lang="en-GB"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defPPr>
              <a:defRPr lang="en-GB"/>
            </a:defPPr>
          </a:lstStyle>
          <a:p>
            <a:pPr rtl="0"/>
            <a:fld id="{294A09A9-5501-47C1-A89A-A340965A2BE2}" type="slidenum">
              <a:rPr lang="en-GB" smtClean="0"/>
              <a:t>‹#›</a:t>
            </a:fld>
            <a:endParaRPr lang="en-GB" dirty="0"/>
          </a:p>
        </p:txBody>
      </p:sp>
    </p:spTree>
    <p:extLst>
      <p:ext uri="{BB962C8B-B14F-4D97-AF65-F5344CB8AC3E}">
        <p14:creationId xmlns:p14="http://schemas.microsoft.com/office/powerpoint/2010/main" val="1353647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dirty="0"/>
              <a:t>Insert or Drag &amp; Drop </a:t>
            </a:r>
            <a:br>
              <a:rPr lang="en-US" noProof="0" dirty="0"/>
            </a:br>
            <a:r>
              <a:rPr lang="en-US" noProof="0"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2256710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dirty="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dirty="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625672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dirty="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dirty="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94328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dirty="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58753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dirty="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53" name="Picture 52">
            <a:extLst>
              <a:ext uri="{FF2B5EF4-FFF2-40B4-BE49-F238E27FC236}">
                <a16:creationId xmlns:a16="http://schemas.microsoft.com/office/drawing/2014/main" id="{FC1DA787-0E72-4002-921D-E78F824CC3CC}"/>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4144967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dirty="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dirty="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15054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4056502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dirty="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2414502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lumMod val="50000"/>
            </a:schemeClr>
          </a:solidFill>
          <a:ln w="9525" cap="flat">
            <a:noFill/>
            <a:prstDash val="solid"/>
            <a:miter/>
          </a:ln>
        </p:spPr>
        <p:txBody>
          <a:bodyPr rtlCol="0" anchor="ctr"/>
          <a:lstStyle/>
          <a:p>
            <a:endParaRPr lang="en-US" noProof="0"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dirty="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dirty="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8" name="Freeform: Shape 177">
            <a:extLst>
              <a:ext uri="{FF2B5EF4-FFF2-40B4-BE49-F238E27FC236}">
                <a16:creationId xmlns:a16="http://schemas.microsoft.com/office/drawing/2014/main" id="{551B3958-3394-4790-BE99-52664DBCD31E}"/>
              </a:ext>
            </a:extLst>
          </p:cNvPr>
          <p:cNvSpPr>
            <a:spLocks noChangeAspect="1"/>
          </p:cNvSpPr>
          <p:nvPr userDrawn="1"/>
        </p:nvSpPr>
        <p:spPr>
          <a:xfrm>
            <a:off x="4656428" y="2651872"/>
            <a:ext cx="791896" cy="2303810"/>
          </a:xfrm>
          <a:custGeom>
            <a:avLst/>
            <a:gdLst>
              <a:gd name="connsiteX0" fmla="*/ 323315 w 791896"/>
              <a:gd name="connsiteY0" fmla="*/ 0 h 2303810"/>
              <a:gd name="connsiteX1" fmla="*/ 331046 w 791896"/>
              <a:gd name="connsiteY1" fmla="*/ 12386 h 2303810"/>
              <a:gd name="connsiteX2" fmla="*/ 317496 w 791896"/>
              <a:gd name="connsiteY2" fmla="*/ 31199 h 2303810"/>
              <a:gd name="connsiteX3" fmla="*/ 295541 w 791896"/>
              <a:gd name="connsiteY3" fmla="*/ 68105 h 2303810"/>
              <a:gd name="connsiteX4" fmla="*/ 308915 w 791896"/>
              <a:gd name="connsiteY4" fmla="*/ 46930 h 2303810"/>
              <a:gd name="connsiteX5" fmla="*/ 327508 w 791896"/>
              <a:gd name="connsiteY5" fmla="*/ 19756 h 2303810"/>
              <a:gd name="connsiteX6" fmla="*/ 331763 w 791896"/>
              <a:gd name="connsiteY6" fmla="*/ 13536 h 2303810"/>
              <a:gd name="connsiteX7" fmla="*/ 339476 w 791896"/>
              <a:gd name="connsiteY7" fmla="*/ 25894 h 2303810"/>
              <a:gd name="connsiteX8" fmla="*/ 375261 w 791896"/>
              <a:gd name="connsiteY8" fmla="*/ 102568 h 2303810"/>
              <a:gd name="connsiteX9" fmla="*/ 311775 w 791896"/>
              <a:gd name="connsiteY9" fmla="*/ 217118 h 2303810"/>
              <a:gd name="connsiteX10" fmla="*/ 334658 w 791896"/>
              <a:gd name="connsiteY10" fmla="*/ 178505 h 2303810"/>
              <a:gd name="connsiteX11" fmla="*/ 361831 w 791896"/>
              <a:gd name="connsiteY11" fmla="*/ 137029 h 2303810"/>
              <a:gd name="connsiteX12" fmla="*/ 379066 w 791896"/>
              <a:gd name="connsiteY12" fmla="*/ 110723 h 2303810"/>
              <a:gd name="connsiteX13" fmla="*/ 452722 w 791896"/>
              <a:gd name="connsiteY13" fmla="*/ 268540 h 2303810"/>
              <a:gd name="connsiteX14" fmla="*/ 605751 w 791896"/>
              <a:gd name="connsiteY14" fmla="*/ 1077491 h 2303810"/>
              <a:gd name="connsiteX15" fmla="*/ 605022 w 791896"/>
              <a:gd name="connsiteY15" fmla="*/ 1091915 h 2303810"/>
              <a:gd name="connsiteX16" fmla="*/ 624710 w 791896"/>
              <a:gd name="connsiteY16" fmla="*/ 1094727 h 2303810"/>
              <a:gd name="connsiteX17" fmla="*/ 643668 w 791896"/>
              <a:gd name="connsiteY17" fmla="*/ 1108516 h 2303810"/>
              <a:gd name="connsiteX18" fmla="*/ 652287 w 791896"/>
              <a:gd name="connsiteY18" fmla="*/ 1155051 h 2303810"/>
              <a:gd name="connsiteX19" fmla="*/ 685034 w 791896"/>
              <a:gd name="connsiteY19" fmla="*/ 1210206 h 2303810"/>
              <a:gd name="connsiteX20" fmla="*/ 698824 w 791896"/>
              <a:gd name="connsiteY20" fmla="*/ 1211460 h 2303810"/>
              <a:gd name="connsiteX21" fmla="*/ 698824 w 791896"/>
              <a:gd name="connsiteY21" fmla="*/ 1198142 h 2303810"/>
              <a:gd name="connsiteX22" fmla="*/ 712836 w 791896"/>
              <a:gd name="connsiteY22" fmla="*/ 1159220 h 2303810"/>
              <a:gd name="connsiteX23" fmla="*/ 712611 w 791896"/>
              <a:gd name="connsiteY23" fmla="*/ 1151606 h 2303810"/>
              <a:gd name="connsiteX24" fmla="*/ 726400 w 791896"/>
              <a:gd name="connsiteY24" fmla="*/ 1105068 h 2303810"/>
              <a:gd name="connsiteX25" fmla="*/ 745360 w 791896"/>
              <a:gd name="connsiteY25" fmla="*/ 1105068 h 2303810"/>
              <a:gd name="connsiteX26" fmla="*/ 774660 w 791896"/>
              <a:gd name="connsiteY26" fmla="*/ 1086110 h 2303810"/>
              <a:gd name="connsiteX27" fmla="*/ 778107 w 791896"/>
              <a:gd name="connsiteY27" fmla="*/ 1161947 h 2303810"/>
              <a:gd name="connsiteX28" fmla="*/ 769490 w 791896"/>
              <a:gd name="connsiteY28" fmla="*/ 1198142 h 2303810"/>
              <a:gd name="connsiteX29" fmla="*/ 759149 w 791896"/>
              <a:gd name="connsiteY29" fmla="*/ 1232613 h 2303810"/>
              <a:gd name="connsiteX30" fmla="*/ 753977 w 791896"/>
              <a:gd name="connsiteY30" fmla="*/ 1289492 h 2303810"/>
              <a:gd name="connsiteX31" fmla="*/ 752254 w 791896"/>
              <a:gd name="connsiteY31" fmla="*/ 1318792 h 2303810"/>
              <a:gd name="connsiteX32" fmla="*/ 748807 w 791896"/>
              <a:gd name="connsiteY32" fmla="*/ 1348094 h 2303810"/>
              <a:gd name="connsiteX33" fmla="*/ 741457 w 791896"/>
              <a:gd name="connsiteY33" fmla="*/ 1352994 h 2303810"/>
              <a:gd name="connsiteX34" fmla="*/ 741913 w 791896"/>
              <a:gd name="connsiteY34" fmla="*/ 1354986 h 2303810"/>
              <a:gd name="connsiteX35" fmla="*/ 748954 w 791896"/>
              <a:gd name="connsiteY35" fmla="*/ 1350293 h 2303810"/>
              <a:gd name="connsiteX36" fmla="*/ 752254 w 791896"/>
              <a:gd name="connsiteY36" fmla="*/ 1322239 h 2303810"/>
              <a:gd name="connsiteX37" fmla="*/ 753977 w 791896"/>
              <a:gd name="connsiteY37" fmla="*/ 1292939 h 2303810"/>
              <a:gd name="connsiteX38" fmla="*/ 759149 w 791896"/>
              <a:gd name="connsiteY38" fmla="*/ 1236060 h 2303810"/>
              <a:gd name="connsiteX39" fmla="*/ 769490 w 791896"/>
              <a:gd name="connsiteY39" fmla="*/ 1201589 h 2303810"/>
              <a:gd name="connsiteX40" fmla="*/ 778107 w 791896"/>
              <a:gd name="connsiteY40" fmla="*/ 1165395 h 2303810"/>
              <a:gd name="connsiteX41" fmla="*/ 791896 w 791896"/>
              <a:gd name="connsiteY41" fmla="*/ 1175736 h 2303810"/>
              <a:gd name="connsiteX42" fmla="*/ 790173 w 791896"/>
              <a:gd name="connsiteY42" fmla="*/ 1201589 h 2303810"/>
              <a:gd name="connsiteX43" fmla="*/ 786726 w 791896"/>
              <a:gd name="connsiteY43" fmla="*/ 1227443 h 2303810"/>
              <a:gd name="connsiteX44" fmla="*/ 785002 w 791896"/>
              <a:gd name="connsiteY44" fmla="*/ 1275704 h 2303810"/>
              <a:gd name="connsiteX45" fmla="*/ 781554 w 791896"/>
              <a:gd name="connsiteY45" fmla="*/ 1332581 h 2303810"/>
              <a:gd name="connsiteX46" fmla="*/ 772937 w 791896"/>
              <a:gd name="connsiteY46" fmla="*/ 1392907 h 2303810"/>
              <a:gd name="connsiteX47" fmla="*/ 762596 w 791896"/>
              <a:gd name="connsiteY47" fmla="*/ 1456679 h 2303810"/>
              <a:gd name="connsiteX48" fmla="*/ 750530 w 791896"/>
              <a:gd name="connsiteY48" fmla="*/ 1518727 h 2303810"/>
              <a:gd name="connsiteX49" fmla="*/ 728124 w 791896"/>
              <a:gd name="connsiteY49" fmla="*/ 1649719 h 2303810"/>
              <a:gd name="connsiteX50" fmla="*/ 707441 w 791896"/>
              <a:gd name="connsiteY50" fmla="*/ 1661785 h 2303810"/>
              <a:gd name="connsiteX51" fmla="*/ 681587 w 791896"/>
              <a:gd name="connsiteY51" fmla="*/ 1737623 h 2303810"/>
              <a:gd name="connsiteX52" fmla="*/ 674692 w 791896"/>
              <a:gd name="connsiteY52" fmla="*/ 1810013 h 2303810"/>
              <a:gd name="connsiteX53" fmla="*/ 671245 w 791896"/>
              <a:gd name="connsiteY53" fmla="*/ 1820355 h 2303810"/>
              <a:gd name="connsiteX54" fmla="*/ 641945 w 791896"/>
              <a:gd name="connsiteY54" fmla="*/ 1899639 h 2303810"/>
              <a:gd name="connsiteX55" fmla="*/ 633327 w 791896"/>
              <a:gd name="connsiteY55" fmla="*/ 1906534 h 2303810"/>
              <a:gd name="connsiteX56" fmla="*/ 597132 w 791896"/>
              <a:gd name="connsiteY56" fmla="*/ 1990988 h 2303810"/>
              <a:gd name="connsiteX57" fmla="*/ 635051 w 791896"/>
              <a:gd name="connsiteY57" fmla="*/ 1906534 h 2303810"/>
              <a:gd name="connsiteX58" fmla="*/ 643668 w 791896"/>
              <a:gd name="connsiteY58" fmla="*/ 1899639 h 2303810"/>
              <a:gd name="connsiteX59" fmla="*/ 588513 w 791896"/>
              <a:gd name="connsiteY59" fmla="*/ 2056484 h 2303810"/>
              <a:gd name="connsiteX60" fmla="*/ 559214 w 791896"/>
              <a:gd name="connsiteY60" fmla="*/ 2071997 h 2303810"/>
              <a:gd name="connsiteX61" fmla="*/ 553137 w 791896"/>
              <a:gd name="connsiteY61" fmla="*/ 2084152 h 2303810"/>
              <a:gd name="connsiteX62" fmla="*/ 554044 w 791896"/>
              <a:gd name="connsiteY62" fmla="*/ 2085784 h 2303810"/>
              <a:gd name="connsiteX63" fmla="*/ 560938 w 791896"/>
              <a:gd name="connsiteY63" fmla="*/ 2071996 h 2303810"/>
              <a:gd name="connsiteX64" fmla="*/ 590238 w 791896"/>
              <a:gd name="connsiteY64" fmla="*/ 2056484 h 2303810"/>
              <a:gd name="connsiteX65" fmla="*/ 569555 w 791896"/>
              <a:gd name="connsiteY65" fmla="*/ 2115086 h 2303810"/>
              <a:gd name="connsiteX66" fmla="*/ 531636 w 791896"/>
              <a:gd name="connsiteY66" fmla="*/ 2184029 h 2303810"/>
              <a:gd name="connsiteX67" fmla="*/ 512678 w 791896"/>
              <a:gd name="connsiteY67" fmla="*/ 2218501 h 2303810"/>
              <a:gd name="connsiteX68" fmla="*/ 491995 w 791896"/>
              <a:gd name="connsiteY68" fmla="*/ 2252972 h 2303810"/>
              <a:gd name="connsiteX69" fmla="*/ 476482 w 791896"/>
              <a:gd name="connsiteY69" fmla="*/ 2278825 h 2303810"/>
              <a:gd name="connsiteX70" fmla="*/ 465282 w 791896"/>
              <a:gd name="connsiteY70" fmla="*/ 2303810 h 2303810"/>
              <a:gd name="connsiteX71" fmla="*/ 390435 w 791896"/>
              <a:gd name="connsiteY71" fmla="*/ 2210761 h 2303810"/>
              <a:gd name="connsiteX72" fmla="*/ 388540 w 791896"/>
              <a:gd name="connsiteY72" fmla="*/ 2207971 h 2303810"/>
              <a:gd name="connsiteX73" fmla="*/ 405816 w 791896"/>
              <a:gd name="connsiteY73" fmla="*/ 2177135 h 2303810"/>
              <a:gd name="connsiteX74" fmla="*/ 452352 w 791896"/>
              <a:gd name="connsiteY74" fmla="*/ 2094403 h 2303810"/>
              <a:gd name="connsiteX75" fmla="*/ 469587 w 791896"/>
              <a:gd name="connsiteY75" fmla="*/ 2063379 h 2303810"/>
              <a:gd name="connsiteX76" fmla="*/ 483376 w 791896"/>
              <a:gd name="connsiteY76" fmla="*/ 2034079 h 2303810"/>
              <a:gd name="connsiteX77" fmla="*/ 505783 w 791896"/>
              <a:gd name="connsiteY77" fmla="*/ 1978924 h 2303810"/>
              <a:gd name="connsiteX78" fmla="*/ 554044 w 791896"/>
              <a:gd name="connsiteY78" fmla="*/ 1873785 h 2303810"/>
              <a:gd name="connsiteX79" fmla="*/ 573002 w 791896"/>
              <a:gd name="connsiteY79" fmla="*/ 1803119 h 2303810"/>
              <a:gd name="connsiteX80" fmla="*/ 619540 w 791896"/>
              <a:gd name="connsiteY80" fmla="*/ 1661785 h 2303810"/>
              <a:gd name="connsiteX81" fmla="*/ 640223 w 791896"/>
              <a:gd name="connsiteY81" fmla="*/ 1551476 h 2303810"/>
              <a:gd name="connsiteX82" fmla="*/ 667800 w 791896"/>
              <a:gd name="connsiteY82" fmla="*/ 1418760 h 2303810"/>
              <a:gd name="connsiteX83" fmla="*/ 674018 w 791896"/>
              <a:gd name="connsiteY83" fmla="*/ 1395448 h 2303810"/>
              <a:gd name="connsiteX84" fmla="*/ 669523 w 791896"/>
              <a:gd name="connsiteY84" fmla="*/ 1394630 h 2303810"/>
              <a:gd name="connsiteX85" fmla="*/ 671245 w 791896"/>
              <a:gd name="connsiteY85" fmla="*/ 1351541 h 2303810"/>
              <a:gd name="connsiteX86" fmla="*/ 672163 w 791896"/>
              <a:gd name="connsiteY86" fmla="*/ 1348329 h 2303810"/>
              <a:gd name="connsiteX87" fmla="*/ 670959 w 791896"/>
              <a:gd name="connsiteY87" fmla="*/ 1348396 h 2303810"/>
              <a:gd name="connsiteX88" fmla="*/ 668779 w 791896"/>
              <a:gd name="connsiteY88" fmla="*/ 1348517 h 2303810"/>
              <a:gd name="connsiteX89" fmla="*/ 669523 w 791896"/>
              <a:gd name="connsiteY89" fmla="*/ 1356711 h 2303810"/>
              <a:gd name="connsiteX90" fmla="*/ 667800 w 791896"/>
              <a:gd name="connsiteY90" fmla="*/ 1399801 h 2303810"/>
              <a:gd name="connsiteX91" fmla="*/ 660906 w 791896"/>
              <a:gd name="connsiteY91" fmla="*/ 1425654 h 2303810"/>
              <a:gd name="connsiteX92" fmla="*/ 619540 w 791896"/>
              <a:gd name="connsiteY92" fmla="*/ 1491150 h 2303810"/>
              <a:gd name="connsiteX93" fmla="*/ 609198 w 791896"/>
              <a:gd name="connsiteY93" fmla="*/ 1548029 h 2303810"/>
              <a:gd name="connsiteX94" fmla="*/ 598857 w 791896"/>
              <a:gd name="connsiteY94" fmla="*/ 1566988 h 2303810"/>
              <a:gd name="connsiteX95" fmla="*/ 581621 w 791896"/>
              <a:gd name="connsiteY95" fmla="*/ 1649719 h 2303810"/>
              <a:gd name="connsiteX96" fmla="*/ 562661 w 791896"/>
              <a:gd name="connsiteY96" fmla="*/ 1715215 h 2303810"/>
              <a:gd name="connsiteX97" fmla="*/ 541978 w 791896"/>
              <a:gd name="connsiteY97" fmla="*/ 1778989 h 2303810"/>
              <a:gd name="connsiteX98" fmla="*/ 529914 w 791896"/>
              <a:gd name="connsiteY98" fmla="*/ 1828972 h 2303810"/>
              <a:gd name="connsiteX99" fmla="*/ 516125 w 791896"/>
              <a:gd name="connsiteY99" fmla="*/ 1880679 h 2303810"/>
              <a:gd name="connsiteX100" fmla="*/ 527121 w 791896"/>
              <a:gd name="connsiteY100" fmla="*/ 1863574 h 2303810"/>
              <a:gd name="connsiteX101" fmla="*/ 536808 w 791896"/>
              <a:gd name="connsiteY101" fmla="*/ 1827247 h 2303810"/>
              <a:gd name="connsiteX102" fmla="*/ 545425 w 791896"/>
              <a:gd name="connsiteY102" fmla="*/ 1775540 h 2303810"/>
              <a:gd name="connsiteX103" fmla="*/ 566108 w 791896"/>
              <a:gd name="connsiteY103" fmla="*/ 1711768 h 2303810"/>
              <a:gd name="connsiteX104" fmla="*/ 585068 w 791896"/>
              <a:gd name="connsiteY104" fmla="*/ 1646272 h 2303810"/>
              <a:gd name="connsiteX105" fmla="*/ 602304 w 791896"/>
              <a:gd name="connsiteY105" fmla="*/ 1563540 h 2303810"/>
              <a:gd name="connsiteX106" fmla="*/ 612645 w 791896"/>
              <a:gd name="connsiteY106" fmla="*/ 1544580 h 2303810"/>
              <a:gd name="connsiteX107" fmla="*/ 622987 w 791896"/>
              <a:gd name="connsiteY107" fmla="*/ 1487703 h 2303810"/>
              <a:gd name="connsiteX108" fmla="*/ 664353 w 791896"/>
              <a:gd name="connsiteY108" fmla="*/ 1422207 h 2303810"/>
              <a:gd name="connsiteX109" fmla="*/ 636776 w 791896"/>
              <a:gd name="connsiteY109" fmla="*/ 1554922 h 2303810"/>
              <a:gd name="connsiteX110" fmla="*/ 616093 w 791896"/>
              <a:gd name="connsiteY110" fmla="*/ 1665231 h 2303810"/>
              <a:gd name="connsiteX111" fmla="*/ 569555 w 791896"/>
              <a:gd name="connsiteY111" fmla="*/ 1806564 h 2303810"/>
              <a:gd name="connsiteX112" fmla="*/ 560348 w 791896"/>
              <a:gd name="connsiteY112" fmla="*/ 1820885 h 2303810"/>
              <a:gd name="connsiteX113" fmla="*/ 556412 w 791896"/>
              <a:gd name="connsiteY113" fmla="*/ 1842330 h 2303810"/>
              <a:gd name="connsiteX114" fmla="*/ 543702 w 791896"/>
              <a:gd name="connsiteY114" fmla="*/ 1878956 h 2303810"/>
              <a:gd name="connsiteX115" fmla="*/ 495442 w 791896"/>
              <a:gd name="connsiteY115" fmla="*/ 1984094 h 2303810"/>
              <a:gd name="connsiteX116" fmla="*/ 473034 w 791896"/>
              <a:gd name="connsiteY116" fmla="*/ 2039248 h 2303810"/>
              <a:gd name="connsiteX117" fmla="*/ 459246 w 791896"/>
              <a:gd name="connsiteY117" fmla="*/ 2068550 h 2303810"/>
              <a:gd name="connsiteX118" fmla="*/ 442010 w 791896"/>
              <a:gd name="connsiteY118" fmla="*/ 2099575 h 2303810"/>
              <a:gd name="connsiteX119" fmla="*/ 395474 w 791896"/>
              <a:gd name="connsiteY119" fmla="*/ 2182306 h 2303810"/>
              <a:gd name="connsiteX120" fmla="*/ 384460 w 791896"/>
              <a:gd name="connsiteY120" fmla="*/ 2201965 h 2303810"/>
              <a:gd name="connsiteX121" fmla="*/ 366366 w 791896"/>
              <a:gd name="connsiteY121" fmla="*/ 2175324 h 2303810"/>
              <a:gd name="connsiteX122" fmla="*/ 385983 w 791896"/>
              <a:gd name="connsiteY122" fmla="*/ 2146987 h 2303810"/>
              <a:gd name="connsiteX123" fmla="*/ 392027 w 791896"/>
              <a:gd name="connsiteY123" fmla="*/ 2139216 h 2303810"/>
              <a:gd name="connsiteX124" fmla="*/ 392890 w 791896"/>
              <a:gd name="connsiteY124" fmla="*/ 2137010 h 2303810"/>
              <a:gd name="connsiteX125" fmla="*/ 385983 w 791896"/>
              <a:gd name="connsiteY125" fmla="*/ 2146987 h 2303810"/>
              <a:gd name="connsiteX126" fmla="*/ 369405 w 791896"/>
              <a:gd name="connsiteY126" fmla="*/ 2168302 h 2303810"/>
              <a:gd name="connsiteX127" fmla="*/ 365656 w 791896"/>
              <a:gd name="connsiteY127" fmla="*/ 2174279 h 2303810"/>
              <a:gd name="connsiteX128" fmla="*/ 342348 w 791896"/>
              <a:gd name="connsiteY128" fmla="*/ 2139962 h 2303810"/>
              <a:gd name="connsiteX129" fmla="*/ 353460 w 791896"/>
              <a:gd name="connsiteY129" fmla="*/ 2118317 h 2303810"/>
              <a:gd name="connsiteX130" fmla="*/ 386855 w 791896"/>
              <a:gd name="connsiteY130" fmla="*/ 2044418 h 2303810"/>
              <a:gd name="connsiteX131" fmla="*/ 455799 w 791896"/>
              <a:gd name="connsiteY131" fmla="*/ 1887573 h 2303810"/>
              <a:gd name="connsiteX132" fmla="*/ 476051 w 791896"/>
              <a:gd name="connsiteY132" fmla="*/ 1823800 h 2303810"/>
              <a:gd name="connsiteX133" fmla="*/ 482661 w 791896"/>
              <a:gd name="connsiteY133" fmla="*/ 1798854 h 2303810"/>
              <a:gd name="connsiteX134" fmla="*/ 432378 w 791896"/>
              <a:gd name="connsiteY134" fmla="*/ 1936237 h 2303810"/>
              <a:gd name="connsiteX135" fmla="*/ 336746 w 791896"/>
              <a:gd name="connsiteY135" fmla="*/ 2131714 h 2303810"/>
              <a:gd name="connsiteX136" fmla="*/ 312848 w 791896"/>
              <a:gd name="connsiteY136" fmla="*/ 2096527 h 2303810"/>
              <a:gd name="connsiteX137" fmla="*/ 241698 w 791896"/>
              <a:gd name="connsiteY137" fmla="*/ 1970494 h 2303810"/>
              <a:gd name="connsiteX138" fmla="*/ 130146 w 791896"/>
              <a:gd name="connsiteY138" fmla="*/ 1695903 h 2303810"/>
              <a:gd name="connsiteX139" fmla="*/ 65788 w 791896"/>
              <a:gd name="connsiteY139" fmla="*/ 1428464 h 2303810"/>
              <a:gd name="connsiteX140" fmla="*/ 57207 w 791896"/>
              <a:gd name="connsiteY140" fmla="*/ 1366967 h 2303810"/>
              <a:gd name="connsiteX141" fmla="*/ 50057 w 791896"/>
              <a:gd name="connsiteY141" fmla="*/ 1309760 h 2303810"/>
              <a:gd name="connsiteX142" fmla="*/ 44336 w 791896"/>
              <a:gd name="connsiteY142" fmla="*/ 1256845 h 2303810"/>
              <a:gd name="connsiteX143" fmla="*/ 41476 w 791896"/>
              <a:gd name="connsiteY143" fmla="*/ 1232532 h 2303810"/>
              <a:gd name="connsiteX144" fmla="*/ 40045 w 791896"/>
              <a:gd name="connsiteY144" fmla="*/ 1209649 h 2303810"/>
              <a:gd name="connsiteX145" fmla="*/ 34324 w 791896"/>
              <a:gd name="connsiteY145" fmla="*/ 1130991 h 2303810"/>
              <a:gd name="connsiteX146" fmla="*/ 30034 w 791896"/>
              <a:gd name="connsiteY146" fmla="*/ 1079505 h 2303810"/>
              <a:gd name="connsiteX147" fmla="*/ 23599 w 791896"/>
              <a:gd name="connsiteY147" fmla="*/ 1058411 h 2303810"/>
              <a:gd name="connsiteX148" fmla="*/ 12872 w 791896"/>
              <a:gd name="connsiteY148" fmla="*/ 1073785 h 2303810"/>
              <a:gd name="connsiteX149" fmla="*/ 62927 w 791896"/>
              <a:gd name="connsiteY149" fmla="*/ 1517134 h 2303810"/>
              <a:gd name="connsiteX150" fmla="*/ 200223 w 791896"/>
              <a:gd name="connsiteY150" fmla="*/ 1927589 h 2303810"/>
              <a:gd name="connsiteX151" fmla="*/ 307485 w 791896"/>
              <a:gd name="connsiteY151" fmla="*/ 2122091 h 2303810"/>
              <a:gd name="connsiteX152" fmla="*/ 327552 w 791896"/>
              <a:gd name="connsiteY152" fmla="*/ 2150508 h 2303810"/>
              <a:gd name="connsiteX153" fmla="*/ 326603 w 791896"/>
              <a:gd name="connsiteY153" fmla="*/ 2152447 h 2303810"/>
              <a:gd name="connsiteX154" fmla="*/ 318895 w 791896"/>
              <a:gd name="connsiteY154" fmla="*/ 2164633 h 2303810"/>
              <a:gd name="connsiteX155" fmla="*/ 289505 w 791896"/>
              <a:gd name="connsiteY155" fmla="*/ 2123617 h 2303810"/>
              <a:gd name="connsiteX156" fmla="*/ 169363 w 791896"/>
              <a:gd name="connsiteY156" fmla="*/ 1898316 h 2303810"/>
              <a:gd name="connsiteX157" fmla="*/ 133618 w 791896"/>
              <a:gd name="connsiteY157" fmla="*/ 1809378 h 2303810"/>
              <a:gd name="connsiteX158" fmla="*/ 128715 w 791896"/>
              <a:gd name="connsiteY158" fmla="*/ 1791725 h 2303810"/>
              <a:gd name="connsiteX159" fmla="*/ 118704 w 791896"/>
              <a:gd name="connsiteY159" fmla="*/ 1760261 h 2303810"/>
              <a:gd name="connsiteX160" fmla="*/ 97251 w 791896"/>
              <a:gd name="connsiteY160" fmla="*/ 1698764 h 2303810"/>
              <a:gd name="connsiteX161" fmla="*/ 78660 w 791896"/>
              <a:gd name="connsiteY161" fmla="*/ 1637267 h 2303810"/>
              <a:gd name="connsiteX162" fmla="*/ 67167 w 791896"/>
              <a:gd name="connsiteY162" fmla="*/ 1592343 h 2303810"/>
              <a:gd name="connsiteX163" fmla="*/ 42792 w 791896"/>
              <a:gd name="connsiteY163" fmla="*/ 1477612 h 2303810"/>
              <a:gd name="connsiteX164" fmla="*/ 28603 w 791896"/>
              <a:gd name="connsiteY164" fmla="*/ 1388420 h 2303810"/>
              <a:gd name="connsiteX165" fmla="*/ 21453 w 791896"/>
              <a:gd name="connsiteY165" fmla="*/ 1325493 h 2303810"/>
              <a:gd name="connsiteX166" fmla="*/ 17162 w 791896"/>
              <a:gd name="connsiteY166" fmla="*/ 1262566 h 2303810"/>
              <a:gd name="connsiteX167" fmla="*/ 14302 w 791896"/>
              <a:gd name="connsiteY167" fmla="*/ 1231102 h 2303810"/>
              <a:gd name="connsiteX168" fmla="*/ 12872 w 791896"/>
              <a:gd name="connsiteY168" fmla="*/ 1199639 h 2303810"/>
              <a:gd name="connsiteX169" fmla="*/ 10012 w 791896"/>
              <a:gd name="connsiteY169" fmla="*/ 1138141 h 2303810"/>
              <a:gd name="connsiteX170" fmla="*/ 17520 w 791896"/>
              <a:gd name="connsiteY170" fmla="*/ 903774 h 2303810"/>
              <a:gd name="connsiteX171" fmla="*/ 38928 w 791896"/>
              <a:gd name="connsiteY171" fmla="*/ 702431 h 2303810"/>
              <a:gd name="connsiteX172" fmla="*/ 38614 w 791896"/>
              <a:gd name="connsiteY172" fmla="*/ 703374 h 2303810"/>
              <a:gd name="connsiteX173" fmla="*/ 0 w 791896"/>
              <a:gd name="connsiteY173" fmla="*/ 1063774 h 2303810"/>
              <a:gd name="connsiteX174" fmla="*/ 157318 w 791896"/>
              <a:gd name="connsiteY174" fmla="*/ 321521 h 2303810"/>
              <a:gd name="connsiteX175" fmla="*/ 238836 w 791896"/>
              <a:gd name="connsiteY175" fmla="*/ 142751 h 2303810"/>
              <a:gd name="connsiteX176" fmla="*/ 291886 w 791896"/>
              <a:gd name="connsiteY176" fmla="*/ 48181 h 2303810"/>
              <a:gd name="connsiteX177" fmla="*/ 323315 w 791896"/>
              <a:gd name="connsiteY177" fmla="*/ 0 h 2303810"/>
              <a:gd name="connsiteX178" fmla="*/ 296223 w 791896"/>
              <a:gd name="connsiteY178" fmla="*/ 73499 h 2303810"/>
              <a:gd name="connsiteX179" fmla="*/ 291993 w 791896"/>
              <a:gd name="connsiteY179" fmla="*/ 74071 h 2303810"/>
              <a:gd name="connsiteX180" fmla="*/ 226502 w 791896"/>
              <a:gd name="connsiteY180" fmla="*/ 184159 h 2303810"/>
              <a:gd name="connsiteX181" fmla="*/ 87418 w 791896"/>
              <a:gd name="connsiteY181" fmla="*/ 516895 h 2303810"/>
              <a:gd name="connsiteX182" fmla="*/ 47497 w 791896"/>
              <a:gd name="connsiteY182" fmla="*/ 671472 h 2303810"/>
              <a:gd name="connsiteX183" fmla="*/ 49876 w 791896"/>
              <a:gd name="connsiteY183" fmla="*/ 664938 h 2303810"/>
              <a:gd name="connsiteX184" fmla="*/ 58638 w 791896"/>
              <a:gd name="connsiteY184" fmla="*/ 639016 h 2303810"/>
              <a:gd name="connsiteX185" fmla="*/ 153028 w 791896"/>
              <a:gd name="connsiteY185" fmla="*/ 367286 h 2303810"/>
              <a:gd name="connsiteX186" fmla="*/ 268870 w 791896"/>
              <a:gd name="connsiteY186" fmla="*/ 125588 h 2303810"/>
              <a:gd name="connsiteX187" fmla="*/ 296223 w 791896"/>
              <a:gd name="connsiteY187" fmla="*/ 73499 h 2303810"/>
              <a:gd name="connsiteX188" fmla="*/ 650562 w 791896"/>
              <a:gd name="connsiteY188" fmla="*/ 1220547 h 2303810"/>
              <a:gd name="connsiteX189" fmla="*/ 639267 w 791896"/>
              <a:gd name="connsiteY189" fmla="*/ 1247245 h 2303810"/>
              <a:gd name="connsiteX190" fmla="*/ 635051 w 791896"/>
              <a:gd name="connsiteY190" fmla="*/ 1286045 h 2303810"/>
              <a:gd name="connsiteX191" fmla="*/ 629613 w 791896"/>
              <a:gd name="connsiteY191" fmla="*/ 1267919 h 2303810"/>
              <a:gd name="connsiteX192" fmla="*/ 627625 w 791896"/>
              <a:gd name="connsiteY192" fmla="*/ 1270478 h 2303810"/>
              <a:gd name="connsiteX193" fmla="*/ 633328 w 791896"/>
              <a:gd name="connsiteY193" fmla="*/ 1289492 h 2303810"/>
              <a:gd name="connsiteX194" fmla="*/ 629881 w 791896"/>
              <a:gd name="connsiteY194" fmla="*/ 1317070 h 2303810"/>
              <a:gd name="connsiteX195" fmla="*/ 636776 w 791896"/>
              <a:gd name="connsiteY195" fmla="*/ 1339475 h 2303810"/>
              <a:gd name="connsiteX196" fmla="*/ 642119 w 791896"/>
              <a:gd name="connsiteY196" fmla="*/ 1339178 h 2303810"/>
              <a:gd name="connsiteX197" fmla="*/ 638498 w 791896"/>
              <a:gd name="connsiteY197" fmla="*/ 1327409 h 2303810"/>
              <a:gd name="connsiteX198" fmla="*/ 641945 w 791896"/>
              <a:gd name="connsiteY198" fmla="*/ 1299832 h 2303810"/>
              <a:gd name="connsiteX199" fmla="*/ 650562 w 791896"/>
              <a:gd name="connsiteY199" fmla="*/ 1220547 h 2303810"/>
              <a:gd name="connsiteX200" fmla="*/ 724677 w 791896"/>
              <a:gd name="connsiteY200" fmla="*/ 1294662 h 2303810"/>
              <a:gd name="connsiteX201" fmla="*/ 714336 w 791896"/>
              <a:gd name="connsiteY201" fmla="*/ 1317070 h 2303810"/>
              <a:gd name="connsiteX202" fmla="*/ 711965 w 791896"/>
              <a:gd name="connsiteY202" fmla="*/ 1364036 h 2303810"/>
              <a:gd name="connsiteX203" fmla="*/ 710889 w 791896"/>
              <a:gd name="connsiteY203" fmla="*/ 1408418 h 2303810"/>
              <a:gd name="connsiteX204" fmla="*/ 693653 w 791896"/>
              <a:gd name="connsiteY204" fmla="*/ 1461454 h 2303810"/>
              <a:gd name="connsiteX205" fmla="*/ 693653 w 791896"/>
              <a:gd name="connsiteY205" fmla="*/ 1467512 h 2303810"/>
              <a:gd name="connsiteX206" fmla="*/ 714336 w 791896"/>
              <a:gd name="connsiteY206" fmla="*/ 1408418 h 2303810"/>
              <a:gd name="connsiteX207" fmla="*/ 717783 w 791896"/>
              <a:gd name="connsiteY207" fmla="*/ 1317068 h 2303810"/>
              <a:gd name="connsiteX208" fmla="*/ 725819 w 791896"/>
              <a:gd name="connsiteY208" fmla="*/ 1299658 h 2303810"/>
              <a:gd name="connsiteX209" fmla="*/ 724677 w 791896"/>
              <a:gd name="connsiteY209" fmla="*/ 1294662 h 2303810"/>
              <a:gd name="connsiteX210" fmla="*/ 709164 w 791896"/>
              <a:gd name="connsiteY210" fmla="*/ 1311898 h 2303810"/>
              <a:gd name="connsiteX211" fmla="*/ 689093 w 791896"/>
              <a:gd name="connsiteY211" fmla="*/ 1395525 h 2303810"/>
              <a:gd name="connsiteX212" fmla="*/ 689095 w 791896"/>
              <a:gd name="connsiteY212" fmla="*/ 1395525 h 2303810"/>
              <a:gd name="connsiteX213" fmla="*/ 709166 w 791896"/>
              <a:gd name="connsiteY213" fmla="*/ 1311900 h 2303810"/>
              <a:gd name="connsiteX214" fmla="*/ 709164 w 791896"/>
              <a:gd name="connsiteY214" fmla="*/ 1311898 h 2303810"/>
              <a:gd name="connsiteX215" fmla="*/ 459716 w 791896"/>
              <a:gd name="connsiteY215" fmla="*/ 1965619 h 2303810"/>
              <a:gd name="connsiteX216" fmla="*/ 417880 w 791896"/>
              <a:gd name="connsiteY216" fmla="*/ 2039248 h 2303810"/>
              <a:gd name="connsiteX217" fmla="*/ 417111 w 791896"/>
              <a:gd name="connsiteY217" fmla="*/ 2041018 h 2303810"/>
              <a:gd name="connsiteX218" fmla="*/ 459246 w 791896"/>
              <a:gd name="connsiteY218" fmla="*/ 1966858 h 2303810"/>
              <a:gd name="connsiteX219" fmla="*/ 459716 w 791896"/>
              <a:gd name="connsiteY219" fmla="*/ 1965619 h 2303810"/>
              <a:gd name="connsiteX220" fmla="*/ 687526 w 791896"/>
              <a:gd name="connsiteY220" fmla="*/ 1544122 h 2303810"/>
              <a:gd name="connsiteX221" fmla="*/ 686907 w 791896"/>
              <a:gd name="connsiteY221" fmla="*/ 1547171 h 2303810"/>
              <a:gd name="connsiteX222" fmla="*/ 691928 w 791896"/>
              <a:gd name="connsiteY222" fmla="*/ 1553199 h 2303810"/>
              <a:gd name="connsiteX223" fmla="*/ 707441 w 791896"/>
              <a:gd name="connsiteY223" fmla="*/ 1570435 h 2303810"/>
              <a:gd name="connsiteX224" fmla="*/ 717783 w 791896"/>
              <a:gd name="connsiteY224" fmla="*/ 1563540 h 2303810"/>
              <a:gd name="connsiteX225" fmla="*/ 718043 w 791896"/>
              <a:gd name="connsiteY225" fmla="*/ 1562218 h 2303810"/>
              <a:gd name="connsiteX226" fmla="*/ 710889 w 791896"/>
              <a:gd name="connsiteY226" fmla="*/ 1566988 h 2303810"/>
              <a:gd name="connsiteX227" fmla="*/ 693653 w 791896"/>
              <a:gd name="connsiteY227" fmla="*/ 1551475 h 2303810"/>
              <a:gd name="connsiteX228" fmla="*/ 687526 w 791896"/>
              <a:gd name="connsiteY228" fmla="*/ 1544122 h 230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791896" h="2303810">
                <a:moveTo>
                  <a:pt x="323315" y="0"/>
                </a:moveTo>
                <a:lnTo>
                  <a:pt x="331046" y="12386"/>
                </a:lnTo>
                <a:lnTo>
                  <a:pt x="317496" y="31199"/>
                </a:lnTo>
                <a:lnTo>
                  <a:pt x="295541" y="68105"/>
                </a:lnTo>
                <a:lnTo>
                  <a:pt x="308915" y="46930"/>
                </a:lnTo>
                <a:cubicBezTo>
                  <a:pt x="314635" y="38349"/>
                  <a:pt x="321787" y="29768"/>
                  <a:pt x="327508" y="19756"/>
                </a:cubicBezTo>
                <a:lnTo>
                  <a:pt x="331763" y="13536"/>
                </a:lnTo>
                <a:lnTo>
                  <a:pt x="339476" y="25894"/>
                </a:lnTo>
                <a:lnTo>
                  <a:pt x="375261" y="102568"/>
                </a:lnTo>
                <a:lnTo>
                  <a:pt x="311775" y="217118"/>
                </a:lnTo>
                <a:cubicBezTo>
                  <a:pt x="318927" y="205677"/>
                  <a:pt x="326077" y="192806"/>
                  <a:pt x="334658" y="178505"/>
                </a:cubicBezTo>
                <a:cubicBezTo>
                  <a:pt x="343239" y="165632"/>
                  <a:pt x="351820" y="151331"/>
                  <a:pt x="361831" y="137029"/>
                </a:cubicBezTo>
                <a:lnTo>
                  <a:pt x="379066" y="110723"/>
                </a:lnTo>
                <a:lnTo>
                  <a:pt x="452722" y="268540"/>
                </a:lnTo>
                <a:cubicBezTo>
                  <a:pt x="551492" y="519020"/>
                  <a:pt x="605751" y="791919"/>
                  <a:pt x="605751" y="1077491"/>
                </a:cubicBezTo>
                <a:lnTo>
                  <a:pt x="605022" y="1091915"/>
                </a:lnTo>
                <a:lnTo>
                  <a:pt x="624710" y="1094727"/>
                </a:lnTo>
                <a:cubicBezTo>
                  <a:pt x="631604" y="1099897"/>
                  <a:pt x="636774" y="1103344"/>
                  <a:pt x="643668" y="1108516"/>
                </a:cubicBezTo>
                <a:cubicBezTo>
                  <a:pt x="645393" y="1127474"/>
                  <a:pt x="648840" y="1132646"/>
                  <a:pt x="652287" y="1155051"/>
                </a:cubicBezTo>
                <a:cubicBezTo>
                  <a:pt x="662628" y="1175734"/>
                  <a:pt x="674692" y="1192970"/>
                  <a:pt x="685034" y="1210206"/>
                </a:cubicBezTo>
                <a:lnTo>
                  <a:pt x="698824" y="1211460"/>
                </a:lnTo>
                <a:lnTo>
                  <a:pt x="698824" y="1198142"/>
                </a:lnTo>
                <a:lnTo>
                  <a:pt x="712836" y="1159220"/>
                </a:lnTo>
                <a:lnTo>
                  <a:pt x="712611" y="1151606"/>
                </a:lnTo>
                <a:cubicBezTo>
                  <a:pt x="717783" y="1099899"/>
                  <a:pt x="721230" y="1101621"/>
                  <a:pt x="726400" y="1105068"/>
                </a:cubicBezTo>
                <a:cubicBezTo>
                  <a:pt x="733294" y="1103346"/>
                  <a:pt x="740189" y="1103346"/>
                  <a:pt x="745360" y="1105068"/>
                </a:cubicBezTo>
                <a:cubicBezTo>
                  <a:pt x="755702" y="1098174"/>
                  <a:pt x="764319" y="1089557"/>
                  <a:pt x="774660" y="1086110"/>
                </a:cubicBezTo>
                <a:cubicBezTo>
                  <a:pt x="776385" y="1111963"/>
                  <a:pt x="776385" y="1134370"/>
                  <a:pt x="778107" y="1161947"/>
                </a:cubicBezTo>
                <a:cubicBezTo>
                  <a:pt x="774660" y="1174012"/>
                  <a:pt x="772937" y="1186077"/>
                  <a:pt x="769490" y="1198142"/>
                </a:cubicBezTo>
                <a:cubicBezTo>
                  <a:pt x="766043" y="1210208"/>
                  <a:pt x="762596" y="1222272"/>
                  <a:pt x="759149" y="1232613"/>
                </a:cubicBezTo>
                <a:cubicBezTo>
                  <a:pt x="757424" y="1251574"/>
                  <a:pt x="755702" y="1270532"/>
                  <a:pt x="753977" y="1289492"/>
                </a:cubicBezTo>
                <a:lnTo>
                  <a:pt x="752254" y="1318792"/>
                </a:lnTo>
                <a:cubicBezTo>
                  <a:pt x="750530" y="1329134"/>
                  <a:pt x="750530" y="1337752"/>
                  <a:pt x="748807" y="1348094"/>
                </a:cubicBezTo>
                <a:lnTo>
                  <a:pt x="741457" y="1352994"/>
                </a:lnTo>
                <a:lnTo>
                  <a:pt x="741913" y="1354986"/>
                </a:lnTo>
                <a:lnTo>
                  <a:pt x="748954" y="1350293"/>
                </a:lnTo>
                <a:lnTo>
                  <a:pt x="752254" y="1322239"/>
                </a:lnTo>
                <a:lnTo>
                  <a:pt x="753977" y="1292939"/>
                </a:lnTo>
                <a:cubicBezTo>
                  <a:pt x="755702" y="1273979"/>
                  <a:pt x="757424" y="1255021"/>
                  <a:pt x="759149" y="1236060"/>
                </a:cubicBezTo>
                <a:cubicBezTo>
                  <a:pt x="762596" y="1225719"/>
                  <a:pt x="766043" y="1213655"/>
                  <a:pt x="769490" y="1201589"/>
                </a:cubicBezTo>
                <a:cubicBezTo>
                  <a:pt x="772937" y="1189525"/>
                  <a:pt x="776385" y="1177459"/>
                  <a:pt x="778107" y="1165395"/>
                </a:cubicBezTo>
                <a:cubicBezTo>
                  <a:pt x="783279" y="1168842"/>
                  <a:pt x="786726" y="1172289"/>
                  <a:pt x="791896" y="1175736"/>
                </a:cubicBezTo>
                <a:cubicBezTo>
                  <a:pt x="791896" y="1184353"/>
                  <a:pt x="791896" y="1192972"/>
                  <a:pt x="790173" y="1201589"/>
                </a:cubicBezTo>
                <a:cubicBezTo>
                  <a:pt x="788449" y="1210208"/>
                  <a:pt x="788449" y="1218825"/>
                  <a:pt x="786726" y="1227443"/>
                </a:cubicBezTo>
                <a:cubicBezTo>
                  <a:pt x="785002" y="1244679"/>
                  <a:pt x="783279" y="1260190"/>
                  <a:pt x="785002" y="1275704"/>
                </a:cubicBezTo>
                <a:cubicBezTo>
                  <a:pt x="783279" y="1292939"/>
                  <a:pt x="783279" y="1311898"/>
                  <a:pt x="781554" y="1332581"/>
                </a:cubicBezTo>
                <a:cubicBezTo>
                  <a:pt x="778107" y="1351541"/>
                  <a:pt x="776385" y="1372224"/>
                  <a:pt x="772937" y="1392907"/>
                </a:cubicBezTo>
                <a:cubicBezTo>
                  <a:pt x="769490" y="1413590"/>
                  <a:pt x="767766" y="1434273"/>
                  <a:pt x="762596" y="1456679"/>
                </a:cubicBezTo>
                <a:cubicBezTo>
                  <a:pt x="759149" y="1477362"/>
                  <a:pt x="753977" y="1498044"/>
                  <a:pt x="750530" y="1518727"/>
                </a:cubicBezTo>
                <a:cubicBezTo>
                  <a:pt x="738466" y="1565265"/>
                  <a:pt x="741913" y="1580776"/>
                  <a:pt x="728124" y="1649719"/>
                </a:cubicBezTo>
                <a:cubicBezTo>
                  <a:pt x="721230" y="1653167"/>
                  <a:pt x="714336" y="1656614"/>
                  <a:pt x="707441" y="1661785"/>
                </a:cubicBezTo>
                <a:cubicBezTo>
                  <a:pt x="700547" y="1685916"/>
                  <a:pt x="690206" y="1713493"/>
                  <a:pt x="681587" y="1737623"/>
                </a:cubicBezTo>
                <a:cubicBezTo>
                  <a:pt x="669523" y="1777264"/>
                  <a:pt x="678140" y="1782436"/>
                  <a:pt x="674692" y="1810013"/>
                </a:cubicBezTo>
                <a:cubicBezTo>
                  <a:pt x="672970" y="1813460"/>
                  <a:pt x="671245" y="1818630"/>
                  <a:pt x="671245" y="1820355"/>
                </a:cubicBezTo>
                <a:cubicBezTo>
                  <a:pt x="660904" y="1847932"/>
                  <a:pt x="650562" y="1875509"/>
                  <a:pt x="641945" y="1899639"/>
                </a:cubicBezTo>
                <a:cubicBezTo>
                  <a:pt x="638498" y="1903087"/>
                  <a:pt x="636774" y="1904809"/>
                  <a:pt x="633327" y="1906534"/>
                </a:cubicBezTo>
                <a:cubicBezTo>
                  <a:pt x="621262" y="1934111"/>
                  <a:pt x="609196" y="1963411"/>
                  <a:pt x="597132" y="1990988"/>
                </a:cubicBezTo>
                <a:cubicBezTo>
                  <a:pt x="610921" y="1963411"/>
                  <a:pt x="622985" y="1934111"/>
                  <a:pt x="635051" y="1906534"/>
                </a:cubicBezTo>
                <a:cubicBezTo>
                  <a:pt x="638498" y="1903087"/>
                  <a:pt x="640221" y="1903087"/>
                  <a:pt x="643668" y="1899639"/>
                </a:cubicBezTo>
                <a:cubicBezTo>
                  <a:pt x="629879" y="1973752"/>
                  <a:pt x="607474" y="2020290"/>
                  <a:pt x="588513" y="2056484"/>
                </a:cubicBezTo>
                <a:lnTo>
                  <a:pt x="559214" y="2071997"/>
                </a:lnTo>
                <a:lnTo>
                  <a:pt x="553137" y="2084152"/>
                </a:lnTo>
                <a:lnTo>
                  <a:pt x="554044" y="2085784"/>
                </a:lnTo>
                <a:cubicBezTo>
                  <a:pt x="555766" y="2082337"/>
                  <a:pt x="557491" y="2077167"/>
                  <a:pt x="560938" y="2071996"/>
                </a:cubicBezTo>
                <a:cubicBezTo>
                  <a:pt x="569555" y="2068548"/>
                  <a:pt x="579896" y="2063379"/>
                  <a:pt x="590238" y="2056484"/>
                </a:cubicBezTo>
                <a:cubicBezTo>
                  <a:pt x="591962" y="2075443"/>
                  <a:pt x="578174" y="2099573"/>
                  <a:pt x="569555" y="2115086"/>
                </a:cubicBezTo>
                <a:cubicBezTo>
                  <a:pt x="557491" y="2139216"/>
                  <a:pt x="543702" y="2161622"/>
                  <a:pt x="531636" y="2184029"/>
                </a:cubicBezTo>
                <a:cubicBezTo>
                  <a:pt x="524742" y="2196093"/>
                  <a:pt x="519572" y="2206435"/>
                  <a:pt x="512678" y="2218501"/>
                </a:cubicBezTo>
                <a:cubicBezTo>
                  <a:pt x="505783" y="2230565"/>
                  <a:pt x="498889" y="2240906"/>
                  <a:pt x="491995" y="2252972"/>
                </a:cubicBezTo>
                <a:cubicBezTo>
                  <a:pt x="486823" y="2259867"/>
                  <a:pt x="483376" y="2268484"/>
                  <a:pt x="476482" y="2278825"/>
                </a:cubicBezTo>
                <a:lnTo>
                  <a:pt x="465282" y="2303810"/>
                </a:lnTo>
                <a:lnTo>
                  <a:pt x="390435" y="2210761"/>
                </a:lnTo>
                <a:lnTo>
                  <a:pt x="388540" y="2207971"/>
                </a:lnTo>
                <a:lnTo>
                  <a:pt x="405816" y="2177135"/>
                </a:lnTo>
                <a:cubicBezTo>
                  <a:pt x="421327" y="2151282"/>
                  <a:pt x="436840" y="2120258"/>
                  <a:pt x="452352" y="2094403"/>
                </a:cubicBezTo>
                <a:cubicBezTo>
                  <a:pt x="459246" y="2084061"/>
                  <a:pt x="464418" y="2073720"/>
                  <a:pt x="469587" y="2063379"/>
                </a:cubicBezTo>
                <a:cubicBezTo>
                  <a:pt x="474759" y="2053037"/>
                  <a:pt x="478206" y="2042696"/>
                  <a:pt x="483376" y="2034079"/>
                </a:cubicBezTo>
                <a:cubicBezTo>
                  <a:pt x="491995" y="2015118"/>
                  <a:pt x="498889" y="1996160"/>
                  <a:pt x="505783" y="1978924"/>
                </a:cubicBezTo>
                <a:cubicBezTo>
                  <a:pt x="519572" y="1942728"/>
                  <a:pt x="531636" y="1908256"/>
                  <a:pt x="554044" y="1873785"/>
                </a:cubicBezTo>
                <a:cubicBezTo>
                  <a:pt x="569555" y="1846208"/>
                  <a:pt x="566108" y="1825525"/>
                  <a:pt x="573002" y="1803119"/>
                </a:cubicBezTo>
                <a:cubicBezTo>
                  <a:pt x="591962" y="1756581"/>
                  <a:pt x="604027" y="1710046"/>
                  <a:pt x="619540" y="1661785"/>
                </a:cubicBezTo>
                <a:cubicBezTo>
                  <a:pt x="612645" y="1647997"/>
                  <a:pt x="636776" y="1592842"/>
                  <a:pt x="640223" y="1551476"/>
                </a:cubicBezTo>
                <a:cubicBezTo>
                  <a:pt x="650564" y="1508386"/>
                  <a:pt x="659181" y="1463573"/>
                  <a:pt x="667800" y="1418760"/>
                </a:cubicBezTo>
                <a:lnTo>
                  <a:pt x="674018" y="1395448"/>
                </a:lnTo>
                <a:lnTo>
                  <a:pt x="669523" y="1394630"/>
                </a:lnTo>
                <a:cubicBezTo>
                  <a:pt x="671245" y="1380841"/>
                  <a:pt x="671245" y="1368777"/>
                  <a:pt x="671245" y="1351541"/>
                </a:cubicBezTo>
                <a:lnTo>
                  <a:pt x="672163" y="1348329"/>
                </a:lnTo>
                <a:lnTo>
                  <a:pt x="670959" y="1348396"/>
                </a:lnTo>
                <a:lnTo>
                  <a:pt x="668779" y="1348517"/>
                </a:lnTo>
                <a:lnTo>
                  <a:pt x="669523" y="1356711"/>
                </a:lnTo>
                <a:cubicBezTo>
                  <a:pt x="669523" y="1372224"/>
                  <a:pt x="669523" y="1384288"/>
                  <a:pt x="667800" y="1399801"/>
                </a:cubicBezTo>
                <a:cubicBezTo>
                  <a:pt x="666075" y="1408418"/>
                  <a:pt x="664353" y="1415313"/>
                  <a:pt x="660906" y="1425654"/>
                </a:cubicBezTo>
                <a:cubicBezTo>
                  <a:pt x="647117" y="1448062"/>
                  <a:pt x="633328" y="1470467"/>
                  <a:pt x="619540" y="1491150"/>
                </a:cubicBezTo>
                <a:cubicBezTo>
                  <a:pt x="616093" y="1511833"/>
                  <a:pt x="614368" y="1529069"/>
                  <a:pt x="609198" y="1548029"/>
                </a:cubicBezTo>
                <a:lnTo>
                  <a:pt x="598857" y="1566988"/>
                </a:lnTo>
                <a:cubicBezTo>
                  <a:pt x="593685" y="1594565"/>
                  <a:pt x="588515" y="1620420"/>
                  <a:pt x="581621" y="1649719"/>
                </a:cubicBezTo>
                <a:cubicBezTo>
                  <a:pt x="574727" y="1672127"/>
                  <a:pt x="569555" y="1692810"/>
                  <a:pt x="562661" y="1715215"/>
                </a:cubicBezTo>
                <a:cubicBezTo>
                  <a:pt x="555766" y="1737623"/>
                  <a:pt x="550597" y="1758306"/>
                  <a:pt x="541978" y="1778989"/>
                </a:cubicBezTo>
                <a:cubicBezTo>
                  <a:pt x="538531" y="1796225"/>
                  <a:pt x="535083" y="1811736"/>
                  <a:pt x="529914" y="1828972"/>
                </a:cubicBezTo>
                <a:cubicBezTo>
                  <a:pt x="526466" y="1846208"/>
                  <a:pt x="523019" y="1863443"/>
                  <a:pt x="516125" y="1880679"/>
                </a:cubicBezTo>
                <a:lnTo>
                  <a:pt x="527121" y="1863574"/>
                </a:lnTo>
                <a:lnTo>
                  <a:pt x="536808" y="1827247"/>
                </a:lnTo>
                <a:cubicBezTo>
                  <a:pt x="538531" y="1808289"/>
                  <a:pt x="541978" y="1792776"/>
                  <a:pt x="545425" y="1775540"/>
                </a:cubicBezTo>
                <a:cubicBezTo>
                  <a:pt x="552319" y="1754857"/>
                  <a:pt x="559214" y="1732451"/>
                  <a:pt x="566108" y="1711768"/>
                </a:cubicBezTo>
                <a:cubicBezTo>
                  <a:pt x="573002" y="1689361"/>
                  <a:pt x="578174" y="1668678"/>
                  <a:pt x="585068" y="1646272"/>
                </a:cubicBezTo>
                <a:cubicBezTo>
                  <a:pt x="591962" y="1618695"/>
                  <a:pt x="595410" y="1592840"/>
                  <a:pt x="602304" y="1563540"/>
                </a:cubicBezTo>
                <a:lnTo>
                  <a:pt x="612645" y="1544580"/>
                </a:lnTo>
                <a:cubicBezTo>
                  <a:pt x="617815" y="1525622"/>
                  <a:pt x="619540" y="1508386"/>
                  <a:pt x="622987" y="1487703"/>
                </a:cubicBezTo>
                <a:cubicBezTo>
                  <a:pt x="636776" y="1465296"/>
                  <a:pt x="650564" y="1444613"/>
                  <a:pt x="664353" y="1422207"/>
                </a:cubicBezTo>
                <a:cubicBezTo>
                  <a:pt x="655734" y="1467020"/>
                  <a:pt x="647117" y="1510109"/>
                  <a:pt x="636776" y="1554922"/>
                </a:cubicBezTo>
                <a:cubicBezTo>
                  <a:pt x="633328" y="1596288"/>
                  <a:pt x="609198" y="1653167"/>
                  <a:pt x="616093" y="1665231"/>
                </a:cubicBezTo>
                <a:cubicBezTo>
                  <a:pt x="600579" y="1713491"/>
                  <a:pt x="586791" y="1760029"/>
                  <a:pt x="569555" y="1806564"/>
                </a:cubicBezTo>
                <a:lnTo>
                  <a:pt x="560348" y="1820885"/>
                </a:lnTo>
                <a:lnTo>
                  <a:pt x="556412" y="1842330"/>
                </a:lnTo>
                <a:cubicBezTo>
                  <a:pt x="554474" y="1853534"/>
                  <a:pt x="551458" y="1865168"/>
                  <a:pt x="543702" y="1878956"/>
                </a:cubicBezTo>
                <a:cubicBezTo>
                  <a:pt x="519572" y="1913428"/>
                  <a:pt x="507506" y="1947900"/>
                  <a:pt x="495442" y="1984094"/>
                </a:cubicBezTo>
                <a:cubicBezTo>
                  <a:pt x="488548" y="2001330"/>
                  <a:pt x="481653" y="2020290"/>
                  <a:pt x="473034" y="2039248"/>
                </a:cubicBezTo>
                <a:cubicBezTo>
                  <a:pt x="469587" y="2049590"/>
                  <a:pt x="464418" y="2058209"/>
                  <a:pt x="459246" y="2068550"/>
                </a:cubicBezTo>
                <a:cubicBezTo>
                  <a:pt x="454076" y="2078892"/>
                  <a:pt x="448904" y="2089233"/>
                  <a:pt x="442010" y="2099575"/>
                </a:cubicBezTo>
                <a:cubicBezTo>
                  <a:pt x="426499" y="2127152"/>
                  <a:pt x="410986" y="2156452"/>
                  <a:pt x="395474" y="2182306"/>
                </a:cubicBezTo>
                <a:lnTo>
                  <a:pt x="384460" y="2201965"/>
                </a:lnTo>
                <a:lnTo>
                  <a:pt x="366366" y="2175324"/>
                </a:lnTo>
                <a:lnTo>
                  <a:pt x="385983" y="2146987"/>
                </a:lnTo>
                <a:lnTo>
                  <a:pt x="392027" y="2139216"/>
                </a:lnTo>
                <a:lnTo>
                  <a:pt x="392890" y="2137010"/>
                </a:lnTo>
                <a:lnTo>
                  <a:pt x="385983" y="2146987"/>
                </a:lnTo>
                <a:lnTo>
                  <a:pt x="369405" y="2168302"/>
                </a:lnTo>
                <a:lnTo>
                  <a:pt x="365656" y="2174279"/>
                </a:lnTo>
                <a:lnTo>
                  <a:pt x="342348" y="2139962"/>
                </a:lnTo>
                <a:lnTo>
                  <a:pt x="353460" y="2118317"/>
                </a:lnTo>
                <a:cubicBezTo>
                  <a:pt x="364879" y="2093972"/>
                  <a:pt x="375651" y="2069411"/>
                  <a:pt x="386855" y="2044418"/>
                </a:cubicBezTo>
                <a:cubicBezTo>
                  <a:pt x="407538" y="1994435"/>
                  <a:pt x="429944" y="1944451"/>
                  <a:pt x="455799" y="1887573"/>
                </a:cubicBezTo>
                <a:cubicBezTo>
                  <a:pt x="458385" y="1872062"/>
                  <a:pt x="468726" y="1845777"/>
                  <a:pt x="476051" y="1823800"/>
                </a:cubicBezTo>
                <a:lnTo>
                  <a:pt x="482661" y="1798854"/>
                </a:lnTo>
                <a:lnTo>
                  <a:pt x="432378" y="1936237"/>
                </a:lnTo>
                <a:lnTo>
                  <a:pt x="336746" y="2131714"/>
                </a:lnTo>
                <a:lnTo>
                  <a:pt x="312848" y="2096527"/>
                </a:lnTo>
                <a:cubicBezTo>
                  <a:pt x="287820" y="2056304"/>
                  <a:pt x="263865" y="2014114"/>
                  <a:pt x="241698" y="1970494"/>
                </a:cubicBezTo>
                <a:cubicBezTo>
                  <a:pt x="197362" y="1881824"/>
                  <a:pt x="158749" y="1788864"/>
                  <a:pt x="130146" y="1695903"/>
                </a:cubicBezTo>
                <a:cubicBezTo>
                  <a:pt x="101542" y="1602944"/>
                  <a:pt x="80089" y="1511413"/>
                  <a:pt x="65788" y="1428464"/>
                </a:cubicBezTo>
                <a:cubicBezTo>
                  <a:pt x="62927" y="1407011"/>
                  <a:pt x="60067" y="1386989"/>
                  <a:pt x="57207" y="1366967"/>
                </a:cubicBezTo>
                <a:cubicBezTo>
                  <a:pt x="54346" y="1346944"/>
                  <a:pt x="51486" y="1328353"/>
                  <a:pt x="50057" y="1309760"/>
                </a:cubicBezTo>
                <a:cubicBezTo>
                  <a:pt x="48626" y="1291169"/>
                  <a:pt x="47196" y="1274007"/>
                  <a:pt x="44336" y="1256845"/>
                </a:cubicBezTo>
                <a:cubicBezTo>
                  <a:pt x="42905" y="1248264"/>
                  <a:pt x="42905" y="1239683"/>
                  <a:pt x="41476" y="1232532"/>
                </a:cubicBezTo>
                <a:cubicBezTo>
                  <a:pt x="41476" y="1223951"/>
                  <a:pt x="40045" y="1216801"/>
                  <a:pt x="40045" y="1209649"/>
                </a:cubicBezTo>
                <a:cubicBezTo>
                  <a:pt x="38615" y="1179616"/>
                  <a:pt x="35755" y="1153874"/>
                  <a:pt x="34324" y="1130991"/>
                </a:cubicBezTo>
                <a:cubicBezTo>
                  <a:pt x="32895" y="1109538"/>
                  <a:pt x="31464" y="1092376"/>
                  <a:pt x="30034" y="1079505"/>
                </a:cubicBezTo>
                <a:cubicBezTo>
                  <a:pt x="28603" y="1066635"/>
                  <a:pt x="26459" y="1059483"/>
                  <a:pt x="23599" y="1058411"/>
                </a:cubicBezTo>
                <a:cubicBezTo>
                  <a:pt x="20739" y="1057337"/>
                  <a:pt x="17162" y="1062343"/>
                  <a:pt x="12872" y="1073785"/>
                </a:cubicBezTo>
                <a:cubicBezTo>
                  <a:pt x="14302" y="1218230"/>
                  <a:pt x="30034" y="1371258"/>
                  <a:pt x="62927" y="1517134"/>
                </a:cubicBezTo>
                <a:cubicBezTo>
                  <a:pt x="95822" y="1663010"/>
                  <a:pt x="144447" y="1803166"/>
                  <a:pt x="200223" y="1927589"/>
                </a:cubicBezTo>
                <a:cubicBezTo>
                  <a:pt x="223105" y="1977645"/>
                  <a:pt x="260289" y="2047723"/>
                  <a:pt x="307485" y="2122091"/>
                </a:cubicBezTo>
                <a:lnTo>
                  <a:pt x="327552" y="2150508"/>
                </a:lnTo>
                <a:lnTo>
                  <a:pt x="326603" y="2152447"/>
                </a:lnTo>
                <a:lnTo>
                  <a:pt x="318895" y="2164633"/>
                </a:lnTo>
                <a:lnTo>
                  <a:pt x="289505" y="2123617"/>
                </a:lnTo>
                <a:cubicBezTo>
                  <a:pt x="244530" y="2051132"/>
                  <a:pt x="204457" y="1975881"/>
                  <a:pt x="169363" y="1898316"/>
                </a:cubicBezTo>
                <a:lnTo>
                  <a:pt x="133618" y="1809378"/>
                </a:lnTo>
                <a:lnTo>
                  <a:pt x="128715" y="1791725"/>
                </a:lnTo>
                <a:lnTo>
                  <a:pt x="118704" y="1760261"/>
                </a:lnTo>
                <a:cubicBezTo>
                  <a:pt x="111553" y="1740239"/>
                  <a:pt x="104403" y="1718786"/>
                  <a:pt x="97251" y="1698764"/>
                </a:cubicBezTo>
                <a:cubicBezTo>
                  <a:pt x="91530" y="1678741"/>
                  <a:pt x="85810" y="1657290"/>
                  <a:pt x="78660" y="1637267"/>
                </a:cubicBezTo>
                <a:lnTo>
                  <a:pt x="67167" y="1592343"/>
                </a:lnTo>
                <a:lnTo>
                  <a:pt x="42792" y="1477612"/>
                </a:lnTo>
                <a:lnTo>
                  <a:pt x="28603" y="1388420"/>
                </a:lnTo>
                <a:cubicBezTo>
                  <a:pt x="25743" y="1366967"/>
                  <a:pt x="22883" y="1346944"/>
                  <a:pt x="21453" y="1325493"/>
                </a:cubicBezTo>
                <a:cubicBezTo>
                  <a:pt x="20023" y="1304040"/>
                  <a:pt x="18593" y="1284017"/>
                  <a:pt x="17162" y="1262566"/>
                </a:cubicBezTo>
                <a:cubicBezTo>
                  <a:pt x="15733" y="1252554"/>
                  <a:pt x="15733" y="1242543"/>
                  <a:pt x="14302" y="1231102"/>
                </a:cubicBezTo>
                <a:cubicBezTo>
                  <a:pt x="14302" y="1221090"/>
                  <a:pt x="14302" y="1211080"/>
                  <a:pt x="12872" y="1199639"/>
                </a:cubicBezTo>
                <a:cubicBezTo>
                  <a:pt x="11442" y="1179616"/>
                  <a:pt x="11442" y="1158163"/>
                  <a:pt x="10012" y="1138141"/>
                </a:cubicBezTo>
                <a:cubicBezTo>
                  <a:pt x="8581" y="1057337"/>
                  <a:pt x="11799" y="978679"/>
                  <a:pt x="17520" y="903774"/>
                </a:cubicBezTo>
                <a:lnTo>
                  <a:pt x="38928" y="702431"/>
                </a:lnTo>
                <a:lnTo>
                  <a:pt x="38614" y="703374"/>
                </a:lnTo>
                <a:cubicBezTo>
                  <a:pt x="14302" y="824937"/>
                  <a:pt x="1430" y="945070"/>
                  <a:pt x="0" y="1063774"/>
                </a:cubicBezTo>
                <a:cubicBezTo>
                  <a:pt x="1430" y="816356"/>
                  <a:pt x="48626" y="563218"/>
                  <a:pt x="157318" y="321521"/>
                </a:cubicBezTo>
                <a:cubicBezTo>
                  <a:pt x="180200" y="271466"/>
                  <a:pt x="213093" y="192806"/>
                  <a:pt x="238836" y="142751"/>
                </a:cubicBezTo>
                <a:cubicBezTo>
                  <a:pt x="255283" y="110930"/>
                  <a:pt x="272981" y="79377"/>
                  <a:pt x="291886" y="48181"/>
                </a:cubicBezTo>
                <a:lnTo>
                  <a:pt x="323315" y="0"/>
                </a:lnTo>
                <a:close/>
                <a:moveTo>
                  <a:pt x="296223" y="73499"/>
                </a:moveTo>
                <a:lnTo>
                  <a:pt x="291993" y="74071"/>
                </a:lnTo>
                <a:lnTo>
                  <a:pt x="226502" y="184159"/>
                </a:lnTo>
                <a:cubicBezTo>
                  <a:pt x="170367" y="289320"/>
                  <a:pt x="123530" y="400649"/>
                  <a:pt x="87418" y="516895"/>
                </a:cubicBezTo>
                <a:lnTo>
                  <a:pt x="47497" y="671472"/>
                </a:lnTo>
                <a:lnTo>
                  <a:pt x="49876" y="664938"/>
                </a:lnTo>
                <a:cubicBezTo>
                  <a:pt x="52558" y="658324"/>
                  <a:pt x="55061" y="651888"/>
                  <a:pt x="58638" y="639016"/>
                </a:cubicBezTo>
                <a:cubicBezTo>
                  <a:pt x="82950" y="544626"/>
                  <a:pt x="117273" y="453095"/>
                  <a:pt x="153028" y="367286"/>
                </a:cubicBezTo>
                <a:cubicBezTo>
                  <a:pt x="188781" y="281476"/>
                  <a:pt x="230257" y="201387"/>
                  <a:pt x="268870" y="125588"/>
                </a:cubicBezTo>
                <a:cubicBezTo>
                  <a:pt x="266725" y="124516"/>
                  <a:pt x="291931" y="84829"/>
                  <a:pt x="296223" y="73499"/>
                </a:cubicBezTo>
                <a:close/>
                <a:moveTo>
                  <a:pt x="650562" y="1220547"/>
                </a:moveTo>
                <a:lnTo>
                  <a:pt x="639267" y="1247245"/>
                </a:lnTo>
                <a:lnTo>
                  <a:pt x="635051" y="1286045"/>
                </a:lnTo>
                <a:lnTo>
                  <a:pt x="629613" y="1267919"/>
                </a:lnTo>
                <a:lnTo>
                  <a:pt x="627625" y="1270478"/>
                </a:lnTo>
                <a:lnTo>
                  <a:pt x="633328" y="1289492"/>
                </a:lnTo>
                <a:cubicBezTo>
                  <a:pt x="631604" y="1298109"/>
                  <a:pt x="631604" y="1306728"/>
                  <a:pt x="629881" y="1317070"/>
                </a:cubicBezTo>
                <a:cubicBezTo>
                  <a:pt x="633328" y="1322239"/>
                  <a:pt x="635051" y="1330858"/>
                  <a:pt x="636776" y="1339475"/>
                </a:cubicBezTo>
                <a:lnTo>
                  <a:pt x="642119" y="1339178"/>
                </a:lnTo>
                <a:lnTo>
                  <a:pt x="638498" y="1327409"/>
                </a:lnTo>
                <a:cubicBezTo>
                  <a:pt x="640221" y="1317068"/>
                  <a:pt x="640221" y="1308451"/>
                  <a:pt x="641945" y="1299832"/>
                </a:cubicBezTo>
                <a:cubicBezTo>
                  <a:pt x="645393" y="1275702"/>
                  <a:pt x="647115" y="1248125"/>
                  <a:pt x="650562" y="1220547"/>
                </a:cubicBezTo>
                <a:close/>
                <a:moveTo>
                  <a:pt x="724677" y="1294662"/>
                </a:moveTo>
                <a:cubicBezTo>
                  <a:pt x="721230" y="1301556"/>
                  <a:pt x="717783" y="1306728"/>
                  <a:pt x="714336" y="1317070"/>
                </a:cubicBezTo>
                <a:lnTo>
                  <a:pt x="711965" y="1364036"/>
                </a:lnTo>
                <a:cubicBezTo>
                  <a:pt x="711752" y="1377394"/>
                  <a:pt x="711752" y="1390321"/>
                  <a:pt x="710889" y="1408418"/>
                </a:cubicBezTo>
                <a:lnTo>
                  <a:pt x="693653" y="1461454"/>
                </a:lnTo>
                <a:lnTo>
                  <a:pt x="693653" y="1467512"/>
                </a:lnTo>
                <a:lnTo>
                  <a:pt x="714336" y="1408418"/>
                </a:lnTo>
                <a:cubicBezTo>
                  <a:pt x="716060" y="1372222"/>
                  <a:pt x="714336" y="1356711"/>
                  <a:pt x="717783" y="1317068"/>
                </a:cubicBezTo>
                <a:lnTo>
                  <a:pt x="725819" y="1299658"/>
                </a:lnTo>
                <a:lnTo>
                  <a:pt x="724677" y="1294662"/>
                </a:lnTo>
                <a:close/>
                <a:moveTo>
                  <a:pt x="709164" y="1311898"/>
                </a:moveTo>
                <a:lnTo>
                  <a:pt x="689093" y="1395525"/>
                </a:lnTo>
                <a:lnTo>
                  <a:pt x="689095" y="1395525"/>
                </a:lnTo>
                <a:lnTo>
                  <a:pt x="709166" y="1311900"/>
                </a:lnTo>
                <a:lnTo>
                  <a:pt x="709164" y="1311898"/>
                </a:lnTo>
                <a:close/>
                <a:moveTo>
                  <a:pt x="459716" y="1965619"/>
                </a:moveTo>
                <a:lnTo>
                  <a:pt x="417880" y="2039248"/>
                </a:lnTo>
                <a:lnTo>
                  <a:pt x="417111" y="2041018"/>
                </a:lnTo>
                <a:lnTo>
                  <a:pt x="459246" y="1966858"/>
                </a:lnTo>
                <a:lnTo>
                  <a:pt x="459716" y="1965619"/>
                </a:lnTo>
                <a:close/>
                <a:moveTo>
                  <a:pt x="687526" y="1544122"/>
                </a:moveTo>
                <a:lnTo>
                  <a:pt x="686907" y="1547171"/>
                </a:lnTo>
                <a:lnTo>
                  <a:pt x="691928" y="1553199"/>
                </a:lnTo>
                <a:cubicBezTo>
                  <a:pt x="697100" y="1558371"/>
                  <a:pt x="702270" y="1565265"/>
                  <a:pt x="707441" y="1570435"/>
                </a:cubicBezTo>
                <a:cubicBezTo>
                  <a:pt x="710889" y="1566988"/>
                  <a:pt x="714336" y="1563540"/>
                  <a:pt x="717783" y="1563540"/>
                </a:cubicBezTo>
                <a:lnTo>
                  <a:pt x="718043" y="1562218"/>
                </a:lnTo>
                <a:lnTo>
                  <a:pt x="710889" y="1566988"/>
                </a:lnTo>
                <a:cubicBezTo>
                  <a:pt x="703994" y="1563540"/>
                  <a:pt x="698824" y="1556646"/>
                  <a:pt x="693653" y="1551475"/>
                </a:cubicBezTo>
                <a:lnTo>
                  <a:pt x="687526" y="1544122"/>
                </a:lnTo>
                <a:close/>
              </a:path>
            </a:pathLst>
          </a:custGeom>
          <a:solidFill>
            <a:schemeClr val="tx1">
              <a:lumMod val="85000"/>
              <a:lumOff val="15000"/>
            </a:schemeClr>
          </a:solidFill>
          <a:ln w="9525" cap="flat">
            <a:noFill/>
            <a:prstDash val="solid"/>
            <a:miter/>
          </a:ln>
        </p:spPr>
        <p:txBody>
          <a:bodyPr rtlCol="0" anchor="ctr"/>
          <a:lstStyle/>
          <a:p>
            <a:endParaRPr lang="en-US" noProof="0" dirty="0"/>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grpSp>
    </p:spTree>
    <p:extLst>
      <p:ext uri="{BB962C8B-B14F-4D97-AF65-F5344CB8AC3E}">
        <p14:creationId xmlns:p14="http://schemas.microsoft.com/office/powerpoint/2010/main" val="2095708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dirty="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3280751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dirty="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dirty="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0177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dirty="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dirty="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65472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dirty="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dirty="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2108001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dirty="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dirty="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50" name="Picture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1612762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dirty="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166756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35097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561816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4064022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50000"/>
                </a:schemeClr>
              </a:gs>
              <a:gs pos="100000">
                <a:schemeClr val="accent3"/>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dirty="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1463538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dirty="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226857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3483794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3492445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dirty="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888005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349284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dirty="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3749815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dirty="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1597551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dirty="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dirty="0"/>
          </a:p>
        </p:txBody>
      </p:sp>
    </p:spTree>
    <p:extLst>
      <p:ext uri="{BB962C8B-B14F-4D97-AF65-F5344CB8AC3E}">
        <p14:creationId xmlns:p14="http://schemas.microsoft.com/office/powerpoint/2010/main" val="2045550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7" y="2867923"/>
            <a:ext cx="11360926" cy="1122365"/>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079"/>
            </a:lvl1pPr>
            <a:lvl2pPr lvl="1" algn="ctr">
              <a:spcBef>
                <a:spcPts val="0"/>
              </a:spcBef>
              <a:spcAft>
                <a:spcPts val="0"/>
              </a:spcAft>
              <a:buSzPts val="3600"/>
              <a:buNone/>
              <a:defRPr sz="3079"/>
            </a:lvl2pPr>
            <a:lvl3pPr lvl="2" algn="ctr">
              <a:spcBef>
                <a:spcPts val="0"/>
              </a:spcBef>
              <a:spcAft>
                <a:spcPts val="0"/>
              </a:spcAft>
              <a:buSzPts val="3600"/>
              <a:buNone/>
              <a:defRPr sz="3079"/>
            </a:lvl3pPr>
            <a:lvl4pPr lvl="3" algn="ctr">
              <a:spcBef>
                <a:spcPts val="0"/>
              </a:spcBef>
              <a:spcAft>
                <a:spcPts val="0"/>
              </a:spcAft>
              <a:buSzPts val="3600"/>
              <a:buNone/>
              <a:defRPr sz="3079"/>
            </a:lvl4pPr>
            <a:lvl5pPr lvl="4" algn="ctr">
              <a:spcBef>
                <a:spcPts val="0"/>
              </a:spcBef>
              <a:spcAft>
                <a:spcPts val="0"/>
              </a:spcAft>
              <a:buSzPts val="3600"/>
              <a:buNone/>
              <a:defRPr sz="3079"/>
            </a:lvl5pPr>
            <a:lvl6pPr lvl="5" algn="ctr">
              <a:spcBef>
                <a:spcPts val="0"/>
              </a:spcBef>
              <a:spcAft>
                <a:spcPts val="0"/>
              </a:spcAft>
              <a:buSzPts val="3600"/>
              <a:buNone/>
              <a:defRPr sz="3079"/>
            </a:lvl6pPr>
            <a:lvl7pPr lvl="6" algn="ctr">
              <a:spcBef>
                <a:spcPts val="0"/>
              </a:spcBef>
              <a:spcAft>
                <a:spcPts val="0"/>
              </a:spcAft>
              <a:buSzPts val="3600"/>
              <a:buNone/>
              <a:defRPr sz="3079"/>
            </a:lvl7pPr>
            <a:lvl8pPr lvl="7" algn="ctr">
              <a:spcBef>
                <a:spcPts val="0"/>
              </a:spcBef>
              <a:spcAft>
                <a:spcPts val="0"/>
              </a:spcAft>
              <a:buSzPts val="3600"/>
              <a:buNone/>
              <a:defRPr sz="3079"/>
            </a:lvl8pPr>
            <a:lvl9pPr lvl="8" algn="ctr">
              <a:spcBef>
                <a:spcPts val="0"/>
              </a:spcBef>
              <a:spcAft>
                <a:spcPts val="0"/>
              </a:spcAft>
              <a:buSzPts val="3600"/>
              <a:buNone/>
              <a:defRPr sz="3079"/>
            </a:lvl9pPr>
          </a:lstStyle>
          <a:p>
            <a:endParaRPr/>
          </a:p>
        </p:txBody>
      </p:sp>
      <p:sp>
        <p:nvSpPr>
          <p:cNvPr id="14" name="Google Shape;14;p3"/>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15" name="Google Shape;15;p3"/>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16" name="Google Shape;16;p3"/>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17" name="Google Shape;17;p3"/>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3672714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id="{36BA39E4-4787-4A57-95AF-71D0542315A0}"/>
              </a:ext>
            </a:extLst>
          </p:cNvPr>
          <p:cNvGrpSpPr/>
          <p:nvPr userDrawn="1"/>
        </p:nvGrpSpPr>
        <p:grpSpPr>
          <a:xfrm flipV="1">
            <a:off x="5427361" y="1143268"/>
            <a:ext cx="1337278" cy="220479"/>
            <a:chOff x="5809673" y="3008118"/>
            <a:chExt cx="2419398" cy="398889"/>
          </a:xfrm>
        </p:grpSpPr>
        <p:sp>
          <p:nvSpPr>
            <p:cNvPr id="33" name="Rectangle 32">
              <a:extLst>
                <a:ext uri="{FF2B5EF4-FFF2-40B4-BE49-F238E27FC236}">
                  <a16:creationId xmlns:a16="http://schemas.microsoft.com/office/drawing/2014/main"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3856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837287" y="593397"/>
            <a:ext cx="10517666" cy="763666"/>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0" name="Google Shape;20;p4"/>
          <p:cNvSpPr txBox="1">
            <a:spLocks noGrp="1"/>
          </p:cNvSpPr>
          <p:nvPr>
            <p:ph type="body" idx="1"/>
          </p:nvPr>
        </p:nvSpPr>
        <p:spPr>
          <a:xfrm>
            <a:off x="837287" y="1536704"/>
            <a:ext cx="10517666" cy="4555323"/>
          </a:xfrm>
          <a:prstGeom prst="rect">
            <a:avLst/>
          </a:prstGeom>
        </p:spPr>
        <p:txBody>
          <a:bodyPr spcFirstLastPara="1" wrap="square" lIns="91425" tIns="91425" rIns="91425" bIns="91425" anchor="t" anchorCtr="0">
            <a:noAutofit/>
          </a:bodyPr>
          <a:lstStyle>
            <a:lvl1pPr marL="391005" lvl="0" indent="-282393">
              <a:spcBef>
                <a:spcPts val="0"/>
              </a:spcBef>
              <a:spcAft>
                <a:spcPts val="0"/>
              </a:spcAft>
              <a:buSzPts val="1600"/>
              <a:buChar char="●"/>
              <a:defRPr/>
            </a:lvl1pPr>
            <a:lvl2pPr marL="782011" lvl="1" indent="-282393">
              <a:spcBef>
                <a:spcPts val="0"/>
              </a:spcBef>
              <a:spcAft>
                <a:spcPts val="0"/>
              </a:spcAft>
              <a:buSzPts val="1600"/>
              <a:buChar char="○"/>
              <a:defRPr/>
            </a:lvl2pPr>
            <a:lvl3pPr marL="1173016" lvl="2" indent="-282393">
              <a:spcBef>
                <a:spcPts val="0"/>
              </a:spcBef>
              <a:spcAft>
                <a:spcPts val="0"/>
              </a:spcAft>
              <a:buSzPts val="1600"/>
              <a:buChar char="■"/>
              <a:defRPr/>
            </a:lvl3pPr>
            <a:lvl4pPr marL="1564022" lvl="3" indent="-282393">
              <a:spcBef>
                <a:spcPts val="0"/>
              </a:spcBef>
              <a:spcAft>
                <a:spcPts val="0"/>
              </a:spcAft>
              <a:buSzPts val="1600"/>
              <a:buChar char="●"/>
              <a:defRPr/>
            </a:lvl4pPr>
            <a:lvl5pPr marL="1955027" lvl="4" indent="-282393">
              <a:spcBef>
                <a:spcPts val="0"/>
              </a:spcBef>
              <a:spcAft>
                <a:spcPts val="0"/>
              </a:spcAft>
              <a:buSzPts val="1600"/>
              <a:buChar char="○"/>
              <a:defRPr/>
            </a:lvl5pPr>
            <a:lvl6pPr marL="2346033" lvl="5" indent="-282393">
              <a:spcBef>
                <a:spcPts val="0"/>
              </a:spcBef>
              <a:spcAft>
                <a:spcPts val="0"/>
              </a:spcAft>
              <a:buSzPts val="1600"/>
              <a:buChar char="■"/>
              <a:defRPr/>
            </a:lvl6pPr>
            <a:lvl7pPr marL="2737038" lvl="6" indent="-282393">
              <a:spcBef>
                <a:spcPts val="0"/>
              </a:spcBef>
              <a:spcAft>
                <a:spcPts val="0"/>
              </a:spcAft>
              <a:buSzPts val="1600"/>
              <a:buChar char="●"/>
              <a:defRPr/>
            </a:lvl7pPr>
            <a:lvl8pPr marL="3128044" lvl="7" indent="-282393">
              <a:spcBef>
                <a:spcPts val="0"/>
              </a:spcBef>
              <a:spcAft>
                <a:spcPts val="0"/>
              </a:spcAft>
              <a:buSzPts val="1600"/>
              <a:buChar char="○"/>
              <a:defRPr/>
            </a:lvl8pPr>
            <a:lvl9pPr marL="3519049" lvl="8" indent="-282393">
              <a:spcBef>
                <a:spcPts val="0"/>
              </a:spcBef>
              <a:spcAft>
                <a:spcPts val="0"/>
              </a:spcAft>
              <a:buSzPts val="1600"/>
              <a:buChar char="■"/>
              <a:defRPr/>
            </a:lvl9pPr>
          </a:lstStyle>
          <a:p>
            <a:endParaRPr/>
          </a:p>
        </p:txBody>
      </p:sp>
      <p:sp>
        <p:nvSpPr>
          <p:cNvPr id="21" name="Google Shape;21;p4"/>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22" name="Google Shape;22;p4"/>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23" name="Google Shape;23;p4"/>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24" name="Google Shape;24;p4"/>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1759950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7287" y="593397"/>
            <a:ext cx="10517666" cy="763666"/>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7" name="Google Shape;27;p5"/>
          <p:cNvSpPr txBox="1">
            <a:spLocks noGrp="1"/>
          </p:cNvSpPr>
          <p:nvPr>
            <p:ph type="body" idx="1"/>
          </p:nvPr>
        </p:nvSpPr>
        <p:spPr>
          <a:xfrm>
            <a:off x="415610" y="1536700"/>
            <a:ext cx="5333237" cy="4555323"/>
          </a:xfrm>
          <a:prstGeom prst="rect">
            <a:avLst/>
          </a:prstGeom>
        </p:spPr>
        <p:txBody>
          <a:bodyPr spcFirstLastPara="1" wrap="square" lIns="91425" tIns="91425" rIns="91425" bIns="91425" anchor="t" anchorCtr="0">
            <a:noAutofit/>
          </a:bodyPr>
          <a:lstStyle>
            <a:lvl1pPr marL="391005" lvl="0" indent="-271531">
              <a:spcBef>
                <a:spcPts val="0"/>
              </a:spcBef>
              <a:spcAft>
                <a:spcPts val="0"/>
              </a:spcAft>
              <a:buSzPts val="1400"/>
              <a:buChar char="●"/>
              <a:defRPr sz="1198"/>
            </a:lvl1pPr>
            <a:lvl2pPr marL="782011" lvl="1" indent="-260670">
              <a:spcBef>
                <a:spcPts val="0"/>
              </a:spcBef>
              <a:spcAft>
                <a:spcPts val="0"/>
              </a:spcAft>
              <a:buSzPts val="1200"/>
              <a:buChar char="○"/>
              <a:defRPr sz="1026"/>
            </a:lvl2pPr>
            <a:lvl3pPr marL="1173016" lvl="2" indent="-260670">
              <a:spcBef>
                <a:spcPts val="0"/>
              </a:spcBef>
              <a:spcAft>
                <a:spcPts val="0"/>
              </a:spcAft>
              <a:buSzPts val="1200"/>
              <a:buChar char="■"/>
              <a:defRPr sz="1026"/>
            </a:lvl3pPr>
            <a:lvl4pPr marL="1564022" lvl="3" indent="-260670">
              <a:spcBef>
                <a:spcPts val="0"/>
              </a:spcBef>
              <a:spcAft>
                <a:spcPts val="0"/>
              </a:spcAft>
              <a:buSzPts val="1200"/>
              <a:buChar char="●"/>
              <a:defRPr sz="1026"/>
            </a:lvl4pPr>
            <a:lvl5pPr marL="1955027" lvl="4" indent="-260670">
              <a:spcBef>
                <a:spcPts val="0"/>
              </a:spcBef>
              <a:spcAft>
                <a:spcPts val="0"/>
              </a:spcAft>
              <a:buSzPts val="1200"/>
              <a:buChar char="○"/>
              <a:defRPr sz="1026"/>
            </a:lvl5pPr>
            <a:lvl6pPr marL="2346033" lvl="5" indent="-260670">
              <a:spcBef>
                <a:spcPts val="0"/>
              </a:spcBef>
              <a:spcAft>
                <a:spcPts val="0"/>
              </a:spcAft>
              <a:buSzPts val="1200"/>
              <a:buChar char="■"/>
              <a:defRPr sz="1026"/>
            </a:lvl6pPr>
            <a:lvl7pPr marL="2737038" lvl="6" indent="-260670">
              <a:spcBef>
                <a:spcPts val="0"/>
              </a:spcBef>
              <a:spcAft>
                <a:spcPts val="0"/>
              </a:spcAft>
              <a:buSzPts val="1200"/>
              <a:buChar char="●"/>
              <a:defRPr sz="1026"/>
            </a:lvl7pPr>
            <a:lvl8pPr marL="3128044" lvl="7" indent="-260670">
              <a:spcBef>
                <a:spcPts val="0"/>
              </a:spcBef>
              <a:spcAft>
                <a:spcPts val="0"/>
              </a:spcAft>
              <a:buSzPts val="1200"/>
              <a:buChar char="○"/>
              <a:defRPr sz="1026"/>
            </a:lvl8pPr>
            <a:lvl9pPr marL="3519049" lvl="8" indent="-260670">
              <a:spcBef>
                <a:spcPts val="0"/>
              </a:spcBef>
              <a:spcAft>
                <a:spcPts val="0"/>
              </a:spcAft>
              <a:buSzPts val="1200"/>
              <a:buChar char="■"/>
              <a:defRPr sz="1026"/>
            </a:lvl9pPr>
          </a:lstStyle>
          <a:p>
            <a:endParaRPr/>
          </a:p>
        </p:txBody>
      </p:sp>
      <p:sp>
        <p:nvSpPr>
          <p:cNvPr id="28" name="Google Shape;28;p5"/>
          <p:cNvSpPr txBox="1">
            <a:spLocks noGrp="1"/>
          </p:cNvSpPr>
          <p:nvPr>
            <p:ph type="body" idx="2"/>
          </p:nvPr>
        </p:nvSpPr>
        <p:spPr>
          <a:xfrm>
            <a:off x="6443314" y="1536700"/>
            <a:ext cx="5333237" cy="4555323"/>
          </a:xfrm>
          <a:prstGeom prst="rect">
            <a:avLst/>
          </a:prstGeom>
        </p:spPr>
        <p:txBody>
          <a:bodyPr spcFirstLastPara="1" wrap="square" lIns="91425" tIns="91425" rIns="91425" bIns="91425" anchor="t" anchorCtr="0">
            <a:noAutofit/>
          </a:bodyPr>
          <a:lstStyle>
            <a:lvl1pPr marL="391005" lvl="0" indent="-271531">
              <a:spcBef>
                <a:spcPts val="0"/>
              </a:spcBef>
              <a:spcAft>
                <a:spcPts val="0"/>
              </a:spcAft>
              <a:buSzPts val="1400"/>
              <a:buChar char="●"/>
              <a:defRPr sz="1198"/>
            </a:lvl1pPr>
            <a:lvl2pPr marL="782011" lvl="1" indent="-260670">
              <a:spcBef>
                <a:spcPts val="0"/>
              </a:spcBef>
              <a:spcAft>
                <a:spcPts val="0"/>
              </a:spcAft>
              <a:buSzPts val="1200"/>
              <a:buChar char="○"/>
              <a:defRPr sz="1026"/>
            </a:lvl2pPr>
            <a:lvl3pPr marL="1173016" lvl="2" indent="-260670">
              <a:spcBef>
                <a:spcPts val="0"/>
              </a:spcBef>
              <a:spcAft>
                <a:spcPts val="0"/>
              </a:spcAft>
              <a:buSzPts val="1200"/>
              <a:buChar char="■"/>
              <a:defRPr sz="1026"/>
            </a:lvl3pPr>
            <a:lvl4pPr marL="1564022" lvl="3" indent="-260670">
              <a:spcBef>
                <a:spcPts val="0"/>
              </a:spcBef>
              <a:spcAft>
                <a:spcPts val="0"/>
              </a:spcAft>
              <a:buSzPts val="1200"/>
              <a:buChar char="●"/>
              <a:defRPr sz="1026"/>
            </a:lvl4pPr>
            <a:lvl5pPr marL="1955027" lvl="4" indent="-260670">
              <a:spcBef>
                <a:spcPts val="0"/>
              </a:spcBef>
              <a:spcAft>
                <a:spcPts val="0"/>
              </a:spcAft>
              <a:buSzPts val="1200"/>
              <a:buChar char="○"/>
              <a:defRPr sz="1026"/>
            </a:lvl5pPr>
            <a:lvl6pPr marL="2346033" lvl="5" indent="-260670">
              <a:spcBef>
                <a:spcPts val="0"/>
              </a:spcBef>
              <a:spcAft>
                <a:spcPts val="0"/>
              </a:spcAft>
              <a:buSzPts val="1200"/>
              <a:buChar char="■"/>
              <a:defRPr sz="1026"/>
            </a:lvl6pPr>
            <a:lvl7pPr marL="2737038" lvl="6" indent="-260670">
              <a:spcBef>
                <a:spcPts val="0"/>
              </a:spcBef>
              <a:spcAft>
                <a:spcPts val="0"/>
              </a:spcAft>
              <a:buSzPts val="1200"/>
              <a:buChar char="●"/>
              <a:defRPr sz="1026"/>
            </a:lvl7pPr>
            <a:lvl8pPr marL="3128044" lvl="7" indent="-260670">
              <a:spcBef>
                <a:spcPts val="0"/>
              </a:spcBef>
              <a:spcAft>
                <a:spcPts val="0"/>
              </a:spcAft>
              <a:buSzPts val="1200"/>
              <a:buChar char="○"/>
              <a:defRPr sz="1026"/>
            </a:lvl8pPr>
            <a:lvl9pPr marL="3519049" lvl="8" indent="-260670">
              <a:spcBef>
                <a:spcPts val="0"/>
              </a:spcBef>
              <a:spcAft>
                <a:spcPts val="0"/>
              </a:spcAft>
              <a:buSzPts val="1200"/>
              <a:buChar char="■"/>
              <a:defRPr sz="1026"/>
            </a:lvl9pPr>
          </a:lstStyle>
          <a:p>
            <a:endParaRPr/>
          </a:p>
        </p:txBody>
      </p:sp>
      <p:sp>
        <p:nvSpPr>
          <p:cNvPr id="29" name="Google Shape;29;p5"/>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30" name="Google Shape;30;p5"/>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31" name="Google Shape;31;p5"/>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32" name="Google Shape;32;p5"/>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2471635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3"/>
        <p:cNvGrpSpPr/>
        <p:nvPr/>
      </p:nvGrpSpPr>
      <p:grpSpPr>
        <a:xfrm>
          <a:off x="0" y="0"/>
          <a:ext cx="0" cy="0"/>
          <a:chOff x="0" y="0"/>
          <a:chExt cx="0" cy="0"/>
        </a:xfrm>
      </p:grpSpPr>
      <p:sp>
        <p:nvSpPr>
          <p:cNvPr id="34" name="Google Shape;34;p6"/>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35" name="Google Shape;35;p6"/>
          <p:cNvSpPr txBox="1">
            <a:spLocks noGrp="1"/>
          </p:cNvSpPr>
          <p:nvPr>
            <p:ph type="title"/>
          </p:nvPr>
        </p:nvSpPr>
        <p:spPr>
          <a:xfrm>
            <a:off x="837287" y="593397"/>
            <a:ext cx="10517666" cy="763666"/>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6" name="Google Shape;36;p6"/>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37" name="Google Shape;37;p6"/>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38" name="Google Shape;38;p6"/>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2546501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15608" y="740832"/>
            <a:ext cx="3744213" cy="1007516"/>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052"/>
            </a:lvl1pPr>
            <a:lvl2pPr lvl="1">
              <a:spcBef>
                <a:spcPts val="0"/>
              </a:spcBef>
              <a:spcAft>
                <a:spcPts val="0"/>
              </a:spcAft>
              <a:buSzPts val="2400"/>
              <a:buNone/>
              <a:defRPr sz="2052"/>
            </a:lvl2pPr>
            <a:lvl3pPr lvl="2">
              <a:spcBef>
                <a:spcPts val="0"/>
              </a:spcBef>
              <a:spcAft>
                <a:spcPts val="0"/>
              </a:spcAft>
              <a:buSzPts val="2400"/>
              <a:buNone/>
              <a:defRPr sz="2052"/>
            </a:lvl3pPr>
            <a:lvl4pPr lvl="3">
              <a:spcBef>
                <a:spcPts val="0"/>
              </a:spcBef>
              <a:spcAft>
                <a:spcPts val="0"/>
              </a:spcAft>
              <a:buSzPts val="2400"/>
              <a:buNone/>
              <a:defRPr sz="2052"/>
            </a:lvl4pPr>
            <a:lvl5pPr lvl="4">
              <a:spcBef>
                <a:spcPts val="0"/>
              </a:spcBef>
              <a:spcAft>
                <a:spcPts val="0"/>
              </a:spcAft>
              <a:buSzPts val="2400"/>
              <a:buNone/>
              <a:defRPr sz="2052"/>
            </a:lvl5pPr>
            <a:lvl6pPr lvl="5">
              <a:spcBef>
                <a:spcPts val="0"/>
              </a:spcBef>
              <a:spcAft>
                <a:spcPts val="0"/>
              </a:spcAft>
              <a:buSzPts val="2400"/>
              <a:buNone/>
              <a:defRPr sz="2052"/>
            </a:lvl6pPr>
            <a:lvl7pPr lvl="6">
              <a:spcBef>
                <a:spcPts val="0"/>
              </a:spcBef>
              <a:spcAft>
                <a:spcPts val="0"/>
              </a:spcAft>
              <a:buSzPts val="2400"/>
              <a:buNone/>
              <a:defRPr sz="2052"/>
            </a:lvl7pPr>
            <a:lvl8pPr lvl="7">
              <a:spcBef>
                <a:spcPts val="0"/>
              </a:spcBef>
              <a:spcAft>
                <a:spcPts val="0"/>
              </a:spcAft>
              <a:buSzPts val="2400"/>
              <a:buNone/>
              <a:defRPr sz="2052"/>
            </a:lvl8pPr>
            <a:lvl9pPr lvl="8">
              <a:spcBef>
                <a:spcPts val="0"/>
              </a:spcBef>
              <a:spcAft>
                <a:spcPts val="0"/>
              </a:spcAft>
              <a:buSzPts val="2400"/>
              <a:buNone/>
              <a:defRPr sz="2052"/>
            </a:lvl9pPr>
          </a:lstStyle>
          <a:p>
            <a:endParaRPr/>
          </a:p>
        </p:txBody>
      </p:sp>
      <p:sp>
        <p:nvSpPr>
          <p:cNvPr id="41" name="Google Shape;41;p7"/>
          <p:cNvSpPr txBox="1">
            <a:spLocks noGrp="1"/>
          </p:cNvSpPr>
          <p:nvPr>
            <p:ph type="body" idx="1"/>
          </p:nvPr>
        </p:nvSpPr>
        <p:spPr>
          <a:xfrm>
            <a:off x="415608" y="1852880"/>
            <a:ext cx="3744213" cy="4239352"/>
          </a:xfrm>
          <a:prstGeom prst="rect">
            <a:avLst/>
          </a:prstGeom>
        </p:spPr>
        <p:txBody>
          <a:bodyPr spcFirstLastPara="1" wrap="square" lIns="91425" tIns="91425" rIns="91425" bIns="91425" anchor="t" anchorCtr="0">
            <a:noAutofit/>
          </a:bodyPr>
          <a:lstStyle>
            <a:lvl1pPr marL="391005" lvl="0" indent="-260670">
              <a:spcBef>
                <a:spcPts val="0"/>
              </a:spcBef>
              <a:spcAft>
                <a:spcPts val="0"/>
              </a:spcAft>
              <a:buSzPts val="1200"/>
              <a:buChar char="●"/>
              <a:defRPr sz="1026"/>
            </a:lvl1pPr>
            <a:lvl2pPr marL="782011" lvl="1" indent="-260670">
              <a:spcBef>
                <a:spcPts val="0"/>
              </a:spcBef>
              <a:spcAft>
                <a:spcPts val="0"/>
              </a:spcAft>
              <a:buSzPts val="1200"/>
              <a:buChar char="○"/>
              <a:defRPr sz="1026"/>
            </a:lvl2pPr>
            <a:lvl3pPr marL="1173016" lvl="2" indent="-260670">
              <a:spcBef>
                <a:spcPts val="0"/>
              </a:spcBef>
              <a:spcAft>
                <a:spcPts val="0"/>
              </a:spcAft>
              <a:buSzPts val="1200"/>
              <a:buChar char="■"/>
              <a:defRPr sz="1026"/>
            </a:lvl3pPr>
            <a:lvl4pPr marL="1564022" lvl="3" indent="-260670">
              <a:spcBef>
                <a:spcPts val="0"/>
              </a:spcBef>
              <a:spcAft>
                <a:spcPts val="0"/>
              </a:spcAft>
              <a:buSzPts val="1200"/>
              <a:buChar char="●"/>
              <a:defRPr sz="1026"/>
            </a:lvl4pPr>
            <a:lvl5pPr marL="1955027" lvl="4" indent="-260670">
              <a:spcBef>
                <a:spcPts val="0"/>
              </a:spcBef>
              <a:spcAft>
                <a:spcPts val="0"/>
              </a:spcAft>
              <a:buSzPts val="1200"/>
              <a:buChar char="○"/>
              <a:defRPr sz="1026"/>
            </a:lvl5pPr>
            <a:lvl6pPr marL="2346033" lvl="5" indent="-260670">
              <a:spcBef>
                <a:spcPts val="0"/>
              </a:spcBef>
              <a:spcAft>
                <a:spcPts val="0"/>
              </a:spcAft>
              <a:buSzPts val="1200"/>
              <a:buChar char="■"/>
              <a:defRPr sz="1026"/>
            </a:lvl6pPr>
            <a:lvl7pPr marL="2737038" lvl="6" indent="-260670">
              <a:spcBef>
                <a:spcPts val="0"/>
              </a:spcBef>
              <a:spcAft>
                <a:spcPts val="0"/>
              </a:spcAft>
              <a:buSzPts val="1200"/>
              <a:buChar char="●"/>
              <a:defRPr sz="1026"/>
            </a:lvl7pPr>
            <a:lvl8pPr marL="3128044" lvl="7" indent="-260670">
              <a:spcBef>
                <a:spcPts val="0"/>
              </a:spcBef>
              <a:spcAft>
                <a:spcPts val="0"/>
              </a:spcAft>
              <a:buSzPts val="1200"/>
              <a:buChar char="○"/>
              <a:defRPr sz="1026"/>
            </a:lvl8pPr>
            <a:lvl9pPr marL="3519049" lvl="8" indent="-260670">
              <a:spcBef>
                <a:spcPts val="0"/>
              </a:spcBef>
              <a:spcAft>
                <a:spcPts val="0"/>
              </a:spcAft>
              <a:buSzPts val="1200"/>
              <a:buChar char="■"/>
              <a:defRPr sz="1026"/>
            </a:lvl9pPr>
          </a:lstStyle>
          <a:p>
            <a:endParaRPr/>
          </a:p>
        </p:txBody>
      </p:sp>
      <p:sp>
        <p:nvSpPr>
          <p:cNvPr id="42" name="Google Shape;42;p7"/>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43" name="Google Shape;43;p7"/>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44" name="Google Shape;44;p7"/>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45" name="Google Shape;45;p7"/>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3423892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53678" y="600226"/>
            <a:ext cx="8490420" cy="5454794"/>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105"/>
            </a:lvl1pPr>
            <a:lvl2pPr lvl="1">
              <a:spcBef>
                <a:spcPts val="0"/>
              </a:spcBef>
              <a:spcAft>
                <a:spcPts val="0"/>
              </a:spcAft>
              <a:buSzPts val="4800"/>
              <a:buNone/>
              <a:defRPr sz="4105"/>
            </a:lvl2pPr>
            <a:lvl3pPr lvl="2">
              <a:spcBef>
                <a:spcPts val="0"/>
              </a:spcBef>
              <a:spcAft>
                <a:spcPts val="0"/>
              </a:spcAft>
              <a:buSzPts val="4800"/>
              <a:buNone/>
              <a:defRPr sz="4105"/>
            </a:lvl3pPr>
            <a:lvl4pPr lvl="3">
              <a:spcBef>
                <a:spcPts val="0"/>
              </a:spcBef>
              <a:spcAft>
                <a:spcPts val="0"/>
              </a:spcAft>
              <a:buSzPts val="4800"/>
              <a:buNone/>
              <a:defRPr sz="4105"/>
            </a:lvl4pPr>
            <a:lvl5pPr lvl="4">
              <a:spcBef>
                <a:spcPts val="0"/>
              </a:spcBef>
              <a:spcAft>
                <a:spcPts val="0"/>
              </a:spcAft>
              <a:buSzPts val="4800"/>
              <a:buNone/>
              <a:defRPr sz="4105"/>
            </a:lvl5pPr>
            <a:lvl6pPr lvl="5">
              <a:spcBef>
                <a:spcPts val="0"/>
              </a:spcBef>
              <a:spcAft>
                <a:spcPts val="0"/>
              </a:spcAft>
              <a:buSzPts val="4800"/>
              <a:buNone/>
              <a:defRPr sz="4105"/>
            </a:lvl6pPr>
            <a:lvl7pPr lvl="6">
              <a:spcBef>
                <a:spcPts val="0"/>
              </a:spcBef>
              <a:spcAft>
                <a:spcPts val="0"/>
              </a:spcAft>
              <a:buSzPts val="4800"/>
              <a:buNone/>
              <a:defRPr sz="4105"/>
            </a:lvl7pPr>
            <a:lvl8pPr lvl="7">
              <a:spcBef>
                <a:spcPts val="0"/>
              </a:spcBef>
              <a:spcAft>
                <a:spcPts val="0"/>
              </a:spcAft>
              <a:buSzPts val="4800"/>
              <a:buNone/>
              <a:defRPr sz="4105"/>
            </a:lvl8pPr>
            <a:lvl9pPr lvl="8">
              <a:spcBef>
                <a:spcPts val="0"/>
              </a:spcBef>
              <a:spcAft>
                <a:spcPts val="0"/>
              </a:spcAft>
              <a:buSzPts val="4800"/>
              <a:buNone/>
              <a:defRPr sz="4105"/>
            </a:lvl9pPr>
          </a:lstStyle>
          <a:p>
            <a:endParaRPr/>
          </a:p>
        </p:txBody>
      </p:sp>
      <p:sp>
        <p:nvSpPr>
          <p:cNvPr id="48" name="Google Shape;48;p8"/>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49" name="Google Shape;49;p8"/>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50" name="Google Shape;50;p8"/>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51" name="Google Shape;51;p8"/>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3890385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3399384" y="1644305"/>
            <a:ext cx="5393446" cy="1976386"/>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592"/>
            </a:lvl1pPr>
            <a:lvl2pPr lvl="1" algn="ctr">
              <a:spcBef>
                <a:spcPts val="0"/>
              </a:spcBef>
              <a:spcAft>
                <a:spcPts val="0"/>
              </a:spcAft>
              <a:buSzPts val="4200"/>
              <a:buNone/>
              <a:defRPr sz="3592"/>
            </a:lvl2pPr>
            <a:lvl3pPr lvl="2" algn="ctr">
              <a:spcBef>
                <a:spcPts val="0"/>
              </a:spcBef>
              <a:spcAft>
                <a:spcPts val="0"/>
              </a:spcAft>
              <a:buSzPts val="4200"/>
              <a:buNone/>
              <a:defRPr sz="3592"/>
            </a:lvl3pPr>
            <a:lvl4pPr lvl="3" algn="ctr">
              <a:spcBef>
                <a:spcPts val="0"/>
              </a:spcBef>
              <a:spcAft>
                <a:spcPts val="0"/>
              </a:spcAft>
              <a:buSzPts val="4200"/>
              <a:buNone/>
              <a:defRPr sz="3592"/>
            </a:lvl4pPr>
            <a:lvl5pPr lvl="4" algn="ctr">
              <a:spcBef>
                <a:spcPts val="0"/>
              </a:spcBef>
              <a:spcAft>
                <a:spcPts val="0"/>
              </a:spcAft>
              <a:buSzPts val="4200"/>
              <a:buNone/>
              <a:defRPr sz="3592"/>
            </a:lvl5pPr>
            <a:lvl6pPr lvl="5" algn="ctr">
              <a:spcBef>
                <a:spcPts val="0"/>
              </a:spcBef>
              <a:spcAft>
                <a:spcPts val="0"/>
              </a:spcAft>
              <a:buSzPts val="4200"/>
              <a:buNone/>
              <a:defRPr sz="3592"/>
            </a:lvl6pPr>
            <a:lvl7pPr lvl="6" algn="ctr">
              <a:spcBef>
                <a:spcPts val="0"/>
              </a:spcBef>
              <a:spcAft>
                <a:spcPts val="0"/>
              </a:spcAft>
              <a:buSzPts val="4200"/>
              <a:buNone/>
              <a:defRPr sz="3592"/>
            </a:lvl7pPr>
            <a:lvl8pPr lvl="7" algn="ctr">
              <a:spcBef>
                <a:spcPts val="0"/>
              </a:spcBef>
              <a:spcAft>
                <a:spcPts val="0"/>
              </a:spcAft>
              <a:buSzPts val="4200"/>
              <a:buNone/>
              <a:defRPr sz="3592"/>
            </a:lvl8pPr>
            <a:lvl9pPr lvl="8" algn="ctr">
              <a:spcBef>
                <a:spcPts val="0"/>
              </a:spcBef>
              <a:spcAft>
                <a:spcPts val="0"/>
              </a:spcAft>
              <a:buSzPts val="4200"/>
              <a:buNone/>
              <a:defRPr sz="3592"/>
            </a:lvl9pPr>
          </a:lstStyle>
          <a:p>
            <a:endParaRPr/>
          </a:p>
        </p:txBody>
      </p:sp>
      <p:sp>
        <p:nvSpPr>
          <p:cNvPr id="54" name="Google Shape;54;p9"/>
          <p:cNvSpPr txBox="1">
            <a:spLocks noGrp="1"/>
          </p:cNvSpPr>
          <p:nvPr>
            <p:ph type="subTitle" idx="1"/>
          </p:nvPr>
        </p:nvSpPr>
        <p:spPr>
          <a:xfrm>
            <a:off x="3399384" y="3737594"/>
            <a:ext cx="5393446" cy="1646807"/>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796"/>
            </a:lvl1pPr>
            <a:lvl2pPr lvl="1" algn="ctr">
              <a:lnSpc>
                <a:spcPct val="100000"/>
              </a:lnSpc>
              <a:spcBef>
                <a:spcPts val="0"/>
              </a:spcBef>
              <a:spcAft>
                <a:spcPts val="0"/>
              </a:spcAft>
              <a:buSzPts val="2100"/>
              <a:buNone/>
              <a:defRPr sz="1796"/>
            </a:lvl2pPr>
            <a:lvl3pPr lvl="2" algn="ctr">
              <a:lnSpc>
                <a:spcPct val="100000"/>
              </a:lnSpc>
              <a:spcBef>
                <a:spcPts val="0"/>
              </a:spcBef>
              <a:spcAft>
                <a:spcPts val="0"/>
              </a:spcAft>
              <a:buSzPts val="2100"/>
              <a:buNone/>
              <a:defRPr sz="1796"/>
            </a:lvl3pPr>
            <a:lvl4pPr lvl="3" algn="ctr">
              <a:lnSpc>
                <a:spcPct val="100000"/>
              </a:lnSpc>
              <a:spcBef>
                <a:spcPts val="0"/>
              </a:spcBef>
              <a:spcAft>
                <a:spcPts val="0"/>
              </a:spcAft>
              <a:buSzPts val="2100"/>
              <a:buNone/>
              <a:defRPr sz="1796"/>
            </a:lvl4pPr>
            <a:lvl5pPr lvl="4" algn="ctr">
              <a:lnSpc>
                <a:spcPct val="100000"/>
              </a:lnSpc>
              <a:spcBef>
                <a:spcPts val="0"/>
              </a:spcBef>
              <a:spcAft>
                <a:spcPts val="0"/>
              </a:spcAft>
              <a:buSzPts val="2100"/>
              <a:buNone/>
              <a:defRPr sz="1796"/>
            </a:lvl5pPr>
            <a:lvl6pPr lvl="5" algn="ctr">
              <a:lnSpc>
                <a:spcPct val="100000"/>
              </a:lnSpc>
              <a:spcBef>
                <a:spcPts val="0"/>
              </a:spcBef>
              <a:spcAft>
                <a:spcPts val="0"/>
              </a:spcAft>
              <a:buSzPts val="2100"/>
              <a:buNone/>
              <a:defRPr sz="1796"/>
            </a:lvl6pPr>
            <a:lvl7pPr lvl="6" algn="ctr">
              <a:lnSpc>
                <a:spcPct val="100000"/>
              </a:lnSpc>
              <a:spcBef>
                <a:spcPts val="0"/>
              </a:spcBef>
              <a:spcAft>
                <a:spcPts val="0"/>
              </a:spcAft>
              <a:buSzPts val="2100"/>
              <a:buNone/>
              <a:defRPr sz="1796"/>
            </a:lvl7pPr>
            <a:lvl8pPr lvl="7" algn="ctr">
              <a:lnSpc>
                <a:spcPct val="100000"/>
              </a:lnSpc>
              <a:spcBef>
                <a:spcPts val="0"/>
              </a:spcBef>
              <a:spcAft>
                <a:spcPts val="0"/>
              </a:spcAft>
              <a:buSzPts val="2100"/>
              <a:buNone/>
              <a:defRPr sz="1796"/>
            </a:lvl8pPr>
            <a:lvl9pPr lvl="8" algn="ctr">
              <a:lnSpc>
                <a:spcPct val="100000"/>
              </a:lnSpc>
              <a:spcBef>
                <a:spcPts val="0"/>
              </a:spcBef>
              <a:spcAft>
                <a:spcPts val="0"/>
              </a:spcAft>
              <a:buSzPts val="2100"/>
              <a:buNone/>
              <a:defRPr sz="1796"/>
            </a:lvl9pPr>
          </a:lstStyle>
          <a:p>
            <a:endParaRPr/>
          </a:p>
        </p:txBody>
      </p:sp>
      <p:sp>
        <p:nvSpPr>
          <p:cNvPr id="55" name="Google Shape;55;p9"/>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56" name="Google Shape;56;p9"/>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57" name="Google Shape;57;p9"/>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58" name="Google Shape;58;p9"/>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370928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9"/>
        <p:cNvGrpSpPr/>
        <p:nvPr/>
      </p:nvGrpSpPr>
      <p:grpSpPr>
        <a:xfrm>
          <a:off x="0" y="0"/>
          <a:ext cx="0" cy="0"/>
          <a:chOff x="0" y="0"/>
          <a:chExt cx="0" cy="0"/>
        </a:xfrm>
      </p:grpSpPr>
      <p:sp>
        <p:nvSpPr>
          <p:cNvPr id="60" name="Google Shape;60;p10"/>
          <p:cNvSpPr txBox="1">
            <a:spLocks noGrp="1"/>
          </p:cNvSpPr>
          <p:nvPr>
            <p:ph type="body" idx="1"/>
          </p:nvPr>
        </p:nvSpPr>
        <p:spPr>
          <a:xfrm>
            <a:off x="415607" y="5641009"/>
            <a:ext cx="7998490" cy="806938"/>
          </a:xfrm>
          <a:prstGeom prst="rect">
            <a:avLst/>
          </a:prstGeom>
        </p:spPr>
        <p:txBody>
          <a:bodyPr spcFirstLastPara="1" wrap="square" lIns="91425" tIns="91425" rIns="91425" bIns="91425" anchor="ctr" anchorCtr="0">
            <a:noAutofit/>
          </a:bodyPr>
          <a:lstStyle>
            <a:lvl1pPr marL="391005" lvl="0" indent="-195503">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974836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1"/>
        <p:cNvGrpSpPr/>
        <p:nvPr/>
      </p:nvGrpSpPr>
      <p:grpSpPr>
        <a:xfrm>
          <a:off x="0" y="0"/>
          <a:ext cx="0" cy="0"/>
          <a:chOff x="0" y="0"/>
          <a:chExt cx="0" cy="0"/>
        </a:xfrm>
      </p:grpSpPr>
      <p:sp>
        <p:nvSpPr>
          <p:cNvPr id="62" name="Google Shape;62;p11"/>
          <p:cNvSpPr txBox="1">
            <a:spLocks noGrp="1"/>
          </p:cNvSpPr>
          <p:nvPr>
            <p:ph type="title" hasCustomPrompt="1"/>
          </p:nvPr>
        </p:nvSpPr>
        <p:spPr>
          <a:xfrm>
            <a:off x="415607" y="1474897"/>
            <a:ext cx="11360926" cy="2618127"/>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262"/>
            </a:lvl1pPr>
            <a:lvl2pPr lvl="1" algn="ctr">
              <a:spcBef>
                <a:spcPts val="0"/>
              </a:spcBef>
              <a:spcAft>
                <a:spcPts val="0"/>
              </a:spcAft>
              <a:buSzPts val="12000"/>
              <a:buNone/>
              <a:defRPr sz="10262"/>
            </a:lvl2pPr>
            <a:lvl3pPr lvl="2" algn="ctr">
              <a:spcBef>
                <a:spcPts val="0"/>
              </a:spcBef>
              <a:spcAft>
                <a:spcPts val="0"/>
              </a:spcAft>
              <a:buSzPts val="12000"/>
              <a:buNone/>
              <a:defRPr sz="10262"/>
            </a:lvl3pPr>
            <a:lvl4pPr lvl="3" algn="ctr">
              <a:spcBef>
                <a:spcPts val="0"/>
              </a:spcBef>
              <a:spcAft>
                <a:spcPts val="0"/>
              </a:spcAft>
              <a:buSzPts val="12000"/>
              <a:buNone/>
              <a:defRPr sz="10262"/>
            </a:lvl4pPr>
            <a:lvl5pPr lvl="4" algn="ctr">
              <a:spcBef>
                <a:spcPts val="0"/>
              </a:spcBef>
              <a:spcAft>
                <a:spcPts val="0"/>
              </a:spcAft>
              <a:buSzPts val="12000"/>
              <a:buNone/>
              <a:defRPr sz="10262"/>
            </a:lvl5pPr>
            <a:lvl6pPr lvl="5" algn="ctr">
              <a:spcBef>
                <a:spcPts val="0"/>
              </a:spcBef>
              <a:spcAft>
                <a:spcPts val="0"/>
              </a:spcAft>
              <a:buSzPts val="12000"/>
              <a:buNone/>
              <a:defRPr sz="10262"/>
            </a:lvl6pPr>
            <a:lvl7pPr lvl="6" algn="ctr">
              <a:spcBef>
                <a:spcPts val="0"/>
              </a:spcBef>
              <a:spcAft>
                <a:spcPts val="0"/>
              </a:spcAft>
              <a:buSzPts val="12000"/>
              <a:buNone/>
              <a:defRPr sz="10262"/>
            </a:lvl7pPr>
            <a:lvl8pPr lvl="7" algn="ctr">
              <a:spcBef>
                <a:spcPts val="0"/>
              </a:spcBef>
              <a:spcAft>
                <a:spcPts val="0"/>
              </a:spcAft>
              <a:buSzPts val="12000"/>
              <a:buNone/>
              <a:defRPr sz="10262"/>
            </a:lvl8pPr>
            <a:lvl9pPr lvl="8" algn="ctr">
              <a:spcBef>
                <a:spcPts val="0"/>
              </a:spcBef>
              <a:spcAft>
                <a:spcPts val="0"/>
              </a:spcAft>
              <a:buSzPts val="12000"/>
              <a:buNone/>
              <a:defRPr sz="10262"/>
            </a:lvl9pPr>
          </a:lstStyle>
          <a:p>
            <a:r>
              <a:t>xx%</a:t>
            </a:r>
          </a:p>
        </p:txBody>
      </p:sp>
      <p:sp>
        <p:nvSpPr>
          <p:cNvPr id="63" name="Google Shape;63;p11"/>
          <p:cNvSpPr txBox="1">
            <a:spLocks noGrp="1"/>
          </p:cNvSpPr>
          <p:nvPr>
            <p:ph type="body" idx="1"/>
          </p:nvPr>
        </p:nvSpPr>
        <p:spPr>
          <a:xfrm>
            <a:off x="415607" y="4203148"/>
            <a:ext cx="11360926" cy="1734441"/>
          </a:xfrm>
          <a:prstGeom prst="rect">
            <a:avLst/>
          </a:prstGeom>
        </p:spPr>
        <p:txBody>
          <a:bodyPr spcFirstLastPara="1" wrap="square" lIns="91425" tIns="91425" rIns="91425" bIns="91425" anchor="t" anchorCtr="0">
            <a:noAutofit/>
          </a:bodyPr>
          <a:lstStyle>
            <a:lvl1pPr marL="391005" lvl="0" indent="-282393" algn="ctr">
              <a:spcBef>
                <a:spcPts val="0"/>
              </a:spcBef>
              <a:spcAft>
                <a:spcPts val="0"/>
              </a:spcAft>
              <a:buSzPts val="1600"/>
              <a:buChar char="●"/>
              <a:defRPr/>
            </a:lvl1pPr>
            <a:lvl2pPr marL="782011" lvl="1" indent="-282393" algn="ctr">
              <a:spcBef>
                <a:spcPts val="0"/>
              </a:spcBef>
              <a:spcAft>
                <a:spcPts val="0"/>
              </a:spcAft>
              <a:buSzPts val="1600"/>
              <a:buChar char="○"/>
              <a:defRPr/>
            </a:lvl2pPr>
            <a:lvl3pPr marL="1173016" lvl="2" indent="-282393" algn="ctr">
              <a:spcBef>
                <a:spcPts val="0"/>
              </a:spcBef>
              <a:spcAft>
                <a:spcPts val="0"/>
              </a:spcAft>
              <a:buSzPts val="1600"/>
              <a:buChar char="■"/>
              <a:defRPr/>
            </a:lvl3pPr>
            <a:lvl4pPr marL="1564022" lvl="3" indent="-282393" algn="ctr">
              <a:spcBef>
                <a:spcPts val="0"/>
              </a:spcBef>
              <a:spcAft>
                <a:spcPts val="0"/>
              </a:spcAft>
              <a:buSzPts val="1600"/>
              <a:buChar char="●"/>
              <a:defRPr/>
            </a:lvl4pPr>
            <a:lvl5pPr marL="1955027" lvl="4" indent="-282393" algn="ctr">
              <a:spcBef>
                <a:spcPts val="0"/>
              </a:spcBef>
              <a:spcAft>
                <a:spcPts val="0"/>
              </a:spcAft>
              <a:buSzPts val="1600"/>
              <a:buChar char="○"/>
              <a:defRPr/>
            </a:lvl5pPr>
            <a:lvl6pPr marL="2346033" lvl="5" indent="-282393" algn="ctr">
              <a:spcBef>
                <a:spcPts val="0"/>
              </a:spcBef>
              <a:spcAft>
                <a:spcPts val="0"/>
              </a:spcAft>
              <a:buSzPts val="1600"/>
              <a:buChar char="■"/>
              <a:defRPr/>
            </a:lvl6pPr>
            <a:lvl7pPr marL="2737038" lvl="6" indent="-282393" algn="ctr">
              <a:spcBef>
                <a:spcPts val="0"/>
              </a:spcBef>
              <a:spcAft>
                <a:spcPts val="0"/>
              </a:spcAft>
              <a:buSzPts val="1600"/>
              <a:buChar char="●"/>
              <a:defRPr/>
            </a:lvl7pPr>
            <a:lvl8pPr marL="3128044" lvl="7" indent="-282393" algn="ctr">
              <a:spcBef>
                <a:spcPts val="0"/>
              </a:spcBef>
              <a:spcAft>
                <a:spcPts val="0"/>
              </a:spcAft>
              <a:buSzPts val="1600"/>
              <a:buChar char="○"/>
              <a:defRPr/>
            </a:lvl8pPr>
            <a:lvl9pPr marL="3519049" lvl="8" indent="-282393" algn="ctr">
              <a:spcBef>
                <a:spcPts val="0"/>
              </a:spcBef>
              <a:spcAft>
                <a:spcPts val="0"/>
              </a:spcAft>
              <a:buSzPts val="1600"/>
              <a:buChar char="■"/>
              <a:defRPr/>
            </a:lvl9pPr>
          </a:lstStyle>
          <a:p>
            <a:endParaRPr/>
          </a:p>
        </p:txBody>
      </p:sp>
      <p:sp>
        <p:nvSpPr>
          <p:cNvPr id="64" name="Google Shape;64;p11"/>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65" name="Google Shape;65;p11"/>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66" name="Google Shape;66;p11"/>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67" name="Google Shape;67;p11"/>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4018009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899955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5"/>
        <p:cNvGrpSpPr/>
        <p:nvPr/>
      </p:nvGrpSpPr>
      <p:grpSpPr>
        <a:xfrm>
          <a:off x="0" y="0"/>
          <a:ext cx="0" cy="0"/>
          <a:chOff x="0" y="0"/>
          <a:chExt cx="0" cy="0"/>
        </a:xfrm>
      </p:grpSpPr>
      <p:sp>
        <p:nvSpPr>
          <p:cNvPr id="76" name="Google Shape;76;p14"/>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77" name="Google Shape;77;p14"/>
          <p:cNvSpPr txBox="1">
            <a:spLocks noGrp="1"/>
          </p:cNvSpPr>
          <p:nvPr>
            <p:ph type="title"/>
          </p:nvPr>
        </p:nvSpPr>
        <p:spPr>
          <a:xfrm>
            <a:off x="837287" y="593397"/>
            <a:ext cx="10517666" cy="763666"/>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8" name="Google Shape;78;p14"/>
          <p:cNvSpPr/>
          <p:nvPr/>
        </p:nvSpPr>
        <p:spPr>
          <a:xfrm>
            <a:off x="10269020" y="109882"/>
            <a:ext cx="749869" cy="596563"/>
          </a:xfrm>
          <a:prstGeom prst="rect">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79" name="Google Shape;79;p14"/>
          <p:cNvSpPr/>
          <p:nvPr/>
        </p:nvSpPr>
        <p:spPr>
          <a:xfrm>
            <a:off x="11245543" y="109871"/>
            <a:ext cx="749869" cy="596563"/>
          </a:xfrm>
          <a:prstGeom prst="triangle">
            <a:avLst>
              <a:gd name="adj" fmla="val 50000"/>
            </a:avLst>
          </a:prstGeom>
          <a:solidFill>
            <a:schemeClr val="lt2"/>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80" name="Google Shape;80;p14"/>
          <p:cNvSpPr/>
          <p:nvPr/>
        </p:nvSpPr>
        <p:spPr>
          <a:xfrm>
            <a:off x="11245556" y="850051"/>
            <a:ext cx="749869" cy="596563"/>
          </a:xfrm>
          <a:prstGeom prst="ellipse">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219801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37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3"/>
        <p:cNvGrpSpPr/>
        <p:nvPr/>
      </p:nvGrpSpPr>
      <p:grpSpPr>
        <a:xfrm>
          <a:off x="0" y="0"/>
          <a:ext cx="0" cy="0"/>
          <a:chOff x="0" y="0"/>
          <a:chExt cx="0" cy="0"/>
        </a:xfrm>
      </p:grpSpPr>
      <p:sp>
        <p:nvSpPr>
          <p:cNvPr id="94" name="Google Shape;94;p17"/>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95" name="Google Shape;95;p17"/>
          <p:cNvSpPr/>
          <p:nvPr/>
        </p:nvSpPr>
        <p:spPr>
          <a:xfrm rot="10800000" flipH="1">
            <a:off x="10269020" y="6176580"/>
            <a:ext cx="749869" cy="596563"/>
          </a:xfrm>
          <a:prstGeom prst="rect">
            <a:avLst/>
          </a:prstGeom>
          <a:solidFill>
            <a:schemeClr val="accent1"/>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96" name="Google Shape;96;p17"/>
          <p:cNvSpPr/>
          <p:nvPr/>
        </p:nvSpPr>
        <p:spPr>
          <a:xfrm>
            <a:off x="11245543" y="6176592"/>
            <a:ext cx="749869" cy="596563"/>
          </a:xfrm>
          <a:prstGeom prst="triangle">
            <a:avLst>
              <a:gd name="adj" fmla="val 50000"/>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97" name="Google Shape;97;p17"/>
          <p:cNvSpPr/>
          <p:nvPr/>
        </p:nvSpPr>
        <p:spPr>
          <a:xfrm rot="10800000" flipH="1">
            <a:off x="11245556" y="5436412"/>
            <a:ext cx="749869" cy="596563"/>
          </a:xfrm>
          <a:prstGeom prst="ellipse">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2177529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
        <p:cNvGrpSpPr/>
        <p:nvPr/>
      </p:nvGrpSpPr>
      <p:grpSpPr>
        <a:xfrm>
          <a:off x="0" y="0"/>
          <a:ext cx="0" cy="0"/>
          <a:chOff x="0" y="0"/>
          <a:chExt cx="0" cy="0"/>
        </a:xfrm>
      </p:grpSpPr>
      <p:sp>
        <p:nvSpPr>
          <p:cNvPr id="99" name="Google Shape;99;p18"/>
          <p:cNvSpPr/>
          <p:nvPr/>
        </p:nvSpPr>
        <p:spPr>
          <a:xfrm>
            <a:off x="430896" y="338832"/>
            <a:ext cx="11330479" cy="6180630"/>
          </a:xfrm>
          <a:prstGeom prst="roundRect">
            <a:avLst>
              <a:gd name="adj" fmla="val 4695"/>
            </a:avLst>
          </a:prstGeom>
          <a:noFill/>
          <a:ln w="28575" cap="flat" cmpd="sng">
            <a:solidFill>
              <a:schemeClr val="accent2"/>
            </a:solidFill>
            <a:prstDash val="dot"/>
            <a:round/>
            <a:headEnd type="none" w="sm" len="sm"/>
            <a:tailEnd type="none" w="sm" len="sm"/>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100" name="Google Shape;100;p18"/>
          <p:cNvSpPr/>
          <p:nvPr/>
        </p:nvSpPr>
        <p:spPr>
          <a:xfrm rot="10800000">
            <a:off x="1186082" y="6176580"/>
            <a:ext cx="749869" cy="596563"/>
          </a:xfrm>
          <a:prstGeom prst="rect">
            <a:avLst/>
          </a:prstGeom>
          <a:solidFill>
            <a:schemeClr val="accent1"/>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101" name="Google Shape;101;p18"/>
          <p:cNvSpPr/>
          <p:nvPr/>
        </p:nvSpPr>
        <p:spPr>
          <a:xfrm flipH="1">
            <a:off x="209561" y="6176592"/>
            <a:ext cx="749869" cy="596563"/>
          </a:xfrm>
          <a:prstGeom prst="triangle">
            <a:avLst>
              <a:gd name="adj" fmla="val 50000"/>
            </a:avLst>
          </a:prstGeom>
          <a:solidFill>
            <a:schemeClr val="accent5"/>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
        <p:nvSpPr>
          <p:cNvPr id="102" name="Google Shape;102;p18"/>
          <p:cNvSpPr/>
          <p:nvPr/>
        </p:nvSpPr>
        <p:spPr>
          <a:xfrm rot="10800000">
            <a:off x="209547" y="5436412"/>
            <a:ext cx="749869" cy="596563"/>
          </a:xfrm>
          <a:prstGeom prst="ellipse">
            <a:avLst/>
          </a:prstGeom>
          <a:solidFill>
            <a:schemeClr val="accent3"/>
          </a:solidFill>
          <a:ln>
            <a:noFill/>
          </a:ln>
        </p:spPr>
        <p:txBody>
          <a:bodyPr spcFirstLastPara="1" wrap="square" lIns="78183" tIns="78183" rIns="78183" bIns="78183" anchor="ctr" anchorCtr="0">
            <a:noAutofit/>
          </a:bodyPr>
          <a:lstStyle/>
          <a:p>
            <a:pPr marL="0" lvl="0" indent="0" algn="l" rtl="0">
              <a:spcBef>
                <a:spcPts val="0"/>
              </a:spcBef>
              <a:spcAft>
                <a:spcPts val="0"/>
              </a:spcAft>
              <a:buNone/>
            </a:pPr>
            <a:endParaRPr sz="1198"/>
          </a:p>
        </p:txBody>
      </p:sp>
    </p:spTree>
    <p:extLst>
      <p:ext uri="{BB962C8B-B14F-4D97-AF65-F5344CB8AC3E}">
        <p14:creationId xmlns:p14="http://schemas.microsoft.com/office/powerpoint/2010/main" val="2731214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C78F9534-D2B4-4383-805B-52CF6EAA016E}" type="datetimeFigureOut">
              <a:rPr lang="en-SG" smtClean="0"/>
              <a:t>6/8/2023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1184770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78F9534-D2B4-4383-805B-52CF6EAA016E}" type="datetimeFigureOut">
              <a:rPr lang="en-SG" smtClean="0"/>
              <a:t>6/8/2023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2919016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8F9534-D2B4-4383-805B-52CF6EAA016E}" type="datetimeFigureOut">
              <a:rPr lang="en-SG" smtClean="0"/>
              <a:t>6/8/2023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1839404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C78F9534-D2B4-4383-805B-52CF6EAA016E}" type="datetimeFigureOut">
              <a:rPr lang="en-SG" smtClean="0"/>
              <a:t>6/8/2023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1030739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C78F9534-D2B4-4383-805B-52CF6EAA016E}" type="datetimeFigureOut">
              <a:rPr lang="en-SG" smtClean="0"/>
              <a:t>6/8/2023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741033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C78F9534-D2B4-4383-805B-52CF6EAA016E}" type="datetimeFigureOut">
              <a:rPr lang="en-SG" smtClean="0"/>
              <a:t>6/8/2023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3423475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F9534-D2B4-4383-805B-52CF6EAA016E}" type="datetimeFigureOut">
              <a:rPr lang="en-SG" smtClean="0"/>
              <a:t>6/8/2023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2977744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8F9534-D2B4-4383-805B-52CF6EAA016E}" type="datetimeFigureOut">
              <a:rPr lang="en-SG" smtClean="0"/>
              <a:t>6/8/2023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258116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7DA700-D493-4724-A7E6-2C18A3598372}"/>
              </a:ext>
            </a:extLst>
          </p:cNvPr>
          <p:cNvGrpSpPr/>
          <p:nvPr userDrawn="1"/>
        </p:nvGrpSpPr>
        <p:grpSpPr>
          <a:xfrm flipH="1">
            <a:off x="592779" y="1333500"/>
            <a:ext cx="4034462" cy="4935026"/>
            <a:chOff x="6446339" y="1280897"/>
            <a:chExt cx="4320717" cy="5285178"/>
          </a:xfrm>
        </p:grpSpPr>
        <p:sp>
          <p:nvSpPr>
            <p:cNvPr id="4" name="Freeform: Shape 3">
              <a:extLst>
                <a:ext uri="{FF2B5EF4-FFF2-40B4-BE49-F238E27FC236}">
                  <a16:creationId xmlns:a16="http://schemas.microsoft.com/office/drawing/2014/main" id="{0315FDDC-CB08-4F29-898E-B915DE387084}"/>
                </a:ext>
              </a:extLst>
            </p:cNvPr>
            <p:cNvSpPr/>
            <p:nvPr/>
          </p:nvSpPr>
          <p:spPr>
            <a:xfrm>
              <a:off x="7360122" y="5629227"/>
              <a:ext cx="2033648" cy="936848"/>
            </a:xfrm>
            <a:custGeom>
              <a:avLst/>
              <a:gdLst>
                <a:gd name="connsiteX0" fmla="*/ 448273 w 847725"/>
                <a:gd name="connsiteY0" fmla="*/ 7144 h 390525"/>
                <a:gd name="connsiteX1" fmla="*/ 464466 w 847725"/>
                <a:gd name="connsiteY1" fmla="*/ 184309 h 390525"/>
                <a:gd name="connsiteX2" fmla="*/ 452083 w 847725"/>
                <a:gd name="connsiteY2" fmla="*/ 224314 h 390525"/>
                <a:gd name="connsiteX3" fmla="*/ 352071 w 847725"/>
                <a:gd name="connsiteY3" fmla="*/ 269081 h 390525"/>
                <a:gd name="connsiteX4" fmla="*/ 30126 w 847725"/>
                <a:gd name="connsiteY4" fmla="*/ 283369 h 390525"/>
                <a:gd name="connsiteX5" fmla="*/ 7266 w 847725"/>
                <a:gd name="connsiteY5" fmla="*/ 285274 h 390525"/>
                <a:gd name="connsiteX6" fmla="*/ 12981 w 847725"/>
                <a:gd name="connsiteY6" fmla="*/ 292894 h 390525"/>
                <a:gd name="connsiteX7" fmla="*/ 439701 w 847725"/>
                <a:gd name="connsiteY7" fmla="*/ 384334 h 390525"/>
                <a:gd name="connsiteX8" fmla="*/ 455893 w 847725"/>
                <a:gd name="connsiteY8" fmla="*/ 385286 h 390525"/>
                <a:gd name="connsiteX9" fmla="*/ 829273 w 847725"/>
                <a:gd name="connsiteY9" fmla="*/ 321469 h 390525"/>
                <a:gd name="connsiteX10" fmla="*/ 797841 w 847725"/>
                <a:gd name="connsiteY10" fmla="*/ 52864 h 390525"/>
                <a:gd name="connsiteX11" fmla="*/ 448273 w 847725"/>
                <a:gd name="connsiteY11" fmla="*/ 714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90525">
                  <a:moveTo>
                    <a:pt x="448273" y="7144"/>
                  </a:moveTo>
                  <a:cubicBezTo>
                    <a:pt x="460656" y="89059"/>
                    <a:pt x="469228" y="136684"/>
                    <a:pt x="464466" y="184309"/>
                  </a:cubicBezTo>
                  <a:cubicBezTo>
                    <a:pt x="463513" y="196691"/>
                    <a:pt x="460656" y="208121"/>
                    <a:pt x="452083" y="224314"/>
                  </a:cubicBezTo>
                  <a:cubicBezTo>
                    <a:pt x="433033" y="261461"/>
                    <a:pt x="379693" y="268129"/>
                    <a:pt x="352071" y="269081"/>
                  </a:cubicBezTo>
                  <a:cubicBezTo>
                    <a:pt x="256821" y="270986"/>
                    <a:pt x="63463" y="282416"/>
                    <a:pt x="30126" y="283369"/>
                  </a:cubicBezTo>
                  <a:cubicBezTo>
                    <a:pt x="26316" y="283369"/>
                    <a:pt x="5361" y="283369"/>
                    <a:pt x="7266" y="285274"/>
                  </a:cubicBezTo>
                  <a:cubicBezTo>
                    <a:pt x="8218" y="286226"/>
                    <a:pt x="12981" y="292894"/>
                    <a:pt x="12981" y="292894"/>
                  </a:cubicBezTo>
                  <a:cubicBezTo>
                    <a:pt x="24411" y="308134"/>
                    <a:pt x="381598" y="373856"/>
                    <a:pt x="439701" y="384334"/>
                  </a:cubicBezTo>
                  <a:cubicBezTo>
                    <a:pt x="445416" y="385286"/>
                    <a:pt x="450178" y="385286"/>
                    <a:pt x="455893" y="385286"/>
                  </a:cubicBezTo>
                  <a:cubicBezTo>
                    <a:pt x="508281" y="381476"/>
                    <a:pt x="794983" y="355759"/>
                    <a:pt x="829273" y="321469"/>
                  </a:cubicBezTo>
                  <a:cubicBezTo>
                    <a:pt x="870231" y="279559"/>
                    <a:pt x="827368" y="142399"/>
                    <a:pt x="797841" y="52864"/>
                  </a:cubicBezTo>
                  <a:cubicBezTo>
                    <a:pt x="810223" y="42386"/>
                    <a:pt x="634963" y="21431"/>
                    <a:pt x="448273" y="7144"/>
                  </a:cubicBezTo>
                  <a:close/>
                </a:path>
              </a:pathLst>
            </a:custGeom>
            <a:solidFill>
              <a:srgbClr val="B3B3B3"/>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18ED047-E415-4002-A4AF-11B7D0A2933D}"/>
                </a:ext>
              </a:extLst>
            </p:cNvPr>
            <p:cNvSpPr/>
            <p:nvPr/>
          </p:nvSpPr>
          <p:spPr>
            <a:xfrm>
              <a:off x="7358820" y="5629227"/>
              <a:ext cx="1987948" cy="913998"/>
            </a:xfrm>
            <a:custGeom>
              <a:avLst/>
              <a:gdLst>
                <a:gd name="connsiteX0" fmla="*/ 436434 w 828675"/>
                <a:gd name="connsiteY0" fmla="*/ 7144 h 381000"/>
                <a:gd name="connsiteX1" fmla="*/ 452626 w 828675"/>
                <a:gd name="connsiteY1" fmla="*/ 178594 h 381000"/>
                <a:gd name="connsiteX2" fmla="*/ 440244 w 828675"/>
                <a:gd name="connsiteY2" fmla="*/ 217646 h 381000"/>
                <a:gd name="connsiteX3" fmla="*/ 342136 w 828675"/>
                <a:gd name="connsiteY3" fmla="*/ 260509 h 381000"/>
                <a:gd name="connsiteX4" fmla="*/ 11619 w 828675"/>
                <a:gd name="connsiteY4" fmla="*/ 281464 h 381000"/>
                <a:gd name="connsiteX5" fmla="*/ 428814 w 828675"/>
                <a:gd name="connsiteY5" fmla="*/ 372904 h 381000"/>
                <a:gd name="connsiteX6" fmla="*/ 444054 w 828675"/>
                <a:gd name="connsiteY6" fmla="*/ 373856 h 381000"/>
                <a:gd name="connsiteX7" fmla="*/ 813624 w 828675"/>
                <a:gd name="connsiteY7" fmla="*/ 311944 h 381000"/>
                <a:gd name="connsiteX8" fmla="*/ 782191 w 828675"/>
                <a:gd name="connsiteY8" fmla="*/ 52864 h 381000"/>
                <a:gd name="connsiteX9" fmla="*/ 436434 w 828675"/>
                <a:gd name="connsiteY9" fmla="*/ 7144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5" h="381000">
                  <a:moveTo>
                    <a:pt x="436434" y="7144"/>
                  </a:moveTo>
                  <a:cubicBezTo>
                    <a:pt x="448816" y="86201"/>
                    <a:pt x="457389" y="131921"/>
                    <a:pt x="452626" y="178594"/>
                  </a:cubicBezTo>
                  <a:cubicBezTo>
                    <a:pt x="451674" y="190976"/>
                    <a:pt x="448816" y="201454"/>
                    <a:pt x="440244" y="217646"/>
                  </a:cubicBezTo>
                  <a:cubicBezTo>
                    <a:pt x="421194" y="252889"/>
                    <a:pt x="367854" y="260509"/>
                    <a:pt x="342136" y="260509"/>
                  </a:cubicBezTo>
                  <a:cubicBezTo>
                    <a:pt x="269746" y="262414"/>
                    <a:pt x="43051" y="274796"/>
                    <a:pt x="11619" y="281464"/>
                  </a:cubicBezTo>
                  <a:cubicBezTo>
                    <a:pt x="-39816" y="292894"/>
                    <a:pt x="367854" y="362426"/>
                    <a:pt x="428814" y="372904"/>
                  </a:cubicBezTo>
                  <a:cubicBezTo>
                    <a:pt x="433576" y="373856"/>
                    <a:pt x="439291" y="373856"/>
                    <a:pt x="444054" y="373856"/>
                  </a:cubicBezTo>
                  <a:cubicBezTo>
                    <a:pt x="494536" y="370046"/>
                    <a:pt x="779334" y="346234"/>
                    <a:pt x="813624" y="311944"/>
                  </a:cubicBezTo>
                  <a:cubicBezTo>
                    <a:pt x="853629" y="271939"/>
                    <a:pt x="811719" y="139541"/>
                    <a:pt x="782191" y="52864"/>
                  </a:cubicBezTo>
                  <a:cubicBezTo>
                    <a:pt x="793621" y="41434"/>
                    <a:pt x="620266" y="20479"/>
                    <a:pt x="436434" y="7144"/>
                  </a:cubicBezTo>
                  <a:close/>
                </a:path>
              </a:pathLst>
            </a:custGeom>
            <a:solidFill>
              <a:srgbClr val="CCCCCC"/>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95A626E-BA13-409F-A2BA-1FCB370FDB9B}"/>
                </a:ext>
              </a:extLst>
            </p:cNvPr>
            <p:cNvSpPr/>
            <p:nvPr/>
          </p:nvSpPr>
          <p:spPr>
            <a:xfrm>
              <a:off x="6448412" y="1280897"/>
              <a:ext cx="4318644" cy="4592842"/>
            </a:xfrm>
            <a:custGeom>
              <a:avLst/>
              <a:gdLst>
                <a:gd name="connsiteX0" fmla="*/ 1610322 w 1800225"/>
                <a:gd name="connsiteY0" fmla="*/ 1912136 h 1914525"/>
                <a:gd name="connsiteX1" fmla="*/ 53937 w 1800225"/>
                <a:gd name="connsiteY1" fmla="*/ 1736876 h 1914525"/>
                <a:gd name="connsiteX2" fmla="*/ 7264 w 1800225"/>
                <a:gd name="connsiteY2" fmla="*/ 1681631 h 1914525"/>
                <a:gd name="connsiteX3" fmla="*/ 66319 w 1800225"/>
                <a:gd name="connsiteY3" fmla="*/ 529106 h 1914525"/>
                <a:gd name="connsiteX4" fmla="*/ 107277 w 1800225"/>
                <a:gd name="connsiteY4" fmla="*/ 432903 h 1914525"/>
                <a:gd name="connsiteX5" fmla="*/ 1729384 w 1800225"/>
                <a:gd name="connsiteY5" fmla="*/ 9041 h 1914525"/>
                <a:gd name="connsiteX6" fmla="*/ 1797012 w 1800225"/>
                <a:gd name="connsiteY6" fmla="*/ 63333 h 1914525"/>
                <a:gd name="connsiteX7" fmla="*/ 1691284 w 1800225"/>
                <a:gd name="connsiteY7" fmla="*/ 1844508 h 1914525"/>
                <a:gd name="connsiteX8" fmla="*/ 1610322 w 1800225"/>
                <a:gd name="connsiteY8" fmla="*/ 1912136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225" h="1914525">
                  <a:moveTo>
                    <a:pt x="1610322" y="1912136"/>
                  </a:moveTo>
                  <a:lnTo>
                    <a:pt x="53937" y="1736876"/>
                  </a:lnTo>
                  <a:cubicBezTo>
                    <a:pt x="26314" y="1734018"/>
                    <a:pt x="5359" y="1709253"/>
                    <a:pt x="7264" y="1681631"/>
                  </a:cubicBezTo>
                  <a:lnTo>
                    <a:pt x="66319" y="529106"/>
                  </a:lnTo>
                  <a:cubicBezTo>
                    <a:pt x="68224" y="458621"/>
                    <a:pt x="84417" y="438618"/>
                    <a:pt x="107277" y="432903"/>
                  </a:cubicBezTo>
                  <a:lnTo>
                    <a:pt x="1729384" y="9041"/>
                  </a:lnTo>
                  <a:cubicBezTo>
                    <a:pt x="1764627" y="-484"/>
                    <a:pt x="1798917" y="27138"/>
                    <a:pt x="1797012" y="63333"/>
                  </a:cubicBezTo>
                  <a:lnTo>
                    <a:pt x="1691284" y="1844508"/>
                  </a:lnTo>
                  <a:cubicBezTo>
                    <a:pt x="1687474" y="1885466"/>
                    <a:pt x="1651279" y="1915946"/>
                    <a:pt x="1610322" y="1912136"/>
                  </a:cubicBezTo>
                  <a:close/>
                </a:path>
              </a:pathLst>
            </a:custGeom>
            <a:solidFill>
              <a:srgbClr val="CCCCCC"/>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8248B3A-FAE1-4F80-BB8B-D195C0E2A022}"/>
                </a:ext>
              </a:extLst>
            </p:cNvPr>
            <p:cNvSpPr/>
            <p:nvPr/>
          </p:nvSpPr>
          <p:spPr>
            <a:xfrm>
              <a:off x="6464696" y="1280897"/>
              <a:ext cx="4250094" cy="3998744"/>
            </a:xfrm>
            <a:custGeom>
              <a:avLst/>
              <a:gdLst>
                <a:gd name="connsiteX0" fmla="*/ 1678781 w 1771650"/>
                <a:gd name="connsiteY0" fmla="*/ 1664486 h 1666875"/>
                <a:gd name="connsiteX1" fmla="*/ 7144 w 1771650"/>
                <a:gd name="connsiteY1" fmla="*/ 1552091 h 1666875"/>
                <a:gd name="connsiteX2" fmla="*/ 58579 w 1771650"/>
                <a:gd name="connsiteY2" fmla="*/ 482433 h 1666875"/>
                <a:gd name="connsiteX3" fmla="*/ 98584 w 1771650"/>
                <a:gd name="connsiteY3" fmla="*/ 432903 h 1666875"/>
                <a:gd name="connsiteX4" fmla="*/ 1705451 w 1771650"/>
                <a:gd name="connsiteY4" fmla="*/ 9041 h 1666875"/>
                <a:gd name="connsiteX5" fmla="*/ 1772126 w 1771650"/>
                <a:gd name="connsiteY5" fmla="*/ 63333 h 1666875"/>
                <a:gd name="connsiteX6" fmla="*/ 1678781 w 1771650"/>
                <a:gd name="connsiteY6" fmla="*/ 1664486 h 166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1650" h="1666875">
                  <a:moveTo>
                    <a:pt x="1678781" y="1664486"/>
                  </a:moveTo>
                  <a:lnTo>
                    <a:pt x="7144" y="1552091"/>
                  </a:lnTo>
                  <a:lnTo>
                    <a:pt x="58579" y="482433"/>
                  </a:lnTo>
                  <a:cubicBezTo>
                    <a:pt x="59531" y="459573"/>
                    <a:pt x="75724" y="439571"/>
                    <a:pt x="98584" y="432903"/>
                  </a:cubicBezTo>
                  <a:lnTo>
                    <a:pt x="1705451" y="9041"/>
                  </a:lnTo>
                  <a:cubicBezTo>
                    <a:pt x="1740694" y="-484"/>
                    <a:pt x="1774984" y="27138"/>
                    <a:pt x="1772126" y="63333"/>
                  </a:cubicBezTo>
                  <a:lnTo>
                    <a:pt x="1678781" y="1664486"/>
                  </a:lnTo>
                  <a:close/>
                </a:path>
              </a:pathLst>
            </a:custGeom>
            <a:solidFill>
              <a:srgbClr val="1A1A1A"/>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C73273F-F0D9-4D38-B99A-17BF52577CFE}"/>
                </a:ext>
              </a:extLst>
            </p:cNvPr>
            <p:cNvSpPr/>
            <p:nvPr/>
          </p:nvSpPr>
          <p:spPr>
            <a:xfrm>
              <a:off x="6572092" y="1577928"/>
              <a:ext cx="3907345" cy="3404644"/>
            </a:xfrm>
            <a:custGeom>
              <a:avLst/>
              <a:gdLst>
                <a:gd name="connsiteX0" fmla="*/ 1539716 w 1628775"/>
                <a:gd name="connsiteY0" fmla="*/ 1416844 h 1419225"/>
                <a:gd name="connsiteX1" fmla="*/ 7144 w 1628775"/>
                <a:gd name="connsiteY1" fmla="*/ 1357789 h 1419225"/>
                <a:gd name="connsiteX2" fmla="*/ 57626 w 1628775"/>
                <a:gd name="connsiteY2" fmla="*/ 363379 h 1419225"/>
                <a:gd name="connsiteX3" fmla="*/ 1628299 w 1628775"/>
                <a:gd name="connsiteY3" fmla="*/ 7144 h 1419225"/>
              </a:gdLst>
              <a:ahLst/>
              <a:cxnLst>
                <a:cxn ang="0">
                  <a:pos x="connsiteX0" y="connsiteY0"/>
                </a:cxn>
                <a:cxn ang="0">
                  <a:pos x="connsiteX1" y="connsiteY1"/>
                </a:cxn>
                <a:cxn ang="0">
                  <a:pos x="connsiteX2" y="connsiteY2"/>
                </a:cxn>
                <a:cxn ang="0">
                  <a:pos x="connsiteX3" y="connsiteY3"/>
                </a:cxn>
              </a:cxnLst>
              <a:rect l="l" t="t" r="r" b="b"/>
              <a:pathLst>
                <a:path w="1628775" h="1419225">
                  <a:moveTo>
                    <a:pt x="1539716" y="1416844"/>
                  </a:moveTo>
                  <a:lnTo>
                    <a:pt x="7144" y="1357789"/>
                  </a:lnTo>
                  <a:lnTo>
                    <a:pt x="57626" y="363379"/>
                  </a:lnTo>
                  <a:lnTo>
                    <a:pt x="1628299" y="7144"/>
                  </a:lnTo>
                  <a:close/>
                </a:path>
              </a:pathLst>
            </a:custGeom>
            <a:solidFill>
              <a:srgbClr val="E6E6E6"/>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DA78C4-87F2-446E-AE34-0432570E280A}"/>
                </a:ext>
              </a:extLst>
            </p:cNvPr>
            <p:cNvSpPr/>
            <p:nvPr/>
          </p:nvSpPr>
          <p:spPr>
            <a:xfrm>
              <a:off x="6446339" y="4996281"/>
              <a:ext cx="4044444" cy="868298"/>
            </a:xfrm>
            <a:custGeom>
              <a:avLst/>
              <a:gdLst>
                <a:gd name="connsiteX0" fmla="*/ 13844 w 1685925"/>
                <a:gd name="connsiteY0" fmla="*/ 7144 h 361950"/>
                <a:gd name="connsiteX1" fmla="*/ 7176 w 1685925"/>
                <a:gd name="connsiteY1" fmla="*/ 133826 h 361950"/>
                <a:gd name="connsiteX2" fmla="*/ 53849 w 1685925"/>
                <a:gd name="connsiteY2" fmla="*/ 189071 h 361950"/>
                <a:gd name="connsiteX3" fmla="*/ 1597851 w 1685925"/>
                <a:gd name="connsiteY3" fmla="*/ 363379 h 361950"/>
                <a:gd name="connsiteX4" fmla="*/ 1675956 w 1685925"/>
                <a:gd name="connsiteY4" fmla="*/ 296704 h 361950"/>
                <a:gd name="connsiteX5" fmla="*/ 1686434 w 1685925"/>
                <a:gd name="connsiteY5" fmla="*/ 111919 h 361950"/>
                <a:gd name="connsiteX6" fmla="*/ 13844 w 1685925"/>
                <a:gd name="connsiteY6" fmla="*/ 714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5" h="361950">
                  <a:moveTo>
                    <a:pt x="13844" y="7144"/>
                  </a:moveTo>
                  <a:lnTo>
                    <a:pt x="7176" y="133826"/>
                  </a:lnTo>
                  <a:cubicBezTo>
                    <a:pt x="6224" y="161449"/>
                    <a:pt x="26226" y="186214"/>
                    <a:pt x="53849" y="189071"/>
                  </a:cubicBezTo>
                  <a:lnTo>
                    <a:pt x="1597851" y="363379"/>
                  </a:lnTo>
                  <a:cubicBezTo>
                    <a:pt x="1637856" y="368141"/>
                    <a:pt x="1674051" y="337661"/>
                    <a:pt x="1675956" y="296704"/>
                  </a:cubicBezTo>
                  <a:lnTo>
                    <a:pt x="1686434" y="111919"/>
                  </a:lnTo>
                  <a:lnTo>
                    <a:pt x="13844" y="7144"/>
                  </a:lnTo>
                  <a:close/>
                </a:path>
              </a:pathLst>
            </a:custGeom>
            <a:solidFill>
              <a:srgbClr val="B3B3B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01B44D6-F92F-461D-A50C-E9045F317764}"/>
                </a:ext>
              </a:extLst>
            </p:cNvPr>
            <p:cNvSpPr/>
            <p:nvPr/>
          </p:nvSpPr>
          <p:spPr>
            <a:xfrm>
              <a:off x="7715310" y="1593115"/>
              <a:ext cx="2775473" cy="3394037"/>
            </a:xfrm>
            <a:custGeom>
              <a:avLst/>
              <a:gdLst>
                <a:gd name="connsiteX0" fmla="*/ 1425389 w 2775473"/>
                <a:gd name="connsiteY0" fmla="*/ 306593 h 3394037"/>
                <a:gd name="connsiteX1" fmla="*/ 2775473 w 2775473"/>
                <a:gd name="connsiteY1" fmla="*/ 0 h 3394037"/>
                <a:gd name="connsiteX2" fmla="*/ 2565699 w 2775473"/>
                <a:gd name="connsiteY2" fmla="*/ 3394037 h 3394037"/>
                <a:gd name="connsiteX3" fmla="*/ 0 w 2775473"/>
                <a:gd name="connsiteY3" fmla="*/ 3281082 h 3394037"/>
                <a:gd name="connsiteX4" fmla="*/ 1425389 w 2775473"/>
                <a:gd name="connsiteY4" fmla="*/ 306593 h 339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473" h="3394037">
                  <a:moveTo>
                    <a:pt x="1425389" y="306593"/>
                  </a:moveTo>
                  <a:lnTo>
                    <a:pt x="2775473" y="0"/>
                  </a:lnTo>
                  <a:lnTo>
                    <a:pt x="2565699" y="3394037"/>
                  </a:lnTo>
                  <a:lnTo>
                    <a:pt x="0" y="3281082"/>
                  </a:lnTo>
                  <a:lnTo>
                    <a:pt x="1425389" y="306593"/>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Text Placeholder 9">
            <a:extLst>
              <a:ext uri="{FF2B5EF4-FFF2-40B4-BE49-F238E27FC236}">
                <a16:creationId xmlns:a16="http://schemas.microsoft.com/office/drawing/2014/main" id="{8F734703-4A61-4A31-BB9E-0C690EB3522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Picture Placeholder 13">
            <a:extLst>
              <a:ext uri="{FF2B5EF4-FFF2-40B4-BE49-F238E27FC236}">
                <a16:creationId xmlns:a16="http://schemas.microsoft.com/office/drawing/2014/main" id="{54D90936-42A8-407A-87C1-0A47569609FC}"/>
              </a:ext>
            </a:extLst>
          </p:cNvPr>
          <p:cNvSpPr>
            <a:spLocks noGrp="1"/>
          </p:cNvSpPr>
          <p:nvPr>
            <p:ph type="pic" sz="quarter" idx="42" hasCustomPrompt="1"/>
          </p:nvPr>
        </p:nvSpPr>
        <p:spPr>
          <a:xfrm>
            <a:off x="859407" y="1640713"/>
            <a:ext cx="3631408" cy="3157745"/>
          </a:xfrm>
          <a:custGeom>
            <a:avLst/>
            <a:gdLst>
              <a:gd name="connsiteX0" fmla="*/ 0 w 3631408"/>
              <a:gd name="connsiteY0" fmla="*/ 0 h 3157745"/>
              <a:gd name="connsiteX1" fmla="*/ 3518328 w 3631408"/>
              <a:gd name="connsiteY1" fmla="*/ 797970 h 3157745"/>
              <a:gd name="connsiteX2" fmla="*/ 3631408 w 3631408"/>
              <a:gd name="connsiteY2" fmla="*/ 3025461 h 3157745"/>
              <a:gd name="connsiteX3" fmla="*/ 198427 w 3631408"/>
              <a:gd name="connsiteY3" fmla="*/ 3157745 h 3157745"/>
            </a:gdLst>
            <a:ahLst/>
            <a:cxnLst>
              <a:cxn ang="0">
                <a:pos x="connsiteX0" y="connsiteY0"/>
              </a:cxn>
              <a:cxn ang="0">
                <a:pos x="connsiteX1" y="connsiteY1"/>
              </a:cxn>
              <a:cxn ang="0">
                <a:pos x="connsiteX2" y="connsiteY2"/>
              </a:cxn>
              <a:cxn ang="0">
                <a:pos x="connsiteX3" y="connsiteY3"/>
              </a:cxn>
            </a:cxnLst>
            <a:rect l="l" t="t" r="r" b="b"/>
            <a:pathLst>
              <a:path w="3631408" h="3157745">
                <a:moveTo>
                  <a:pt x="0" y="0"/>
                </a:moveTo>
                <a:lnTo>
                  <a:pt x="3518328" y="797970"/>
                </a:lnTo>
                <a:lnTo>
                  <a:pt x="3631408" y="3025461"/>
                </a:lnTo>
                <a:lnTo>
                  <a:pt x="198427" y="3157745"/>
                </a:lnTo>
                <a:close/>
              </a:path>
            </a:pathLst>
          </a:custGeom>
          <a:solidFill>
            <a:schemeClr val="bg1">
              <a:lumMod val="95000"/>
            </a:schemeClr>
          </a:solidFill>
        </p:spPr>
        <p:txBody>
          <a:bodyPr wrap="square" anchor="ctr">
            <a:noAutofit/>
          </a:bodyP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grpSp>
        <p:nvGrpSpPr>
          <p:cNvPr id="12" name="Group 11">
            <a:extLst>
              <a:ext uri="{FF2B5EF4-FFF2-40B4-BE49-F238E27FC236}">
                <a16:creationId xmlns:a16="http://schemas.microsoft.com/office/drawing/2014/main" id="{83239325-648E-4C47-A0FE-7713B34A5F6E}"/>
              </a:ext>
            </a:extLst>
          </p:cNvPr>
          <p:cNvGrpSpPr/>
          <p:nvPr userDrawn="1"/>
        </p:nvGrpSpPr>
        <p:grpSpPr>
          <a:xfrm flipV="1">
            <a:off x="5427361" y="1143268"/>
            <a:ext cx="1337278" cy="220479"/>
            <a:chOff x="5809673" y="3008118"/>
            <a:chExt cx="2419398" cy="398889"/>
          </a:xfrm>
        </p:grpSpPr>
        <p:sp>
          <p:nvSpPr>
            <p:cNvPr id="13" name="Rectangle 12">
              <a:extLst>
                <a:ext uri="{FF2B5EF4-FFF2-40B4-BE49-F238E27FC236}">
                  <a16:creationId xmlns:a16="http://schemas.microsoft.com/office/drawing/2014/main" id="{6C34544F-4AFB-4567-9A14-BD40476D91DB}"/>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47462-2243-4988-88A7-D48FDFC67F8A}"/>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AED053-508E-4B0B-9E07-60D6E23602BC}"/>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D32752-7C30-4517-952B-8736B7299F1D}"/>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307619-FF7D-47F2-9979-458DC7E6076E}"/>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805599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8F9534-D2B4-4383-805B-52CF6EAA016E}" type="datetimeFigureOut">
              <a:rPr lang="en-SG" smtClean="0"/>
              <a:t>6/8/2023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3116450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78F9534-D2B4-4383-805B-52CF6EAA016E}" type="datetimeFigureOut">
              <a:rPr lang="en-SG" smtClean="0"/>
              <a:t>6/8/2023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28178125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C78F9534-D2B4-4383-805B-52CF6EAA016E}" type="datetimeFigureOut">
              <a:rPr lang="en-SG" smtClean="0"/>
              <a:t>6/8/2023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2D3990A-D3FE-4EBA-B51F-0B46E20E414D}" type="slidenum">
              <a:rPr lang="en-SG" smtClean="0"/>
              <a:t>‹#›</a:t>
            </a:fld>
            <a:endParaRPr lang="en-SG"/>
          </a:p>
        </p:txBody>
      </p:sp>
    </p:spTree>
    <p:extLst>
      <p:ext uri="{BB962C8B-B14F-4D97-AF65-F5344CB8AC3E}">
        <p14:creationId xmlns:p14="http://schemas.microsoft.com/office/powerpoint/2010/main" val="2558718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E66A-8B16-19CD-1A2D-7D333B7EF7D5}"/>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E329A7B4-B1D1-B070-6FC4-34A983DDF0F7}"/>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969942-D745-3D77-213B-3B007A7E5A2C}"/>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5" name="Footer Placeholder 4">
            <a:extLst>
              <a:ext uri="{FF2B5EF4-FFF2-40B4-BE49-F238E27FC236}">
                <a16:creationId xmlns:a16="http://schemas.microsoft.com/office/drawing/2014/main" id="{5C9E8980-DF50-60C2-4544-E03D7D353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17788-FEC7-3927-8DAC-E7F640CC6817}"/>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3982524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290B-28DD-6EB1-D0F8-14B163BF0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0ED89-B14B-D915-ECFB-06DCD931AF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176A3-3B6A-6BAE-3A3E-3D33F57ECE53}"/>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5" name="Footer Placeholder 4">
            <a:extLst>
              <a:ext uri="{FF2B5EF4-FFF2-40B4-BE49-F238E27FC236}">
                <a16:creationId xmlns:a16="http://schemas.microsoft.com/office/drawing/2014/main" id="{3040F5FD-E180-5BC2-E404-1BB0ED5A3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4F8EB-7C3B-424B-2ECC-0E96386F2D0E}"/>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33336553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4CB8-3194-63E6-2484-E8B167BDD61E}"/>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FF82DA35-15A1-150C-7CA3-5F73506B986C}"/>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DF16EA-F744-FBA0-87FA-D07FD7BB8B89}"/>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5" name="Footer Placeholder 4">
            <a:extLst>
              <a:ext uri="{FF2B5EF4-FFF2-40B4-BE49-F238E27FC236}">
                <a16:creationId xmlns:a16="http://schemas.microsoft.com/office/drawing/2014/main" id="{AAF43942-FFA8-FF2F-B9DB-6FF7F3214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D1B31-29D7-A9C1-0B8C-A615C21E4542}"/>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4950208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0AF7-DE1F-72C2-24B4-661A9BFCF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53CF8-DAE1-054A-8848-D1A01ACCDB43}"/>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316B4C-BFBD-4E6B-BB0A-54A7D4BF48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9E3CF3-87E9-02C6-44F5-634074EEF27C}"/>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6" name="Footer Placeholder 5">
            <a:extLst>
              <a:ext uri="{FF2B5EF4-FFF2-40B4-BE49-F238E27FC236}">
                <a16:creationId xmlns:a16="http://schemas.microsoft.com/office/drawing/2014/main" id="{F558A8D7-5A3E-0960-4D97-E14A3EAB5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2BD474-02BD-962D-EB44-E55CE13674EA}"/>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8349432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CF8D-D539-23F6-05FB-CDFFE6CBC0BC}"/>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1982CE-F784-B03D-253E-469DB86B87B7}"/>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A61A1-727B-26C5-BE49-3C3B1753ECA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19A4C5-6EDF-0723-FF5D-613D9CF44CB6}"/>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74B29B-E1D6-9C3C-BC67-BF45C78F01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6432BF-4DDA-BD85-55E2-4F84202F3884}"/>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8" name="Footer Placeholder 7">
            <a:extLst>
              <a:ext uri="{FF2B5EF4-FFF2-40B4-BE49-F238E27FC236}">
                <a16:creationId xmlns:a16="http://schemas.microsoft.com/office/drawing/2014/main" id="{4A799E11-E90E-108C-2293-C0D0DECB3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B5084-7B34-FF4A-9B18-2F5E3B6EF730}"/>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2209008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DB08-EF2B-FD9F-801B-867952DA84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98F162-A576-7DAA-6020-3189ABA1CEE6}"/>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4" name="Footer Placeholder 3">
            <a:extLst>
              <a:ext uri="{FF2B5EF4-FFF2-40B4-BE49-F238E27FC236}">
                <a16:creationId xmlns:a16="http://schemas.microsoft.com/office/drawing/2014/main" id="{64BF204B-0882-C8D8-9FE4-401D40FE0B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500D2A-0593-06B2-4482-94D34070B9A7}"/>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16113315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1AB369-F991-AE90-E254-EB590ED0821A}"/>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3" name="Footer Placeholder 2">
            <a:extLst>
              <a:ext uri="{FF2B5EF4-FFF2-40B4-BE49-F238E27FC236}">
                <a16:creationId xmlns:a16="http://schemas.microsoft.com/office/drawing/2014/main" id="{BFEB11FA-A677-F57D-8A17-0FAC31EC74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1039BB-8E0A-1BFE-E0B1-36B87C9F9E80}"/>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329045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CB3E8-5407-46F6-112C-3D342479CD8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A1C5BFE0-CCCE-8B3D-70E3-3D39C7C8C0E6}"/>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674A73-DE73-1C3D-5C16-0FCAE03E53DB}"/>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B0501-DC3A-5659-F9E8-28D448564865}"/>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6" name="Footer Placeholder 5">
            <a:extLst>
              <a:ext uri="{FF2B5EF4-FFF2-40B4-BE49-F238E27FC236}">
                <a16:creationId xmlns:a16="http://schemas.microsoft.com/office/drawing/2014/main" id="{C81E5E3C-00B1-A69B-3E82-916DB35A5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1B2DF0-65BE-BC33-7D2D-2F589455B320}"/>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13639632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55E0-5947-BCDD-E5B7-0BE299DFE548}"/>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603633C-CF00-D7CA-7857-A6967A0A9F0D}"/>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DBB5AD9F-46E6-4431-2451-BB975E8F86BD}"/>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666CD8-4E8B-3BDD-949B-3FDB0979618F}"/>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6" name="Footer Placeholder 5">
            <a:extLst>
              <a:ext uri="{FF2B5EF4-FFF2-40B4-BE49-F238E27FC236}">
                <a16:creationId xmlns:a16="http://schemas.microsoft.com/office/drawing/2014/main" id="{F2086D43-15AC-DD80-2005-C1E6AE6D9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AE95F-D20E-5A6C-BFDF-2E547B7C519C}"/>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276103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1EA9-835C-871F-056B-0F3991110A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2F53E-01E3-EAB1-C4ED-3A56A91B84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507ED-08B0-46B8-5E38-11084697E8B2}"/>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5" name="Footer Placeholder 4">
            <a:extLst>
              <a:ext uri="{FF2B5EF4-FFF2-40B4-BE49-F238E27FC236}">
                <a16:creationId xmlns:a16="http://schemas.microsoft.com/office/drawing/2014/main" id="{DABED90F-85EF-778A-38D7-83757C157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2481B-E2B5-703D-8898-EAC9CF04DC3E}"/>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34584473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4D59B-E8F5-6398-700C-C8B3E1D367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AD6998-248C-B012-FB7A-91C5984A78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041F7-A8F4-2C79-0396-72631244C452}"/>
              </a:ext>
            </a:extLst>
          </p:cNvPr>
          <p:cNvSpPr>
            <a:spLocks noGrp="1"/>
          </p:cNvSpPr>
          <p:nvPr>
            <p:ph type="dt" sz="half" idx="10"/>
          </p:nvPr>
        </p:nvSpPr>
        <p:spPr/>
        <p:txBody>
          <a:bodyPr/>
          <a:lstStyle/>
          <a:p>
            <a:fld id="{DB2A865E-070E-4CCC-8CB0-AFC656BE7264}" type="datetimeFigureOut">
              <a:rPr lang="en-US" smtClean="0"/>
              <a:t>8/6/2023</a:t>
            </a:fld>
            <a:endParaRPr lang="en-US"/>
          </a:p>
        </p:txBody>
      </p:sp>
      <p:sp>
        <p:nvSpPr>
          <p:cNvPr id="5" name="Footer Placeholder 4">
            <a:extLst>
              <a:ext uri="{FF2B5EF4-FFF2-40B4-BE49-F238E27FC236}">
                <a16:creationId xmlns:a16="http://schemas.microsoft.com/office/drawing/2014/main" id="{C9566481-D9C7-31D0-BBA7-B42DC3D12B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977E9-03D1-AEBC-34E3-565E1587E7C7}"/>
              </a:ext>
            </a:extLst>
          </p:cNvPr>
          <p:cNvSpPr>
            <a:spLocks noGrp="1"/>
          </p:cNvSpPr>
          <p:nvPr>
            <p:ph type="sldNum" sz="quarter" idx="12"/>
          </p:nvPr>
        </p:nvSpPr>
        <p:spPr/>
        <p:txBody>
          <a:bodyPr/>
          <a:lstStyle/>
          <a:p>
            <a:fld id="{CEFC9211-E43F-4947-B00C-C91A051E2DE8}" type="slidenum">
              <a:rPr lang="en-US" smtClean="0"/>
              <a:t>‹#›</a:t>
            </a:fld>
            <a:endParaRPr lang="en-US"/>
          </a:p>
        </p:txBody>
      </p:sp>
    </p:spTree>
    <p:extLst>
      <p:ext uri="{BB962C8B-B14F-4D97-AF65-F5344CB8AC3E}">
        <p14:creationId xmlns:p14="http://schemas.microsoft.com/office/powerpoint/2010/main" val="37487043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dirty="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dirty="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271075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58270"/>
            <a:ext cx="10515600" cy="1165412"/>
          </a:xfrm>
        </p:spPr>
        <p:txBody>
          <a:bodyPr rtlCol="0">
            <a:normAutofit/>
          </a:bodyPr>
          <a:lstStyle>
            <a:lvl1pPr algn="ctr">
              <a:defRPr lang="en-GB" sz="4000">
                <a:latin typeface="Arial" panose="020B0604020202020204" pitchFamily="34" charset="0"/>
                <a:ea typeface="Arial" panose="020B0604020202020204" pitchFamily="34" charset="0"/>
                <a:cs typeface="Arial" panose="020B0604020202020204" pitchFamily="34" charset="0"/>
              </a:defRPr>
            </a:lvl1pPr>
          </a:lstStyle>
          <a:p>
            <a:pPr rtl="0"/>
            <a:r>
              <a:rPr lang="en-US" dirty="0"/>
              <a:t>Click to edit Master title style</a:t>
            </a:r>
            <a:endParaRPr lang="en-GB"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68088" y="1496172"/>
            <a:ext cx="11665324" cy="4860178"/>
          </a:xfrm>
        </p:spPr>
        <p:txBody>
          <a:bodyPr rtlCol="0"/>
          <a:lstStyle>
            <a:lvl1pPr>
              <a:defRPr lang="en-GB">
                <a:latin typeface="Gill Sans Nova Light" panose="020F0302020204030204" pitchFamily="34" charset="0"/>
                <a:cs typeface="Gill Sans Nova Light" panose="020F0302020204030204" pitchFamily="34" charset="0"/>
              </a:defRPr>
            </a:lvl1pPr>
            <a:lvl2pPr>
              <a:defRPr lang="en-GB">
                <a:latin typeface="Gill Sans Nova Light" panose="020F0302020204030204" pitchFamily="34" charset="0"/>
                <a:cs typeface="Gill Sans Nova Light" panose="020F0302020204030204" pitchFamily="34" charset="0"/>
              </a:defRPr>
            </a:lvl2pPr>
            <a:lvl3pPr>
              <a:defRPr lang="en-GB">
                <a:latin typeface="Gill Sans Nova Light" panose="020F0302020204030204" pitchFamily="34" charset="0"/>
                <a:cs typeface="Gill Sans Nova Light" panose="020F0302020204030204" pitchFamily="34" charset="0"/>
              </a:defRPr>
            </a:lvl3pPr>
            <a:lvl4pPr>
              <a:defRPr lang="en-GB">
                <a:latin typeface="Gill Sans Nova Light" panose="020F0302020204030204" pitchFamily="34" charset="0"/>
                <a:cs typeface="Gill Sans Nova Light" panose="020F0302020204030204" pitchFamily="34" charset="0"/>
              </a:defRPr>
            </a:lvl4pPr>
            <a:lvl5pPr>
              <a:defRPr lang="en-GB">
                <a:latin typeface="Gill Sans Nova Light" panose="020F0302020204030204" pitchFamily="34" charset="0"/>
                <a:cs typeface="Gill Sans Nova Light" panose="020F0302020204030204" pitchFamily="34" charset="0"/>
              </a:defRPr>
            </a:lvl5pPr>
          </a:lstStyle>
          <a:p>
            <a:pPr lvl="0" rtl="0"/>
            <a:r>
              <a:rPr lang="en-US" dirty="0"/>
              <a:t>Click to edit Master text styles</a:t>
            </a:r>
          </a:p>
          <a:p>
            <a:pPr lvl="1" rtl="0"/>
            <a:r>
              <a:rPr lang="en-US" dirty="0"/>
              <a:t>Second level</a:t>
            </a:r>
          </a:p>
          <a:p>
            <a:pPr lvl="2" rtl="0"/>
            <a:r>
              <a:rPr lang="en-US" dirty="0"/>
              <a:t>Third level</a:t>
            </a:r>
          </a:p>
          <a:p>
            <a:pPr lvl="3" rtl="0"/>
            <a:r>
              <a:rPr lang="en-US" dirty="0"/>
              <a:t>Fourth level</a:t>
            </a:r>
          </a:p>
          <a:p>
            <a:pPr lvl="4" rtl="0"/>
            <a:r>
              <a:rPr lang="en-US" dirty="0"/>
              <a:t>Fifth level</a:t>
            </a:r>
            <a:endParaRPr lang="en-GB"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rtlCol="0"/>
          <a:lstStyle>
            <a:defPPr>
              <a:defRPr lang="en-GB"/>
            </a:defPPr>
          </a:lstStyle>
          <a:p>
            <a:pPr rtl="0"/>
            <a:r>
              <a:rPr lang="en-GB"/>
              <a:t>Presentation title</a:t>
            </a:r>
            <a:endParaRPr lang="en-GB"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rtlCol="0"/>
          <a:lstStyle>
            <a:defPPr>
              <a:defRPr lang="en-GB"/>
            </a:defPPr>
          </a:lstStyle>
          <a:p>
            <a:pPr rtl="0"/>
            <a:fld id="{294A09A9-5501-47C1-A89A-A340965A2BE2}" type="slidenum">
              <a:rPr lang="en-GB" smtClean="0"/>
              <a:pPr/>
              <a:t>‹#›</a:t>
            </a:fld>
            <a:endParaRPr lang="en-GB" dirty="0"/>
          </a:p>
        </p:txBody>
      </p:sp>
      <p:sp>
        <p:nvSpPr>
          <p:cNvPr id="4" name="Rectangle 3">
            <a:extLst>
              <a:ext uri="{FF2B5EF4-FFF2-40B4-BE49-F238E27FC236}">
                <a16:creationId xmlns:a16="http://schemas.microsoft.com/office/drawing/2014/main" id="{9479530A-FF17-156E-B053-31C2567F7493}"/>
              </a:ext>
            </a:extLst>
          </p:cNvPr>
          <p:cNvSpPr/>
          <p:nvPr userDrawn="1"/>
        </p:nvSpPr>
        <p:spPr>
          <a:xfrm>
            <a:off x="0" y="0"/>
            <a:ext cx="12192000" cy="1223682"/>
          </a:xfrm>
          <a:prstGeom prst="rect">
            <a:avLst/>
          </a:prstGeom>
          <a:solidFill>
            <a:srgbClr val="3919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36249638-06B0-2D25-2E54-6E7AF943C07D}"/>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4386" b="89620" l="9662" r="97101">
                        <a14:foregroundMark x1="35749" y1="9357" x2="35749" y2="9357"/>
                        <a14:foregroundMark x1="55797" y1="4532" x2="55797" y2="4532"/>
                        <a14:foregroundMark x1="97101" y1="29532" x2="97101" y2="29532"/>
                        <a14:foregroundMark x1="71498" y1="80556" x2="71498" y2="80556"/>
                        <a14:foregroundMark x1="84300" y1="77047" x2="84300" y2="77047"/>
                        <a14:foregroundMark x1="85990" y1="77047" x2="85990" y2="77047"/>
                        <a14:foregroundMark x1="48551" y1="88304" x2="48551" y2="88304"/>
                        <a14:foregroundMark x1="48551" y1="84064" x2="48551" y2="84064"/>
                      </a14:backgroundRemoval>
                    </a14:imgEffect>
                  </a14:imgLayer>
                </a14:imgProps>
              </a:ext>
            </a:extLst>
          </a:blip>
          <a:stretch>
            <a:fillRect/>
          </a:stretch>
        </p:blipFill>
        <p:spPr>
          <a:xfrm>
            <a:off x="11126881" y="5269980"/>
            <a:ext cx="1124017" cy="1857072"/>
          </a:xfrm>
          <a:prstGeom prst="rect">
            <a:avLst/>
          </a:prstGeom>
        </p:spPr>
      </p:pic>
      <p:pic>
        <p:nvPicPr>
          <p:cNvPr id="23" name="Picture 22">
            <a:extLst>
              <a:ext uri="{FF2B5EF4-FFF2-40B4-BE49-F238E27FC236}">
                <a16:creationId xmlns:a16="http://schemas.microsoft.com/office/drawing/2014/main" id="{7C06DEF5-DA93-8A8D-48AC-86F3F951A864}"/>
              </a:ext>
            </a:extLst>
          </p:cNvPr>
          <p:cNvPicPr>
            <a:picLocks noChangeAspect="1"/>
          </p:cNvPicPr>
          <p:nvPr userDrawn="1"/>
        </p:nvPicPr>
        <p:blipFill rotWithShape="1">
          <a:blip r:embed="rId4"/>
          <a:srcRect t="1" b="13908"/>
          <a:stretch/>
        </p:blipFill>
        <p:spPr>
          <a:xfrm>
            <a:off x="10174949" y="69514"/>
            <a:ext cx="1903863" cy="1021081"/>
          </a:xfrm>
          <a:prstGeom prst="rect">
            <a:avLst/>
          </a:prstGeom>
        </p:spPr>
      </p:pic>
    </p:spTree>
    <p:extLst>
      <p:ext uri="{BB962C8B-B14F-4D97-AF65-F5344CB8AC3E}">
        <p14:creationId xmlns:p14="http://schemas.microsoft.com/office/powerpoint/2010/main" val="1014913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1.jpg"/><Relationship Id="rId2" Type="http://schemas.openxmlformats.org/officeDocument/2006/relationships/slideLayout" Target="../slideLayouts/slideLayout10.xml"/><Relationship Id="rId16" Type="http://schemas.openxmlformats.org/officeDocument/2006/relationships/theme" Target="../theme/theme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5.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8.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8" r:id="rId2"/>
    <p:sldLayoutId id="2147483658"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defPPr>
              <a:defRPr lang="en-GB"/>
            </a:defPPr>
          </a:lstStyle>
          <a:p>
            <a:pPr rtl="0"/>
            <a:r>
              <a:rPr lang="en-US"/>
              <a:t>Click to edit Master title style</a:t>
            </a:r>
            <a:endParaRPr lang="en-GB"/>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defPPr>
              <a:defRPr lang="en-GB"/>
            </a:def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lang="en-GB" sz="1200">
                <a:solidFill>
                  <a:schemeClr val="tx1"/>
                </a:solidFill>
                <a:latin typeface="Gill Sans Nova Light" panose="020F0302020204030204" pitchFamily="34" charset="0"/>
                <a:cs typeface="Gill Sans Nova Light" panose="020F0302020204030204" pitchFamily="34" charset="0"/>
              </a:defRPr>
            </a:lvl1pPr>
          </a:lstStyle>
          <a:p>
            <a:pPr rtl="0"/>
            <a:r>
              <a:rPr lang="en-GB"/>
              <a:t>Presentation title</a:t>
            </a:r>
            <a:endParaRPr lang="en-GB"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lang="en-GB" sz="1200">
                <a:solidFill>
                  <a:schemeClr val="tx1"/>
                </a:solidFill>
                <a:latin typeface="Gill Sans Nova Light" panose="020F0302020204030204" pitchFamily="34" charset="0"/>
                <a:cs typeface="Gill Sans Nova Light" panose="020F0302020204030204" pitchFamily="34" charset="0"/>
              </a:defRPr>
            </a:lvl1pPr>
          </a:lstStyle>
          <a:p>
            <a:pPr rtl="0"/>
            <a:fld id="{294A09A9-5501-47C1-A89A-A340965A2BE2}" type="slidenum">
              <a:rPr lang="en-GB" smtClean="0"/>
              <a:pPr/>
              <a:t>‹#›</a:t>
            </a:fld>
            <a:endParaRPr lang="en-GB" dirty="0"/>
          </a:p>
        </p:txBody>
      </p:sp>
      <p:pic>
        <p:nvPicPr>
          <p:cNvPr id="4" name="Picture 3" descr="A picture containing game, table&#10;&#10;Description automatically generated">
            <a:extLst>
              <a:ext uri="{FF2B5EF4-FFF2-40B4-BE49-F238E27FC236}">
                <a16:creationId xmlns:a16="http://schemas.microsoft.com/office/drawing/2014/main" id="{00F5C57F-1C6B-C27E-C158-51188C5B1B3E}"/>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17404" b="12469"/>
          <a:stretch/>
        </p:blipFill>
        <p:spPr>
          <a:xfrm>
            <a:off x="0" y="0"/>
            <a:ext cx="12192000" cy="6858000"/>
          </a:xfrm>
          <a:prstGeom prst="rect">
            <a:avLst/>
          </a:prstGeom>
        </p:spPr>
      </p:pic>
    </p:spTree>
    <p:extLst>
      <p:ext uri="{BB962C8B-B14F-4D97-AF65-F5344CB8AC3E}">
        <p14:creationId xmlns:p14="http://schemas.microsoft.com/office/powerpoint/2010/main" val="9086792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lvl1pPr algn="l" defTabSz="914400" rtl="0" eaLnBrk="1" latinLnBrk="0" hangingPunct="1">
        <a:lnSpc>
          <a:spcPct val="90000"/>
        </a:lnSpc>
        <a:spcBef>
          <a:spcPct val="0"/>
        </a:spcBef>
        <a:buNone/>
        <a:defRPr lang="en-GB"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en-GB"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en-GB"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en-GB"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dirty="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dirty="0"/>
          </a:p>
        </p:txBody>
      </p:sp>
    </p:spTree>
    <p:extLst>
      <p:ext uri="{BB962C8B-B14F-4D97-AF65-F5344CB8AC3E}">
        <p14:creationId xmlns:p14="http://schemas.microsoft.com/office/powerpoint/2010/main" val="100724623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Lst>
  <p:hf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7287" y="593397"/>
            <a:ext cx="10517666" cy="763666"/>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1pPr>
            <a:lvl2pPr lvl="1">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2pPr>
            <a:lvl3pPr lvl="2">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3pPr>
            <a:lvl4pPr lvl="3">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4pPr>
            <a:lvl5pPr lvl="4">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5pPr>
            <a:lvl6pPr lvl="5">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6pPr>
            <a:lvl7pPr lvl="6">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7pPr>
            <a:lvl8pPr lvl="7">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8pPr>
            <a:lvl9pPr lvl="8">
              <a:spcBef>
                <a:spcPts val="0"/>
              </a:spcBef>
              <a:spcAft>
                <a:spcPts val="0"/>
              </a:spcAft>
              <a:buClr>
                <a:schemeClr val="dk1"/>
              </a:buClr>
              <a:buSzPts val="4000"/>
              <a:buFont typeface="Quicksand"/>
              <a:buNone/>
              <a:defRPr sz="4000" b="1">
                <a:solidFill>
                  <a:schemeClr val="dk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837287" y="1536704"/>
            <a:ext cx="10517666" cy="4555323"/>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1pPr>
            <a:lvl2pPr marL="914400" lvl="1"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2pPr>
            <a:lvl3pPr marL="1371600" lvl="2"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3pPr>
            <a:lvl4pPr marL="1828800" lvl="3"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4pPr>
            <a:lvl5pPr marL="2286000" lvl="4"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5pPr>
            <a:lvl6pPr marL="2743200" lvl="5"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6pPr>
            <a:lvl7pPr marL="3200400" lvl="6"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7pPr>
            <a:lvl8pPr marL="3657600" lvl="7"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8pPr>
            <a:lvl9pPr marL="4114800" lvl="8" indent="-330200">
              <a:lnSpc>
                <a:spcPct val="115000"/>
              </a:lnSpc>
              <a:spcBef>
                <a:spcPts val="0"/>
              </a:spcBef>
              <a:spcAft>
                <a:spcPts val="0"/>
              </a:spcAft>
              <a:buClr>
                <a:schemeClr val="dk2"/>
              </a:buClr>
              <a:buSzPts val="1600"/>
              <a:buFont typeface="Nanum Gothic"/>
              <a:buChar char="■"/>
              <a:defRPr sz="1600">
                <a:solidFill>
                  <a:schemeClr val="dk2"/>
                </a:solidFill>
                <a:latin typeface="Nanum Gothic"/>
                <a:ea typeface="Nanum Gothic"/>
                <a:cs typeface="Nanum Gothic"/>
                <a:sym typeface="Nanum Gothic"/>
              </a:defRPr>
            </a:lvl9pPr>
          </a:lstStyle>
          <a:p>
            <a:endParaRPr/>
          </a:p>
        </p:txBody>
      </p:sp>
    </p:spTree>
    <p:extLst>
      <p:ext uri="{BB962C8B-B14F-4D97-AF65-F5344CB8AC3E}">
        <p14:creationId xmlns:p14="http://schemas.microsoft.com/office/powerpoint/2010/main" val="3567572527"/>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98"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8F9534-D2B4-4383-805B-52CF6EAA016E}" type="datetimeFigureOut">
              <a:rPr lang="en-SG" smtClean="0"/>
              <a:t>6/8/2023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3990A-D3FE-4EBA-B51F-0B46E20E414D}" type="slidenum">
              <a:rPr lang="en-SG" smtClean="0"/>
              <a:t>‹#›</a:t>
            </a:fld>
            <a:endParaRPr lang="en-SG"/>
          </a:p>
        </p:txBody>
      </p:sp>
    </p:spTree>
    <p:extLst>
      <p:ext uri="{BB962C8B-B14F-4D97-AF65-F5344CB8AC3E}">
        <p14:creationId xmlns:p14="http://schemas.microsoft.com/office/powerpoint/2010/main" val="249186629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1C9EE-E5FB-649D-B634-C681A7F4CB6F}"/>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8B2A23-7191-89B3-DE00-769DCFACC602}"/>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C2B5E-D0DF-DF98-EFA1-59D6C7F0EC3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A865E-070E-4CCC-8CB0-AFC656BE7264}" type="datetimeFigureOut">
              <a:rPr lang="en-US" smtClean="0"/>
              <a:t>8/6/2023</a:t>
            </a:fld>
            <a:endParaRPr lang="en-US"/>
          </a:p>
        </p:txBody>
      </p:sp>
      <p:sp>
        <p:nvSpPr>
          <p:cNvPr id="5" name="Footer Placeholder 4">
            <a:extLst>
              <a:ext uri="{FF2B5EF4-FFF2-40B4-BE49-F238E27FC236}">
                <a16:creationId xmlns:a16="http://schemas.microsoft.com/office/drawing/2014/main" id="{3BFE7437-264D-0233-4816-2CDE0DF150E1}"/>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35AA8F-D1AD-158A-01E3-AE28F471994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C9211-E43F-4947-B00C-C91A051E2DE8}" type="slidenum">
              <a:rPr lang="en-US" smtClean="0"/>
              <a:t>‹#›</a:t>
            </a:fld>
            <a:endParaRPr lang="en-US"/>
          </a:p>
        </p:txBody>
      </p:sp>
    </p:spTree>
    <p:extLst>
      <p:ext uri="{BB962C8B-B14F-4D97-AF65-F5344CB8AC3E}">
        <p14:creationId xmlns:p14="http://schemas.microsoft.com/office/powerpoint/2010/main" val="108405876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9990D6-D033-4ECF-9065-2147126A8C48}"/>
              </a:ext>
            </a:extLst>
          </p:cNvPr>
          <p:cNvSpPr txBox="1"/>
          <p:nvPr/>
        </p:nvSpPr>
        <p:spPr>
          <a:xfrm>
            <a:off x="306860" y="1742303"/>
            <a:ext cx="1157828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CHƯƠNG</a:t>
            </a:r>
            <a:r>
              <a:rPr kumimoji="0" lang="en-SG"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SG"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SG"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THẢO</a:t>
            </a:r>
            <a:endParaRPr kumimoji="0" lang="en-SG"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800" b="0" i="0"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HUẤN</a:t>
            </a:r>
            <a:r>
              <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GIÁO</a:t>
            </a:r>
            <a:r>
              <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DỤC</a:t>
            </a:r>
            <a:r>
              <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STEM </a:t>
            </a: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TIỂU</a:t>
            </a:r>
            <a:r>
              <a:rPr kumimoji="0" lang="en-SG"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endParaRPr kumimoji="0" lang="en-AI"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1AD7CEAC-8150-4477-9339-1AC2B63CD447}"/>
              </a:ext>
            </a:extLst>
          </p:cNvPr>
          <p:cNvSpPr txBox="1"/>
          <p:nvPr/>
        </p:nvSpPr>
        <p:spPr>
          <a:xfrm>
            <a:off x="3871784" y="5696465"/>
            <a:ext cx="44484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Hải</a:t>
            </a:r>
            <a:r>
              <a:rPr kumimoji="0" lang="en-SG"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SG"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tháng</a:t>
            </a:r>
            <a:r>
              <a:rPr kumimoji="0" lang="en-SG"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8/2023</a:t>
            </a:r>
            <a:endParaRPr kumimoji="0" lang="en-AI"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1592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ky nang gap quan áo">
            <a:extLst>
              <a:ext uri="{FF2B5EF4-FFF2-40B4-BE49-F238E27FC236}">
                <a16:creationId xmlns:a16="http://schemas.microsoft.com/office/drawing/2014/main" id="{6AE7C7B4-8FC9-FC8B-1878-93994B8CA5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t="1958" r="8066" b="11197"/>
          <a:stretch/>
        </p:blipFill>
        <p:spPr bwMode="auto">
          <a:xfrm>
            <a:off x="6267768" y="1375436"/>
            <a:ext cx="5307497" cy="37340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384F3C8-B2CF-D5FA-89B3-D1A2D0DAFD6D}"/>
              </a:ext>
            </a:extLst>
          </p:cNvPr>
          <p:cNvSpPr>
            <a:spLocks noGrp="1"/>
          </p:cNvSpPr>
          <p:nvPr>
            <p:ph type="ctrTitle"/>
          </p:nvPr>
        </p:nvSpPr>
        <p:spPr bwMode="gray">
          <a:xfrm>
            <a:off x="149316" y="2263314"/>
            <a:ext cx="6016486" cy="2747768"/>
          </a:xfrm>
        </p:spPr>
        <p:txBody>
          <a:bodyPr/>
          <a:lstStyle/>
          <a:p>
            <a:pPr algn="ctr">
              <a:lnSpc>
                <a:spcPct val="100000"/>
              </a:lnSpc>
            </a:pPr>
            <a:r>
              <a:rPr lang="en-US" sz="6600" dirty="0">
                <a:effectLst>
                  <a:outerShdw blurRad="38100" dist="38100" dir="2700000" algn="tl">
                    <a:srgbClr val="000000">
                      <a:alpha val="43137"/>
                    </a:srgbClr>
                  </a:outerShdw>
                </a:effectLst>
              </a:rPr>
              <a:t>TRẢI NGHIỆM </a:t>
            </a:r>
            <a:br>
              <a:rPr lang="en-US" sz="6600" dirty="0">
                <a:effectLst>
                  <a:outerShdw blurRad="38100" dist="38100" dir="2700000" algn="tl">
                    <a:srgbClr val="000000">
                      <a:alpha val="43137"/>
                    </a:srgbClr>
                  </a:outerShdw>
                </a:effectLst>
              </a:rPr>
            </a:br>
            <a:r>
              <a:rPr lang="en-US" sz="6600" dirty="0">
                <a:effectLst>
                  <a:outerShdw blurRad="38100" dist="38100" dir="2700000" algn="tl">
                    <a:srgbClr val="000000">
                      <a:alpha val="43137"/>
                    </a:srgbClr>
                  </a:outerShdw>
                </a:effectLst>
              </a:rPr>
              <a:t>BÀI HỌC STEM LỚP </a:t>
            </a:r>
            <a:r>
              <a:rPr lang="en-US" sz="7200" dirty="0">
                <a:effectLst>
                  <a:outerShdw blurRad="38100" dist="38100" dir="2700000" algn="tl">
                    <a:srgbClr val="000000">
                      <a:alpha val="43137"/>
                    </a:srgbClr>
                  </a:outerShdw>
                </a:effectLst>
              </a:rPr>
              <a:t>1</a:t>
            </a:r>
            <a:endParaRPr lang="en-US" sz="7200" b="0" dirty="0">
              <a:effectLst>
                <a:outerShdw blurRad="38100" dist="38100" dir="2700000" algn="tl">
                  <a:srgbClr val="000000">
                    <a:alpha val="43137"/>
                  </a:srgbClr>
                </a:outerShdw>
              </a:effectLst>
              <a:latin typeface="+mn-lt"/>
            </a:endParaRPr>
          </a:p>
        </p:txBody>
      </p:sp>
      <p:sp>
        <p:nvSpPr>
          <p:cNvPr id="5" name="Title 1">
            <a:extLst>
              <a:ext uri="{FF2B5EF4-FFF2-40B4-BE49-F238E27FC236}">
                <a16:creationId xmlns:a16="http://schemas.microsoft.com/office/drawing/2014/main" id="{0461E51A-2043-4915-AEF1-0A906B65329E}"/>
              </a:ext>
            </a:extLst>
          </p:cNvPr>
          <p:cNvSpPr txBox="1">
            <a:spLocks/>
          </p:cNvSpPr>
          <p:nvPr/>
        </p:nvSpPr>
        <p:spPr>
          <a:xfrm>
            <a:off x="1733352" y="163369"/>
            <a:ext cx="9144000" cy="1212068"/>
          </a:xfrm>
          <a:prstGeom prst="rect">
            <a:avLst/>
          </a:prstGeom>
        </p:spPr>
        <p:txBody>
          <a:bodyPr vert="horz" lIns="0" tIns="0" rIns="0" bIns="0" rtlCol="0" anchor="b">
            <a:normAutofit/>
          </a:bodyPr>
          <a:lstStyle>
            <a:lvl1pPr algn="r" defTabSz="914400" rtl="0" eaLnBrk="1" latinLnBrk="0" hangingPunct="1">
              <a:lnSpc>
                <a:spcPts val="5000"/>
              </a:lnSpc>
              <a:spcBef>
                <a:spcPct val="0"/>
              </a:spcBef>
              <a:buNone/>
              <a:defRPr lang="en-ZA" sz="4400" b="1" kern="1200" cap="all" spc="-150" baseline="0">
                <a:solidFill>
                  <a:schemeClr val="bg1"/>
                </a:solidFill>
                <a:latin typeface="+mj-lt"/>
                <a:ea typeface="+mj-ea"/>
                <a:cs typeface="+mj-cs"/>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all" spc="-15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t>TẬP HUẤN TRIỂN KHAI</a:t>
            </a:r>
            <a:br>
              <a:rPr kumimoji="0" lang="en-US" sz="2800" b="1" i="0" u="none" strike="noStrike" kern="1200" cap="all" spc="-150" normalizeH="0" baseline="0" noProof="0" dirty="0">
                <a:ln>
                  <a:noFill/>
                </a:ln>
                <a:solidFill>
                  <a:srgbClr val="FFFF00"/>
                </a:solidFill>
                <a:effectLst/>
                <a:uLnTx/>
                <a:uFillTx/>
                <a:latin typeface="Arial" panose="020B0604020202020204" pitchFamily="34" charset="0"/>
                <a:ea typeface="Tahoma" panose="020B0604030504040204" pitchFamily="34" charset="0"/>
                <a:cs typeface="Arial" panose="020B0604020202020204" pitchFamily="34" charset="0"/>
              </a:rPr>
            </a:br>
            <a:r>
              <a:rPr kumimoji="0" lang="en-US" sz="2800" b="1" i="0" u="none" strike="noStrike" kern="1200" cap="all" spc="-15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GIÁO DỤC STEM CẤP TIỂU HỌC</a:t>
            </a:r>
          </a:p>
        </p:txBody>
      </p:sp>
    </p:spTree>
    <p:extLst>
      <p:ext uri="{BB962C8B-B14F-4D97-AF65-F5344CB8AC3E}">
        <p14:creationId xmlns:p14="http://schemas.microsoft.com/office/powerpoint/2010/main" val="339335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840AE3-FB2B-49CD-BE01-39CECE84FA0C}"/>
              </a:ext>
            </a:extLst>
          </p:cNvPr>
          <p:cNvPicPr>
            <a:picLocks noChangeAspect="1"/>
          </p:cNvPicPr>
          <p:nvPr/>
        </p:nvPicPr>
        <p:blipFill>
          <a:blip r:embed="rId2"/>
          <a:stretch>
            <a:fillRect/>
          </a:stretch>
        </p:blipFill>
        <p:spPr>
          <a:xfrm>
            <a:off x="240668" y="134400"/>
            <a:ext cx="11710664" cy="6589200"/>
          </a:xfrm>
          <a:prstGeom prst="rect">
            <a:avLst/>
          </a:prstGeom>
        </p:spPr>
      </p:pic>
      <p:sp>
        <p:nvSpPr>
          <p:cNvPr id="3" name="Google Shape;119;p24">
            <a:extLst>
              <a:ext uri="{FF2B5EF4-FFF2-40B4-BE49-F238E27FC236}">
                <a16:creationId xmlns:a16="http://schemas.microsoft.com/office/drawing/2014/main" id="{07CD3792-13A0-4F43-A966-A4A49DF86563}"/>
              </a:ext>
            </a:extLst>
          </p:cNvPr>
          <p:cNvSpPr txBox="1">
            <a:spLocks/>
          </p:cNvSpPr>
          <p:nvPr/>
        </p:nvSpPr>
        <p:spPr>
          <a:xfrm>
            <a:off x="520552" y="829321"/>
            <a:ext cx="11146978" cy="2921740"/>
          </a:xfrm>
          <a:prstGeom prst="rect">
            <a:avLst/>
          </a:prstGeom>
        </p:spPr>
        <p:txBody>
          <a:bodyPr spcFirstLastPara="1" wrap="square" lIns="78183" tIns="78183" rIns="78183" bIns="7818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20" b="0" i="0" u="none" strike="noStrike" cap="none">
                <a:solidFill>
                  <a:srgbClr val="000000"/>
                </a:solidFill>
                <a:latin typeface="Arial"/>
                <a:ea typeface="Arial"/>
                <a:cs typeface="Arial"/>
                <a:sym typeface="Arial"/>
              </a:defRPr>
            </a:lvl9pPr>
          </a:lstStyle>
          <a:p>
            <a:pPr algn="ctr" defTabSz="829544"/>
            <a:r>
              <a:rPr lang="en-SG" sz="4899" kern="0" dirty="0" err="1">
                <a:solidFill>
                  <a:srgbClr val="FFFF00"/>
                </a:solidFill>
              </a:rPr>
              <a:t>TrảI</a:t>
            </a:r>
            <a:r>
              <a:rPr lang="en-SG" sz="4899" kern="0" dirty="0">
                <a:solidFill>
                  <a:srgbClr val="FFFF00"/>
                </a:solidFill>
              </a:rPr>
              <a:t> </a:t>
            </a:r>
            <a:r>
              <a:rPr lang="en-SG" sz="4899" kern="0" dirty="0" err="1">
                <a:solidFill>
                  <a:srgbClr val="FFFF00"/>
                </a:solidFill>
              </a:rPr>
              <a:t>nghiệm</a:t>
            </a:r>
            <a:r>
              <a:rPr lang="en-SG" sz="4899" kern="0" dirty="0">
                <a:solidFill>
                  <a:srgbClr val="FFFF00"/>
                </a:solidFill>
              </a:rPr>
              <a:t> </a:t>
            </a:r>
            <a:r>
              <a:rPr lang="en-SG" sz="4899" kern="0" dirty="0" err="1">
                <a:solidFill>
                  <a:srgbClr val="FFFF00"/>
                </a:solidFill>
              </a:rPr>
              <a:t>bài</a:t>
            </a:r>
            <a:r>
              <a:rPr lang="en-SG" sz="4899" kern="0" dirty="0">
                <a:solidFill>
                  <a:srgbClr val="FFFF00"/>
                </a:solidFill>
              </a:rPr>
              <a:t> </a:t>
            </a:r>
            <a:r>
              <a:rPr lang="en-SG" sz="4899" kern="0" dirty="0" err="1">
                <a:solidFill>
                  <a:srgbClr val="FFFF00"/>
                </a:solidFill>
              </a:rPr>
              <a:t>học</a:t>
            </a:r>
            <a:r>
              <a:rPr lang="en-SG" sz="4899" kern="0" dirty="0">
                <a:solidFill>
                  <a:srgbClr val="FFFF00"/>
                </a:solidFill>
              </a:rPr>
              <a:t> STEM </a:t>
            </a:r>
            <a:r>
              <a:rPr lang="en-SG" sz="4899" kern="0" dirty="0" err="1">
                <a:solidFill>
                  <a:srgbClr val="FFFF00"/>
                </a:solidFill>
              </a:rPr>
              <a:t>lớp</a:t>
            </a:r>
            <a:r>
              <a:rPr lang="en-SG" sz="4899" kern="0" dirty="0">
                <a:solidFill>
                  <a:srgbClr val="FFFF00"/>
                </a:solidFill>
              </a:rPr>
              <a:t> 4:</a:t>
            </a:r>
            <a:br>
              <a:rPr lang="en-SG" sz="4899" kern="0" dirty="0">
                <a:solidFill>
                  <a:srgbClr val="FFFF00"/>
                </a:solidFill>
              </a:rPr>
            </a:br>
            <a:r>
              <a:rPr lang="en-SG" sz="7258" kern="0" dirty="0" err="1">
                <a:solidFill>
                  <a:srgbClr val="FFFF00"/>
                </a:solidFill>
              </a:rPr>
              <a:t>Rạp</a:t>
            </a:r>
            <a:r>
              <a:rPr lang="en-SG" sz="7258" kern="0" dirty="0">
                <a:solidFill>
                  <a:srgbClr val="FFFF00"/>
                </a:solidFill>
              </a:rPr>
              <a:t> </a:t>
            </a:r>
            <a:r>
              <a:rPr lang="en-SG" sz="7258" kern="0" dirty="0" err="1">
                <a:solidFill>
                  <a:srgbClr val="FFFF00"/>
                </a:solidFill>
              </a:rPr>
              <a:t>chiếu</a:t>
            </a:r>
            <a:r>
              <a:rPr lang="en-SG" sz="7258" kern="0" dirty="0">
                <a:solidFill>
                  <a:srgbClr val="FFFF00"/>
                </a:solidFill>
              </a:rPr>
              <a:t> </a:t>
            </a:r>
            <a:r>
              <a:rPr lang="en-SG" sz="7258" kern="0" dirty="0" err="1">
                <a:solidFill>
                  <a:srgbClr val="FFFF00"/>
                </a:solidFill>
              </a:rPr>
              <a:t>bóng</a:t>
            </a:r>
            <a:r>
              <a:rPr lang="en-SG" sz="7258" kern="0" dirty="0">
                <a:solidFill>
                  <a:srgbClr val="FFFF00"/>
                </a:solidFill>
              </a:rPr>
              <a:t> mini</a:t>
            </a:r>
            <a:endParaRPr lang="en-SG" sz="5988" i="1" kern="0" dirty="0">
              <a:solidFill>
                <a:srgbClr val="FFFF00"/>
              </a:solidFill>
            </a:endParaRPr>
          </a:p>
        </p:txBody>
      </p:sp>
    </p:spTree>
    <p:extLst>
      <p:ext uri="{BB962C8B-B14F-4D97-AF65-F5344CB8AC3E}">
        <p14:creationId xmlns:p14="http://schemas.microsoft.com/office/powerpoint/2010/main" val="3738121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4350E8-4FC8-4781-88E4-9BD266B00B8F}"/>
              </a:ext>
            </a:extLst>
          </p:cNvPr>
          <p:cNvSpPr txBox="1"/>
          <p:nvPr/>
        </p:nvSpPr>
        <p:spPr>
          <a:xfrm>
            <a:off x="-115132" y="1774252"/>
            <a:ext cx="12422264" cy="16547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PHÂN</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PHỐI</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STEM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HOẠCH</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DỤC</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endParaRPr kumimoji="0" lang="en-SG"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147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3FED-17A1-4F4E-B092-85D5A4A69CBC}"/>
              </a:ext>
            </a:extLst>
          </p:cNvPr>
          <p:cNvSpPr>
            <a:spLocks noGrp="1"/>
          </p:cNvSpPr>
          <p:nvPr>
            <p:ph type="title"/>
          </p:nvPr>
        </p:nvSpPr>
        <p:spPr>
          <a:xfrm>
            <a:off x="1655806" y="144768"/>
            <a:ext cx="9302578" cy="1165412"/>
          </a:xfrm>
        </p:spPr>
        <p:txBody>
          <a:bodyPr>
            <a:normAutofit/>
          </a:bodyPr>
          <a:lstStyle/>
          <a:p>
            <a:r>
              <a:rPr lang="en-SG" sz="3600" dirty="0" err="1">
                <a:solidFill>
                  <a:schemeClr val="bg1"/>
                </a:solidFill>
              </a:rPr>
              <a:t>Bài</a:t>
            </a:r>
            <a:r>
              <a:rPr lang="en-SG" sz="3600" dirty="0">
                <a:solidFill>
                  <a:schemeClr val="bg1"/>
                </a:solidFill>
              </a:rPr>
              <a:t> </a:t>
            </a:r>
            <a:r>
              <a:rPr lang="en-SG" sz="3600" dirty="0" err="1">
                <a:solidFill>
                  <a:schemeClr val="bg1"/>
                </a:solidFill>
              </a:rPr>
              <a:t>học</a:t>
            </a:r>
            <a:r>
              <a:rPr lang="en-SG" sz="3600" dirty="0">
                <a:solidFill>
                  <a:schemeClr val="bg1"/>
                </a:solidFill>
              </a:rPr>
              <a:t> STEM </a:t>
            </a:r>
            <a:r>
              <a:rPr lang="en-SG" sz="3600" dirty="0">
                <a:solidFill>
                  <a:schemeClr val="bg1"/>
                </a:solidFill>
                <a:sym typeface="Wingdings" panose="05000000000000000000" pitchFamily="2" charset="2"/>
              </a:rPr>
              <a:t> </a:t>
            </a:r>
            <a:r>
              <a:rPr lang="en-SG" sz="3600" dirty="0" err="1">
                <a:solidFill>
                  <a:schemeClr val="bg1"/>
                </a:solidFill>
                <a:sym typeface="Wingdings" panose="05000000000000000000" pitchFamily="2" charset="2"/>
              </a:rPr>
              <a:t>KHGD</a:t>
            </a:r>
            <a:r>
              <a:rPr lang="en-SG" sz="3600" dirty="0">
                <a:solidFill>
                  <a:schemeClr val="bg1"/>
                </a:solidFill>
                <a:sym typeface="Wingdings" panose="05000000000000000000" pitchFamily="2" charset="2"/>
              </a:rPr>
              <a:t> </a:t>
            </a:r>
            <a:r>
              <a:rPr lang="en-SG" sz="3600" dirty="0" err="1">
                <a:solidFill>
                  <a:schemeClr val="bg1"/>
                </a:solidFill>
                <a:sym typeface="Wingdings" panose="05000000000000000000" pitchFamily="2" charset="2"/>
              </a:rPr>
              <a:t>nhà</a:t>
            </a:r>
            <a:r>
              <a:rPr lang="en-SG" sz="3600" dirty="0">
                <a:solidFill>
                  <a:schemeClr val="bg1"/>
                </a:solidFill>
                <a:sym typeface="Wingdings" panose="05000000000000000000" pitchFamily="2" charset="2"/>
              </a:rPr>
              <a:t> </a:t>
            </a:r>
            <a:r>
              <a:rPr lang="en-SG" sz="3600" dirty="0" err="1">
                <a:solidFill>
                  <a:schemeClr val="bg1"/>
                </a:solidFill>
                <a:sym typeface="Wingdings" panose="05000000000000000000" pitchFamily="2" charset="2"/>
              </a:rPr>
              <a:t>trường</a:t>
            </a:r>
            <a:r>
              <a:rPr lang="en-SG" sz="3600" dirty="0">
                <a:solidFill>
                  <a:schemeClr val="bg1"/>
                </a:solidFill>
                <a:sym typeface="Wingdings" panose="05000000000000000000" pitchFamily="2" charset="2"/>
              </a:rPr>
              <a:t>?</a:t>
            </a:r>
            <a:r>
              <a:rPr lang="en-SG" sz="3600" dirty="0">
                <a:solidFill>
                  <a:schemeClr val="bg1"/>
                </a:solidFill>
              </a:rPr>
              <a:t> </a:t>
            </a:r>
            <a:endParaRPr lang="en-AI" sz="3600" dirty="0">
              <a:solidFill>
                <a:schemeClr val="bg1"/>
              </a:solidFill>
            </a:endParaRPr>
          </a:p>
        </p:txBody>
      </p:sp>
      <p:sp>
        <p:nvSpPr>
          <p:cNvPr id="3" name="Content Placeholder 2">
            <a:extLst>
              <a:ext uri="{FF2B5EF4-FFF2-40B4-BE49-F238E27FC236}">
                <a16:creationId xmlns:a16="http://schemas.microsoft.com/office/drawing/2014/main" id="{0770153C-66CE-4F20-B177-1C5302923CA7}"/>
              </a:ext>
            </a:extLst>
          </p:cNvPr>
          <p:cNvSpPr>
            <a:spLocks noGrp="1"/>
          </p:cNvSpPr>
          <p:nvPr>
            <p:ph idx="1"/>
          </p:nvPr>
        </p:nvSpPr>
        <p:spPr>
          <a:xfrm>
            <a:off x="168088" y="1496172"/>
            <a:ext cx="4280344" cy="1358239"/>
          </a:xfrm>
          <a:solidFill>
            <a:srgbClr val="CCECFF"/>
          </a:solidFill>
        </p:spPr>
        <p:txBody>
          <a:bodyPr/>
          <a:lstStyle/>
          <a:p>
            <a:r>
              <a:rPr lang="en-SG" dirty="0" err="1">
                <a:latin typeface="Times New Roman" panose="02020603050405020304" pitchFamily="18" charset="0"/>
                <a:cs typeface="Times New Roman" panose="02020603050405020304" pitchFamily="18" charset="0"/>
              </a:rPr>
              <a:t>Chương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trình</a:t>
            </a:r>
            <a:r>
              <a:rPr lang="en-SG" dirty="0">
                <a:latin typeface="Times New Roman" panose="02020603050405020304" pitchFamily="18" charset="0"/>
                <a:cs typeface="Times New Roman" panose="02020603050405020304" pitchFamily="18" charset="0"/>
              </a:rPr>
              <a:t> 2018 </a:t>
            </a:r>
            <a:r>
              <a:rPr lang="en-SG" dirty="0" err="1">
                <a:latin typeface="Times New Roman" panose="02020603050405020304" pitchFamily="18" charset="0"/>
                <a:cs typeface="Times New Roman" panose="02020603050405020304" pitchFamily="18" charset="0"/>
              </a:rPr>
              <a:t>có</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tính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mở</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chỉ</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quy</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định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khung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chương</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trình</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và</a:t>
            </a:r>
            <a:r>
              <a:rPr lang="en-SG" dirty="0">
                <a:latin typeface="Times New Roman" panose="02020603050405020304" pitchFamily="18" charset="0"/>
                <a:cs typeface="Times New Roman" panose="02020603050405020304" pitchFamily="18" charset="0"/>
              </a:rPr>
              <a:t> </a:t>
            </a:r>
            <a:r>
              <a:rPr lang="en-SG" dirty="0" err="1">
                <a:latin typeface="Times New Roman" panose="02020603050405020304" pitchFamily="18" charset="0"/>
                <a:cs typeface="Times New Roman" panose="02020603050405020304" pitchFamily="18" charset="0"/>
              </a:rPr>
              <a:t>YCCĐ</a:t>
            </a:r>
            <a:r>
              <a:rPr lang="en-SG" dirty="0">
                <a:latin typeface="Times New Roman" panose="02020603050405020304" pitchFamily="18" charset="0"/>
                <a:cs typeface="Times New Roman" panose="02020603050405020304" pitchFamily="18" charset="0"/>
              </a:rPr>
              <a:t> </a:t>
            </a:r>
            <a:endParaRPr lang="en-AI"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F27CB7E3-89CF-4234-95AF-D0788FE81D8A}"/>
              </a:ext>
            </a:extLst>
          </p:cNvPr>
          <p:cNvSpPr txBox="1">
            <a:spLocks/>
          </p:cNvSpPr>
          <p:nvPr/>
        </p:nvSpPr>
        <p:spPr>
          <a:xfrm>
            <a:off x="5427948" y="1470457"/>
            <a:ext cx="6764052" cy="1358239"/>
          </a:xfrm>
          <a:prstGeom prst="rect">
            <a:avLst/>
          </a:prstGeom>
          <a:solidFill>
            <a:srgbClr val="CCECFF"/>
          </a:solidFill>
        </p:spPr>
        <p:txBody>
          <a:bodyPr vert="horz" lIns="91440" tIns="45720" rIns="91440" bIns="45720" rtlCol="0">
            <a:normAutofit/>
          </a:bodyPr>
          <a:lstStyle>
            <a:defPPr>
              <a:defRPr lang="en-GB"/>
            </a:defPPr>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en-GB" sz="2800" kern="1200">
                <a:solidFill>
                  <a:schemeClr val="accent3"/>
                </a:solidFill>
                <a:latin typeface="Gill Sans Nova Light" panose="020F0302020204030204" pitchFamily="34" charset="0"/>
                <a:ea typeface="+mn-ea"/>
                <a:cs typeface="Gill Sans Nova Light" panose="020F0302020204030204" pitchFamily="34" charset="0"/>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en-GB" sz="2400" kern="1200">
                <a:solidFill>
                  <a:schemeClr val="accent3"/>
                </a:solidFill>
                <a:latin typeface="Gill Sans Nova Light" panose="020F0302020204030204" pitchFamily="34" charset="0"/>
                <a:ea typeface="+mn-ea"/>
                <a:cs typeface="Gill Sans Nova Light" panose="020F0302020204030204" pitchFamily="34" charset="0"/>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en-GB" sz="2000" kern="1200">
                <a:solidFill>
                  <a:schemeClr val="accent3"/>
                </a:solidFill>
                <a:latin typeface="Gill Sans Nova Light" panose="020F0302020204030204" pitchFamily="34" charset="0"/>
                <a:ea typeface="+mn-ea"/>
                <a:cs typeface="Gill Sans Nova Light" panose="020F0302020204030204" pitchFamily="34" charset="0"/>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Gill Sans Nova Light" panose="020F0302020204030204" pitchFamily="34" charset="0"/>
                <a:ea typeface="+mn-ea"/>
                <a:cs typeface="Gill Sans Nova Light" panose="020F0302020204030204" pitchFamily="34" charset="0"/>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Gill Sans Nova Light" panose="020F0302020204030204" pitchFamily="34" charset="0"/>
                <a:ea typeface="+mn-ea"/>
                <a:cs typeface="Gill Sans Nova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73292A"/>
              </a:buClr>
              <a:buSzTx/>
              <a:buFont typeface="Arial" panose="020B0604020202020204" pitchFamily="34" charset="0"/>
              <a:buChar char="•"/>
              <a:tabLst/>
              <a:defRPr/>
            </a:pP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Các</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nhà</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trường</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chủ</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động</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xây</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dựng</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KHGD</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đảm</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bảo</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khung</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và</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YCCĐ</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của</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CT,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phù</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hợp</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với</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điều</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kiện</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hoàn</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cảnh</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cụ</a:t>
            </a:r>
            <a:r>
              <a:rPr kumimoji="0" lang="en-SG"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rPr>
              <a:t> </a:t>
            </a:r>
            <a:r>
              <a:rPr kumimoji="0" lang="en-SG" sz="2800" b="0" i="0" u="none" strike="noStrike" kern="1200" cap="none" spc="0" normalizeH="0" baseline="0" noProof="0" dirty="0" err="1">
                <a:ln>
                  <a:noFill/>
                </a:ln>
                <a:solidFill>
                  <a:srgbClr val="4A3A1C"/>
                </a:solidFill>
                <a:effectLst/>
                <a:uLnTx/>
                <a:uFillTx/>
                <a:latin typeface="Times New Roman" panose="02020603050405020304" pitchFamily="18" charset="0"/>
                <a:ea typeface="+mn-ea"/>
                <a:cs typeface="Times New Roman" panose="02020603050405020304" pitchFamily="18" charset="0"/>
              </a:rPr>
              <a:t>thể</a:t>
            </a:r>
            <a:endParaRPr kumimoji="0" lang="en-AI" sz="2800" b="0" i="0" u="none" strike="noStrike" kern="1200" cap="none" spc="0" normalizeH="0" baseline="0" noProof="0" dirty="0">
              <a:ln>
                <a:noFill/>
              </a:ln>
              <a:solidFill>
                <a:srgbClr val="4A3A1C"/>
              </a:solidFill>
              <a:effectLst/>
              <a:uLnTx/>
              <a:uFillTx/>
              <a:latin typeface="Times New Roman" panose="02020603050405020304" pitchFamily="18" charset="0"/>
              <a:ea typeface="+mn-ea"/>
              <a:cs typeface="Times New Roman" panose="02020603050405020304" pitchFamily="18" charset="0"/>
            </a:endParaRPr>
          </a:p>
        </p:txBody>
      </p:sp>
      <p:sp>
        <p:nvSpPr>
          <p:cNvPr id="5" name="Arrow: Right 4">
            <a:extLst>
              <a:ext uri="{FF2B5EF4-FFF2-40B4-BE49-F238E27FC236}">
                <a16:creationId xmlns:a16="http://schemas.microsoft.com/office/drawing/2014/main" id="{8575AE36-BD1C-49BE-9F65-62B891B9DECD}"/>
              </a:ext>
            </a:extLst>
          </p:cNvPr>
          <p:cNvSpPr/>
          <p:nvPr/>
        </p:nvSpPr>
        <p:spPr>
          <a:xfrm>
            <a:off x="4618579" y="1977833"/>
            <a:ext cx="521832" cy="456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I" sz="1800" b="0" i="0" u="none" strike="noStrike" kern="1200" cap="none" spc="0" normalizeH="0" baseline="0" noProof="0">
              <a:ln>
                <a:noFill/>
              </a:ln>
              <a:solidFill>
                <a:srgbClr val="FFFFFF"/>
              </a:solidFill>
              <a:effectLst/>
              <a:uLnTx/>
              <a:uFillTx/>
              <a:latin typeface="Gill Sans Nova Light"/>
              <a:ea typeface="+mn-ea"/>
              <a:cs typeface="+mn-cs"/>
            </a:endParaRPr>
          </a:p>
        </p:txBody>
      </p:sp>
      <p:sp>
        <p:nvSpPr>
          <p:cNvPr id="6" name="Speech Bubble: Oval 5">
            <a:extLst>
              <a:ext uri="{FF2B5EF4-FFF2-40B4-BE49-F238E27FC236}">
                <a16:creationId xmlns:a16="http://schemas.microsoft.com/office/drawing/2014/main" id="{79D73D5D-B618-4BE4-9489-B19D29D51B83}"/>
              </a:ext>
            </a:extLst>
          </p:cNvPr>
          <p:cNvSpPr/>
          <p:nvPr/>
        </p:nvSpPr>
        <p:spPr>
          <a:xfrm>
            <a:off x="494269" y="3868053"/>
            <a:ext cx="10824519" cy="2433893"/>
          </a:xfrm>
          <a:prstGeom prst="wedgeEllipseCallout">
            <a:avLst>
              <a:gd name="adj1" fmla="val 18506"/>
              <a:gd name="adj2" fmla="val -8739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Xây</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dựng</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KHGD</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môn</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Đưa</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STEM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KHGD</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môn</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Yếu</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cứng</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yếu</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linh</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hoạt</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xây</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dựng</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KHGD</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nhà</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SG"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AI"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3511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2134" y="956930"/>
            <a:ext cx="2457919" cy="3416320"/>
          </a:xfrm>
          <a:prstGeom prst="rect">
            <a:avLst/>
          </a:prstGeom>
          <a:solidFill>
            <a:srgbClr val="7CE0DE"/>
          </a:solidFill>
          <a:ln>
            <a:solidFill>
              <a:schemeClr val="accent1"/>
            </a:solidFill>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71463" algn="l"/>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KH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từng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môn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/HĐGD,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tab pos="271463" algn="l"/>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Đảm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tổng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CT</a:t>
            </a:r>
          </a:p>
          <a:p>
            <a:pPr marL="0" marR="0" lvl="0" indent="0" algn="l" defTabSz="914400" rtl="0" eaLnBrk="1" fontAlgn="auto" latinLnBrk="0" hangingPunct="1">
              <a:lnSpc>
                <a:spcPct val="100000"/>
              </a:lnSpc>
              <a:spcBef>
                <a:spcPts val="0"/>
              </a:spcBef>
              <a:spcAft>
                <a:spcPts val="0"/>
              </a:spcAft>
              <a:buClrTx/>
              <a:buSzTx/>
              <a:buFontTx/>
              <a:buNone/>
              <a:tabLst>
                <a:tab pos="271463" algn="l"/>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chia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tuần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môn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tuần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cuốn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chiếu</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tab pos="271463" algn="l"/>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CSVC,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đội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ngũ</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GV, CB,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đảm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tính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KH, SP</a:t>
            </a:r>
          </a:p>
        </p:txBody>
      </p:sp>
      <p:sp>
        <p:nvSpPr>
          <p:cNvPr id="8" name="TextBox 7"/>
          <p:cNvSpPr txBox="1"/>
          <p:nvPr/>
        </p:nvSpPr>
        <p:spPr>
          <a:xfrm>
            <a:off x="3623142" y="2165428"/>
            <a:ext cx="2067278" cy="2123658"/>
          </a:xfrm>
          <a:prstGeom prst="rect">
            <a:avLst/>
          </a:prstGeom>
          <a:solidFill>
            <a:srgbClr val="FF9900"/>
          </a:solidFill>
          <a:ln>
            <a:solidFill>
              <a:srgbClr val="FF99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KHGD</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6169792" y="3789370"/>
            <a:ext cx="1510000" cy="1754326"/>
          </a:xfrm>
          <a:prstGeom prst="rect">
            <a:avLst/>
          </a:prstGeom>
          <a:solidFill>
            <a:schemeClr val="accent4">
              <a:lumMod val="40000"/>
              <a:lumOff val="60000"/>
            </a:schemeClr>
          </a:solidFill>
          <a:ln>
            <a:solidFill>
              <a:srgbClr val="FF9966"/>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HĐGD</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củng cố, tăng cường, hoạt động theo nhu cầu người học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6152142" y="1711877"/>
            <a:ext cx="1375710" cy="1323439"/>
          </a:xfrm>
          <a:prstGeom prst="rect">
            <a:avLst/>
          </a:prstGeom>
          <a:solidFill>
            <a:schemeClr val="accent4">
              <a:lumMod val="40000"/>
              <a:lumOff val="60000"/>
            </a:schemeClr>
          </a:solidFill>
          <a:ln>
            <a:solidFill>
              <a:srgbClr val="FF996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KH</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môn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HĐGD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5056551" y="4263437"/>
            <a:ext cx="5569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FF"/>
                </a:solidFill>
                <a:effectLst/>
                <a:uLnTx/>
                <a:uFillTx/>
                <a:latin typeface="Calibri" panose="020F0502020204030204"/>
                <a:ea typeface="+mn-ea"/>
                <a:cs typeface="+mn-cs"/>
              </a:rPr>
              <a:t>PL1</a:t>
            </a:r>
          </a:p>
        </p:txBody>
      </p:sp>
      <p:sp>
        <p:nvSpPr>
          <p:cNvPr id="12" name="TextBox 11"/>
          <p:cNvSpPr txBox="1"/>
          <p:nvPr/>
        </p:nvSpPr>
        <p:spPr>
          <a:xfrm>
            <a:off x="9532301" y="3892461"/>
            <a:ext cx="9974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FF"/>
                </a:solidFill>
                <a:effectLst/>
                <a:uLnTx/>
                <a:uFillTx/>
                <a:latin typeface="Calibri" panose="020F0502020204030204"/>
                <a:ea typeface="+mn-ea"/>
                <a:cs typeface="+mn-cs"/>
              </a:rPr>
              <a:t>PL2</a:t>
            </a:r>
          </a:p>
        </p:txBody>
      </p:sp>
      <p:sp>
        <p:nvSpPr>
          <p:cNvPr id="19" name="TextBox 18"/>
          <p:cNvSpPr txBox="1"/>
          <p:nvPr/>
        </p:nvSpPr>
        <p:spPr>
          <a:xfrm>
            <a:off x="10424726" y="1927320"/>
            <a:ext cx="1520261" cy="1384995"/>
          </a:xfrm>
          <a:prstGeom prst="rect">
            <a:avLst/>
          </a:prstGeom>
          <a:solidFill>
            <a:schemeClr val="accent4">
              <a:lumMod val="20000"/>
              <a:lumOff val="80000"/>
            </a:schemeClr>
          </a:solidFill>
          <a:ln>
            <a:solidFill>
              <a:srgbClr val="FF996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KH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p:cNvSpPr txBox="1"/>
          <p:nvPr/>
        </p:nvSpPr>
        <p:spPr>
          <a:xfrm>
            <a:off x="11184856" y="3776370"/>
            <a:ext cx="6287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0000FF"/>
                </a:solidFill>
                <a:effectLst/>
                <a:uLnTx/>
                <a:uFillTx/>
                <a:latin typeface="Calibri" panose="020F0502020204030204"/>
                <a:ea typeface="+mn-ea"/>
                <a:cs typeface="+mn-cs"/>
              </a:rPr>
              <a:t>PL3</a:t>
            </a:r>
            <a:endParaRPr kumimoji="0" lang="en-US" sz="1800" b="1"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cxnSp>
        <p:nvCxnSpPr>
          <p:cNvPr id="65" name="Straight Connector 64"/>
          <p:cNvCxnSpPr>
            <a:cxnSpLocks/>
            <a:stCxn id="8" idx="3"/>
            <a:endCxn id="9" idx="1"/>
          </p:cNvCxnSpPr>
          <p:nvPr/>
        </p:nvCxnSpPr>
        <p:spPr>
          <a:xfrm>
            <a:off x="5690420" y="3227257"/>
            <a:ext cx="479372" cy="1439276"/>
          </a:xfrm>
          <a:prstGeom prst="line">
            <a:avLst/>
          </a:prstGeom>
          <a:ln w="28575">
            <a:solidFill>
              <a:srgbClr val="FF9966"/>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a:stCxn id="8" idx="3"/>
            <a:endCxn id="10" idx="1"/>
          </p:cNvCxnSpPr>
          <p:nvPr/>
        </p:nvCxnSpPr>
        <p:spPr>
          <a:xfrm flipV="1">
            <a:off x="5690420" y="2373597"/>
            <a:ext cx="461722" cy="853660"/>
          </a:xfrm>
          <a:prstGeom prst="line">
            <a:avLst/>
          </a:prstGeom>
          <a:ln w="28575">
            <a:solidFill>
              <a:srgbClr val="FF9966"/>
            </a:solidFill>
          </a:ln>
        </p:spPr>
        <p:style>
          <a:lnRef idx="1">
            <a:schemeClr val="accent1"/>
          </a:lnRef>
          <a:fillRef idx="0">
            <a:schemeClr val="accent1"/>
          </a:fillRef>
          <a:effectRef idx="0">
            <a:schemeClr val="accent1"/>
          </a:effectRef>
          <a:fontRef idx="minor">
            <a:schemeClr val="tx1"/>
          </a:fontRef>
        </p:style>
      </p:cxnSp>
      <p:sp>
        <p:nvSpPr>
          <p:cNvPr id="197" name="Right Arrow 196"/>
          <p:cNvSpPr/>
          <p:nvPr/>
        </p:nvSpPr>
        <p:spPr>
          <a:xfrm>
            <a:off x="3132057" y="2960483"/>
            <a:ext cx="494731" cy="601424"/>
          </a:xfrm>
          <a:prstGeom prst="rightArrow">
            <a:avLst/>
          </a:prstGeom>
          <a:solidFill>
            <a:srgbClr val="009999"/>
          </a:solidFill>
          <a:ln>
            <a:solidFill>
              <a:srgbClr val="0099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solidFill>
              <a:effectLst/>
              <a:uLnTx/>
              <a:uFillTx/>
              <a:latin typeface="Calibri" panose="020F0502020204030204"/>
              <a:ea typeface="+mn-ea"/>
              <a:cs typeface="+mn-cs"/>
            </a:endParaRPr>
          </a:p>
        </p:txBody>
      </p:sp>
      <p:sp>
        <p:nvSpPr>
          <p:cNvPr id="202" name="Rectangle 201"/>
          <p:cNvSpPr/>
          <p:nvPr/>
        </p:nvSpPr>
        <p:spPr>
          <a:xfrm>
            <a:off x="349668" y="4477236"/>
            <a:ext cx="2457918" cy="923330"/>
          </a:xfrm>
          <a:prstGeom prst="rect">
            <a:avLst/>
          </a:prstGeom>
          <a:solidFill>
            <a:srgbClr val="93D3D9"/>
          </a:solidFill>
          <a:ln>
            <a:solidFill>
              <a:srgbClr val="FFCC66"/>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0488" marR="0" lvl="0" indent="-90488"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HD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sở</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GD</a:t>
            </a:r>
          </a:p>
        </p:txBody>
      </p:sp>
      <p:sp>
        <p:nvSpPr>
          <p:cNvPr id="6" name="Oval 5"/>
          <p:cNvSpPr/>
          <p:nvPr/>
        </p:nvSpPr>
        <p:spPr>
          <a:xfrm>
            <a:off x="3257708" y="6027514"/>
            <a:ext cx="4422084" cy="992254"/>
          </a:xfrm>
          <a:prstGeom prst="ellipse">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Hiệu</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trưởng</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tổ</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chức</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dựng</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ban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hành</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Phê</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duyệt</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tháng</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37" name="Oval 36"/>
          <p:cNvSpPr/>
          <p:nvPr/>
        </p:nvSpPr>
        <p:spPr>
          <a:xfrm>
            <a:off x="8025829" y="81308"/>
            <a:ext cx="2060225" cy="952891"/>
          </a:xfrm>
          <a:prstGeom prst="ellipse">
            <a:avLst/>
          </a:prstGeom>
          <a:solidFill>
            <a:srgbClr val="00B050"/>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err="1">
                <a:ln>
                  <a:noFill/>
                </a:ln>
                <a:solidFill>
                  <a:prstClr val="white"/>
                </a:solidFill>
                <a:effectLst/>
                <a:uLnTx/>
                <a:uFillTx/>
                <a:latin typeface="Calibri" panose="020F0502020204030204"/>
                <a:ea typeface="+mn-ea"/>
                <a:cs typeface="+mn-cs"/>
              </a:rPr>
              <a:t>Tổ</a:t>
            </a:r>
            <a:r>
              <a:rPr kumimoji="0" lang="en-SG"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SG" sz="2400" b="1" i="0" u="none" strike="noStrike" kern="1200" cap="none" spc="0" normalizeH="0" baseline="0" noProof="0" dirty="0" err="1">
                <a:ln>
                  <a:noFill/>
                </a:ln>
                <a:solidFill>
                  <a:prstClr val="white"/>
                </a:solidFill>
                <a:effectLst/>
                <a:uLnTx/>
                <a:uFillTx/>
                <a:latin typeface="Calibri" panose="020F0502020204030204"/>
                <a:ea typeface="+mn-ea"/>
                <a:cs typeface="+mn-cs"/>
              </a:rPr>
              <a:t>chuyên</a:t>
            </a:r>
            <a:r>
              <a:rPr kumimoji="0" lang="en-SG"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SG" sz="2400" b="1" i="0" u="none" strike="noStrike" kern="1200" cap="none" spc="0" normalizeH="0" baseline="0" noProof="0" dirty="0" err="1">
                <a:ln>
                  <a:noFill/>
                </a:ln>
                <a:solidFill>
                  <a:prstClr val="white"/>
                </a:solidFill>
                <a:effectLst/>
                <a:uLnTx/>
                <a:uFillTx/>
                <a:latin typeface="Calibri" panose="020F0502020204030204"/>
                <a:ea typeface="+mn-ea"/>
                <a:cs typeface="+mn-cs"/>
              </a:rPr>
              <a:t>môn</a:t>
            </a:r>
            <a:endParaRPr kumimoji="0" lang="en-SG"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Up Arrow 38"/>
          <p:cNvSpPr/>
          <p:nvPr/>
        </p:nvSpPr>
        <p:spPr>
          <a:xfrm rot="10800000">
            <a:off x="8904127" y="1168387"/>
            <a:ext cx="427694" cy="379176"/>
          </a:xfrm>
          <a:prstGeom prst="upArrow">
            <a:avLst/>
          </a:prstGeom>
          <a:solidFill>
            <a:srgbClr val="00B050"/>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10148391" y="135891"/>
            <a:ext cx="1687427" cy="76807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SG"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SG" sz="2400" b="1"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en-SG"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Up Arrow 87"/>
          <p:cNvSpPr/>
          <p:nvPr/>
        </p:nvSpPr>
        <p:spPr>
          <a:xfrm flipH="1">
            <a:off x="5263645" y="5591776"/>
            <a:ext cx="657636" cy="482834"/>
          </a:xfrm>
          <a:prstGeom prst="upArrow">
            <a:avLst/>
          </a:prstGeom>
          <a:solidFill>
            <a:srgbClr val="009999"/>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Up Arrow 88"/>
          <p:cNvSpPr/>
          <p:nvPr/>
        </p:nvSpPr>
        <p:spPr>
          <a:xfrm rot="10800000">
            <a:off x="10937180" y="1034199"/>
            <a:ext cx="427694" cy="528787"/>
          </a:xfrm>
          <a:prstGeom prst="upArrow">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TextBox 148"/>
          <p:cNvSpPr txBox="1"/>
          <p:nvPr/>
        </p:nvSpPr>
        <p:spPr>
          <a:xfrm>
            <a:off x="10424727" y="6259007"/>
            <a:ext cx="1400069" cy="369332"/>
          </a:xfrm>
          <a:prstGeom prst="rect">
            <a:avLst/>
          </a:prstGeom>
          <a:solidFill>
            <a:srgbClr val="00F4EE"/>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rPr>
              <a:t>PTB - HNUE</a:t>
            </a:r>
          </a:p>
        </p:txBody>
      </p:sp>
      <p:sp>
        <p:nvSpPr>
          <p:cNvPr id="30" name="Right Brace 29">
            <a:extLst>
              <a:ext uri="{FF2B5EF4-FFF2-40B4-BE49-F238E27FC236}">
                <a16:creationId xmlns:a16="http://schemas.microsoft.com/office/drawing/2014/main" id="{FB22C8FD-26AF-44C4-B396-12C99047EE72}"/>
              </a:ext>
            </a:extLst>
          </p:cNvPr>
          <p:cNvSpPr/>
          <p:nvPr/>
        </p:nvSpPr>
        <p:spPr>
          <a:xfrm>
            <a:off x="2843799" y="2183667"/>
            <a:ext cx="223381" cy="2264436"/>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Right Arrow 196">
            <a:extLst>
              <a:ext uri="{FF2B5EF4-FFF2-40B4-BE49-F238E27FC236}">
                <a16:creationId xmlns:a16="http://schemas.microsoft.com/office/drawing/2014/main" id="{E9676A32-C12A-4CD6-9499-7DFAFC5A8F73}"/>
              </a:ext>
            </a:extLst>
          </p:cNvPr>
          <p:cNvSpPr/>
          <p:nvPr/>
        </p:nvSpPr>
        <p:spPr>
          <a:xfrm>
            <a:off x="9765667" y="2433447"/>
            <a:ext cx="494731" cy="372740"/>
          </a:xfrm>
          <a:prstGeom prst="rightArrow">
            <a:avLst/>
          </a:prstGeom>
          <a:solidFill>
            <a:srgbClr val="009999"/>
          </a:solidFill>
          <a:ln>
            <a:solidFill>
              <a:srgbClr val="0099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2EF8C2BA-3203-4B17-8C98-C2978F9C6B19}"/>
              </a:ext>
            </a:extLst>
          </p:cNvPr>
          <p:cNvSpPr txBox="1"/>
          <p:nvPr/>
        </p:nvSpPr>
        <p:spPr>
          <a:xfrm>
            <a:off x="8436102" y="1678155"/>
            <a:ext cx="1239680" cy="1815882"/>
          </a:xfrm>
          <a:prstGeom prst="rect">
            <a:avLst/>
          </a:prstGeom>
          <a:solidFill>
            <a:schemeClr val="accent6">
              <a:lumMod val="20000"/>
              <a:lumOff val="80000"/>
            </a:schemeClr>
          </a:solidFill>
          <a:ln>
            <a:solidFill>
              <a:srgbClr val="FF996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KH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DH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môn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HĐGD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Rectangle 239">
            <a:extLst>
              <a:ext uri="{FF2B5EF4-FFF2-40B4-BE49-F238E27FC236}">
                <a16:creationId xmlns:a16="http://schemas.microsoft.com/office/drawing/2014/main" id="{95BF2AAE-C354-459F-A2B2-FCC07F8C1648}"/>
              </a:ext>
            </a:extLst>
          </p:cNvPr>
          <p:cNvSpPr/>
          <p:nvPr/>
        </p:nvSpPr>
        <p:spPr>
          <a:xfrm>
            <a:off x="3519377" y="1393652"/>
            <a:ext cx="4303273" cy="4150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ight Arrow 196">
            <a:extLst>
              <a:ext uri="{FF2B5EF4-FFF2-40B4-BE49-F238E27FC236}">
                <a16:creationId xmlns:a16="http://schemas.microsoft.com/office/drawing/2014/main" id="{E0171A14-1030-4C6D-8B92-588C06CFEC8F}"/>
              </a:ext>
            </a:extLst>
          </p:cNvPr>
          <p:cNvSpPr/>
          <p:nvPr/>
        </p:nvSpPr>
        <p:spPr>
          <a:xfrm>
            <a:off x="7926415" y="2433447"/>
            <a:ext cx="494731" cy="372740"/>
          </a:xfrm>
          <a:prstGeom prst="rightArrow">
            <a:avLst/>
          </a:prstGeom>
          <a:solidFill>
            <a:srgbClr val="009999"/>
          </a:solidFill>
          <a:ln>
            <a:solidFill>
              <a:srgbClr val="00999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solidFill>
              <a:effectLst/>
              <a:uLnTx/>
              <a:uFillTx/>
              <a:latin typeface="Calibri" panose="020F0502020204030204"/>
              <a:ea typeface="+mn-ea"/>
              <a:cs typeface="+mn-cs"/>
            </a:endParaRPr>
          </a:p>
        </p:txBody>
      </p:sp>
      <p:sp>
        <p:nvSpPr>
          <p:cNvPr id="2" name="Arrow: Up 1">
            <a:extLst>
              <a:ext uri="{FF2B5EF4-FFF2-40B4-BE49-F238E27FC236}">
                <a16:creationId xmlns:a16="http://schemas.microsoft.com/office/drawing/2014/main" id="{BDD999AB-02E9-4CC4-AA71-4DE77F4AA1DA}"/>
              </a:ext>
            </a:extLst>
          </p:cNvPr>
          <p:cNvSpPr/>
          <p:nvPr/>
        </p:nvSpPr>
        <p:spPr>
          <a:xfrm>
            <a:off x="8831516" y="4184848"/>
            <a:ext cx="552694" cy="81447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F9AAEFDA-8451-4214-9E36-01A50E0F9C80}"/>
              </a:ext>
            </a:extLst>
          </p:cNvPr>
          <p:cNvSpPr/>
          <p:nvPr/>
        </p:nvSpPr>
        <p:spPr>
          <a:xfrm>
            <a:off x="8159164" y="1393652"/>
            <a:ext cx="1811207" cy="27403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ED31194-7F92-424A-916B-90D81AB4861C}"/>
              </a:ext>
            </a:extLst>
          </p:cNvPr>
          <p:cNvSpPr txBox="1"/>
          <p:nvPr/>
        </p:nvSpPr>
        <p:spPr>
          <a:xfrm>
            <a:off x="8347732" y="5173820"/>
            <a:ext cx="1520261" cy="954107"/>
          </a:xfrm>
          <a:prstGeom prst="rect">
            <a:avLst/>
          </a:prstGeom>
          <a:solidFill>
            <a:srgbClr val="FF0000"/>
          </a:solidFill>
          <a:ln>
            <a:solidFill>
              <a:srgbClr val="FF99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STEM</a:t>
            </a:r>
          </a:p>
        </p:txBody>
      </p:sp>
    </p:spTree>
    <p:extLst>
      <p:ext uri="{BB962C8B-B14F-4D97-AF65-F5344CB8AC3E}">
        <p14:creationId xmlns:p14="http://schemas.microsoft.com/office/powerpoint/2010/main" val="3304250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E1E72-2B3A-4E85-AC6C-85518AE2650A}"/>
              </a:ext>
            </a:extLst>
          </p:cNvPr>
          <p:cNvPicPr>
            <a:picLocks noChangeAspect="1"/>
          </p:cNvPicPr>
          <p:nvPr/>
        </p:nvPicPr>
        <p:blipFill>
          <a:blip r:embed="rId2"/>
          <a:stretch>
            <a:fillRect/>
          </a:stretch>
        </p:blipFill>
        <p:spPr>
          <a:xfrm>
            <a:off x="4151721" y="48561"/>
            <a:ext cx="7574841" cy="6760878"/>
          </a:xfrm>
          <a:prstGeom prst="rect">
            <a:avLst/>
          </a:prstGeom>
        </p:spPr>
      </p:pic>
      <p:sp>
        <p:nvSpPr>
          <p:cNvPr id="2" name="Speech Bubble: Oval 1">
            <a:extLst>
              <a:ext uri="{FF2B5EF4-FFF2-40B4-BE49-F238E27FC236}">
                <a16:creationId xmlns:a16="http://schemas.microsoft.com/office/drawing/2014/main" id="{C26E9395-60DB-4D65-8716-80862B135BEC}"/>
              </a:ext>
            </a:extLst>
          </p:cNvPr>
          <p:cNvSpPr/>
          <p:nvPr/>
        </p:nvSpPr>
        <p:spPr>
          <a:xfrm>
            <a:off x="111361" y="852616"/>
            <a:ext cx="3743948" cy="2669060"/>
          </a:xfrm>
          <a:prstGeom prst="wedgeEllipseCallout">
            <a:avLst>
              <a:gd name="adj1" fmla="val 61487"/>
              <a:gd name="adj2" fmla="val 51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400" b="1"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SG"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SG" sz="4400" b="1"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SG" sz="4400" b="1" i="0" u="none" strike="noStrike" kern="1200" cap="none" spc="0" normalizeH="0" baseline="0" noProof="0" dirty="0">
                <a:ln>
                  <a:noFill/>
                </a:ln>
                <a:solidFill>
                  <a:prstClr val="white"/>
                </a:solidFill>
                <a:effectLst/>
                <a:uLnTx/>
                <a:uFillTx/>
                <a:latin typeface="Calibri" panose="020F0502020204030204"/>
                <a:ea typeface="+mn-ea"/>
                <a:cs typeface="+mn-cs"/>
              </a:rPr>
              <a:t> STEM</a:t>
            </a:r>
            <a:endParaRPr kumimoji="0" lang="en-AI"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643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97C2-D312-4F86-ADEE-E39A50386778}"/>
              </a:ext>
            </a:extLst>
          </p:cNvPr>
          <p:cNvSpPr>
            <a:spLocks noGrp="1"/>
          </p:cNvSpPr>
          <p:nvPr>
            <p:ph type="title"/>
          </p:nvPr>
        </p:nvSpPr>
        <p:spPr>
          <a:xfrm>
            <a:off x="963826" y="365125"/>
            <a:ext cx="10389973" cy="1325563"/>
          </a:xfrm>
        </p:spPr>
        <p:txBody>
          <a:bodyPr/>
          <a:lstStyle/>
          <a:p>
            <a:r>
              <a:rPr lang="en-SG" b="1" dirty="0" err="1">
                <a:solidFill>
                  <a:srgbClr val="FF0000"/>
                </a:solidFill>
              </a:rPr>
              <a:t>Cách</a:t>
            </a:r>
            <a:r>
              <a:rPr lang="en-SG" b="1" dirty="0">
                <a:solidFill>
                  <a:srgbClr val="FF0000"/>
                </a:solidFill>
              </a:rPr>
              <a:t> </a:t>
            </a:r>
            <a:r>
              <a:rPr lang="en-SG" b="1" dirty="0" err="1">
                <a:solidFill>
                  <a:srgbClr val="FF0000"/>
                </a:solidFill>
              </a:rPr>
              <a:t>phân</a:t>
            </a:r>
            <a:r>
              <a:rPr lang="en-SG" b="1" dirty="0">
                <a:solidFill>
                  <a:srgbClr val="FF0000"/>
                </a:solidFill>
              </a:rPr>
              <a:t> </a:t>
            </a:r>
            <a:r>
              <a:rPr lang="en-SG" b="1" dirty="0" err="1">
                <a:solidFill>
                  <a:srgbClr val="FF0000"/>
                </a:solidFill>
              </a:rPr>
              <a:t>phối</a:t>
            </a:r>
            <a:r>
              <a:rPr lang="en-SG" b="1" dirty="0">
                <a:solidFill>
                  <a:srgbClr val="FF0000"/>
                </a:solidFill>
              </a:rPr>
              <a:t> </a:t>
            </a:r>
            <a:r>
              <a:rPr lang="en-SG" b="1" dirty="0" err="1">
                <a:solidFill>
                  <a:srgbClr val="FF0000"/>
                </a:solidFill>
              </a:rPr>
              <a:t>bài</a:t>
            </a:r>
            <a:r>
              <a:rPr lang="en-SG" b="1" dirty="0">
                <a:solidFill>
                  <a:srgbClr val="FF0000"/>
                </a:solidFill>
              </a:rPr>
              <a:t> </a:t>
            </a:r>
            <a:r>
              <a:rPr lang="en-SG" b="1" dirty="0" err="1">
                <a:solidFill>
                  <a:srgbClr val="FF0000"/>
                </a:solidFill>
              </a:rPr>
              <a:t>học</a:t>
            </a:r>
            <a:r>
              <a:rPr lang="en-SG" b="1" dirty="0">
                <a:solidFill>
                  <a:srgbClr val="FF0000"/>
                </a:solidFill>
              </a:rPr>
              <a:t> STEM </a:t>
            </a:r>
            <a:r>
              <a:rPr lang="en-SG" b="1" dirty="0">
                <a:solidFill>
                  <a:srgbClr val="FF0000"/>
                </a:solidFill>
                <a:sym typeface="Wingdings" panose="05000000000000000000" pitchFamily="2" charset="2"/>
              </a:rPr>
              <a:t> </a:t>
            </a:r>
            <a:r>
              <a:rPr lang="en-SG" b="1" dirty="0" err="1">
                <a:solidFill>
                  <a:srgbClr val="FF0000"/>
                </a:solidFill>
                <a:sym typeface="Wingdings" panose="05000000000000000000" pitchFamily="2" charset="2"/>
              </a:rPr>
              <a:t>KHGD</a:t>
            </a:r>
            <a:endParaRPr lang="en-AI" b="1" dirty="0">
              <a:solidFill>
                <a:srgbClr val="FF0000"/>
              </a:solidFill>
            </a:endParaRPr>
          </a:p>
        </p:txBody>
      </p:sp>
      <p:sp>
        <p:nvSpPr>
          <p:cNvPr id="3" name="Content Placeholder 2">
            <a:extLst>
              <a:ext uri="{FF2B5EF4-FFF2-40B4-BE49-F238E27FC236}">
                <a16:creationId xmlns:a16="http://schemas.microsoft.com/office/drawing/2014/main" id="{D48E67E7-6904-4E75-A075-9AECD8A5ADA8}"/>
              </a:ext>
            </a:extLst>
          </p:cNvPr>
          <p:cNvSpPr>
            <a:spLocks noGrp="1"/>
          </p:cNvSpPr>
          <p:nvPr>
            <p:ph idx="1"/>
          </p:nvPr>
        </p:nvSpPr>
        <p:spPr>
          <a:xfrm>
            <a:off x="963826" y="1690688"/>
            <a:ext cx="10264348" cy="4351338"/>
          </a:xfrm>
        </p:spPr>
        <p:txBody>
          <a:bodyPr>
            <a:normAutofit fontScale="92500"/>
          </a:bodyPr>
          <a:lstStyle/>
          <a:p>
            <a:pPr>
              <a:buFont typeface="Wingdings" panose="05000000000000000000" pitchFamily="2" charset="2"/>
              <a:buChar char="ü"/>
            </a:pPr>
            <a:r>
              <a:rPr lang="en-SG" sz="3200" dirty="0" err="1"/>
              <a:t>Bảng</a:t>
            </a:r>
            <a:r>
              <a:rPr lang="en-SG" sz="3200" dirty="0"/>
              <a:t> </a:t>
            </a:r>
            <a:r>
              <a:rPr lang="en-SG" sz="3200" dirty="0" err="1"/>
              <a:t>liệt</a:t>
            </a:r>
            <a:r>
              <a:rPr lang="en-SG" sz="3200" dirty="0"/>
              <a:t> </a:t>
            </a:r>
            <a:r>
              <a:rPr lang="en-SG" sz="3200" dirty="0" err="1"/>
              <a:t>kê</a:t>
            </a:r>
            <a:r>
              <a:rPr lang="en-SG" sz="3200" dirty="0"/>
              <a:t> </a:t>
            </a:r>
            <a:r>
              <a:rPr lang="en-SG" sz="3200" dirty="0" err="1"/>
              <a:t>bài</a:t>
            </a:r>
            <a:r>
              <a:rPr lang="en-SG" sz="3200" dirty="0"/>
              <a:t> </a:t>
            </a:r>
            <a:r>
              <a:rPr lang="en-SG" sz="3200" dirty="0" err="1"/>
              <a:t>học</a:t>
            </a:r>
            <a:r>
              <a:rPr lang="en-SG" sz="3200" dirty="0"/>
              <a:t> STEM </a:t>
            </a:r>
            <a:r>
              <a:rPr lang="en-SG" sz="3200" dirty="0" err="1"/>
              <a:t>cho</a:t>
            </a:r>
            <a:r>
              <a:rPr lang="en-SG" sz="3200" dirty="0"/>
              <a:t> </a:t>
            </a:r>
            <a:r>
              <a:rPr lang="en-SG" sz="3200" dirty="0" err="1"/>
              <a:t>từng</a:t>
            </a:r>
            <a:r>
              <a:rPr lang="en-SG" sz="3200" dirty="0"/>
              <a:t> </a:t>
            </a:r>
            <a:r>
              <a:rPr lang="en-SG" sz="3200" dirty="0" err="1"/>
              <a:t>môn</a:t>
            </a:r>
            <a:r>
              <a:rPr lang="en-SG" sz="3200" dirty="0"/>
              <a:t> </a:t>
            </a:r>
            <a:r>
              <a:rPr lang="en-SG" sz="3200" dirty="0" err="1"/>
              <a:t>học</a:t>
            </a:r>
            <a:r>
              <a:rPr lang="en-SG" sz="3200" dirty="0"/>
              <a:t> </a:t>
            </a:r>
            <a:r>
              <a:rPr lang="en-SG" sz="3200" dirty="0" err="1"/>
              <a:t>tham</a:t>
            </a:r>
            <a:r>
              <a:rPr lang="en-SG" sz="3200" dirty="0"/>
              <a:t> </a:t>
            </a:r>
            <a:r>
              <a:rPr lang="en-SG" sz="3200" dirty="0" err="1"/>
              <a:t>khảo</a:t>
            </a:r>
            <a:r>
              <a:rPr lang="en-SG" sz="3200" dirty="0"/>
              <a:t> </a:t>
            </a:r>
            <a:r>
              <a:rPr lang="en-SG" sz="3200" dirty="0" err="1"/>
              <a:t>từ</a:t>
            </a:r>
            <a:r>
              <a:rPr lang="en-SG" sz="3200" dirty="0"/>
              <a:t> </a:t>
            </a:r>
            <a:r>
              <a:rPr lang="en-SG" sz="3200" dirty="0" err="1"/>
              <a:t>các</a:t>
            </a:r>
            <a:r>
              <a:rPr lang="en-SG" sz="3200" dirty="0"/>
              <a:t> </a:t>
            </a:r>
            <a:r>
              <a:rPr lang="en-SG" sz="3200" dirty="0" err="1"/>
              <a:t>tài</a:t>
            </a:r>
            <a:r>
              <a:rPr lang="en-SG" sz="3200" dirty="0"/>
              <a:t> </a:t>
            </a:r>
            <a:r>
              <a:rPr lang="en-SG" sz="3200" dirty="0" err="1"/>
              <a:t>liệu</a:t>
            </a:r>
            <a:r>
              <a:rPr lang="en-SG" sz="3200" dirty="0"/>
              <a:t> (1)</a:t>
            </a:r>
          </a:p>
          <a:p>
            <a:pPr>
              <a:buFont typeface="Wingdings" panose="05000000000000000000" pitchFamily="2" charset="2"/>
              <a:buChar char="ü"/>
            </a:pPr>
            <a:r>
              <a:rPr lang="en-SG" sz="3200" dirty="0" err="1"/>
              <a:t>Phân</a:t>
            </a:r>
            <a:r>
              <a:rPr lang="en-SG" sz="3200" dirty="0"/>
              <a:t> </a:t>
            </a:r>
            <a:r>
              <a:rPr lang="en-SG" sz="3200" dirty="0" err="1"/>
              <a:t>phối</a:t>
            </a:r>
            <a:r>
              <a:rPr lang="en-SG" sz="3200" dirty="0"/>
              <a:t> </a:t>
            </a:r>
            <a:r>
              <a:rPr lang="en-SG" sz="3200" dirty="0" err="1"/>
              <a:t>chương</a:t>
            </a:r>
            <a:r>
              <a:rPr lang="en-SG" sz="3200" dirty="0"/>
              <a:t> </a:t>
            </a:r>
            <a:r>
              <a:rPr lang="en-SG" sz="3200" dirty="0" err="1"/>
              <a:t>trình</a:t>
            </a:r>
            <a:r>
              <a:rPr lang="en-SG" sz="3200" dirty="0"/>
              <a:t> </a:t>
            </a:r>
            <a:r>
              <a:rPr lang="en-SG" sz="3200" dirty="0" err="1"/>
              <a:t>môn</a:t>
            </a:r>
            <a:r>
              <a:rPr lang="en-SG" sz="3200" dirty="0"/>
              <a:t> </a:t>
            </a:r>
            <a:r>
              <a:rPr lang="en-SG" sz="3200" dirty="0" err="1"/>
              <a:t>học</a:t>
            </a:r>
            <a:r>
              <a:rPr lang="en-SG" sz="3200" dirty="0"/>
              <a:t> </a:t>
            </a:r>
            <a:r>
              <a:rPr lang="en-SG" sz="3200" dirty="0" err="1"/>
              <a:t>dự</a:t>
            </a:r>
            <a:r>
              <a:rPr lang="en-SG" sz="3200" dirty="0"/>
              <a:t> </a:t>
            </a:r>
            <a:r>
              <a:rPr lang="en-SG" sz="3200" dirty="0" err="1"/>
              <a:t>kiến</a:t>
            </a:r>
            <a:r>
              <a:rPr lang="en-SG" sz="3200" dirty="0"/>
              <a:t> </a:t>
            </a:r>
            <a:r>
              <a:rPr lang="en-SG" sz="3200" dirty="0" err="1"/>
              <a:t>theo</a:t>
            </a:r>
            <a:r>
              <a:rPr lang="en-SG" sz="3200" dirty="0"/>
              <a:t> </a:t>
            </a:r>
            <a:r>
              <a:rPr lang="en-SG" sz="3200" dirty="0" err="1"/>
              <a:t>SGK</a:t>
            </a:r>
            <a:r>
              <a:rPr lang="en-SG" sz="3200" dirty="0"/>
              <a:t> (2)</a:t>
            </a:r>
          </a:p>
          <a:p>
            <a:pPr>
              <a:buFont typeface="Wingdings" panose="05000000000000000000" pitchFamily="2" charset="2"/>
              <a:buChar char="ü"/>
            </a:pPr>
            <a:r>
              <a:rPr lang="en-SG" sz="3200" dirty="0" err="1"/>
              <a:t>Đặt</a:t>
            </a:r>
            <a:r>
              <a:rPr lang="en-SG" sz="3200" dirty="0"/>
              <a:t> </a:t>
            </a:r>
            <a:r>
              <a:rPr lang="en-SG" sz="3200" dirty="0" err="1"/>
              <a:t>các</a:t>
            </a:r>
            <a:r>
              <a:rPr lang="en-SG" sz="3200" dirty="0"/>
              <a:t> </a:t>
            </a:r>
            <a:r>
              <a:rPr lang="en-SG" sz="3200" dirty="0" err="1"/>
              <a:t>bài</a:t>
            </a:r>
            <a:r>
              <a:rPr lang="en-SG" sz="3200" dirty="0"/>
              <a:t> </a:t>
            </a:r>
            <a:r>
              <a:rPr lang="en-SG" sz="3200" dirty="0" err="1"/>
              <a:t>học</a:t>
            </a:r>
            <a:r>
              <a:rPr lang="en-SG" sz="3200" dirty="0"/>
              <a:t> STEM (1) </a:t>
            </a:r>
            <a:r>
              <a:rPr lang="en-SG" sz="3200" dirty="0" err="1"/>
              <a:t>vào</a:t>
            </a:r>
            <a:r>
              <a:rPr lang="en-SG" sz="3200" dirty="0"/>
              <a:t> </a:t>
            </a:r>
            <a:r>
              <a:rPr lang="en-SG" sz="3200" dirty="0" err="1"/>
              <a:t>vị</a:t>
            </a:r>
            <a:r>
              <a:rPr lang="en-SG" sz="3200" dirty="0"/>
              <a:t> </a:t>
            </a:r>
            <a:r>
              <a:rPr lang="en-SG" sz="3200" dirty="0" err="1"/>
              <a:t>trí</a:t>
            </a:r>
            <a:r>
              <a:rPr lang="en-SG" sz="3200" dirty="0"/>
              <a:t> </a:t>
            </a:r>
            <a:r>
              <a:rPr lang="en-SG" sz="3200" dirty="0" err="1"/>
              <a:t>bài</a:t>
            </a:r>
            <a:r>
              <a:rPr lang="en-SG" sz="3200" dirty="0"/>
              <a:t> </a:t>
            </a:r>
            <a:r>
              <a:rPr lang="en-SG" sz="3200" dirty="0" err="1"/>
              <a:t>học</a:t>
            </a:r>
            <a:r>
              <a:rPr lang="en-SG" sz="3200" dirty="0"/>
              <a:t> </a:t>
            </a:r>
            <a:r>
              <a:rPr lang="en-SG" sz="3200" dirty="0" err="1"/>
              <a:t>tương</a:t>
            </a:r>
            <a:r>
              <a:rPr lang="en-SG" sz="3200" dirty="0"/>
              <a:t> </a:t>
            </a:r>
            <a:r>
              <a:rPr lang="en-SG" sz="3200" dirty="0" err="1"/>
              <a:t>ứng</a:t>
            </a:r>
            <a:r>
              <a:rPr lang="en-SG" sz="3200" dirty="0"/>
              <a:t> </a:t>
            </a:r>
            <a:r>
              <a:rPr lang="en-SG" sz="3200" dirty="0" err="1"/>
              <a:t>trong</a:t>
            </a:r>
            <a:r>
              <a:rPr lang="en-SG" sz="3200" dirty="0"/>
              <a:t> </a:t>
            </a:r>
            <a:r>
              <a:rPr lang="en-SG" sz="3200" dirty="0" err="1"/>
              <a:t>phân</a:t>
            </a:r>
            <a:r>
              <a:rPr lang="en-SG" sz="3200" dirty="0"/>
              <a:t> </a:t>
            </a:r>
            <a:r>
              <a:rPr lang="en-SG" sz="3200" dirty="0" err="1"/>
              <a:t>phối</a:t>
            </a:r>
            <a:r>
              <a:rPr lang="en-SG" sz="3200" dirty="0"/>
              <a:t> </a:t>
            </a:r>
            <a:r>
              <a:rPr lang="en-SG" sz="3200" dirty="0" err="1"/>
              <a:t>chương</a:t>
            </a:r>
            <a:r>
              <a:rPr lang="en-SG" sz="3200" dirty="0"/>
              <a:t> </a:t>
            </a:r>
            <a:r>
              <a:rPr lang="en-SG" sz="3200" dirty="0" err="1"/>
              <a:t>trình</a:t>
            </a:r>
            <a:r>
              <a:rPr lang="en-SG" sz="3200" dirty="0"/>
              <a:t> </a:t>
            </a:r>
            <a:r>
              <a:rPr lang="en-SG" sz="3200" dirty="0" err="1"/>
              <a:t>môn</a:t>
            </a:r>
            <a:r>
              <a:rPr lang="en-SG" sz="3200" dirty="0"/>
              <a:t> </a:t>
            </a:r>
            <a:r>
              <a:rPr lang="en-SG" sz="3200" dirty="0" err="1"/>
              <a:t>học</a:t>
            </a:r>
            <a:r>
              <a:rPr lang="en-SG" sz="3200" dirty="0"/>
              <a:t> </a:t>
            </a:r>
            <a:r>
              <a:rPr lang="en-SG" sz="3200" dirty="0" err="1"/>
              <a:t>dự</a:t>
            </a:r>
            <a:r>
              <a:rPr lang="en-SG" sz="3200" dirty="0"/>
              <a:t> </a:t>
            </a:r>
            <a:r>
              <a:rPr lang="en-SG" sz="3200" dirty="0" err="1"/>
              <a:t>kiến</a:t>
            </a:r>
            <a:r>
              <a:rPr lang="en-SG" sz="3200" dirty="0"/>
              <a:t> (2)</a:t>
            </a:r>
          </a:p>
          <a:p>
            <a:pPr>
              <a:buFont typeface="Wingdings" panose="05000000000000000000" pitchFamily="2" charset="2"/>
              <a:buChar char="ü"/>
            </a:pPr>
            <a:r>
              <a:rPr lang="en-SG" sz="3200" dirty="0" err="1"/>
              <a:t>Phân</a:t>
            </a:r>
            <a:r>
              <a:rPr lang="en-SG" sz="3200" dirty="0"/>
              <a:t> </a:t>
            </a:r>
            <a:r>
              <a:rPr lang="en-SG" sz="3200" dirty="0" err="1"/>
              <a:t>tích</a:t>
            </a:r>
            <a:r>
              <a:rPr lang="en-SG" sz="3200" dirty="0"/>
              <a:t> </a:t>
            </a:r>
            <a:r>
              <a:rPr lang="en-SG" sz="3200" dirty="0" err="1"/>
              <a:t>chọn</a:t>
            </a:r>
            <a:r>
              <a:rPr lang="en-SG" sz="3200" dirty="0"/>
              <a:t> </a:t>
            </a:r>
            <a:r>
              <a:rPr lang="en-SG" sz="3200" dirty="0" err="1"/>
              <a:t>bài</a:t>
            </a:r>
            <a:r>
              <a:rPr lang="en-SG" sz="3200" dirty="0"/>
              <a:t> </a:t>
            </a:r>
            <a:r>
              <a:rPr lang="en-SG" sz="3200" dirty="0" err="1"/>
              <a:t>học</a:t>
            </a:r>
            <a:r>
              <a:rPr lang="en-SG" sz="3200" dirty="0"/>
              <a:t> STEM </a:t>
            </a:r>
            <a:r>
              <a:rPr lang="en-SG" sz="3200" dirty="0" err="1"/>
              <a:t>theo</a:t>
            </a:r>
            <a:r>
              <a:rPr lang="en-SG" sz="3200" dirty="0"/>
              <a:t> </a:t>
            </a:r>
            <a:r>
              <a:rPr lang="en-SG" sz="3200" dirty="0" err="1"/>
              <a:t>số</a:t>
            </a:r>
            <a:r>
              <a:rPr lang="en-SG" sz="3200" dirty="0"/>
              <a:t> </a:t>
            </a:r>
            <a:r>
              <a:rPr lang="en-SG" sz="3200" dirty="0" err="1"/>
              <a:t>lượng</a:t>
            </a:r>
            <a:r>
              <a:rPr lang="en-SG" sz="3200" dirty="0"/>
              <a:t> </a:t>
            </a:r>
            <a:r>
              <a:rPr lang="en-SG" sz="3200" dirty="0" err="1"/>
              <a:t>xác</a:t>
            </a:r>
            <a:r>
              <a:rPr lang="en-SG" sz="3200" dirty="0"/>
              <a:t> </a:t>
            </a:r>
            <a:r>
              <a:rPr lang="en-SG" sz="3200" dirty="0" err="1"/>
              <a:t>định</a:t>
            </a:r>
            <a:r>
              <a:rPr lang="en-SG" sz="3200" dirty="0"/>
              <a:t> </a:t>
            </a:r>
            <a:r>
              <a:rPr lang="en-SG" sz="3200" dirty="0" err="1"/>
              <a:t>với</a:t>
            </a:r>
            <a:r>
              <a:rPr lang="en-SG" sz="3200" dirty="0"/>
              <a:t> </a:t>
            </a:r>
            <a:r>
              <a:rPr lang="en-SG" sz="3200" dirty="0" err="1"/>
              <a:t>môn</a:t>
            </a:r>
            <a:r>
              <a:rPr lang="en-SG" sz="3200" dirty="0"/>
              <a:t> </a:t>
            </a:r>
            <a:r>
              <a:rPr lang="en-SG" sz="3200" dirty="0" err="1"/>
              <a:t>học</a:t>
            </a:r>
            <a:r>
              <a:rPr lang="en-SG" sz="3200" dirty="0"/>
              <a:t>, </a:t>
            </a:r>
            <a:r>
              <a:rPr lang="en-SG" sz="3200" dirty="0" err="1"/>
              <a:t>chú</a:t>
            </a:r>
            <a:r>
              <a:rPr lang="en-SG" sz="3200" dirty="0"/>
              <a:t> ý </a:t>
            </a:r>
            <a:r>
              <a:rPr lang="en-SG" sz="3200" dirty="0" err="1"/>
              <a:t>phân</a:t>
            </a:r>
            <a:r>
              <a:rPr lang="en-SG" sz="3200" dirty="0"/>
              <a:t> </a:t>
            </a:r>
            <a:r>
              <a:rPr lang="en-SG" sz="3200" dirty="0" err="1"/>
              <a:t>bố</a:t>
            </a:r>
            <a:r>
              <a:rPr lang="en-SG" sz="3200" dirty="0"/>
              <a:t> </a:t>
            </a:r>
            <a:r>
              <a:rPr lang="en-SG" sz="3200" dirty="0" err="1"/>
              <a:t>thời</a:t>
            </a:r>
            <a:r>
              <a:rPr lang="en-SG" sz="3200" dirty="0"/>
              <a:t> </a:t>
            </a:r>
            <a:r>
              <a:rPr lang="en-SG" sz="3200" dirty="0" err="1"/>
              <a:t>điểm</a:t>
            </a:r>
            <a:r>
              <a:rPr lang="en-SG" sz="3200" dirty="0"/>
              <a:t> </a:t>
            </a:r>
            <a:r>
              <a:rPr lang="en-SG" sz="3200" dirty="0" err="1"/>
              <a:t>thực</a:t>
            </a:r>
            <a:r>
              <a:rPr lang="en-SG" sz="3200" dirty="0"/>
              <a:t> </a:t>
            </a:r>
            <a:r>
              <a:rPr lang="en-SG" sz="3200" dirty="0" err="1"/>
              <a:t>hiện</a:t>
            </a:r>
            <a:r>
              <a:rPr lang="en-SG" sz="3200" dirty="0"/>
              <a:t>, </a:t>
            </a:r>
            <a:r>
              <a:rPr lang="en-SG" sz="3200" dirty="0" err="1"/>
              <a:t>điều</a:t>
            </a:r>
            <a:r>
              <a:rPr lang="en-SG" sz="3200" dirty="0"/>
              <a:t> </a:t>
            </a:r>
            <a:r>
              <a:rPr lang="en-SG" sz="3200" dirty="0" err="1"/>
              <a:t>kiện</a:t>
            </a:r>
            <a:r>
              <a:rPr lang="en-SG" sz="3200" dirty="0"/>
              <a:t> </a:t>
            </a:r>
            <a:r>
              <a:rPr lang="en-SG" sz="3200" dirty="0" err="1"/>
              <a:t>csvc</a:t>
            </a:r>
            <a:r>
              <a:rPr lang="en-SG" sz="3200" dirty="0"/>
              <a:t>, </a:t>
            </a:r>
            <a:r>
              <a:rPr lang="en-SG" sz="3200" dirty="0" err="1"/>
              <a:t>hứng</a:t>
            </a:r>
            <a:r>
              <a:rPr lang="en-SG" sz="3200" dirty="0"/>
              <a:t> </a:t>
            </a:r>
            <a:r>
              <a:rPr lang="en-SG" sz="3200" dirty="0" err="1"/>
              <a:t>thú</a:t>
            </a:r>
            <a:r>
              <a:rPr lang="en-SG" sz="3200" dirty="0"/>
              <a:t>, </a:t>
            </a:r>
            <a:r>
              <a:rPr lang="en-SG" sz="3200" dirty="0" err="1"/>
              <a:t>khả</a:t>
            </a:r>
            <a:r>
              <a:rPr lang="en-SG" sz="3200" dirty="0"/>
              <a:t> </a:t>
            </a:r>
            <a:r>
              <a:rPr lang="en-SG" sz="3200" dirty="0" err="1"/>
              <a:t>năng</a:t>
            </a:r>
            <a:r>
              <a:rPr lang="en-SG" sz="3200" dirty="0"/>
              <a:t> </a:t>
            </a:r>
            <a:r>
              <a:rPr lang="en-SG" sz="3200" dirty="0" err="1"/>
              <a:t>đáp</a:t>
            </a:r>
            <a:r>
              <a:rPr lang="en-SG" sz="3200" dirty="0"/>
              <a:t> </a:t>
            </a:r>
            <a:r>
              <a:rPr lang="en-SG" sz="3200" dirty="0" err="1"/>
              <a:t>ứng</a:t>
            </a:r>
            <a:r>
              <a:rPr lang="en-SG" sz="3200" dirty="0"/>
              <a:t> </a:t>
            </a:r>
            <a:r>
              <a:rPr lang="en-SG" sz="3200" dirty="0" err="1"/>
              <a:t>của</a:t>
            </a:r>
            <a:r>
              <a:rPr lang="en-SG" sz="3200" dirty="0"/>
              <a:t> </a:t>
            </a:r>
            <a:r>
              <a:rPr lang="en-SG" sz="3200" dirty="0" err="1"/>
              <a:t>GV</a:t>
            </a:r>
            <a:r>
              <a:rPr lang="en-SG" sz="3200" dirty="0"/>
              <a:t>, </a:t>
            </a:r>
            <a:r>
              <a:rPr lang="en-SG" sz="3200" dirty="0" err="1"/>
              <a:t>phù</a:t>
            </a:r>
            <a:r>
              <a:rPr lang="en-SG" sz="3200" dirty="0"/>
              <a:t> </a:t>
            </a:r>
            <a:r>
              <a:rPr lang="en-SG" sz="3200" dirty="0" err="1"/>
              <a:t>hợp</a:t>
            </a:r>
            <a:r>
              <a:rPr lang="en-SG" sz="3200" dirty="0"/>
              <a:t> </a:t>
            </a:r>
            <a:r>
              <a:rPr lang="en-SG" sz="3200" dirty="0" err="1"/>
              <a:t>với</a:t>
            </a:r>
            <a:r>
              <a:rPr lang="en-SG" sz="3200" dirty="0"/>
              <a:t> HS</a:t>
            </a:r>
          </a:p>
          <a:p>
            <a:pPr>
              <a:buFont typeface="Wingdings" panose="05000000000000000000" pitchFamily="2" charset="2"/>
              <a:buChar char="ü"/>
            </a:pPr>
            <a:r>
              <a:rPr lang="en-SG" sz="3200" dirty="0" err="1"/>
              <a:t>Điều</a:t>
            </a:r>
            <a:r>
              <a:rPr lang="en-SG" sz="3200" dirty="0"/>
              <a:t> </a:t>
            </a:r>
            <a:r>
              <a:rPr lang="en-SG" sz="3200" dirty="0" err="1"/>
              <a:t>chỉnh</a:t>
            </a:r>
            <a:r>
              <a:rPr lang="en-SG" sz="3200" dirty="0"/>
              <a:t> </a:t>
            </a:r>
            <a:r>
              <a:rPr lang="en-SG" sz="3200" dirty="0" err="1"/>
              <a:t>thời</a:t>
            </a:r>
            <a:r>
              <a:rPr lang="en-SG" sz="3200" dirty="0"/>
              <a:t> </a:t>
            </a:r>
            <a:r>
              <a:rPr lang="en-SG" sz="3200" dirty="0" err="1"/>
              <a:t>lượng</a:t>
            </a:r>
            <a:r>
              <a:rPr lang="en-SG" sz="3200" dirty="0"/>
              <a:t> </a:t>
            </a:r>
            <a:r>
              <a:rPr lang="en-SG" sz="3200" dirty="0" err="1"/>
              <a:t>các</a:t>
            </a:r>
            <a:r>
              <a:rPr lang="en-SG" sz="3200" dirty="0"/>
              <a:t> </a:t>
            </a:r>
            <a:r>
              <a:rPr lang="en-SG" sz="3200" dirty="0" err="1"/>
              <a:t>bài</a:t>
            </a:r>
            <a:r>
              <a:rPr lang="en-SG" sz="3200" dirty="0"/>
              <a:t> </a:t>
            </a:r>
            <a:r>
              <a:rPr lang="en-SG" sz="3200" dirty="0" err="1"/>
              <a:t>học</a:t>
            </a:r>
            <a:r>
              <a:rPr lang="en-SG" sz="3200" dirty="0"/>
              <a:t> </a:t>
            </a:r>
            <a:r>
              <a:rPr lang="en-SG" sz="3200" dirty="0" err="1"/>
              <a:t>đảm</a:t>
            </a:r>
            <a:r>
              <a:rPr lang="en-SG" sz="3200" dirty="0"/>
              <a:t> </a:t>
            </a:r>
            <a:r>
              <a:rPr lang="en-SG" sz="3200" dirty="0" err="1"/>
              <a:t>bảo</a:t>
            </a:r>
            <a:r>
              <a:rPr lang="en-SG" sz="3200" dirty="0"/>
              <a:t> </a:t>
            </a:r>
            <a:r>
              <a:rPr lang="en-SG" sz="3200" dirty="0" err="1"/>
              <a:t>tổng</a:t>
            </a:r>
            <a:r>
              <a:rPr lang="en-SG" sz="3200" dirty="0"/>
              <a:t> </a:t>
            </a:r>
            <a:r>
              <a:rPr lang="en-SG" sz="3200" dirty="0" err="1"/>
              <a:t>thời</a:t>
            </a:r>
            <a:r>
              <a:rPr lang="en-SG" sz="3200" dirty="0"/>
              <a:t> </a:t>
            </a:r>
            <a:r>
              <a:rPr lang="en-SG" sz="3200" dirty="0" err="1"/>
              <a:t>lượng</a:t>
            </a:r>
            <a:endParaRPr lang="en-SG" sz="3200" dirty="0"/>
          </a:p>
          <a:p>
            <a:endParaRPr lang="en-AI" dirty="0"/>
          </a:p>
        </p:txBody>
      </p:sp>
    </p:spTree>
    <p:extLst>
      <p:ext uri="{BB962C8B-B14F-4D97-AF65-F5344CB8AC3E}">
        <p14:creationId xmlns:p14="http://schemas.microsoft.com/office/powerpoint/2010/main" val="2835799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5DC3-584F-477A-8AC3-B270D83E8F66}"/>
              </a:ext>
            </a:extLst>
          </p:cNvPr>
          <p:cNvSpPr>
            <a:spLocks noGrp="1"/>
          </p:cNvSpPr>
          <p:nvPr>
            <p:ph type="title"/>
          </p:nvPr>
        </p:nvSpPr>
        <p:spPr>
          <a:xfrm>
            <a:off x="640759" y="345989"/>
            <a:ext cx="10515600" cy="1325563"/>
          </a:xfrm>
        </p:spPr>
        <p:txBody>
          <a:bodyPr/>
          <a:lstStyle/>
          <a:p>
            <a:pPr algn="ctr"/>
            <a:r>
              <a:rPr lang="en-SG" b="1" dirty="0" err="1"/>
              <a:t>THỰC</a:t>
            </a:r>
            <a:r>
              <a:rPr lang="en-SG" b="1" dirty="0"/>
              <a:t> </a:t>
            </a:r>
            <a:r>
              <a:rPr lang="en-SG" b="1" dirty="0" err="1"/>
              <a:t>HÀNH</a:t>
            </a:r>
            <a:r>
              <a:rPr lang="en-SG" b="1" dirty="0"/>
              <a:t> </a:t>
            </a:r>
            <a:r>
              <a:rPr lang="en-SG" b="1" dirty="0" err="1"/>
              <a:t>XÂY</a:t>
            </a:r>
            <a:r>
              <a:rPr lang="en-SG" b="1" dirty="0"/>
              <a:t> </a:t>
            </a:r>
            <a:r>
              <a:rPr lang="en-SG" b="1" dirty="0" err="1"/>
              <a:t>DỰNG</a:t>
            </a:r>
            <a:r>
              <a:rPr lang="en-SG" b="1" dirty="0"/>
              <a:t> </a:t>
            </a:r>
            <a:r>
              <a:rPr lang="en-SG" b="1" dirty="0" err="1"/>
              <a:t>KHDH</a:t>
            </a:r>
            <a:r>
              <a:rPr lang="en-SG" b="1" dirty="0"/>
              <a:t> MÔN </a:t>
            </a:r>
            <a:r>
              <a:rPr lang="en-SG" b="1" dirty="0" err="1"/>
              <a:t>HỌC</a:t>
            </a:r>
            <a:endParaRPr lang="en-AI" b="1" dirty="0"/>
          </a:p>
        </p:txBody>
      </p:sp>
      <p:sp>
        <p:nvSpPr>
          <p:cNvPr id="3" name="Content Placeholder 2">
            <a:extLst>
              <a:ext uri="{FF2B5EF4-FFF2-40B4-BE49-F238E27FC236}">
                <a16:creationId xmlns:a16="http://schemas.microsoft.com/office/drawing/2014/main" id="{E48C65E9-90D8-46CC-AD5F-37D68EFB33F6}"/>
              </a:ext>
            </a:extLst>
          </p:cNvPr>
          <p:cNvSpPr>
            <a:spLocks noGrp="1"/>
          </p:cNvSpPr>
          <p:nvPr>
            <p:ph idx="1"/>
          </p:nvPr>
        </p:nvSpPr>
        <p:spPr>
          <a:xfrm>
            <a:off x="933625" y="1727157"/>
            <a:ext cx="10515600" cy="3791412"/>
          </a:xfrm>
        </p:spPr>
        <p:txBody>
          <a:bodyPr>
            <a:normAutofit fontScale="92500" lnSpcReduction="10000"/>
          </a:bodyPr>
          <a:lstStyle/>
          <a:p>
            <a:pPr marL="514350" indent="-514350">
              <a:buAutoNum type="arabicParenBoth"/>
            </a:pPr>
            <a:r>
              <a:rPr lang="en-SG" sz="4100" dirty="0">
                <a:solidFill>
                  <a:srgbClr val="FF0000"/>
                </a:solidFill>
              </a:rPr>
              <a:t> </a:t>
            </a:r>
            <a:r>
              <a:rPr lang="en-SG" sz="4100" dirty="0" err="1">
                <a:solidFill>
                  <a:srgbClr val="FF0000"/>
                </a:solidFill>
              </a:rPr>
              <a:t>Chọn</a:t>
            </a:r>
            <a:r>
              <a:rPr lang="en-SG" sz="4100" dirty="0">
                <a:solidFill>
                  <a:srgbClr val="FF0000"/>
                </a:solidFill>
              </a:rPr>
              <a:t> 1 </a:t>
            </a:r>
            <a:r>
              <a:rPr lang="en-SG" sz="4100" dirty="0" err="1">
                <a:solidFill>
                  <a:srgbClr val="FF0000"/>
                </a:solidFill>
              </a:rPr>
              <a:t>môn</a:t>
            </a:r>
            <a:r>
              <a:rPr lang="en-SG" sz="4100" dirty="0">
                <a:solidFill>
                  <a:srgbClr val="FF0000"/>
                </a:solidFill>
              </a:rPr>
              <a:t> </a:t>
            </a:r>
            <a:r>
              <a:rPr lang="en-SG" sz="4100" dirty="0" err="1">
                <a:solidFill>
                  <a:srgbClr val="FF0000"/>
                </a:solidFill>
              </a:rPr>
              <a:t>học</a:t>
            </a:r>
            <a:r>
              <a:rPr lang="en-SG" sz="4100" dirty="0">
                <a:solidFill>
                  <a:srgbClr val="FF0000"/>
                </a:solidFill>
              </a:rPr>
              <a:t> </a:t>
            </a:r>
            <a:r>
              <a:rPr lang="en-SG" sz="4100" dirty="0" err="1">
                <a:solidFill>
                  <a:srgbClr val="FF0000"/>
                </a:solidFill>
              </a:rPr>
              <a:t>thuộc</a:t>
            </a:r>
            <a:r>
              <a:rPr lang="en-SG" sz="4100" dirty="0">
                <a:solidFill>
                  <a:srgbClr val="FF0000"/>
                </a:solidFill>
              </a:rPr>
              <a:t> </a:t>
            </a:r>
            <a:r>
              <a:rPr lang="en-SG" sz="4100" dirty="0" err="1">
                <a:solidFill>
                  <a:srgbClr val="FF0000"/>
                </a:solidFill>
              </a:rPr>
              <a:t>một</a:t>
            </a:r>
            <a:r>
              <a:rPr lang="en-SG" sz="4100" dirty="0">
                <a:solidFill>
                  <a:srgbClr val="FF0000"/>
                </a:solidFill>
              </a:rPr>
              <a:t> </a:t>
            </a:r>
            <a:r>
              <a:rPr lang="en-SG" sz="4100" dirty="0" err="1">
                <a:solidFill>
                  <a:srgbClr val="FF0000"/>
                </a:solidFill>
              </a:rPr>
              <a:t>khối</a:t>
            </a:r>
            <a:r>
              <a:rPr lang="en-SG" sz="4100" dirty="0">
                <a:solidFill>
                  <a:srgbClr val="FF0000"/>
                </a:solidFill>
              </a:rPr>
              <a:t> </a:t>
            </a:r>
            <a:r>
              <a:rPr lang="en-SG" sz="4100" dirty="0" err="1">
                <a:solidFill>
                  <a:srgbClr val="FF0000"/>
                </a:solidFill>
              </a:rPr>
              <a:t>lớp</a:t>
            </a:r>
            <a:r>
              <a:rPr lang="en-SG" sz="4100" dirty="0">
                <a:solidFill>
                  <a:srgbClr val="FF0000"/>
                </a:solidFill>
              </a:rPr>
              <a:t> 1-4, </a:t>
            </a:r>
            <a:r>
              <a:rPr lang="en-SG" sz="4100" dirty="0" err="1">
                <a:solidFill>
                  <a:srgbClr val="FF0000"/>
                </a:solidFill>
              </a:rPr>
              <a:t>giải</a:t>
            </a:r>
            <a:r>
              <a:rPr lang="en-SG" sz="4100" dirty="0">
                <a:solidFill>
                  <a:srgbClr val="FF0000"/>
                </a:solidFill>
              </a:rPr>
              <a:t> </a:t>
            </a:r>
            <a:r>
              <a:rPr lang="en-SG" sz="4100" dirty="0" err="1">
                <a:solidFill>
                  <a:srgbClr val="FF0000"/>
                </a:solidFill>
              </a:rPr>
              <a:t>sử</a:t>
            </a:r>
            <a:r>
              <a:rPr lang="en-SG" sz="4100" dirty="0">
                <a:solidFill>
                  <a:srgbClr val="FF0000"/>
                </a:solidFill>
              </a:rPr>
              <a:t> </a:t>
            </a:r>
            <a:r>
              <a:rPr lang="en-SG" sz="4100" dirty="0" err="1">
                <a:solidFill>
                  <a:srgbClr val="FF0000"/>
                </a:solidFill>
              </a:rPr>
              <a:t>số</a:t>
            </a:r>
            <a:r>
              <a:rPr lang="en-SG" sz="4100" dirty="0">
                <a:solidFill>
                  <a:srgbClr val="FF0000"/>
                </a:solidFill>
              </a:rPr>
              <a:t> </a:t>
            </a:r>
            <a:r>
              <a:rPr lang="en-SG" sz="4100" dirty="0" err="1">
                <a:solidFill>
                  <a:srgbClr val="FF0000"/>
                </a:solidFill>
              </a:rPr>
              <a:t>bài</a:t>
            </a:r>
            <a:r>
              <a:rPr lang="en-SG" sz="4100" dirty="0">
                <a:solidFill>
                  <a:srgbClr val="FF0000"/>
                </a:solidFill>
              </a:rPr>
              <a:t> </a:t>
            </a:r>
            <a:r>
              <a:rPr lang="en-SG" sz="4100" dirty="0" err="1">
                <a:solidFill>
                  <a:srgbClr val="FF0000"/>
                </a:solidFill>
              </a:rPr>
              <a:t>học</a:t>
            </a:r>
            <a:r>
              <a:rPr lang="en-SG" sz="4100" dirty="0">
                <a:solidFill>
                  <a:srgbClr val="FF0000"/>
                </a:solidFill>
              </a:rPr>
              <a:t> STEM </a:t>
            </a:r>
            <a:r>
              <a:rPr lang="en-SG" sz="4100" dirty="0" err="1">
                <a:solidFill>
                  <a:srgbClr val="FF0000"/>
                </a:solidFill>
              </a:rPr>
              <a:t>cần</a:t>
            </a:r>
            <a:r>
              <a:rPr lang="en-SG" sz="4100" dirty="0">
                <a:solidFill>
                  <a:srgbClr val="FF0000"/>
                </a:solidFill>
              </a:rPr>
              <a:t> </a:t>
            </a:r>
            <a:r>
              <a:rPr lang="en-SG" sz="4100" dirty="0" err="1">
                <a:solidFill>
                  <a:srgbClr val="FF0000"/>
                </a:solidFill>
              </a:rPr>
              <a:t>thực</a:t>
            </a:r>
            <a:r>
              <a:rPr lang="en-SG" sz="4100" dirty="0">
                <a:solidFill>
                  <a:srgbClr val="FF0000"/>
                </a:solidFill>
              </a:rPr>
              <a:t> </a:t>
            </a:r>
            <a:r>
              <a:rPr lang="en-SG" sz="4100" dirty="0" err="1">
                <a:solidFill>
                  <a:srgbClr val="FF0000"/>
                </a:solidFill>
              </a:rPr>
              <a:t>hiện</a:t>
            </a:r>
            <a:r>
              <a:rPr lang="en-SG" sz="4100" dirty="0">
                <a:solidFill>
                  <a:srgbClr val="FF0000"/>
                </a:solidFill>
              </a:rPr>
              <a:t>, </a:t>
            </a:r>
            <a:r>
              <a:rPr lang="en-SG" sz="4100" dirty="0" err="1">
                <a:solidFill>
                  <a:srgbClr val="FF0000"/>
                </a:solidFill>
              </a:rPr>
              <a:t>đặc</a:t>
            </a:r>
            <a:r>
              <a:rPr lang="en-SG" sz="4100" dirty="0">
                <a:solidFill>
                  <a:srgbClr val="FF0000"/>
                </a:solidFill>
              </a:rPr>
              <a:t> </a:t>
            </a:r>
            <a:r>
              <a:rPr lang="en-SG" sz="4100" dirty="0" err="1">
                <a:solidFill>
                  <a:srgbClr val="FF0000"/>
                </a:solidFill>
              </a:rPr>
              <a:t>điểm</a:t>
            </a:r>
            <a:r>
              <a:rPr lang="en-SG" sz="4100" dirty="0">
                <a:solidFill>
                  <a:srgbClr val="FF0000"/>
                </a:solidFill>
              </a:rPr>
              <a:t> </a:t>
            </a:r>
            <a:r>
              <a:rPr lang="en-SG" sz="4100" dirty="0" err="1">
                <a:solidFill>
                  <a:srgbClr val="FF0000"/>
                </a:solidFill>
              </a:rPr>
              <a:t>tình</a:t>
            </a:r>
            <a:r>
              <a:rPr lang="en-SG" sz="4100" dirty="0">
                <a:solidFill>
                  <a:srgbClr val="FF0000"/>
                </a:solidFill>
              </a:rPr>
              <a:t> </a:t>
            </a:r>
            <a:r>
              <a:rPr lang="en-SG" sz="4100" dirty="0" err="1">
                <a:solidFill>
                  <a:srgbClr val="FF0000"/>
                </a:solidFill>
              </a:rPr>
              <a:t>hình</a:t>
            </a:r>
            <a:r>
              <a:rPr lang="en-SG" sz="4100" dirty="0">
                <a:solidFill>
                  <a:srgbClr val="FF0000"/>
                </a:solidFill>
              </a:rPr>
              <a:t> </a:t>
            </a:r>
            <a:r>
              <a:rPr lang="en-SG" sz="4100" dirty="0" err="1">
                <a:solidFill>
                  <a:srgbClr val="FF0000"/>
                </a:solidFill>
              </a:rPr>
              <a:t>của</a:t>
            </a:r>
            <a:r>
              <a:rPr lang="en-SG" sz="4100" dirty="0">
                <a:solidFill>
                  <a:srgbClr val="FF0000"/>
                </a:solidFill>
              </a:rPr>
              <a:t> </a:t>
            </a:r>
            <a:r>
              <a:rPr lang="en-SG" sz="4100" dirty="0" err="1">
                <a:solidFill>
                  <a:srgbClr val="FF0000"/>
                </a:solidFill>
              </a:rPr>
              <a:t>nhà</a:t>
            </a:r>
            <a:r>
              <a:rPr lang="en-SG" sz="4100" dirty="0">
                <a:solidFill>
                  <a:srgbClr val="FF0000"/>
                </a:solidFill>
              </a:rPr>
              <a:t> </a:t>
            </a:r>
            <a:r>
              <a:rPr lang="en-SG" sz="4100" dirty="0" err="1">
                <a:solidFill>
                  <a:srgbClr val="FF0000"/>
                </a:solidFill>
              </a:rPr>
              <a:t>trường</a:t>
            </a:r>
            <a:endParaRPr lang="en-SG" sz="4100" dirty="0">
              <a:solidFill>
                <a:srgbClr val="FF0000"/>
              </a:solidFill>
            </a:endParaRPr>
          </a:p>
          <a:p>
            <a:pPr marL="514350" indent="-514350">
              <a:buAutoNum type="arabicParenBoth"/>
            </a:pP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Chọn</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các</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bài</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học</a:t>
            </a:r>
            <a:r>
              <a:rPr lang="en-SG" sz="4100" dirty="0">
                <a:solidFill>
                  <a:srgbClr val="FF0000"/>
                </a:solidFill>
                <a:sym typeface="Wingdings" panose="05000000000000000000" pitchFamily="2" charset="2"/>
              </a:rPr>
              <a:t> STEM </a:t>
            </a:r>
            <a:r>
              <a:rPr lang="en-SG" sz="4100" dirty="0" err="1">
                <a:solidFill>
                  <a:srgbClr val="FF0000"/>
                </a:solidFill>
                <a:sym typeface="Wingdings" panose="05000000000000000000" pitchFamily="2" charset="2"/>
              </a:rPr>
              <a:t>cho</a:t>
            </a:r>
            <a:r>
              <a:rPr lang="en-SG" sz="4100" dirty="0">
                <a:solidFill>
                  <a:srgbClr val="FF0000"/>
                </a:solidFill>
                <a:sym typeface="Wingdings" panose="05000000000000000000" pitchFamily="2" charset="2"/>
              </a:rPr>
              <a:t> 1 </a:t>
            </a:r>
            <a:r>
              <a:rPr lang="en-SG" sz="4100" dirty="0" err="1">
                <a:solidFill>
                  <a:srgbClr val="FF0000"/>
                </a:solidFill>
                <a:sym typeface="Wingdings" panose="05000000000000000000" pitchFamily="2" charset="2"/>
              </a:rPr>
              <a:t>môn</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học</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phù</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hợp</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với</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nhà</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trường</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mình</a:t>
            </a:r>
            <a:r>
              <a:rPr lang="en-SG" sz="4100" dirty="0">
                <a:solidFill>
                  <a:srgbClr val="FF0000"/>
                </a:solidFill>
                <a:sym typeface="Wingdings" panose="05000000000000000000" pitchFamily="2" charset="2"/>
              </a:rPr>
              <a:t> (2-4 </a:t>
            </a:r>
            <a:r>
              <a:rPr lang="en-SG" sz="4100" dirty="0" err="1">
                <a:solidFill>
                  <a:srgbClr val="FF0000"/>
                </a:solidFill>
                <a:sym typeface="Wingdings" panose="05000000000000000000" pitchFamily="2" charset="2"/>
              </a:rPr>
              <a:t>bài</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học</a:t>
            </a:r>
            <a:r>
              <a:rPr lang="en-SG" sz="4100" dirty="0">
                <a:solidFill>
                  <a:srgbClr val="FF0000"/>
                </a:solidFill>
                <a:sym typeface="Wingdings" panose="05000000000000000000" pitchFamily="2" charset="2"/>
              </a:rPr>
              <a:t>/</a:t>
            </a:r>
            <a:r>
              <a:rPr lang="en-SG" sz="4100" dirty="0" err="1">
                <a:solidFill>
                  <a:srgbClr val="FF0000"/>
                </a:solidFill>
                <a:sym typeface="Wingdings" panose="05000000000000000000" pitchFamily="2" charset="2"/>
              </a:rPr>
              <a:t>môn</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đưa</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vào</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phân</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phối</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chương</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trình</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đảm</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bảo</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tổng</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thời</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lượng</a:t>
            </a:r>
            <a:endParaRPr lang="en-SG" sz="4100" dirty="0">
              <a:solidFill>
                <a:srgbClr val="FF0000"/>
              </a:solidFill>
              <a:sym typeface="Wingdings" panose="05000000000000000000" pitchFamily="2" charset="2"/>
            </a:endParaRPr>
          </a:p>
          <a:p>
            <a:pPr marL="514350" indent="-514350">
              <a:buAutoNum type="arabicParenBoth"/>
            </a:pPr>
            <a:r>
              <a:rPr lang="en-SG" sz="4100" dirty="0">
                <a:solidFill>
                  <a:srgbClr val="FF0000"/>
                </a:solidFill>
                <a:sym typeface="Wingdings" panose="05000000000000000000" pitchFamily="2" charset="2"/>
              </a:rPr>
              <a:t> Giải </a:t>
            </a:r>
            <a:r>
              <a:rPr lang="en-SG" sz="4100" dirty="0" err="1">
                <a:solidFill>
                  <a:srgbClr val="FF0000"/>
                </a:solidFill>
                <a:sym typeface="Wingdings" panose="05000000000000000000" pitchFamily="2" charset="2"/>
              </a:rPr>
              <a:t>thích</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các</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lí</a:t>
            </a:r>
            <a:r>
              <a:rPr lang="en-SG" sz="4100" dirty="0">
                <a:solidFill>
                  <a:srgbClr val="FF0000"/>
                </a:solidFill>
                <a:sym typeface="Wingdings" panose="05000000000000000000" pitchFamily="2" charset="2"/>
              </a:rPr>
              <a:t> do </a:t>
            </a:r>
            <a:r>
              <a:rPr lang="en-SG" sz="4100" dirty="0" err="1">
                <a:solidFill>
                  <a:srgbClr val="FF0000"/>
                </a:solidFill>
                <a:sym typeface="Wingdings" panose="05000000000000000000" pitchFamily="2" charset="2"/>
              </a:rPr>
              <a:t>chọn</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các</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bài</a:t>
            </a:r>
            <a:r>
              <a:rPr lang="en-SG" sz="4100" dirty="0">
                <a:solidFill>
                  <a:srgbClr val="FF0000"/>
                </a:solidFill>
                <a:sym typeface="Wingdings" panose="05000000000000000000" pitchFamily="2" charset="2"/>
              </a:rPr>
              <a:t> </a:t>
            </a:r>
            <a:r>
              <a:rPr lang="en-SG" sz="4100" dirty="0" err="1">
                <a:solidFill>
                  <a:srgbClr val="FF0000"/>
                </a:solidFill>
                <a:sym typeface="Wingdings" panose="05000000000000000000" pitchFamily="2" charset="2"/>
              </a:rPr>
              <a:t>học</a:t>
            </a:r>
            <a:r>
              <a:rPr lang="en-SG" sz="4100" dirty="0">
                <a:solidFill>
                  <a:srgbClr val="FF0000"/>
                </a:solidFill>
                <a:sym typeface="Wingdings" panose="05000000000000000000" pitchFamily="2" charset="2"/>
              </a:rPr>
              <a:t> STEM </a:t>
            </a:r>
            <a:r>
              <a:rPr lang="en-SG" sz="4100" dirty="0" err="1">
                <a:solidFill>
                  <a:srgbClr val="FF0000"/>
                </a:solidFill>
                <a:sym typeface="Wingdings" panose="05000000000000000000" pitchFamily="2" charset="2"/>
              </a:rPr>
              <a:t>đó</a:t>
            </a:r>
            <a:endParaRPr lang="en-SG" sz="4100" dirty="0">
              <a:solidFill>
                <a:srgbClr val="FF0000"/>
              </a:solidFill>
              <a:sym typeface="Wingdings" panose="05000000000000000000" pitchFamily="2" charset="2"/>
            </a:endParaRPr>
          </a:p>
          <a:p>
            <a:pPr marL="0" indent="0">
              <a:buNone/>
            </a:pPr>
            <a:endParaRPr lang="en-SG" dirty="0">
              <a:solidFill>
                <a:srgbClr val="0000CC"/>
              </a:solidFill>
              <a:sym typeface="Wingdings" panose="05000000000000000000" pitchFamily="2" charset="2"/>
            </a:endParaRPr>
          </a:p>
          <a:p>
            <a:pPr marL="0" indent="0">
              <a:buNone/>
            </a:pPr>
            <a:endParaRPr lang="en-SG" dirty="0">
              <a:sym typeface="Wingdings" panose="05000000000000000000" pitchFamily="2" charset="2"/>
            </a:endParaRPr>
          </a:p>
          <a:p>
            <a:pPr marL="0" indent="0">
              <a:buNone/>
            </a:pPr>
            <a:endParaRPr lang="en-SG" dirty="0">
              <a:sym typeface="Wingdings" panose="05000000000000000000" pitchFamily="2" charset="2"/>
            </a:endParaRPr>
          </a:p>
          <a:p>
            <a:pPr marL="0" indent="0">
              <a:buNone/>
            </a:pPr>
            <a:endParaRPr lang="en-SG" dirty="0">
              <a:solidFill>
                <a:srgbClr val="FF0000"/>
              </a:solidFill>
            </a:endParaRPr>
          </a:p>
        </p:txBody>
      </p:sp>
    </p:spTree>
    <p:extLst>
      <p:ext uri="{BB962C8B-B14F-4D97-AF65-F5344CB8AC3E}">
        <p14:creationId xmlns:p14="http://schemas.microsoft.com/office/powerpoint/2010/main" val="406679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391BF658-3706-4489-9946-423291DD18D4}"/>
              </a:ext>
            </a:extLst>
          </p:cNvPr>
          <p:cNvSpPr/>
          <p:nvPr/>
        </p:nvSpPr>
        <p:spPr>
          <a:xfrm>
            <a:off x="-262890" y="125730"/>
            <a:ext cx="13430250" cy="633222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6000" b="0" i="0" u="none" strike="noStrike" kern="1200" cap="none" spc="0" normalizeH="0" baseline="0" noProof="0" dirty="0">
                <a:ln>
                  <a:noFill/>
                </a:ln>
                <a:solidFill>
                  <a:prstClr val="white"/>
                </a:solidFill>
                <a:effectLst/>
                <a:uLnTx/>
                <a:uFillTx/>
                <a:latin typeface="Calibri" panose="020F0502020204030204"/>
                <a:ea typeface="+mn-ea"/>
                <a:cs typeface="+mn-cs"/>
              </a:rPr>
              <a:t>Chia </a:t>
            </a:r>
            <a:r>
              <a:rPr kumimoji="0" lang="en-SG" sz="6000" b="0" i="0" u="none" strike="noStrike" kern="1200" cap="none" spc="0" normalizeH="0" baseline="0" noProof="0" dirty="0" err="1">
                <a:ln>
                  <a:noFill/>
                </a:ln>
                <a:solidFill>
                  <a:prstClr val="white"/>
                </a:solidFill>
                <a:effectLst/>
                <a:uLnTx/>
                <a:uFillTx/>
                <a:latin typeface="Calibri" panose="020F0502020204030204"/>
                <a:ea typeface="+mn-ea"/>
                <a:cs typeface="+mn-cs"/>
              </a:rPr>
              <a:t>sẻ</a:t>
            </a:r>
            <a:r>
              <a:rPr kumimoji="0" lang="en-SG" sz="6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6000" b="0" i="0" u="none" strike="noStrike" kern="1200" cap="none" spc="0" normalizeH="0" baseline="0" noProof="0" dirty="0" err="1">
                <a:ln>
                  <a:noFill/>
                </a:ln>
                <a:solidFill>
                  <a:prstClr val="white"/>
                </a:solidFill>
                <a:effectLst/>
                <a:uLnTx/>
                <a:uFillTx/>
                <a:latin typeface="Calibri" panose="020F0502020204030204"/>
                <a:ea typeface="+mn-ea"/>
                <a:cs typeface="+mn-cs"/>
              </a:rPr>
              <a:t>giải</a:t>
            </a:r>
            <a:r>
              <a:rPr kumimoji="0" lang="en-SG" sz="6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SG" sz="6000" b="0"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SG" sz="6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SG" sz="6000" b="0" i="0" u="none" strike="noStrike" kern="1200" cap="none" spc="0" normalizeH="0" baseline="0" noProof="0" dirty="0" err="1">
                <a:ln>
                  <a:noFill/>
                </a:ln>
                <a:solidFill>
                  <a:prstClr val="white"/>
                </a:solidFill>
                <a:effectLst/>
                <a:uLnTx/>
                <a:uFillTx/>
                <a:latin typeface="Calibri" panose="020F0502020204030204"/>
                <a:ea typeface="+mn-ea"/>
                <a:cs typeface="+mn-cs"/>
              </a:rPr>
              <a:t>thắc</a:t>
            </a:r>
            <a:r>
              <a:rPr kumimoji="0" lang="en-SG" sz="6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SG" sz="6000" b="0" i="0" u="none" strike="noStrike" kern="1200" cap="none" spc="0" normalizeH="0" baseline="0" noProof="0" dirty="0" err="1">
                <a:ln>
                  <a:noFill/>
                </a:ln>
                <a:solidFill>
                  <a:prstClr val="white"/>
                </a:solidFill>
                <a:effectLst/>
                <a:uLnTx/>
                <a:uFillTx/>
                <a:latin typeface="Calibri" panose="020F0502020204030204"/>
                <a:ea typeface="+mn-ea"/>
                <a:cs typeface="+mn-cs"/>
              </a:rPr>
              <a:t>mắc</a:t>
            </a:r>
            <a:endParaRPr kumimoji="0" lang="en-AI"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29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8F5B-6B0B-4DD6-B3BD-C299B1A6498E}"/>
              </a:ext>
            </a:extLst>
          </p:cNvPr>
          <p:cNvSpPr>
            <a:spLocks noGrp="1"/>
          </p:cNvSpPr>
          <p:nvPr>
            <p:ph type="title"/>
          </p:nvPr>
        </p:nvSpPr>
        <p:spPr/>
        <p:txBody>
          <a:bodyPr/>
          <a:lstStyle/>
          <a:p>
            <a:r>
              <a:rPr lang="en-SG" dirty="0" err="1">
                <a:solidFill>
                  <a:schemeClr val="bg1"/>
                </a:solidFill>
              </a:rPr>
              <a:t>Chương</a:t>
            </a:r>
            <a:r>
              <a:rPr lang="en-SG" dirty="0">
                <a:solidFill>
                  <a:schemeClr val="bg1"/>
                </a:solidFill>
              </a:rPr>
              <a:t> </a:t>
            </a:r>
            <a:r>
              <a:rPr lang="en-SG" dirty="0" err="1">
                <a:solidFill>
                  <a:schemeClr val="bg1"/>
                </a:solidFill>
              </a:rPr>
              <a:t>trình</a:t>
            </a:r>
            <a:r>
              <a:rPr lang="en-SG" dirty="0">
                <a:solidFill>
                  <a:schemeClr val="bg1"/>
                </a:solidFill>
              </a:rPr>
              <a:t> </a:t>
            </a:r>
            <a:r>
              <a:rPr lang="en-SG" dirty="0" err="1">
                <a:solidFill>
                  <a:schemeClr val="bg1"/>
                </a:solidFill>
              </a:rPr>
              <a:t>tập</a:t>
            </a:r>
            <a:r>
              <a:rPr lang="en-SG" dirty="0">
                <a:solidFill>
                  <a:schemeClr val="bg1"/>
                </a:solidFill>
              </a:rPr>
              <a:t> </a:t>
            </a:r>
            <a:r>
              <a:rPr lang="en-SG" dirty="0" err="1">
                <a:solidFill>
                  <a:schemeClr val="bg1"/>
                </a:solidFill>
              </a:rPr>
              <a:t>huấn</a:t>
            </a:r>
            <a:endParaRPr lang="en-AI" dirty="0">
              <a:solidFill>
                <a:schemeClr val="bg1"/>
              </a:solidFill>
            </a:endParaRPr>
          </a:p>
        </p:txBody>
      </p:sp>
      <p:graphicFrame>
        <p:nvGraphicFramePr>
          <p:cNvPr id="8" name="Table 7">
            <a:extLst>
              <a:ext uri="{FF2B5EF4-FFF2-40B4-BE49-F238E27FC236}">
                <a16:creationId xmlns:a16="http://schemas.microsoft.com/office/drawing/2014/main" id="{E9DC3040-5A3D-4481-94F2-D3149E3EC996}"/>
              </a:ext>
            </a:extLst>
          </p:cNvPr>
          <p:cNvGraphicFramePr>
            <a:graphicFrameLocks noGrp="1"/>
          </p:cNvGraphicFramePr>
          <p:nvPr/>
        </p:nvGraphicFramePr>
        <p:xfrm>
          <a:off x="665205" y="1446104"/>
          <a:ext cx="10861589" cy="4954697"/>
        </p:xfrm>
        <a:graphic>
          <a:graphicData uri="http://schemas.openxmlformats.org/drawingml/2006/table">
            <a:tbl>
              <a:tblPr firstRow="1" firstCol="1" bandRow="1"/>
              <a:tblGrid>
                <a:gridCol w="2537315">
                  <a:extLst>
                    <a:ext uri="{9D8B030D-6E8A-4147-A177-3AD203B41FA5}">
                      <a16:colId xmlns:a16="http://schemas.microsoft.com/office/drawing/2014/main" val="2816869137"/>
                    </a:ext>
                  </a:extLst>
                </a:gridCol>
                <a:gridCol w="8324274">
                  <a:extLst>
                    <a:ext uri="{9D8B030D-6E8A-4147-A177-3AD203B41FA5}">
                      <a16:colId xmlns:a16="http://schemas.microsoft.com/office/drawing/2014/main" val="816253970"/>
                    </a:ext>
                  </a:extLst>
                </a:gridCol>
              </a:tblGrid>
              <a:tr h="462311">
                <a:tc>
                  <a:txBody>
                    <a:bodyPr/>
                    <a:lstStyle/>
                    <a:p>
                      <a:pPr algn="ctr">
                        <a:lnSpc>
                          <a:spcPct val="107000"/>
                        </a:lnSpc>
                        <a:spcBef>
                          <a:spcPts val="600"/>
                        </a:spcBef>
                        <a:spcAft>
                          <a:spcPts val="6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Ngày 3/8/2023</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AI"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928082"/>
                  </a:ext>
                </a:extLst>
              </a:tr>
              <a:tr h="429288">
                <a:tc>
                  <a:txBody>
                    <a:bodyPr/>
                    <a:lstStyle/>
                    <a:p>
                      <a:pPr algn="ctr">
                        <a:lnSpc>
                          <a:spcPct val="107000"/>
                        </a:lnSpc>
                        <a:spcBef>
                          <a:spcPts val="600"/>
                        </a:spcBef>
                        <a:spcAft>
                          <a:spcPts val="6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Buổi sáng</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GD&amp;ĐT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endParaRPr lang="en-AI"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529459"/>
                  </a:ext>
                </a:extLst>
              </a:tr>
              <a:tr h="429288">
                <a:tc>
                  <a:txBody>
                    <a:bodyPr/>
                    <a:lstStyle/>
                    <a:p>
                      <a:pPr algn="ctr">
                        <a:lnSpc>
                          <a:spcPct val="107000"/>
                        </a:lnSpc>
                        <a:spcBef>
                          <a:spcPts val="600"/>
                        </a:spcBef>
                        <a:spcAft>
                          <a:spcPts val="6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Buổi chiều</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Chia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03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80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viên</a:t>
                      </a:r>
                      <a:endParaRPr lang="en-AI"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0047755"/>
                  </a:ext>
                </a:extLst>
              </a:tr>
              <a:tr h="429288">
                <a:tc>
                  <a:txBody>
                    <a:bodyPr/>
                    <a:lstStyle/>
                    <a:p>
                      <a:pPr algn="ctr">
                        <a:lnSpc>
                          <a:spcPct val="107000"/>
                        </a:lnSpc>
                        <a:spcBef>
                          <a:spcPts val="600"/>
                        </a:spcBef>
                        <a:spcAft>
                          <a:spcPts val="6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13h30 - 13h45</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a:effectLst/>
                          <a:latin typeface="Times New Roman" panose="02020603050405020304" pitchFamily="18" charset="0"/>
                          <a:ea typeface="Calibri" panose="020F0502020204030204" pitchFamily="34" charset="0"/>
                          <a:cs typeface="Times New Roman" panose="02020603050405020304" pitchFamily="18" charset="0"/>
                        </a:rPr>
                        <a:t>Ổn định tổ chức</a:t>
                      </a:r>
                      <a:endParaRPr lang="en-AI"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397102"/>
                  </a:ext>
                </a:extLst>
              </a:tr>
              <a:tr h="429288">
                <a:tc>
                  <a:txBody>
                    <a:bodyPr/>
                    <a:lstStyle/>
                    <a:p>
                      <a:pPr algn="ctr">
                        <a:lnSpc>
                          <a:spcPct val="107000"/>
                        </a:lnSpc>
                        <a:spcBef>
                          <a:spcPts val="600"/>
                        </a:spcBef>
                        <a:spcAft>
                          <a:spcPts val="6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13h45 - 14h00</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STEM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CV 909</a:t>
                      </a:r>
                      <a:endParaRPr lang="en-AI"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962761"/>
                  </a:ext>
                </a:extLst>
              </a:tr>
              <a:tr h="858575">
                <a:tc>
                  <a:txBody>
                    <a:bodyPr/>
                    <a:lstStyle/>
                    <a:p>
                      <a:pPr algn="ctr">
                        <a:lnSpc>
                          <a:spcPct val="107000"/>
                        </a:lnSpc>
                        <a:spcBef>
                          <a:spcPts val="600"/>
                        </a:spcBef>
                        <a:spcAft>
                          <a:spcPts val="6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14h00 - 15h00</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Bef>
                          <a:spcPts val="200"/>
                        </a:spcBef>
                        <a:spcAft>
                          <a:spcPts val="3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STEM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AI"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298943"/>
                  </a:ext>
                </a:extLst>
              </a:tr>
              <a:tr h="429288">
                <a:tc>
                  <a:txBody>
                    <a:bodyPr/>
                    <a:lstStyle/>
                    <a:p>
                      <a:pPr algn="ctr">
                        <a:lnSpc>
                          <a:spcPct val="107000"/>
                        </a:lnSpc>
                        <a:spcBef>
                          <a:spcPts val="600"/>
                        </a:spcBef>
                        <a:spcAft>
                          <a:spcPts val="6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15h00 - 15h15</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GIẢI LAO</a:t>
                      </a:r>
                      <a:endParaRPr lang="en-AI"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089332"/>
                  </a:ext>
                </a:extLst>
              </a:tr>
              <a:tr h="858575">
                <a:tc>
                  <a:txBody>
                    <a:bodyPr/>
                    <a:lstStyle/>
                    <a:p>
                      <a:pPr algn="ctr">
                        <a:lnSpc>
                          <a:spcPct val="107000"/>
                        </a:lnSpc>
                        <a:spcBef>
                          <a:spcPts val="600"/>
                        </a:spcBef>
                        <a:spcAft>
                          <a:spcPts val="6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15h15 - 16h30</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STEM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AI"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789665"/>
                  </a:ext>
                </a:extLst>
              </a:tr>
              <a:tr h="628796">
                <a:tc>
                  <a:txBody>
                    <a:bodyPr/>
                    <a:lstStyle/>
                    <a:p>
                      <a:pPr algn="ctr">
                        <a:lnSpc>
                          <a:spcPct val="107000"/>
                        </a:lnSpc>
                        <a:spcBef>
                          <a:spcPts val="600"/>
                        </a:spcBef>
                        <a:spcAft>
                          <a:spcPts val="6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16h30 - 16h45</a:t>
                      </a:r>
                      <a:endParaRPr lang="en-AI"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mắc</a:t>
                      </a:r>
                      <a:endParaRPr lang="en-AI"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570029"/>
                  </a:ext>
                </a:extLst>
              </a:tr>
            </a:tbl>
          </a:graphicData>
        </a:graphic>
      </p:graphicFrame>
    </p:spTree>
    <p:extLst>
      <p:ext uri="{BB962C8B-B14F-4D97-AF65-F5344CB8AC3E}">
        <p14:creationId xmlns:p14="http://schemas.microsoft.com/office/powerpoint/2010/main" val="2027168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8F5B-6B0B-4DD6-B3BD-C299B1A6498E}"/>
              </a:ext>
            </a:extLst>
          </p:cNvPr>
          <p:cNvSpPr>
            <a:spLocks noGrp="1"/>
          </p:cNvSpPr>
          <p:nvPr>
            <p:ph type="title"/>
          </p:nvPr>
        </p:nvSpPr>
        <p:spPr/>
        <p:txBody>
          <a:bodyPr/>
          <a:lstStyle/>
          <a:p>
            <a:r>
              <a:rPr lang="en-SG" dirty="0" err="1">
                <a:solidFill>
                  <a:schemeClr val="bg1"/>
                </a:solidFill>
              </a:rPr>
              <a:t>Chương</a:t>
            </a:r>
            <a:r>
              <a:rPr lang="en-SG" dirty="0">
                <a:solidFill>
                  <a:schemeClr val="bg1"/>
                </a:solidFill>
              </a:rPr>
              <a:t> </a:t>
            </a:r>
            <a:r>
              <a:rPr lang="en-SG" dirty="0" err="1">
                <a:solidFill>
                  <a:schemeClr val="bg1"/>
                </a:solidFill>
              </a:rPr>
              <a:t>trình</a:t>
            </a:r>
            <a:r>
              <a:rPr lang="en-SG" dirty="0">
                <a:solidFill>
                  <a:schemeClr val="bg1"/>
                </a:solidFill>
              </a:rPr>
              <a:t> </a:t>
            </a:r>
            <a:r>
              <a:rPr lang="en-SG" dirty="0" err="1">
                <a:solidFill>
                  <a:schemeClr val="bg1"/>
                </a:solidFill>
              </a:rPr>
              <a:t>tập</a:t>
            </a:r>
            <a:r>
              <a:rPr lang="en-SG" dirty="0">
                <a:solidFill>
                  <a:schemeClr val="bg1"/>
                </a:solidFill>
              </a:rPr>
              <a:t> </a:t>
            </a:r>
            <a:r>
              <a:rPr lang="en-SG" dirty="0" err="1">
                <a:solidFill>
                  <a:schemeClr val="bg1"/>
                </a:solidFill>
              </a:rPr>
              <a:t>huấn</a:t>
            </a:r>
            <a:endParaRPr lang="en-AI" dirty="0">
              <a:solidFill>
                <a:schemeClr val="bg1"/>
              </a:solidFill>
            </a:endParaRPr>
          </a:p>
        </p:txBody>
      </p:sp>
      <p:graphicFrame>
        <p:nvGraphicFramePr>
          <p:cNvPr id="5" name="Table 4">
            <a:extLst>
              <a:ext uri="{FF2B5EF4-FFF2-40B4-BE49-F238E27FC236}">
                <a16:creationId xmlns:a16="http://schemas.microsoft.com/office/drawing/2014/main" id="{8D72CC07-FFF9-400F-8F03-1809F2B62DA3}"/>
              </a:ext>
            </a:extLst>
          </p:cNvPr>
          <p:cNvGraphicFramePr>
            <a:graphicFrameLocks noGrp="1"/>
          </p:cNvGraphicFramePr>
          <p:nvPr/>
        </p:nvGraphicFramePr>
        <p:xfrm>
          <a:off x="634468" y="1482810"/>
          <a:ext cx="10719332" cy="4980192"/>
        </p:xfrm>
        <a:graphic>
          <a:graphicData uri="http://schemas.openxmlformats.org/drawingml/2006/table">
            <a:tbl>
              <a:tblPr firstRow="1" firstCol="1" bandRow="1"/>
              <a:tblGrid>
                <a:gridCol w="2504083">
                  <a:extLst>
                    <a:ext uri="{9D8B030D-6E8A-4147-A177-3AD203B41FA5}">
                      <a16:colId xmlns:a16="http://schemas.microsoft.com/office/drawing/2014/main" val="1166154393"/>
                    </a:ext>
                  </a:extLst>
                </a:gridCol>
                <a:gridCol w="8215249">
                  <a:extLst>
                    <a:ext uri="{9D8B030D-6E8A-4147-A177-3AD203B41FA5}">
                      <a16:colId xmlns:a16="http://schemas.microsoft.com/office/drawing/2014/main" val="3753772605"/>
                    </a:ext>
                  </a:extLst>
                </a:gridCol>
              </a:tblGrid>
              <a:tr h="311262">
                <a:tc>
                  <a:txBody>
                    <a:bodyPr/>
                    <a:lstStyle/>
                    <a:p>
                      <a:pPr algn="ctr">
                        <a:lnSpc>
                          <a:spcPct val="107000"/>
                        </a:lnSpc>
                        <a:spcBef>
                          <a:spcPts val="600"/>
                        </a:spcBef>
                        <a:spcAft>
                          <a:spcPts val="6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4/8/2023</a:t>
                      </a:r>
                      <a:endParaRPr lang="en-AI"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a:effectLst/>
                          <a:latin typeface="Times New Roman" panose="02020603050405020304" pitchFamily="18" charset="0"/>
                          <a:ea typeface="Calibri" panose="020F0502020204030204" pitchFamily="34" charset="0"/>
                          <a:cs typeface="Times New Roman" panose="02020603050405020304" pitchFamily="18" charset="0"/>
                        </a:rPr>
                        <a:t>Chia thành 03 lớp học như chiều ngày 1</a:t>
                      </a:r>
                      <a:endParaRPr lang="en-AI"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110339"/>
                  </a:ext>
                </a:extLst>
              </a:tr>
              <a:tr h="311262">
                <a:tc>
                  <a:txBody>
                    <a:bodyPr/>
                    <a:lstStyle/>
                    <a:p>
                      <a:pPr algn="ctr">
                        <a:lnSpc>
                          <a:spcPct val="107000"/>
                        </a:lnSpc>
                        <a:spcBef>
                          <a:spcPts val="600"/>
                        </a:spcBef>
                        <a:spcAft>
                          <a:spcPts val="6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Buổi sáng</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Trải nghiệm và phân tích bài học STEM cấp độ 1 (lớp 1,2)</a:t>
                      </a:r>
                      <a:endParaRPr lang="en-AI"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62894"/>
                  </a:ext>
                </a:extLst>
              </a:tr>
              <a:tr h="311262">
                <a:tc>
                  <a:txBody>
                    <a:bodyPr/>
                    <a:lstStyle/>
                    <a:p>
                      <a:pPr algn="ctr">
                        <a:lnSpc>
                          <a:spcPct val="107000"/>
                        </a:lnSpc>
                        <a:spcBef>
                          <a:spcPts val="600"/>
                        </a:spcBef>
                        <a:spcAft>
                          <a:spcPts val="6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08h00</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08h15</a:t>
                      </a:r>
                      <a:endParaRPr lang="en-AI"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a:effectLst/>
                          <a:latin typeface="Times New Roman" panose="02020603050405020304" pitchFamily="18" charset="0"/>
                          <a:ea typeface="Calibri" panose="020F0502020204030204" pitchFamily="34" charset="0"/>
                          <a:cs typeface="Times New Roman" panose="02020603050405020304" pitchFamily="18" charset="0"/>
                        </a:rPr>
                        <a:t>Ổn định tổ chức</a:t>
                      </a:r>
                      <a:endParaRPr lang="en-AI"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42280"/>
                  </a:ext>
                </a:extLst>
              </a:tr>
              <a:tr h="622524">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08h15 - 09h15</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Bef>
                          <a:spcPts val="300"/>
                        </a:spcBef>
                        <a:spcAft>
                          <a:spcPts val="300"/>
                        </a:spcAft>
                      </a:pPr>
                      <a:r>
                        <a:rPr lang="en-US"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Trải nghiệm một bài học STEM cấp độ 1</a:t>
                      </a:r>
                      <a:r>
                        <a:rPr lang="en-US" sz="2000">
                          <a:effectLst/>
                          <a:latin typeface="Times New Roman" panose="02020603050405020304" pitchFamily="18" charset="0"/>
                          <a:ea typeface="Calibri" panose="020F0502020204030204" pitchFamily="34" charset="0"/>
                          <a:cs typeface="Times New Roman" panose="02020603050405020304" pitchFamily="18" charset="0"/>
                        </a:rPr>
                        <a:t> (Giáo viên đóng vai học sinh tham gia một bài học STEM)</a:t>
                      </a:r>
                      <a:endParaRPr lang="en-AI"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626108"/>
                  </a:ext>
                </a:extLst>
              </a:tr>
              <a:tr h="311262">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09h15 - 09h30</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GIẢI LAO</a:t>
                      </a:r>
                      <a:endParaRPr lang="en-A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601725"/>
                  </a:ext>
                </a:extLst>
              </a:tr>
              <a:tr h="622524">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09h30 - 11h00</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Bef>
                          <a:spcPts val="300"/>
                        </a:spcBef>
                        <a:spcAft>
                          <a:spcPts val="3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STEM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nghiệm</a:t>
                      </a:r>
                      <a:endParaRPr lang="en-A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51784"/>
                  </a:ext>
                </a:extLst>
              </a:tr>
              <a:tr h="311262">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11h00 - 11h30</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chung</a:t>
                      </a:r>
                      <a:endParaRPr lang="en-A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049134"/>
                  </a:ext>
                </a:extLst>
              </a:tr>
              <a:tr h="311262">
                <a:tc>
                  <a:txBody>
                    <a:bodyPr/>
                    <a:lstStyle/>
                    <a:p>
                      <a:pPr algn="ctr">
                        <a:lnSpc>
                          <a:spcPct val="107000"/>
                        </a:lnSpc>
                        <a:spcBef>
                          <a:spcPts val="600"/>
                        </a:spcBef>
                        <a:spcAft>
                          <a:spcPts val="6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Buổi chiều</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Trải nghiệm và phân tích bài học STEM cấp độ</a:t>
                      </a:r>
                      <a:r>
                        <a:rPr lang="en-US" sz="2000">
                          <a:effectLst/>
                          <a:latin typeface="Times New Roman" panose="02020603050405020304" pitchFamily="18" charset="0"/>
                          <a:ea typeface="Calibri" panose="020F0502020204030204" pitchFamily="34" charset="0"/>
                          <a:cs typeface="Times New Roman" panose="02020603050405020304" pitchFamily="18" charset="0"/>
                        </a:rPr>
                        <a:t> 2 (lớp 3,4,5)</a:t>
                      </a:r>
                      <a:endParaRPr lang="en-AI"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665645"/>
                  </a:ext>
                </a:extLst>
              </a:tr>
              <a:tr h="311262">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13h30 - 13h45</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a:effectLst/>
                          <a:latin typeface="Times New Roman" panose="02020603050405020304" pitchFamily="18" charset="0"/>
                          <a:ea typeface="Calibri" panose="020F0502020204030204" pitchFamily="34" charset="0"/>
                          <a:cs typeface="Times New Roman" panose="02020603050405020304" pitchFamily="18" charset="0"/>
                        </a:rPr>
                        <a:t>Ổn định tổ chức</a:t>
                      </a:r>
                      <a:endParaRPr lang="en-AI"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920538"/>
                  </a:ext>
                </a:extLst>
              </a:tr>
              <a:tr h="622524">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13h45 - 15h15</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Bef>
                          <a:spcPts val="300"/>
                        </a:spcBef>
                        <a:spcAft>
                          <a:spcPts val="300"/>
                        </a:spcAft>
                      </a:pP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STEM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STEM)</a:t>
                      </a:r>
                      <a:endParaRPr lang="en-A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45773"/>
                  </a:ext>
                </a:extLst>
              </a:tr>
              <a:tr h="311262">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15h15 - 15h30</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Bef>
                          <a:spcPts val="200"/>
                        </a:spcBef>
                        <a:spcAft>
                          <a:spcPts val="3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GIẢI LAO</a:t>
                      </a:r>
                      <a:endParaRPr lang="en-A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892357"/>
                  </a:ext>
                </a:extLst>
              </a:tr>
              <a:tr h="622524">
                <a:tc>
                  <a:txBody>
                    <a:bodyPr/>
                    <a:lstStyle/>
                    <a:p>
                      <a:pPr algn="ctr">
                        <a:lnSpc>
                          <a:spcPct val="107000"/>
                        </a:lnSpc>
                        <a:spcBef>
                          <a:spcPts val="600"/>
                        </a:spcBef>
                        <a:spcAft>
                          <a:spcPts val="6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15h30 - 16h30</a:t>
                      </a:r>
                      <a:endParaRPr lang="en-AI"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spcBef>
                          <a:spcPts val="300"/>
                        </a:spcBef>
                        <a:spcAft>
                          <a:spcPts val="30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STEM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nghiệm</a:t>
                      </a:r>
                      <a:endParaRPr lang="en-A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797182"/>
                  </a:ext>
                </a:extLst>
              </a:tr>
            </a:tbl>
          </a:graphicData>
        </a:graphic>
      </p:graphicFrame>
    </p:spTree>
    <p:extLst>
      <p:ext uri="{BB962C8B-B14F-4D97-AF65-F5344CB8AC3E}">
        <p14:creationId xmlns:p14="http://schemas.microsoft.com/office/powerpoint/2010/main" val="406419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B63DC3-7D56-4260-8062-5B4A57A4A451}"/>
              </a:ext>
            </a:extLst>
          </p:cNvPr>
          <p:cNvSpPr txBox="1">
            <a:spLocks/>
          </p:cNvSpPr>
          <p:nvPr/>
        </p:nvSpPr>
        <p:spPr>
          <a:xfrm>
            <a:off x="234148" y="2247738"/>
            <a:ext cx="5707380" cy="3539459"/>
          </a:xfrm>
          <a:prstGeom prst="rect">
            <a:avLst/>
          </a:prstGeom>
          <a:ln w="28575">
            <a:solidFill>
              <a:srgbClr val="FF0000"/>
            </a:solidFill>
          </a:ln>
        </p:spPr>
        <p:txBody>
          <a:bodyPr>
            <a:normAutofit/>
          </a:bodyPr>
          <a:lst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en-GB"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en-GB"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en-GB"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marL="228600" marR="0" lvl="0" indent="-228600" algn="just" defTabSz="914400" rtl="0" eaLnBrk="1" fontAlgn="auto" latinLnBrk="0" hangingPunct="1">
              <a:lnSpc>
                <a:spcPct val="130000"/>
              </a:lnSpc>
              <a:spcBef>
                <a:spcPts val="0"/>
              </a:spcBef>
              <a:spcAft>
                <a:spcPts val="0"/>
              </a:spcAft>
              <a:buClr>
                <a:srgbClr val="73292A"/>
              </a:buClr>
              <a:buSzTx/>
              <a:buFont typeface="Arial" panose="020B0604020202020204" pitchFamily="34" charset="0"/>
              <a:buChar char="•"/>
              <a:tabLst/>
              <a:defRPr/>
            </a:pPr>
            <a:r>
              <a:rPr kumimoji="0" lang="en-SG" sz="2400" b="1"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Giáo dục STEM </a:t>
            </a:r>
          </a:p>
          <a:p>
            <a:pPr marL="0" marR="0" lvl="0" indent="0" algn="just" defTabSz="914400" rtl="0" eaLnBrk="1" fontAlgn="auto" latinLnBrk="0" hangingPunct="1">
              <a:lnSpc>
                <a:spcPct val="130000"/>
              </a:lnSpc>
              <a:spcBef>
                <a:spcPts val="0"/>
              </a:spcBef>
              <a:spcAft>
                <a:spcPts val="0"/>
              </a:spcAft>
              <a:buClr>
                <a:srgbClr val="73292A"/>
              </a:buClr>
              <a:buSzTx/>
              <a:buFont typeface="Arial" panose="020B0604020202020204" pitchFamily="34" charset="0"/>
              <a:buNone/>
              <a:tabLst/>
              <a:defRPr/>
            </a:pPr>
            <a:r>
              <a:rPr kumimoji="0" lang="en-SG"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Là mô hình/phương thức giáo dục dựa trên cách </a:t>
            </a:r>
            <a:r>
              <a:rPr kumimoji="0" lang="en-SG" sz="2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tiếp cận liên môn</a:t>
            </a:r>
            <a:r>
              <a:rPr kumimoji="0" lang="en-SG"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 giúp học sinh </a:t>
            </a:r>
            <a:r>
              <a:rPr kumimoji="0" lang="en-SG"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áp dụng các kiến thức</a:t>
            </a:r>
            <a:r>
              <a:rPr kumimoji="0" lang="en-SG"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SG"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Khoa học, Công nghệ, Kĩ thuật và Toán học vào </a:t>
            </a:r>
            <a:r>
              <a:rPr kumimoji="0" lang="en-SG"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giải quyết một số vấn đề thực tiễn trong bối cảnh cụ thể</a:t>
            </a:r>
            <a:r>
              <a:rPr kumimoji="0" lang="en-SG" sz="2400" b="1"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a:t>
            </a:r>
            <a:endParaRPr kumimoji="0" lang="en-AI" sz="2400" b="1" i="0" u="none" strike="noStrike" kern="1200" cap="none" spc="0" normalizeH="0" baseline="0" noProof="0" dirty="0">
              <a:ln>
                <a:noFill/>
              </a:ln>
              <a:solidFill>
                <a:srgbClr val="4A3A1C"/>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2756F419-6F2A-4788-A42B-C20BA4B4A598}"/>
              </a:ext>
            </a:extLst>
          </p:cNvPr>
          <p:cNvSpPr txBox="1">
            <a:spLocks/>
          </p:cNvSpPr>
          <p:nvPr/>
        </p:nvSpPr>
        <p:spPr>
          <a:xfrm>
            <a:off x="6721544" y="2247738"/>
            <a:ext cx="5227320" cy="3539459"/>
          </a:xfrm>
          <a:prstGeom prst="rect">
            <a:avLst/>
          </a:prstGeom>
          <a:ln w="28575">
            <a:solidFill>
              <a:srgbClr val="0070C0"/>
            </a:solidFill>
          </a:ln>
        </p:spPr>
        <p:txBody>
          <a:bodyPr vert="horz" lIns="91440" tIns="45720" rIns="91440" bIns="45720" rtlCol="0">
            <a:normAutofit/>
          </a:bodyPr>
          <a:lstStyle>
            <a:defPPr>
              <a:defRPr lang="en-GB"/>
            </a:defPPr>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lang="en-GB" sz="2800" kern="1200">
                <a:solidFill>
                  <a:schemeClr val="accent3"/>
                </a:solidFill>
                <a:latin typeface="Gill Sans Nova Light" panose="020F0302020204030204" pitchFamily="34" charset="0"/>
                <a:ea typeface="+mn-ea"/>
                <a:cs typeface="Gill Sans Nova Light" panose="020F0302020204030204" pitchFamily="34" charset="0"/>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lang="en-GB" sz="2400" kern="1200">
                <a:solidFill>
                  <a:schemeClr val="accent3"/>
                </a:solidFill>
                <a:latin typeface="Gill Sans Nova Light" panose="020F0302020204030204" pitchFamily="34" charset="0"/>
                <a:ea typeface="+mn-ea"/>
                <a:cs typeface="Gill Sans Nova Light" panose="020F0302020204030204" pitchFamily="34" charset="0"/>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lang="en-GB" sz="2000" kern="1200">
                <a:solidFill>
                  <a:schemeClr val="accent3"/>
                </a:solidFill>
                <a:latin typeface="Gill Sans Nova Light" panose="020F0302020204030204" pitchFamily="34" charset="0"/>
                <a:ea typeface="+mn-ea"/>
                <a:cs typeface="Gill Sans Nova Light" panose="020F0302020204030204" pitchFamily="34" charset="0"/>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Gill Sans Nova Light" panose="020F0302020204030204" pitchFamily="34" charset="0"/>
                <a:ea typeface="+mn-ea"/>
                <a:cs typeface="Gill Sans Nova Light" panose="020F0302020204030204" pitchFamily="34" charset="0"/>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lang="en-GB" sz="1800" kern="1200">
                <a:solidFill>
                  <a:schemeClr val="accent3"/>
                </a:solidFill>
                <a:latin typeface="Gill Sans Nova Light" panose="020F0302020204030204" pitchFamily="34" charset="0"/>
                <a:ea typeface="+mn-ea"/>
                <a:cs typeface="Gill Sans Nova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a:lstStyle>
          <a:p>
            <a:pPr marL="228600" marR="0" lvl="0" indent="-228600" algn="just" defTabSz="914400" rtl="0" eaLnBrk="1" fontAlgn="auto" latinLnBrk="0" hangingPunct="1">
              <a:lnSpc>
                <a:spcPct val="130000"/>
              </a:lnSpc>
              <a:spcBef>
                <a:spcPts val="0"/>
              </a:spcBef>
              <a:spcAft>
                <a:spcPts val="0"/>
              </a:spcAft>
              <a:buClr>
                <a:srgbClr val="73292A"/>
              </a:buClr>
              <a:buSzTx/>
              <a:buFont typeface="Arial" panose="020B0604020202020204" pitchFamily="34" charset="0"/>
              <a:buChar char="•"/>
              <a:tabLst/>
              <a:defRPr/>
            </a:pPr>
            <a:r>
              <a:rPr kumimoji="0" lang="en-SG" sz="2400" b="1"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Chương</a:t>
            </a:r>
            <a:r>
              <a:rPr kumimoji="0" lang="en-SG" sz="2400" b="1"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SG" sz="2400" b="1"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trình</a:t>
            </a:r>
            <a:r>
              <a:rPr kumimoji="0" lang="en-SG" sz="2400" b="1"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SG" sz="2400" b="1"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Giáo</a:t>
            </a:r>
            <a:r>
              <a:rPr kumimoji="0" lang="en-SG" sz="2400" b="1"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SG" sz="2400" b="1"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dục</a:t>
            </a:r>
            <a:r>
              <a:rPr kumimoji="0" lang="en-SG" sz="2400" b="1"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SG" sz="2400" b="1"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phổ</a:t>
            </a:r>
            <a:r>
              <a:rPr kumimoji="0" lang="en-SG" sz="2400" b="1"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SG" sz="2400" b="1"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thông</a:t>
            </a:r>
            <a:r>
              <a:rPr kumimoji="0" lang="en-SG" sz="2400" b="1"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2018</a:t>
            </a:r>
          </a:p>
          <a:p>
            <a:pPr marL="0" marR="0" lvl="0" indent="0" algn="just" defTabSz="914400" rtl="0" eaLnBrk="1" fontAlgn="auto" latinLnBrk="0" hangingPunct="1">
              <a:lnSpc>
                <a:spcPct val="130000"/>
              </a:lnSpc>
              <a:spcBef>
                <a:spcPts val="0"/>
              </a:spcBef>
              <a:spcAft>
                <a:spcPts val="0"/>
              </a:spcAft>
              <a:buClr>
                <a:srgbClr val="73292A"/>
              </a:buClr>
              <a:buSzTx/>
              <a:buFont typeface="Arial" panose="020B0604020202020204" pitchFamily="34" charset="0"/>
              <a:buNone/>
              <a:tabLst/>
              <a:defRPr/>
            </a:pPr>
            <a:r>
              <a:rPr kumimoji="0" lang="en-SG" sz="2400" b="0"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Mục</a:t>
            </a:r>
            <a:r>
              <a:rPr kumimoji="0" lang="en-SG"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SG" sz="2400" b="0"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tiêu</a:t>
            </a:r>
            <a:r>
              <a:rPr kumimoji="0" lang="en-SG"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2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phát triển phẩm chất và năng lực </a:t>
            </a:r>
            <a:r>
              <a:rPr kumimoji="0" lang="en-SG" sz="2400" b="0"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SG"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SG" sz="2400" b="0"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sinh</a:t>
            </a:r>
            <a:endParaRPr kumimoji="0" lang="en-SG"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
                <a:srgbClr val="73292A"/>
              </a:buClr>
              <a:buSzTx/>
              <a:buFont typeface="Arial" panose="020B0604020202020204" pitchFamily="34" charset="0"/>
              <a:buNone/>
              <a:tabLst/>
              <a:defRPr/>
            </a:pPr>
            <a:r>
              <a:rPr kumimoji="0" lang="en-SG"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Quan </a:t>
            </a:r>
            <a:r>
              <a:rPr kumimoji="0" lang="en-SG" sz="2400" b="0" i="0" u="none" strike="noStrike" kern="1200" cap="none" spc="0" normalizeH="0" baseline="0" noProof="0" dirty="0" err="1">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SG"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tích hợp cao ở các lớp học dưới</a:t>
            </a:r>
            <a:r>
              <a:rPr kumimoji="0" lang="vi-VN"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 phân hoá dần ở các lớp học trên</a:t>
            </a:r>
            <a:r>
              <a:rPr kumimoji="0" lang="en-US"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SG" sz="2400" b="0" i="0" u="none" strike="noStrike" kern="1200" cap="none" spc="0" normalizeH="0" baseline="0" noProof="0" dirty="0">
              <a:ln>
                <a:noFill/>
              </a:ln>
              <a:solidFill>
                <a:srgbClr val="4A3A1C"/>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14400" rtl="0" eaLnBrk="1" fontAlgn="auto" latinLnBrk="0" hangingPunct="1">
              <a:lnSpc>
                <a:spcPct val="130000"/>
              </a:lnSpc>
              <a:spcBef>
                <a:spcPts val="0"/>
              </a:spcBef>
              <a:spcAft>
                <a:spcPts val="0"/>
              </a:spcAft>
              <a:buClr>
                <a:srgbClr val="73292A"/>
              </a:buClr>
              <a:buSzTx/>
              <a:buFont typeface="Arial" panose="020B0604020202020204" pitchFamily="34" charset="0"/>
              <a:buChar char="•"/>
              <a:tabLst/>
              <a:defRPr/>
            </a:pPr>
            <a:endParaRPr kumimoji="0" lang="en-AI" sz="3200" b="0" i="0" u="none" strike="noStrike" kern="1200" cap="none" spc="0" normalizeH="0" baseline="0" noProof="0" dirty="0">
              <a:ln>
                <a:noFill/>
              </a:ln>
              <a:solidFill>
                <a:srgbClr val="4A3A1C"/>
              </a:solidFill>
              <a:effectLst/>
              <a:uLnTx/>
              <a:uFillTx/>
              <a:latin typeface="Arial" panose="020B0604020202020204" pitchFamily="34" charset="0"/>
              <a:ea typeface="+mn-ea"/>
              <a:cs typeface="Arial" panose="020B0604020202020204" pitchFamily="34" charset="0"/>
            </a:endParaRPr>
          </a:p>
        </p:txBody>
      </p:sp>
      <p:sp>
        <p:nvSpPr>
          <p:cNvPr id="4" name="Arrow: Right 3">
            <a:extLst>
              <a:ext uri="{FF2B5EF4-FFF2-40B4-BE49-F238E27FC236}">
                <a16:creationId xmlns:a16="http://schemas.microsoft.com/office/drawing/2014/main" id="{2D128859-C205-45AD-9BBB-4FE267AE49CC}"/>
              </a:ext>
            </a:extLst>
          </p:cNvPr>
          <p:cNvSpPr/>
          <p:nvPr/>
        </p:nvSpPr>
        <p:spPr>
          <a:xfrm>
            <a:off x="6006697" y="3095627"/>
            <a:ext cx="640080" cy="161163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AI"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22FA1DD-27E4-4493-B776-30A9138874AB}"/>
              </a:ext>
            </a:extLst>
          </p:cNvPr>
          <p:cNvSpPr txBox="1"/>
          <p:nvPr/>
        </p:nvSpPr>
        <p:spPr>
          <a:xfrm>
            <a:off x="8665534" y="6089101"/>
            <a:ext cx="3384468"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(CT </a:t>
            </a:r>
            <a:r>
              <a:rPr kumimoji="0" lang="en-SG" sz="1800" b="1"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GDPT</a:t>
            </a:r>
            <a:r>
              <a:rPr kumimoji="0" lang="en-SG"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SG" sz="1800" b="1"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tổng</a:t>
            </a:r>
            <a:r>
              <a:rPr kumimoji="0" lang="en-SG"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SG" sz="1800" b="1"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thể</a:t>
            </a:r>
            <a:r>
              <a:rPr kumimoji="0" lang="en-SG"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2018)</a:t>
            </a:r>
            <a:endParaRPr kumimoji="0" lang="en-AI"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AF05F87E-26F8-4241-816F-C644A9ABECAA}"/>
              </a:ext>
            </a:extLst>
          </p:cNvPr>
          <p:cNvSpPr txBox="1"/>
          <p:nvPr/>
        </p:nvSpPr>
        <p:spPr>
          <a:xfrm>
            <a:off x="1952137" y="504776"/>
            <a:ext cx="807436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GD STEM </a:t>
            </a:r>
            <a:r>
              <a:rPr kumimoji="0" lang="en-SG"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SG"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phương</a:t>
            </a:r>
            <a:r>
              <a:rPr kumimoji="0" 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dạy</a:t>
            </a:r>
            <a:r>
              <a:rPr kumimoji="0" 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triển</a:t>
            </a:r>
            <a:r>
              <a:rPr kumimoji="0" lang="en-SG"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khai</a:t>
            </a:r>
            <a:r>
              <a:rPr kumimoji="0" lang="en-SG"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SG"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SG"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SG"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SG"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PT</a:t>
            </a:r>
            <a:endParaRPr kumimoji="0" lang="en-AI"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232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47F0446-4B85-4869-BC79-2AA62808EDED}"/>
              </a:ext>
            </a:extLst>
          </p:cNvPr>
          <p:cNvGraphicFramePr>
            <a:graphicFrameLocks noGrp="1"/>
          </p:cNvGraphicFramePr>
          <p:nvPr>
            <p:extLst>
              <p:ext uri="{D42A27DB-BD31-4B8C-83A1-F6EECF244321}">
                <p14:modId xmlns:p14="http://schemas.microsoft.com/office/powerpoint/2010/main" val="1361269012"/>
              </p:ext>
            </p:extLst>
          </p:nvPr>
        </p:nvGraphicFramePr>
        <p:xfrm>
          <a:off x="500380" y="1405466"/>
          <a:ext cx="8083552" cy="3486574"/>
        </p:xfrm>
        <a:graphic>
          <a:graphicData uri="http://schemas.openxmlformats.org/drawingml/2006/table">
            <a:tbl>
              <a:tblPr firstRow="1" bandRow="1">
                <a:tableStyleId>{5940675A-B579-460E-94D1-54222C63F5DA}</a:tableStyleId>
              </a:tblPr>
              <a:tblGrid>
                <a:gridCol w="2020888">
                  <a:extLst>
                    <a:ext uri="{9D8B030D-6E8A-4147-A177-3AD203B41FA5}">
                      <a16:colId xmlns:a16="http://schemas.microsoft.com/office/drawing/2014/main" val="2434784748"/>
                    </a:ext>
                  </a:extLst>
                </a:gridCol>
                <a:gridCol w="2020888">
                  <a:extLst>
                    <a:ext uri="{9D8B030D-6E8A-4147-A177-3AD203B41FA5}">
                      <a16:colId xmlns:a16="http://schemas.microsoft.com/office/drawing/2014/main" val="533169129"/>
                    </a:ext>
                  </a:extLst>
                </a:gridCol>
                <a:gridCol w="2020888">
                  <a:extLst>
                    <a:ext uri="{9D8B030D-6E8A-4147-A177-3AD203B41FA5}">
                      <a16:colId xmlns:a16="http://schemas.microsoft.com/office/drawing/2014/main" val="120074915"/>
                    </a:ext>
                  </a:extLst>
                </a:gridCol>
                <a:gridCol w="2020888">
                  <a:extLst>
                    <a:ext uri="{9D8B030D-6E8A-4147-A177-3AD203B41FA5}">
                      <a16:colId xmlns:a16="http://schemas.microsoft.com/office/drawing/2014/main" val="3134474741"/>
                    </a:ext>
                  </a:extLst>
                </a:gridCol>
              </a:tblGrid>
              <a:tr h="1743287">
                <a:tc>
                  <a:txBody>
                    <a:bodyPr/>
                    <a:lstStyle/>
                    <a:p>
                      <a:pPr algn="ctr"/>
                      <a:r>
                        <a:rPr lang="en-SG" sz="8000" b="1" dirty="0">
                          <a:solidFill>
                            <a:srgbClr val="FF0000"/>
                          </a:solidFill>
                        </a:rPr>
                        <a:t>2</a:t>
                      </a:r>
                      <a:endParaRPr lang="en-AI" sz="8000" b="1" dirty="0">
                        <a:solidFill>
                          <a:srgbClr val="FF0000"/>
                        </a:solidFill>
                      </a:endParaRPr>
                    </a:p>
                  </a:txBody>
                  <a:tcPr anchor="ctr"/>
                </a:tc>
                <a:tc>
                  <a:txBody>
                    <a:bodyPr/>
                    <a:lstStyle/>
                    <a:p>
                      <a:pPr algn="ctr"/>
                      <a:r>
                        <a:rPr lang="en-SG" sz="8000" b="1" dirty="0">
                          <a:solidFill>
                            <a:srgbClr val="FF0000"/>
                          </a:solidFill>
                        </a:rPr>
                        <a:t>4</a:t>
                      </a:r>
                      <a:endParaRPr lang="en-AI" sz="8000" b="1" dirty="0">
                        <a:solidFill>
                          <a:srgbClr val="FF0000"/>
                        </a:solidFill>
                      </a:endParaRPr>
                    </a:p>
                  </a:txBody>
                  <a:tcPr anchor="ctr"/>
                </a:tc>
                <a:tc>
                  <a:txBody>
                    <a:bodyPr/>
                    <a:lstStyle/>
                    <a:p>
                      <a:pPr algn="ctr"/>
                      <a:r>
                        <a:rPr lang="en-SG" sz="8000" b="1" dirty="0">
                          <a:solidFill>
                            <a:srgbClr val="FF0000"/>
                          </a:solidFill>
                        </a:rPr>
                        <a:t>6</a:t>
                      </a:r>
                      <a:endParaRPr lang="en-AI" sz="8000" b="1" dirty="0">
                        <a:solidFill>
                          <a:srgbClr val="FF0000"/>
                        </a:solidFill>
                      </a:endParaRPr>
                    </a:p>
                  </a:txBody>
                  <a:tcPr anchor="ctr"/>
                </a:tc>
                <a:tc>
                  <a:txBody>
                    <a:bodyPr/>
                    <a:lstStyle/>
                    <a:p>
                      <a:pPr algn="ctr"/>
                      <a:r>
                        <a:rPr lang="en-SG" sz="8000" b="1" dirty="0">
                          <a:solidFill>
                            <a:srgbClr val="FF0000"/>
                          </a:solidFill>
                        </a:rPr>
                        <a:t>8</a:t>
                      </a:r>
                      <a:endParaRPr lang="en-AI" sz="8000" b="1" dirty="0">
                        <a:solidFill>
                          <a:srgbClr val="FF0000"/>
                        </a:solidFill>
                      </a:endParaRPr>
                    </a:p>
                  </a:txBody>
                  <a:tcPr anchor="ctr"/>
                </a:tc>
                <a:extLst>
                  <a:ext uri="{0D108BD9-81ED-4DB2-BD59-A6C34878D82A}">
                    <a16:rowId xmlns:a16="http://schemas.microsoft.com/office/drawing/2014/main" val="2875362018"/>
                  </a:ext>
                </a:extLst>
              </a:tr>
              <a:tr h="1743287">
                <a:tc>
                  <a:txBody>
                    <a:bodyPr/>
                    <a:lstStyle/>
                    <a:p>
                      <a:pPr algn="ctr"/>
                      <a:r>
                        <a:rPr lang="en-SG" sz="8000" b="1" dirty="0">
                          <a:solidFill>
                            <a:srgbClr val="FF0000"/>
                          </a:solidFill>
                        </a:rPr>
                        <a:t>1</a:t>
                      </a:r>
                      <a:endParaRPr lang="en-AI" sz="8000" b="1" dirty="0">
                        <a:solidFill>
                          <a:srgbClr val="FF0000"/>
                        </a:solidFill>
                      </a:endParaRPr>
                    </a:p>
                  </a:txBody>
                  <a:tcPr anchor="ctr"/>
                </a:tc>
                <a:tc>
                  <a:txBody>
                    <a:bodyPr/>
                    <a:lstStyle/>
                    <a:p>
                      <a:pPr algn="ctr"/>
                      <a:r>
                        <a:rPr lang="en-SG" sz="8000" b="1" dirty="0">
                          <a:solidFill>
                            <a:srgbClr val="FF0000"/>
                          </a:solidFill>
                        </a:rPr>
                        <a:t>3</a:t>
                      </a:r>
                      <a:endParaRPr lang="en-AI" sz="8000" b="1" dirty="0">
                        <a:solidFill>
                          <a:srgbClr val="FF0000"/>
                        </a:solidFill>
                      </a:endParaRPr>
                    </a:p>
                  </a:txBody>
                  <a:tcPr anchor="ctr"/>
                </a:tc>
                <a:tc>
                  <a:txBody>
                    <a:bodyPr/>
                    <a:lstStyle/>
                    <a:p>
                      <a:pPr algn="ctr"/>
                      <a:r>
                        <a:rPr lang="en-SG" sz="8000" b="1" dirty="0">
                          <a:solidFill>
                            <a:srgbClr val="FF0000"/>
                          </a:solidFill>
                        </a:rPr>
                        <a:t>5</a:t>
                      </a:r>
                      <a:endParaRPr lang="en-AI" sz="8000" b="1" dirty="0">
                        <a:solidFill>
                          <a:srgbClr val="FF0000"/>
                        </a:solidFill>
                      </a:endParaRPr>
                    </a:p>
                  </a:txBody>
                  <a:tcPr anchor="ctr"/>
                </a:tc>
                <a:tc>
                  <a:txBody>
                    <a:bodyPr/>
                    <a:lstStyle/>
                    <a:p>
                      <a:pPr algn="ctr"/>
                      <a:r>
                        <a:rPr lang="en-SG" sz="8000" b="1" dirty="0">
                          <a:solidFill>
                            <a:srgbClr val="FF0000"/>
                          </a:solidFill>
                        </a:rPr>
                        <a:t>7</a:t>
                      </a:r>
                      <a:endParaRPr lang="en-AI" sz="8000" b="1" dirty="0">
                        <a:solidFill>
                          <a:srgbClr val="FF0000"/>
                        </a:solidFill>
                      </a:endParaRPr>
                    </a:p>
                  </a:txBody>
                  <a:tcPr anchor="ctr"/>
                </a:tc>
                <a:extLst>
                  <a:ext uri="{0D108BD9-81ED-4DB2-BD59-A6C34878D82A}">
                    <a16:rowId xmlns:a16="http://schemas.microsoft.com/office/drawing/2014/main" val="2708357719"/>
                  </a:ext>
                </a:extLst>
              </a:tr>
            </a:tbl>
          </a:graphicData>
        </a:graphic>
      </p:graphicFrame>
      <p:sp>
        <p:nvSpPr>
          <p:cNvPr id="3" name="Arrow: Left 2">
            <a:extLst>
              <a:ext uri="{FF2B5EF4-FFF2-40B4-BE49-F238E27FC236}">
                <a16:creationId xmlns:a16="http://schemas.microsoft.com/office/drawing/2014/main" id="{3F91FD3F-AFE6-4C8E-B3CB-0507AE9DD6F4}"/>
              </a:ext>
            </a:extLst>
          </p:cNvPr>
          <p:cNvSpPr/>
          <p:nvPr/>
        </p:nvSpPr>
        <p:spPr>
          <a:xfrm>
            <a:off x="9292590" y="2640330"/>
            <a:ext cx="2263140" cy="13258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I"/>
          </a:p>
        </p:txBody>
      </p:sp>
      <p:sp>
        <p:nvSpPr>
          <p:cNvPr id="4" name="TextBox 3">
            <a:extLst>
              <a:ext uri="{FF2B5EF4-FFF2-40B4-BE49-F238E27FC236}">
                <a16:creationId xmlns:a16="http://schemas.microsoft.com/office/drawing/2014/main" id="{96829EF4-2C47-46A4-B8A5-B3FE9AEFC379}"/>
              </a:ext>
            </a:extLst>
          </p:cNvPr>
          <p:cNvSpPr txBox="1"/>
          <p:nvPr/>
        </p:nvSpPr>
        <p:spPr>
          <a:xfrm>
            <a:off x="8835390" y="1703070"/>
            <a:ext cx="3356610" cy="830997"/>
          </a:xfrm>
          <a:prstGeom prst="rect">
            <a:avLst/>
          </a:prstGeom>
          <a:noFill/>
        </p:spPr>
        <p:txBody>
          <a:bodyPr wrap="square" rtlCol="0">
            <a:spAutoFit/>
          </a:bodyPr>
          <a:lstStyle/>
          <a:p>
            <a:r>
              <a:rPr lang="en-SG" sz="4800" dirty="0" err="1"/>
              <a:t>Cửa</a:t>
            </a:r>
            <a:r>
              <a:rPr lang="en-SG" sz="4800" dirty="0"/>
              <a:t> </a:t>
            </a:r>
            <a:r>
              <a:rPr lang="en-SG" sz="4800" dirty="0" err="1"/>
              <a:t>ra</a:t>
            </a:r>
            <a:r>
              <a:rPr lang="en-SG" sz="4800" dirty="0"/>
              <a:t> </a:t>
            </a:r>
            <a:r>
              <a:rPr lang="en-SG" sz="4800" dirty="0" err="1"/>
              <a:t>vào</a:t>
            </a:r>
            <a:endParaRPr lang="en-AI" sz="4800" dirty="0"/>
          </a:p>
        </p:txBody>
      </p:sp>
    </p:spTree>
    <p:extLst>
      <p:ext uri="{BB962C8B-B14F-4D97-AF65-F5344CB8AC3E}">
        <p14:creationId xmlns:p14="http://schemas.microsoft.com/office/powerpoint/2010/main" val="83732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09401" y="142612"/>
            <a:ext cx="11573197" cy="724247"/>
          </a:xfrm>
          <a:prstGeom prst="rect">
            <a:avLst/>
          </a:prstGeom>
        </p:spPr>
        <p:txBody>
          <a:bodyPr/>
          <a:lstStyle/>
          <a:p>
            <a:r>
              <a:rPr lang="en-US" sz="3600" b="1" dirty="0">
                <a:solidFill>
                  <a:schemeClr val="accent4">
                    <a:lumMod val="50000"/>
                  </a:schemeClr>
                </a:solidFill>
                <a:latin typeface="Times New Roman" panose="02020603050405020304" pitchFamily="18" charset="0"/>
                <a:cs typeface="Times New Roman" panose="02020603050405020304" pitchFamily="18" charset="0"/>
              </a:rPr>
              <a:t>NHIỆM VỤ</a:t>
            </a:r>
          </a:p>
        </p:txBody>
      </p:sp>
      <p:sp>
        <p:nvSpPr>
          <p:cNvPr id="49" name="Title 1"/>
          <p:cNvSpPr txBox="1">
            <a:spLocks/>
          </p:cNvSpPr>
          <p:nvPr/>
        </p:nvSpPr>
        <p:spPr>
          <a:xfrm>
            <a:off x="3857027" y="660021"/>
            <a:ext cx="8271792" cy="9052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070C0"/>
                </a:solidFill>
                <a:latin typeface="Arial" charset="0"/>
                <a:cs typeface="Arial" charset="0"/>
              </a:rPr>
              <a:t>Chia </a:t>
            </a:r>
            <a:r>
              <a:rPr lang="en-US" sz="2800" b="1" dirty="0" err="1">
                <a:solidFill>
                  <a:srgbClr val="0070C0"/>
                </a:solidFill>
                <a:latin typeface="Arial" charset="0"/>
                <a:cs typeface="Arial" charset="0"/>
              </a:rPr>
              <a:t>nhóm</a:t>
            </a:r>
            <a:r>
              <a:rPr lang="en-US" sz="2800" b="1" dirty="0">
                <a:solidFill>
                  <a:srgbClr val="0070C0"/>
                </a:solidFill>
                <a:latin typeface="Arial" charset="0"/>
                <a:cs typeface="Arial" charset="0"/>
              </a:rPr>
              <a:t> – </a:t>
            </a:r>
            <a:r>
              <a:rPr lang="en-US" sz="2800" b="1" dirty="0" err="1">
                <a:solidFill>
                  <a:srgbClr val="0070C0"/>
                </a:solidFill>
                <a:latin typeface="Arial" charset="0"/>
                <a:cs typeface="Arial" charset="0"/>
              </a:rPr>
              <a:t>Đặt</a:t>
            </a:r>
            <a:r>
              <a:rPr lang="en-US" sz="2800" b="1" dirty="0">
                <a:solidFill>
                  <a:srgbClr val="0070C0"/>
                </a:solidFill>
                <a:latin typeface="Arial" charset="0"/>
                <a:cs typeface="Arial" charset="0"/>
              </a:rPr>
              <a:t> </a:t>
            </a:r>
            <a:r>
              <a:rPr lang="en-US" sz="2800" b="1" dirty="0" err="1">
                <a:solidFill>
                  <a:srgbClr val="0070C0"/>
                </a:solidFill>
                <a:latin typeface="Arial" charset="0"/>
                <a:cs typeface="Arial" charset="0"/>
              </a:rPr>
              <a:t>tên</a:t>
            </a:r>
            <a:r>
              <a:rPr lang="en-US" sz="2800" b="1" dirty="0">
                <a:solidFill>
                  <a:srgbClr val="0070C0"/>
                </a:solidFill>
                <a:latin typeface="Arial" charset="0"/>
                <a:cs typeface="Arial" charset="0"/>
              </a:rPr>
              <a:t> </a:t>
            </a:r>
            <a:r>
              <a:rPr lang="en-US" sz="2800" b="1" dirty="0" err="1">
                <a:solidFill>
                  <a:srgbClr val="0070C0"/>
                </a:solidFill>
                <a:latin typeface="Arial" charset="0"/>
                <a:cs typeface="Arial" charset="0"/>
              </a:rPr>
              <a:t>nhóm</a:t>
            </a:r>
            <a:endParaRPr lang="en-US" sz="2800" b="1" dirty="0">
              <a:solidFill>
                <a:srgbClr val="0070C0"/>
              </a:solidFill>
              <a:latin typeface="Arial" charset="0"/>
              <a:cs typeface="Arial" charset="0"/>
            </a:endParaRPr>
          </a:p>
        </p:txBody>
      </p:sp>
      <p:sp>
        <p:nvSpPr>
          <p:cNvPr id="50" name="Content Placeholder 1">
            <a:extLst>
              <a:ext uri="{FF2B5EF4-FFF2-40B4-BE49-F238E27FC236}">
                <a16:creationId xmlns:a16="http://schemas.microsoft.com/office/drawing/2014/main" id="{41785419-D89E-40F7-901E-F01BD990C826}"/>
              </a:ext>
            </a:extLst>
          </p:cNvPr>
          <p:cNvSpPr txBox="1">
            <a:spLocks/>
          </p:cNvSpPr>
          <p:nvPr/>
        </p:nvSpPr>
        <p:spPr>
          <a:xfrm>
            <a:off x="563501" y="1274220"/>
            <a:ext cx="7197469" cy="41321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b="1" dirty="0" err="1">
                <a:solidFill>
                  <a:srgbClr val="FF0000"/>
                </a:solidFill>
                <a:latin typeface="Times New Roman" panose="02020603050405020304" pitchFamily="18" charset="0"/>
                <a:cs typeface="Times New Roman" panose="02020603050405020304" pitchFamily="18" charset="0"/>
              </a:rPr>
              <a:t>Yêu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cầu</a:t>
            </a:r>
            <a:r>
              <a:rPr lang="en-US" b="1" dirty="0">
                <a:solidFill>
                  <a:srgbClr val="FF0000"/>
                </a:solidFill>
                <a:latin typeface="Times New Roman" panose="02020603050405020304" pitchFamily="18" charset="0"/>
                <a:cs typeface="Times New Roman" panose="02020603050405020304" pitchFamily="18" charset="0"/>
              </a:rPr>
              <a:t>  </a:t>
            </a:r>
          </a:p>
          <a:p>
            <a:pPr marL="708660" lvl="1" indent="-457200" algn="just">
              <a:lnSpc>
                <a:spcPct val="120000"/>
              </a:lnSpc>
              <a:spcBef>
                <a:spcPts val="0"/>
              </a:spcBef>
              <a:buFont typeface="Wingdings" panose="05000000000000000000" pitchFamily="2" charset="2"/>
              <a:buChar char="§"/>
            </a:pP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8-10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a:t>
            </a:r>
          </a:p>
          <a:p>
            <a:pPr>
              <a:lnSpc>
                <a:spcPct val="120000"/>
              </a:lnSpc>
              <a:spcBef>
                <a:spcPts val="0"/>
              </a:spcBef>
            </a:pPr>
            <a:r>
              <a:rPr lang="en-US" b="1" dirty="0" err="1">
                <a:solidFill>
                  <a:srgbClr val="FF0000"/>
                </a:solidFill>
                <a:latin typeface="Times New Roman" panose="02020603050405020304" pitchFamily="18" charset="0"/>
                <a:cs typeface="Times New Roman" panose="02020603050405020304" pitchFamily="18" charset="0"/>
              </a:rPr>
              <a:t>Nhiệm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vụ</a:t>
            </a:r>
            <a:r>
              <a:rPr lang="en-US" b="1" dirty="0">
                <a:solidFill>
                  <a:srgbClr val="FF0000"/>
                </a:solidFill>
                <a:latin typeface="Times New Roman" panose="02020603050405020304" pitchFamily="18" charset="0"/>
                <a:cs typeface="Times New Roman" panose="02020603050405020304" pitchFamily="18" charset="0"/>
              </a:rPr>
              <a:t> (5 </a:t>
            </a:r>
            <a:r>
              <a:rPr lang="en-US" b="1" dirty="0" err="1">
                <a:solidFill>
                  <a:srgbClr val="FF0000"/>
                </a:solidFill>
                <a:latin typeface="Times New Roman" panose="02020603050405020304" pitchFamily="18" charset="0"/>
                <a:cs typeface="Times New Roman" panose="02020603050405020304" pitchFamily="18" charset="0"/>
              </a:rPr>
              <a:t>phút</a:t>
            </a:r>
            <a:r>
              <a:rPr lang="en-US" b="1" dirty="0">
                <a:solidFill>
                  <a:srgbClr val="FF0000"/>
                </a:solidFill>
                <a:latin typeface="Times New Roman" panose="02020603050405020304" pitchFamily="18" charset="0"/>
                <a:cs typeface="Times New Roman" panose="02020603050405020304" pitchFamily="18" charset="0"/>
              </a:rPr>
              <a:t>) </a:t>
            </a:r>
          </a:p>
          <a:p>
            <a:pPr marL="708660" lvl="1" indent="-457200" algn="just">
              <a:lnSpc>
                <a:spcPct val="120000"/>
              </a:lnSpc>
              <a:spcBef>
                <a:spcPts val="0"/>
              </a:spcBef>
              <a:buFont typeface="Wingdings" panose="05000000000000000000" pitchFamily="2" charset="2"/>
              <a:buChar char="§"/>
            </a:pP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nhóm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trưởng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kí</a:t>
            </a:r>
            <a:endParaRPr lang="en-US" sz="2800" b="1" dirty="0">
              <a:solidFill>
                <a:srgbClr val="0000FF"/>
              </a:solidFill>
              <a:latin typeface="Times New Roman" panose="02020603050405020304" pitchFamily="18" charset="0"/>
              <a:cs typeface="Times New Roman" panose="02020603050405020304" pitchFamily="18" charset="0"/>
            </a:endParaRPr>
          </a:p>
          <a:p>
            <a:pPr marL="708660" lvl="1" indent="-457200" algn="just">
              <a:lnSpc>
                <a:spcPct val="120000"/>
              </a:lnSpc>
              <a:spcBef>
                <a:spcPts val="0"/>
              </a:spcBef>
              <a:buFont typeface="Wingdings" panose="05000000000000000000" pitchFamily="2" charset="2"/>
              <a:buChar char="§"/>
            </a:pP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nhóm</a:t>
            </a:r>
            <a:endParaRPr lang="en-US" sz="2800" b="1" dirty="0">
              <a:solidFill>
                <a:srgbClr val="0000FF"/>
              </a:solidFill>
              <a:latin typeface="Times New Roman" panose="02020603050405020304" pitchFamily="18" charset="0"/>
              <a:cs typeface="Times New Roman" panose="02020603050405020304" pitchFamily="18" charset="0"/>
            </a:endParaRPr>
          </a:p>
          <a:p>
            <a:pPr marL="708660" lvl="1" indent="-457200" algn="just">
              <a:lnSpc>
                <a:spcPct val="120000"/>
              </a:lnSpc>
              <a:spcBef>
                <a:spcPts val="0"/>
              </a:spcBef>
              <a:buFont typeface="Wingdings" panose="05000000000000000000" pitchFamily="2" charset="2"/>
              <a:buChar char="§"/>
            </a:pP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slogan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p>
            <a:pPr marL="708660" lvl="1" indent="-457200" algn="just">
              <a:lnSpc>
                <a:spcPct val="120000"/>
              </a:lnSpc>
              <a:spcBef>
                <a:spcPts val="0"/>
              </a:spcBef>
              <a:buFont typeface="Wingdings" panose="05000000000000000000" pitchFamily="2" charset="2"/>
              <a:buChar char="§"/>
            </a:pP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nhóm</a:t>
            </a:r>
            <a:r>
              <a:rPr lang="en-US" sz="2800" b="1" dirty="0">
                <a:solidFill>
                  <a:srgbClr val="0000FF"/>
                </a:solidFill>
                <a:latin typeface="Times New Roman" panose="02020603050405020304" pitchFamily="18" charset="0"/>
                <a:cs typeface="Times New Roman" panose="02020603050405020304" pitchFamily="18" charset="0"/>
              </a:rPr>
              <a:t> </a:t>
            </a:r>
          </a:p>
          <a:p>
            <a:pPr marL="251460" lvl="1" indent="0" algn="just">
              <a:lnSpc>
                <a:spcPct val="120000"/>
              </a:lnSpc>
              <a:spcBef>
                <a:spcPts val="0"/>
              </a:spcBef>
              <a:buFont typeface="Arial" panose="020B0604020202020204" pitchFamily="34" charset="0"/>
              <a:buNone/>
            </a:pP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Cập</a:t>
            </a: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nhật</a:t>
            </a: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nhóm</a:t>
            </a: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lên</a:t>
            </a: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28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chỉ</a:t>
            </a:r>
            <a:endParaRPr lang="en-US" dirty="0">
              <a:solidFill>
                <a:srgbClr val="0000FF"/>
              </a:solidFill>
              <a:latin typeface="Times New Roman" panose="02020603050405020304" pitchFamily="18" charset="0"/>
              <a:cs typeface="Times New Roman" panose="02020603050405020304" pitchFamily="18" charset="0"/>
            </a:endParaRPr>
          </a:p>
          <a:p>
            <a:pPr marL="251460" lvl="1" indent="0" algn="just">
              <a:lnSpc>
                <a:spcPct val="120000"/>
              </a:lnSpc>
              <a:spcBef>
                <a:spcPts val="0"/>
              </a:spcBef>
              <a:buFont typeface="Arial" panose="020B0604020202020204" pitchFamily="34" charset="0"/>
              <a:buNone/>
            </a:pPr>
            <a:endParaRPr lang="en-US" dirty="0">
              <a:solidFill>
                <a:srgbClr val="0000FF"/>
              </a:solidFill>
              <a:latin typeface="Times New Roman" panose="02020603050405020304" pitchFamily="18" charset="0"/>
              <a:cs typeface="Times New Roman" panose="02020603050405020304" pitchFamily="18" charset="0"/>
            </a:endParaRPr>
          </a:p>
        </p:txBody>
      </p:sp>
      <p:pic>
        <p:nvPicPr>
          <p:cNvPr id="51" name="5 Minute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72548" y="161191"/>
            <a:ext cx="2005942" cy="1128342"/>
          </a:xfrm>
          <a:prstGeom prst="rect">
            <a:avLst/>
          </a:prstGeom>
        </p:spPr>
      </p:pic>
      <p:sp>
        <p:nvSpPr>
          <p:cNvPr id="5" name="TextBox 4">
            <a:extLst>
              <a:ext uri="{FF2B5EF4-FFF2-40B4-BE49-F238E27FC236}">
                <a16:creationId xmlns:a16="http://schemas.microsoft.com/office/drawing/2014/main" id="{BBB63929-94BD-9360-867C-477E2AD23589}"/>
              </a:ext>
            </a:extLst>
          </p:cNvPr>
          <p:cNvSpPr txBox="1"/>
          <p:nvPr/>
        </p:nvSpPr>
        <p:spPr>
          <a:xfrm>
            <a:off x="7992923" y="5623682"/>
            <a:ext cx="4068743"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Padlet </a:t>
            </a:r>
            <a:r>
              <a:rPr lang="en-US" sz="3600" b="1" dirty="0" err="1">
                <a:latin typeface="Times New Roman" panose="02020603050405020304" pitchFamily="18" charset="0"/>
                <a:cs typeface="Times New Roman" panose="02020603050405020304" pitchFamily="18" charset="0"/>
              </a:rPr>
              <a:t>lớp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huấn</a:t>
            </a:r>
            <a:endParaRPr lang="en-US" sz="36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30D502-EF79-45A6-B425-D36DD3561A30}"/>
              </a:ext>
            </a:extLst>
          </p:cNvPr>
          <p:cNvPicPr>
            <a:picLocks noChangeAspect="1"/>
          </p:cNvPicPr>
          <p:nvPr/>
        </p:nvPicPr>
        <p:blipFill>
          <a:blip r:embed="rId6"/>
          <a:stretch>
            <a:fillRect/>
          </a:stretch>
        </p:blipFill>
        <p:spPr>
          <a:xfrm>
            <a:off x="7849647" y="1548237"/>
            <a:ext cx="3667192" cy="3729650"/>
          </a:xfrm>
          <a:prstGeom prst="rect">
            <a:avLst/>
          </a:prstGeom>
        </p:spPr>
      </p:pic>
    </p:spTree>
    <p:extLst>
      <p:ext uri="{BB962C8B-B14F-4D97-AF65-F5344CB8AC3E}">
        <p14:creationId xmlns:p14="http://schemas.microsoft.com/office/powerpoint/2010/main" val="3590125138"/>
      </p:ext>
    </p:extLst>
  </p:cSld>
  <p:clrMapOvr>
    <a:masterClrMapping/>
  </p:clrMapOvr>
  <p:timing>
    <p:tnLst>
      <p:par>
        <p:cTn id="1" dur="indefinite" restart="never" nodeType="tmRoot">
          <p:childTnLst>
            <p:video>
              <p:cMediaNode vol="80000">
                <p:cTn id="2" fill="hold" display="0">
                  <p:stCondLst>
                    <p:cond delay="indefinite"/>
                  </p:stCondLst>
                </p:cTn>
                <p:tgtEl>
                  <p:spTgt spid="5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B669F276-8CB6-1E81-821D-4D5A22CEEFA8}"/>
              </a:ext>
            </a:extLst>
          </p:cNvPr>
          <p:cNvGraphicFramePr>
            <a:graphicFrameLocks noGrp="1"/>
          </p:cNvGraphicFramePr>
          <p:nvPr>
            <p:extLst>
              <p:ext uri="{D42A27DB-BD31-4B8C-83A1-F6EECF244321}">
                <p14:modId xmlns:p14="http://schemas.microsoft.com/office/powerpoint/2010/main" val="4052311108"/>
              </p:ext>
            </p:extLst>
          </p:nvPr>
        </p:nvGraphicFramePr>
        <p:xfrm>
          <a:off x="364378" y="122877"/>
          <a:ext cx="11463243" cy="6450171"/>
        </p:xfrm>
        <a:graphic>
          <a:graphicData uri="http://schemas.openxmlformats.org/drawingml/2006/table">
            <a:tbl>
              <a:tblPr firstRow="1" bandRow="1">
                <a:tableStyleId>{5C22544A-7EE6-4342-B048-85BDC9FD1C3A}</a:tableStyleId>
              </a:tblPr>
              <a:tblGrid>
                <a:gridCol w="1002171">
                  <a:extLst>
                    <a:ext uri="{9D8B030D-6E8A-4147-A177-3AD203B41FA5}">
                      <a16:colId xmlns:a16="http://schemas.microsoft.com/office/drawing/2014/main" val="3301390125"/>
                    </a:ext>
                  </a:extLst>
                </a:gridCol>
                <a:gridCol w="2759978">
                  <a:extLst>
                    <a:ext uri="{9D8B030D-6E8A-4147-A177-3AD203B41FA5}">
                      <a16:colId xmlns:a16="http://schemas.microsoft.com/office/drawing/2014/main" val="307281744"/>
                    </a:ext>
                  </a:extLst>
                </a:gridCol>
                <a:gridCol w="3447876">
                  <a:extLst>
                    <a:ext uri="{9D8B030D-6E8A-4147-A177-3AD203B41FA5}">
                      <a16:colId xmlns:a16="http://schemas.microsoft.com/office/drawing/2014/main" val="2172287905"/>
                    </a:ext>
                  </a:extLst>
                </a:gridCol>
                <a:gridCol w="4253218">
                  <a:extLst>
                    <a:ext uri="{9D8B030D-6E8A-4147-A177-3AD203B41FA5}">
                      <a16:colId xmlns:a16="http://schemas.microsoft.com/office/drawing/2014/main" val="696710498"/>
                    </a:ext>
                  </a:extLst>
                </a:gridCol>
              </a:tblGrid>
              <a:tr h="496167">
                <a:tc gridSpan="4">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Ban </a:t>
                      </a:r>
                      <a:r>
                        <a:rPr lang="en-US" sz="2400" b="1" dirty="0" err="1">
                          <a:solidFill>
                            <a:sysClr val="windowText" lastClr="000000"/>
                          </a:solidFill>
                          <a:latin typeface="Times New Roman" panose="02020603050405020304" pitchFamily="18" charset="0"/>
                          <a:cs typeface="Times New Roman" panose="02020603050405020304" pitchFamily="18" charset="0"/>
                        </a:rPr>
                        <a:t>cán</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sự</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384783"/>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STT</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dirty="0" err="1">
                          <a:solidFill>
                            <a:sysClr val="windowText" lastClr="000000"/>
                          </a:solidFill>
                          <a:latin typeface="Times New Roman" panose="02020603050405020304" pitchFamily="18" charset="0"/>
                          <a:cs typeface="Times New Roman" panose="02020603050405020304" pitchFamily="18" charset="0"/>
                        </a:rPr>
                        <a:t>Họ</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và</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tên</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dirty="0" err="1">
                          <a:solidFill>
                            <a:sysClr val="windowText" lastClr="000000"/>
                          </a:solidFill>
                          <a:latin typeface="Times New Roman" panose="02020603050405020304" pitchFamily="18" charset="0"/>
                          <a:cs typeface="Times New Roman" panose="02020603050405020304" pitchFamily="18" charset="0"/>
                        </a:rPr>
                        <a:t>Chức</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vụ</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SĐT</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81413025"/>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1</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err="1">
                          <a:solidFill>
                            <a:sysClr val="windowText" lastClr="000000"/>
                          </a:solidFill>
                          <a:latin typeface="Times New Roman" panose="02020603050405020304" pitchFamily="18" charset="0"/>
                          <a:cs typeface="Times New Roman" panose="02020603050405020304" pitchFamily="18" charset="0"/>
                        </a:rPr>
                        <a:t>Lớp</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trưởng</a:t>
                      </a:r>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920004"/>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2</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err="1">
                          <a:solidFill>
                            <a:sysClr val="windowText" lastClr="000000"/>
                          </a:solidFill>
                          <a:latin typeface="Times New Roman" panose="02020603050405020304" pitchFamily="18" charset="0"/>
                          <a:cs typeface="Times New Roman" panose="02020603050405020304" pitchFamily="18" charset="0"/>
                        </a:rPr>
                        <a:t>Thư</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ký</a:t>
                      </a:r>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938599"/>
                  </a:ext>
                </a:extLst>
              </a:tr>
              <a:tr h="496167">
                <a:tc>
                  <a:txBody>
                    <a:bodyPr/>
                    <a:lstStyle/>
                    <a:p>
                      <a:pPr algn="ctr"/>
                      <a:r>
                        <a:rPr lang="en-US" sz="2400" b="1" dirty="0" err="1">
                          <a:solidFill>
                            <a:sysClr val="windowText" lastClr="000000"/>
                          </a:solidFill>
                          <a:latin typeface="Times New Roman" panose="02020603050405020304" pitchFamily="18" charset="0"/>
                          <a:cs typeface="Times New Roman" panose="02020603050405020304" pitchFamily="18" charset="0"/>
                        </a:rPr>
                        <a:t>Nhóm</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err="1">
                          <a:solidFill>
                            <a:sysClr val="windowText" lastClr="000000"/>
                          </a:solidFill>
                          <a:latin typeface="Times New Roman" panose="02020603050405020304" pitchFamily="18" charset="0"/>
                          <a:cs typeface="Times New Roman" panose="02020603050405020304" pitchFamily="18" charset="0"/>
                        </a:rPr>
                        <a:t>Tên</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nhóm</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err="1">
                          <a:solidFill>
                            <a:sysClr val="windowText" lastClr="000000"/>
                          </a:solidFill>
                          <a:latin typeface="Times New Roman" panose="02020603050405020304" pitchFamily="18" charset="0"/>
                          <a:cs typeface="Times New Roman" panose="02020603050405020304" pitchFamily="18" charset="0"/>
                        </a:rPr>
                        <a:t>Nhóm</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trưởng</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err="1">
                          <a:solidFill>
                            <a:sysClr val="windowText" lastClr="000000"/>
                          </a:solidFill>
                          <a:latin typeface="Times New Roman" panose="02020603050405020304" pitchFamily="18" charset="0"/>
                          <a:cs typeface="Times New Roman" panose="02020603050405020304" pitchFamily="18" charset="0"/>
                        </a:rPr>
                        <a:t>Thư</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ký</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346960"/>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1</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864940"/>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2</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3573251"/>
                  </a:ext>
                </a:extLst>
              </a:tr>
              <a:tr h="496167">
                <a:tc>
                  <a:txBody>
                    <a:bodyPr/>
                    <a:lstStyle/>
                    <a:p>
                      <a:pPr algn="ctr"/>
                      <a:r>
                        <a:rPr lang="en-US" sz="2400" b="1">
                          <a:solidFill>
                            <a:sysClr val="windowText" lastClr="000000"/>
                          </a:solidFill>
                          <a:latin typeface="Times New Roman" panose="02020603050405020304" pitchFamily="18" charset="0"/>
                          <a:cs typeface="Times New Roman" panose="02020603050405020304" pitchFamily="18" charset="0"/>
                        </a:rPr>
                        <a:t>3</a:t>
                      </a:r>
                      <a:endParaRPr lang="vi-VN" sz="2400" b="1">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726482"/>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4</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1488951"/>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5</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6428513"/>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6</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4148664"/>
                  </a:ext>
                </a:extLst>
              </a:tr>
              <a:tr h="496167">
                <a:tc>
                  <a:txBody>
                    <a:bodyPr/>
                    <a:lstStyle/>
                    <a:p>
                      <a:pPr algn="ctr"/>
                      <a:r>
                        <a:rPr lang="en-US" sz="2400" b="1" dirty="0">
                          <a:solidFill>
                            <a:sysClr val="windowText" lastClr="000000"/>
                          </a:solidFill>
                          <a:latin typeface="Times New Roman" panose="02020603050405020304" pitchFamily="18" charset="0"/>
                          <a:cs typeface="Times New Roman" panose="02020603050405020304" pitchFamily="18" charset="0"/>
                        </a:rPr>
                        <a:t>7</a:t>
                      </a:r>
                      <a:endParaRPr lang="vi-VN" sz="2400" b="1"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9266783"/>
                  </a:ext>
                </a:extLst>
              </a:tr>
              <a:tr h="496167">
                <a:tc>
                  <a:txBody>
                    <a:bodyPr/>
                    <a:lstStyle/>
                    <a:p>
                      <a:pPr algn="ctr"/>
                      <a:r>
                        <a:rPr lang="en-US" sz="2400" b="1" dirty="0">
                          <a:solidFill>
                            <a:sysClr val="windowText" lastClr="000000"/>
                          </a:solidFill>
                        </a:rPr>
                        <a:t>8</a:t>
                      </a:r>
                      <a:endParaRPr lang="vi-VN" sz="2400" b="1"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729809"/>
                  </a:ext>
                </a:extLst>
              </a:tr>
            </a:tbl>
          </a:graphicData>
        </a:graphic>
      </p:graphicFrame>
    </p:spTree>
    <p:extLst>
      <p:ext uri="{BB962C8B-B14F-4D97-AF65-F5344CB8AC3E}">
        <p14:creationId xmlns:p14="http://schemas.microsoft.com/office/powerpoint/2010/main" val="413993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F7DB5-A734-434C-BF47-47C6EFF52DCF}"/>
              </a:ext>
            </a:extLst>
          </p:cNvPr>
          <p:cNvSpPr txBox="1"/>
          <p:nvPr/>
        </p:nvSpPr>
        <p:spPr>
          <a:xfrm>
            <a:off x="6802196" y="3994098"/>
            <a:ext cx="4300537" cy="954107"/>
          </a:xfrm>
          <a:prstGeom prst="rect">
            <a:avLst/>
          </a:prstGeom>
          <a:noFill/>
        </p:spPr>
        <p:txBody>
          <a:bodyPr wrap="square">
            <a:spAutoFit/>
          </a:bodyPr>
          <a:lstStyle/>
          <a:p>
            <a:pPr algn="ctr"/>
            <a:r>
              <a:rPr lang="en-AI" sz="2800" dirty="0"/>
              <a:t>https://</a:t>
            </a:r>
            <a:r>
              <a:rPr lang="en-AI" sz="2800" dirty="0" err="1"/>
              <a:t>forms.gle</a:t>
            </a:r>
            <a:r>
              <a:rPr lang="en-AI" sz="2800" dirty="0"/>
              <a:t>/</a:t>
            </a:r>
            <a:r>
              <a:rPr lang="en-AI" sz="2800" dirty="0" err="1"/>
              <a:t>2DKaap1mRVtdZhG99</a:t>
            </a:r>
            <a:endParaRPr lang="en-AI" sz="2800" dirty="0"/>
          </a:p>
        </p:txBody>
      </p:sp>
      <p:sp>
        <p:nvSpPr>
          <p:cNvPr id="6" name="TextBox 5">
            <a:extLst>
              <a:ext uri="{FF2B5EF4-FFF2-40B4-BE49-F238E27FC236}">
                <a16:creationId xmlns:a16="http://schemas.microsoft.com/office/drawing/2014/main" id="{F300A0F0-604B-4CCA-A73D-18D77291F0C5}"/>
              </a:ext>
            </a:extLst>
          </p:cNvPr>
          <p:cNvSpPr txBox="1"/>
          <p:nvPr/>
        </p:nvSpPr>
        <p:spPr>
          <a:xfrm>
            <a:off x="1252146" y="1280521"/>
            <a:ext cx="4137660" cy="4031873"/>
          </a:xfrm>
          <a:prstGeom prst="rect">
            <a:avLst/>
          </a:prstGeom>
          <a:noFill/>
        </p:spPr>
        <p:txBody>
          <a:bodyPr wrap="square" rtlCol="0">
            <a:spAutoFit/>
          </a:bodyPr>
          <a:lstStyle/>
          <a:p>
            <a:pPr algn="just"/>
            <a:r>
              <a:rPr lang="en-SG" sz="3200" dirty="0"/>
              <a:t>Xin </a:t>
            </a:r>
            <a:r>
              <a:rPr lang="en-SG" sz="3200" dirty="0" err="1"/>
              <a:t>mời</a:t>
            </a:r>
            <a:r>
              <a:rPr lang="en-SG" sz="3200" dirty="0"/>
              <a:t> </a:t>
            </a:r>
            <a:r>
              <a:rPr lang="en-SG" sz="3200" dirty="0" err="1"/>
              <a:t>thầy</a:t>
            </a:r>
            <a:r>
              <a:rPr lang="en-SG" sz="3200" dirty="0"/>
              <a:t> </a:t>
            </a:r>
            <a:r>
              <a:rPr lang="en-SG" sz="3200" dirty="0" err="1"/>
              <a:t>cô</a:t>
            </a:r>
            <a:r>
              <a:rPr lang="en-SG" sz="3200" dirty="0"/>
              <a:t> chia </a:t>
            </a:r>
            <a:r>
              <a:rPr lang="en-SG" sz="3200" dirty="0" err="1"/>
              <a:t>sẻ</a:t>
            </a:r>
            <a:r>
              <a:rPr lang="en-SG" sz="3200" dirty="0"/>
              <a:t> </a:t>
            </a:r>
            <a:r>
              <a:rPr lang="en-SG" sz="3200" dirty="0" err="1"/>
              <a:t>những</a:t>
            </a:r>
            <a:r>
              <a:rPr lang="en-SG" sz="3200" dirty="0"/>
              <a:t> </a:t>
            </a:r>
            <a:r>
              <a:rPr lang="en-SG" sz="3200" dirty="0" err="1"/>
              <a:t>hiểu</a:t>
            </a:r>
            <a:r>
              <a:rPr lang="en-SG" sz="3200" dirty="0"/>
              <a:t> </a:t>
            </a:r>
            <a:r>
              <a:rPr lang="en-SG" sz="3200" dirty="0" err="1"/>
              <a:t>biết</a:t>
            </a:r>
            <a:r>
              <a:rPr lang="en-SG" sz="3200" dirty="0"/>
              <a:t> </a:t>
            </a:r>
            <a:r>
              <a:rPr lang="en-SG" sz="3200" dirty="0" err="1"/>
              <a:t>và</a:t>
            </a:r>
            <a:r>
              <a:rPr lang="en-SG" sz="3200" dirty="0"/>
              <a:t> </a:t>
            </a:r>
            <a:r>
              <a:rPr lang="en-SG" sz="3200" dirty="0" err="1"/>
              <a:t>băn</a:t>
            </a:r>
            <a:r>
              <a:rPr lang="en-SG" sz="3200" dirty="0"/>
              <a:t> </a:t>
            </a:r>
            <a:r>
              <a:rPr lang="en-SG" sz="3200" dirty="0" err="1"/>
              <a:t>khoăn</a:t>
            </a:r>
            <a:r>
              <a:rPr lang="en-SG" sz="3200" dirty="0"/>
              <a:t> </a:t>
            </a:r>
            <a:r>
              <a:rPr lang="en-SG" sz="3200" dirty="0" err="1"/>
              <a:t>của</a:t>
            </a:r>
            <a:r>
              <a:rPr lang="en-SG" sz="3200" dirty="0"/>
              <a:t> </a:t>
            </a:r>
            <a:r>
              <a:rPr lang="en-SG" sz="3200" dirty="0" err="1"/>
              <a:t>mình</a:t>
            </a:r>
            <a:r>
              <a:rPr lang="en-SG" sz="3200" dirty="0"/>
              <a:t> </a:t>
            </a:r>
            <a:r>
              <a:rPr lang="en-SG" sz="3200" dirty="0" err="1"/>
              <a:t>về</a:t>
            </a:r>
            <a:r>
              <a:rPr lang="en-SG" sz="3200" dirty="0"/>
              <a:t> </a:t>
            </a:r>
            <a:r>
              <a:rPr lang="en-SG" sz="3200" dirty="0" err="1"/>
              <a:t>việc</a:t>
            </a:r>
            <a:r>
              <a:rPr lang="en-SG" sz="3200" dirty="0"/>
              <a:t> </a:t>
            </a:r>
            <a:r>
              <a:rPr lang="en-SG" sz="3200" dirty="0" err="1"/>
              <a:t>triển</a:t>
            </a:r>
            <a:r>
              <a:rPr lang="en-SG" sz="3200" dirty="0"/>
              <a:t> </a:t>
            </a:r>
            <a:r>
              <a:rPr lang="en-SG" sz="3200" dirty="0" err="1"/>
              <a:t>khai</a:t>
            </a:r>
            <a:r>
              <a:rPr lang="en-SG" sz="3200" dirty="0"/>
              <a:t> GD STEM ở </a:t>
            </a:r>
            <a:r>
              <a:rPr lang="en-SG" sz="3200" dirty="0" err="1"/>
              <a:t>tiểu</a:t>
            </a:r>
            <a:r>
              <a:rPr lang="en-SG" sz="3200" dirty="0"/>
              <a:t> </a:t>
            </a:r>
            <a:r>
              <a:rPr lang="en-SG" sz="3200" dirty="0" err="1"/>
              <a:t>học</a:t>
            </a:r>
            <a:r>
              <a:rPr lang="en-SG" sz="3200" dirty="0"/>
              <a:t> </a:t>
            </a:r>
            <a:r>
              <a:rPr lang="en-SG" sz="3200" dirty="0" err="1"/>
              <a:t>bằng</a:t>
            </a:r>
            <a:r>
              <a:rPr lang="en-SG" sz="3200" dirty="0"/>
              <a:t> </a:t>
            </a:r>
            <a:r>
              <a:rPr lang="en-SG" sz="3200" dirty="0" err="1"/>
              <a:t>cách</a:t>
            </a:r>
            <a:r>
              <a:rPr lang="en-SG" sz="3200" dirty="0"/>
              <a:t> </a:t>
            </a:r>
            <a:r>
              <a:rPr lang="en-SG" sz="3200" dirty="0" err="1"/>
              <a:t>trả</a:t>
            </a:r>
            <a:r>
              <a:rPr lang="en-SG" sz="3200" dirty="0"/>
              <a:t> </a:t>
            </a:r>
            <a:r>
              <a:rPr lang="en-SG" sz="3200" dirty="0" err="1"/>
              <a:t>lời</a:t>
            </a:r>
            <a:r>
              <a:rPr lang="en-SG" sz="3200" dirty="0"/>
              <a:t> </a:t>
            </a:r>
            <a:r>
              <a:rPr lang="en-SG" sz="3200" dirty="0" err="1"/>
              <a:t>các</a:t>
            </a:r>
            <a:r>
              <a:rPr lang="en-SG" sz="3200" dirty="0"/>
              <a:t> </a:t>
            </a:r>
            <a:r>
              <a:rPr lang="en-SG" sz="3200" dirty="0" err="1"/>
              <a:t>câu</a:t>
            </a:r>
            <a:r>
              <a:rPr lang="en-SG" sz="3200" dirty="0"/>
              <a:t> </a:t>
            </a:r>
            <a:r>
              <a:rPr lang="en-SG" sz="3200" dirty="0" err="1"/>
              <a:t>hỏi</a:t>
            </a:r>
            <a:r>
              <a:rPr lang="en-SG" sz="3200" dirty="0"/>
              <a:t> ở link </a:t>
            </a:r>
            <a:r>
              <a:rPr lang="en-SG" sz="3200" dirty="0" err="1"/>
              <a:t>bên</a:t>
            </a:r>
            <a:r>
              <a:rPr lang="en-SG" sz="3200" dirty="0"/>
              <a:t> (</a:t>
            </a:r>
            <a:r>
              <a:rPr lang="en-SG" sz="3200" dirty="0" err="1">
                <a:solidFill>
                  <a:srgbClr val="FF0000"/>
                </a:solidFill>
              </a:rPr>
              <a:t>theo</a:t>
            </a:r>
            <a:r>
              <a:rPr lang="en-SG" sz="3200" dirty="0">
                <a:solidFill>
                  <a:srgbClr val="FF0000"/>
                </a:solidFill>
              </a:rPr>
              <a:t> </a:t>
            </a:r>
            <a:r>
              <a:rPr lang="en-SG" sz="3200" dirty="0" err="1">
                <a:solidFill>
                  <a:srgbClr val="FF0000"/>
                </a:solidFill>
              </a:rPr>
              <a:t>nhóm</a:t>
            </a:r>
            <a:r>
              <a:rPr lang="en-SG" sz="3200" dirty="0">
                <a:solidFill>
                  <a:srgbClr val="FF0000"/>
                </a:solidFill>
              </a:rPr>
              <a:t>)</a:t>
            </a:r>
            <a:r>
              <a:rPr lang="en-SG" sz="3200" dirty="0"/>
              <a:t>: </a:t>
            </a:r>
            <a:endParaRPr lang="en-AI" sz="3200" dirty="0"/>
          </a:p>
        </p:txBody>
      </p:sp>
      <p:pic>
        <p:nvPicPr>
          <p:cNvPr id="7" name="5 Minute Timer">
            <a:hlinkClick r:id="" action="ppaction://media"/>
            <a:extLst>
              <a:ext uri="{FF2B5EF4-FFF2-40B4-BE49-F238E27FC236}">
                <a16:creationId xmlns:a16="http://schemas.microsoft.com/office/drawing/2014/main" id="{5BA41F12-52C6-43AD-99F1-5105AE7FCF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99791" y="1550895"/>
            <a:ext cx="2005942" cy="1128342"/>
          </a:xfrm>
          <a:prstGeom prst="rect">
            <a:avLst/>
          </a:prstGeom>
        </p:spPr>
      </p:pic>
    </p:spTree>
    <p:extLst>
      <p:ext uri="{BB962C8B-B14F-4D97-AF65-F5344CB8AC3E}">
        <p14:creationId xmlns:p14="http://schemas.microsoft.com/office/powerpoint/2010/main" val="4075738180"/>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1C383-2745-41A4-9FEF-A10F649263C8}"/>
              </a:ext>
            </a:extLst>
          </p:cNvPr>
          <p:cNvPicPr>
            <a:picLocks noChangeAspect="1"/>
          </p:cNvPicPr>
          <p:nvPr/>
        </p:nvPicPr>
        <p:blipFill rotWithShape="1">
          <a:blip r:embed="rId2"/>
          <a:srcRect t="12334" b="65333"/>
          <a:stretch/>
        </p:blipFill>
        <p:spPr>
          <a:xfrm>
            <a:off x="1017270" y="302894"/>
            <a:ext cx="10608716" cy="4486275"/>
          </a:xfrm>
          <a:prstGeom prst="rect">
            <a:avLst/>
          </a:prstGeom>
        </p:spPr>
      </p:pic>
      <p:sp>
        <p:nvSpPr>
          <p:cNvPr id="2" name="TextBox 1">
            <a:extLst>
              <a:ext uri="{FF2B5EF4-FFF2-40B4-BE49-F238E27FC236}">
                <a16:creationId xmlns:a16="http://schemas.microsoft.com/office/drawing/2014/main" id="{B94A2F2F-71F3-4C39-B32F-053EBEF687A2}"/>
              </a:ext>
            </a:extLst>
          </p:cNvPr>
          <p:cNvSpPr txBox="1"/>
          <p:nvPr/>
        </p:nvSpPr>
        <p:spPr>
          <a:xfrm>
            <a:off x="3669030" y="4789169"/>
            <a:ext cx="7120890" cy="646331"/>
          </a:xfrm>
          <a:prstGeom prst="rect">
            <a:avLst/>
          </a:prstGeom>
          <a:noFill/>
        </p:spPr>
        <p:txBody>
          <a:bodyPr wrap="square" rtlCol="0">
            <a:spAutoFit/>
          </a:bodyPr>
          <a:lstStyle/>
          <a:p>
            <a:r>
              <a:rPr lang="en-SG" dirty="0"/>
              <a:t>Link </a:t>
            </a:r>
            <a:r>
              <a:rPr lang="en-SG" dirty="0" err="1"/>
              <a:t>nhóm</a:t>
            </a:r>
            <a:r>
              <a:rPr lang="en-SG" dirty="0"/>
              <a:t> </a:t>
            </a:r>
            <a:r>
              <a:rPr lang="en-SG" dirty="0" err="1"/>
              <a:t>zalo</a:t>
            </a:r>
            <a:r>
              <a:rPr lang="en-SG" dirty="0"/>
              <a:t> STEM </a:t>
            </a:r>
            <a:r>
              <a:rPr lang="en-SG" dirty="0" err="1"/>
              <a:t>Tiểu</a:t>
            </a:r>
            <a:r>
              <a:rPr lang="en-SG" dirty="0"/>
              <a:t> </a:t>
            </a:r>
            <a:r>
              <a:rPr lang="en-SG" dirty="0" err="1"/>
              <a:t>học</a:t>
            </a:r>
            <a:r>
              <a:rPr lang="en-SG" dirty="0"/>
              <a:t> </a:t>
            </a:r>
            <a:r>
              <a:rPr lang="en-SG" dirty="0" err="1"/>
              <a:t>Hải</a:t>
            </a:r>
            <a:r>
              <a:rPr lang="en-SG" dirty="0"/>
              <a:t> </a:t>
            </a:r>
            <a:r>
              <a:rPr lang="en-SG" dirty="0" err="1"/>
              <a:t>Phòng</a:t>
            </a:r>
            <a:endParaRPr lang="en-SG" dirty="0"/>
          </a:p>
          <a:p>
            <a:endParaRPr lang="en-AI" dirty="0"/>
          </a:p>
        </p:txBody>
      </p:sp>
    </p:spTree>
    <p:extLst>
      <p:ext uri="{BB962C8B-B14F-4D97-AF65-F5344CB8AC3E}">
        <p14:creationId xmlns:p14="http://schemas.microsoft.com/office/powerpoint/2010/main" val="3086133942"/>
      </p:ext>
    </p:extLst>
  </p:cSld>
  <p:clrMapOvr>
    <a:masterClrMapping/>
  </p:clrMapOvr>
</p:sld>
</file>

<file path=ppt/theme/theme1.xml><?xml version="1.0" encoding="utf-8"?>
<a:theme xmlns:a="http://schemas.openxmlformats.org/drawingml/2006/main" name="Cover and End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STEAM">
      <a:dk1>
        <a:sysClr val="windowText" lastClr="000000"/>
      </a:dk1>
      <a:lt1>
        <a:sysClr val="window" lastClr="FFFFFF"/>
      </a:lt1>
      <a:dk2>
        <a:srgbClr val="44546A"/>
      </a:dk2>
      <a:lt2>
        <a:srgbClr val="E7E6E6"/>
      </a:lt2>
      <a:accent1>
        <a:srgbClr val="E61358"/>
      </a:accent1>
      <a:accent2>
        <a:srgbClr val="ED7D1F"/>
      </a:accent2>
      <a:accent3>
        <a:srgbClr val="A0C82F"/>
      </a:accent3>
      <a:accent4>
        <a:srgbClr val="32B5D3"/>
      </a:accent4>
      <a:accent5>
        <a:srgbClr val="B44B97"/>
      </a:accent5>
      <a:accent6>
        <a:srgbClr val="435E71"/>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997_TF56410444_Win32" id="{28F79E5F-1BE5-42C9-A610-CFFA28326A1C}" vid="{D035A384-0AAF-401E-9042-89215ED03EAE}"/>
    </a:ext>
  </a:extLst>
</a:theme>
</file>

<file path=ppt/theme/theme5.xml><?xml version="1.0" encoding="utf-8"?>
<a:theme xmlns:a="http://schemas.openxmlformats.org/drawingml/2006/main" name="Office Theme">
  <a:themeElements>
    <a:clrScheme name="Contoso Theme 2">
      <a:dk1>
        <a:sysClr val="windowText" lastClr="000000"/>
      </a:dk1>
      <a:lt1>
        <a:sysClr val="window" lastClr="FFFFFF"/>
      </a:lt1>
      <a:dk2>
        <a:srgbClr val="44546A"/>
      </a:dk2>
      <a:lt2>
        <a:srgbClr val="E7E6E6"/>
      </a:lt2>
      <a:accent1>
        <a:srgbClr val="155078"/>
      </a:accent1>
      <a:accent2>
        <a:srgbClr val="0F3955"/>
      </a:accent2>
      <a:accent3>
        <a:srgbClr val="BF678E"/>
      </a:accent3>
      <a:accent4>
        <a:srgbClr val="B2606E"/>
      </a:accent4>
      <a:accent5>
        <a:srgbClr val="731F1C"/>
      </a:accent5>
      <a:accent6>
        <a:srgbClr val="666666"/>
      </a:accent6>
      <a:hlink>
        <a:srgbClr val="BF678E"/>
      </a:hlink>
      <a:folHlink>
        <a:srgbClr val="731F1C"/>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73322_Rose suite pitch deck_RVA_v3" id="{A1173EBD-D547-46AD-95A9-9B7E4968ED1F}" vid="{F580D4A0-499F-4E77-AB0C-FFDC165FCD84}"/>
    </a:ext>
  </a:extLst>
</a:theme>
</file>

<file path=ppt/theme/theme6.xml><?xml version="1.0" encoding="utf-8"?>
<a:theme xmlns:a="http://schemas.openxmlformats.org/drawingml/2006/main" name="Easy Math for Elementary by Slidesgo">
  <a:themeElements>
    <a:clrScheme name="Simple Light">
      <a:dk1>
        <a:srgbClr val="1E203A"/>
      </a:dk1>
      <a:lt1>
        <a:srgbClr val="FFFFFF"/>
      </a:lt1>
      <a:dk2>
        <a:srgbClr val="2E2F50"/>
      </a:dk2>
      <a:lt2>
        <a:srgbClr val="368F96"/>
      </a:lt2>
      <a:accent1>
        <a:srgbClr val="4DAAB7"/>
      </a:accent1>
      <a:accent2>
        <a:srgbClr val="B53167"/>
      </a:accent2>
      <a:accent3>
        <a:srgbClr val="D13D74"/>
      </a:accent3>
      <a:accent4>
        <a:srgbClr val="E89105"/>
      </a:accent4>
      <a:accent5>
        <a:srgbClr val="FFA910"/>
      </a:accent5>
      <a:accent6>
        <a:srgbClr val="F9ECE4"/>
      </a:accent6>
      <a:hlink>
        <a:srgbClr val="1E20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2656</TotalTime>
  <Words>1822</Words>
  <Application>Microsoft Office PowerPoint</Application>
  <PresentationFormat>Widescreen</PresentationFormat>
  <Paragraphs>168</Paragraphs>
  <Slides>18</Slides>
  <Notes>6</Notes>
  <HiddenSlides>0</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18</vt:i4>
      </vt:variant>
    </vt:vector>
  </HeadingPairs>
  <TitlesOfParts>
    <vt:vector size="37" baseType="lpstr">
      <vt:lpstr>Arial</vt:lpstr>
      <vt:lpstr>Baskerville Old Face</vt:lpstr>
      <vt:lpstr>Calibri</vt:lpstr>
      <vt:lpstr>Calibri Light</vt:lpstr>
      <vt:lpstr>Corbel</vt:lpstr>
      <vt:lpstr>Gill Sans Nova</vt:lpstr>
      <vt:lpstr>Gill Sans Nova Light</vt:lpstr>
      <vt:lpstr>Nanum Gothic</vt:lpstr>
      <vt:lpstr>Quicksand</vt:lpstr>
      <vt:lpstr>Times New Roman</vt:lpstr>
      <vt:lpstr>Wingdings</vt:lpstr>
      <vt:lpstr>Cover and End Slide Master</vt:lpstr>
      <vt:lpstr>Contents Slide Master</vt:lpstr>
      <vt:lpstr>Section Break Slide Master</vt:lpstr>
      <vt:lpstr>1_Office Theme</vt:lpstr>
      <vt:lpstr>Office Theme</vt:lpstr>
      <vt:lpstr>Easy Math for Elementary by Slidesgo</vt:lpstr>
      <vt:lpstr>2_Office Theme</vt:lpstr>
      <vt:lpstr>5_Office Theme</vt:lpstr>
      <vt:lpstr>PowerPoint Presentation</vt:lpstr>
      <vt:lpstr>Chương trình tập huấn</vt:lpstr>
      <vt:lpstr>Chương trình tập huấn</vt:lpstr>
      <vt:lpstr>PowerPoint Presentation</vt:lpstr>
      <vt:lpstr>PowerPoint Presentation</vt:lpstr>
      <vt:lpstr>PowerPoint Presentation</vt:lpstr>
      <vt:lpstr>PowerPoint Presentation</vt:lpstr>
      <vt:lpstr>PowerPoint Presentation</vt:lpstr>
      <vt:lpstr>PowerPoint Presentation</vt:lpstr>
      <vt:lpstr>TRẢI NGHIỆM  BÀI HỌC STEM LỚP 1</vt:lpstr>
      <vt:lpstr>PowerPoint Presentation</vt:lpstr>
      <vt:lpstr>PowerPoint Presentation</vt:lpstr>
      <vt:lpstr>Bài học STEM  KHGD nhà trường? </vt:lpstr>
      <vt:lpstr>PowerPoint Presentation</vt:lpstr>
      <vt:lpstr>PowerPoint Presentation</vt:lpstr>
      <vt:lpstr>Cách phân phối bài học STEM  KHGD</vt:lpstr>
      <vt:lpstr>THỰC HÀNH XÂY DỰNG KHDH MÔN HỌC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unknown</cp:lastModifiedBy>
  <cp:revision>118</cp:revision>
  <dcterms:created xsi:type="dcterms:W3CDTF">2019-01-14T06:35:35Z</dcterms:created>
  <dcterms:modified xsi:type="dcterms:W3CDTF">2023-08-05T23:27:27Z</dcterms:modified>
</cp:coreProperties>
</file>