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4"/>
  </p:notesMasterIdLst>
  <p:sldIdLst>
    <p:sldId id="471" r:id="rId4"/>
    <p:sldId id="321" r:id="rId5"/>
    <p:sldId id="470" r:id="rId6"/>
    <p:sldId id="493" r:id="rId7"/>
    <p:sldId id="3182" r:id="rId8"/>
    <p:sldId id="3183" r:id="rId9"/>
    <p:sldId id="3220" r:id="rId10"/>
    <p:sldId id="503" r:id="rId11"/>
    <p:sldId id="3186" r:id="rId12"/>
    <p:sldId id="3188" r:id="rId13"/>
    <p:sldId id="3221" r:id="rId14"/>
    <p:sldId id="3224" r:id="rId15"/>
    <p:sldId id="3212" r:id="rId16"/>
    <p:sldId id="510" r:id="rId17"/>
    <p:sldId id="287" r:id="rId18"/>
    <p:sldId id="288" r:id="rId19"/>
    <p:sldId id="301" r:id="rId20"/>
    <p:sldId id="3222" r:id="rId21"/>
    <p:sldId id="513" r:id="rId22"/>
    <p:sldId id="32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97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639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00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3840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6451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02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7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47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26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049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64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23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31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316037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17552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342948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332392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30477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148593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95519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21497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74161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323578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523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73135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8225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87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21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57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20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4579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4073" y="306534"/>
            <a:ext cx="1428749" cy="13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7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7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7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48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xmlns="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77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xmlns="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3671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m</a:t>
            </a:r>
          </a:p>
        </p:txBody>
      </p:sp>
    </p:spTree>
    <p:extLst>
      <p:ext uri="{BB962C8B-B14F-4D97-AF65-F5344CB8AC3E}">
        <p14:creationId xmlns:p14="http://schemas.microsoft.com/office/powerpoint/2010/main" xmlns="" val="159270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xmlns="" id="{64B93481-A5E0-3A41-764A-88F61AA2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72803E6-EBC5-344A-2E67-CF8D1418CCFC}"/>
              </a:ext>
            </a:extLst>
          </p:cNvPr>
          <p:cNvSpPr txBox="1"/>
          <p:nvPr/>
        </p:nvSpPr>
        <p:spPr>
          <a:xfrm>
            <a:off x="2319617" y="1484970"/>
            <a:ext cx="69162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2.Tính chu vi hình chữ nhật có:</a:t>
            </a:r>
          </a:p>
          <a:p>
            <a:r>
              <a:rPr lang="vi-VN" sz="4000" dirty="0">
                <a:solidFill>
                  <a:srgbClr val="FF0000"/>
                </a:solidFill>
              </a:rPr>
              <a:t>c</a:t>
            </a:r>
            <a:r>
              <a:rPr lang="en-US" sz="4000" dirty="0">
                <a:solidFill>
                  <a:srgbClr val="FF0000"/>
                </a:solidFill>
              </a:rPr>
              <a:t>) </a:t>
            </a:r>
            <a:r>
              <a:rPr lang="en-US" sz="4000" dirty="0" err="1">
                <a:solidFill>
                  <a:srgbClr val="FF0000"/>
                </a:solidFill>
              </a:rPr>
              <a:t>Chiều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vi-VN" sz="4000" dirty="0">
                <a:solidFill>
                  <a:srgbClr val="FF0000"/>
                </a:solidFill>
              </a:rPr>
              <a:t>15 d</a:t>
            </a:r>
            <a:r>
              <a:rPr lang="en-US" sz="4000" dirty="0">
                <a:solidFill>
                  <a:srgbClr val="FF0000"/>
                </a:solidFill>
              </a:rPr>
              <a:t>m, </a:t>
            </a:r>
            <a:r>
              <a:rPr lang="en-US" sz="4000" dirty="0" err="1">
                <a:solidFill>
                  <a:srgbClr val="FF0000"/>
                </a:solidFill>
              </a:rPr>
              <a:t>chiều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rộng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vi-VN" sz="4000" dirty="0">
                <a:solidFill>
                  <a:srgbClr val="FF0000"/>
                </a:solidFill>
              </a:rPr>
              <a:t>10d</a:t>
            </a:r>
            <a:r>
              <a:rPr lang="en-US" sz="4000" dirty="0">
                <a:solidFill>
                  <a:srgbClr val="FF0000"/>
                </a:solidFill>
              </a:rPr>
              <a:t>m.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F7AB6DC-67CF-9222-9E62-0E54B39C23D9}"/>
              </a:ext>
            </a:extLst>
          </p:cNvPr>
          <p:cNvSpPr txBox="1"/>
          <p:nvPr/>
        </p:nvSpPr>
        <p:spPr>
          <a:xfrm>
            <a:off x="3520890" y="3940599"/>
            <a:ext cx="69162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Bài giải</a:t>
            </a:r>
          </a:p>
          <a:p>
            <a:r>
              <a:rPr lang="en-US" sz="4000" dirty="0">
                <a:solidFill>
                  <a:srgbClr val="FF0000"/>
                </a:solidFill>
              </a:rPr>
              <a:t>Chu vi </a:t>
            </a:r>
            <a:r>
              <a:rPr lang="en-US" sz="4000" dirty="0" err="1">
                <a:solidFill>
                  <a:srgbClr val="FF0000"/>
                </a:solidFill>
              </a:rPr>
              <a:t>hình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chữ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nhật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 </a:t>
            </a:r>
          </a:p>
          <a:p>
            <a:r>
              <a:rPr lang="en-US" sz="4000" dirty="0">
                <a:solidFill>
                  <a:srgbClr val="FF0000"/>
                </a:solidFill>
              </a:rPr>
              <a:t>(</a:t>
            </a:r>
            <a:r>
              <a:rPr lang="vi-VN" sz="4000" dirty="0">
                <a:solidFill>
                  <a:srgbClr val="FF0000"/>
                </a:solidFill>
              </a:rPr>
              <a:t>15</a:t>
            </a:r>
            <a:r>
              <a:rPr lang="en-US" sz="4000" dirty="0">
                <a:solidFill>
                  <a:srgbClr val="FF0000"/>
                </a:solidFill>
              </a:rPr>
              <a:t> + </a:t>
            </a:r>
            <a:r>
              <a:rPr lang="vi-VN" sz="4000" dirty="0">
                <a:solidFill>
                  <a:srgbClr val="FF0000"/>
                </a:solidFill>
              </a:rPr>
              <a:t>10</a:t>
            </a:r>
            <a:r>
              <a:rPr lang="en-US" sz="4000" dirty="0">
                <a:solidFill>
                  <a:srgbClr val="FF0000"/>
                </a:solidFill>
              </a:rPr>
              <a:t>) x 2 = </a:t>
            </a:r>
            <a:r>
              <a:rPr lang="vi-VN" sz="4000" dirty="0">
                <a:solidFill>
                  <a:srgbClr val="FF0000"/>
                </a:solidFill>
              </a:rPr>
              <a:t>5</a:t>
            </a:r>
            <a:r>
              <a:rPr lang="en-US" sz="4000" dirty="0">
                <a:solidFill>
                  <a:srgbClr val="FF0000"/>
                </a:solidFill>
              </a:rPr>
              <a:t>0 (</a:t>
            </a:r>
            <a:r>
              <a:rPr lang="vi-VN" sz="4000" dirty="0">
                <a:solidFill>
                  <a:srgbClr val="FF0000"/>
                </a:solidFill>
              </a:rPr>
              <a:t>d</a:t>
            </a:r>
            <a:r>
              <a:rPr lang="en-US" sz="4000" dirty="0">
                <a:solidFill>
                  <a:srgbClr val="FF0000"/>
                </a:solidFill>
              </a:rPr>
              <a:t>m)</a:t>
            </a:r>
          </a:p>
          <a:p>
            <a:r>
              <a:rPr lang="vi-VN" sz="4000" dirty="0">
                <a:solidFill>
                  <a:srgbClr val="FF0000"/>
                </a:solidFill>
              </a:rPr>
              <a:t>		</a:t>
            </a:r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vi-VN" sz="4000" dirty="0">
                <a:solidFill>
                  <a:srgbClr val="FF0000"/>
                </a:solidFill>
              </a:rPr>
              <a:t>5</a:t>
            </a:r>
            <a:r>
              <a:rPr lang="en-US" sz="4000" dirty="0">
                <a:solidFill>
                  <a:srgbClr val="FF0000"/>
                </a:solidFill>
              </a:rPr>
              <a:t>0 </a:t>
            </a:r>
            <a:r>
              <a:rPr lang="vi-VN" sz="4000" dirty="0">
                <a:solidFill>
                  <a:srgbClr val="FF0000"/>
                </a:solidFill>
              </a:rPr>
              <a:t>d</a:t>
            </a:r>
            <a:r>
              <a:rPr lang="en-US" sz="4000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xmlns="" val="267075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71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527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xmlns="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xmlns="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xmlns="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7" name="cached_combo42.wav"/>
            </a:hlinkHover>
            <a:extLst>
              <a:ext uri="{FF2B5EF4-FFF2-40B4-BE49-F238E27FC236}">
                <a16:creationId xmlns:a16="http://schemas.microsoft.com/office/drawing/2014/main" xmlns="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xmlns="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xmlns="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xmlns="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xmlns="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xmlns="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xmlns="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xmlns="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xmlns="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xmlns="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xmlns="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xmlns="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xmlns="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xmlns="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xmlns="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xmlns="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xmlns="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xmlns="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xmlns="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xmlns="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xmlns="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xmlns="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xmlns="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xmlns="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xmlns="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xmlns="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xmlns="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xmlns="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xmlns="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xmlns="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xmlns="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xmlns="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 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xmlns="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xmlns="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24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xmlns="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xmlns="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xmlns="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xmlns="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xmlns="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xmlns="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xmlns="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xmlns="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xmlns="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xmlns="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xmlns="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xmlns="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xmlns="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xmlns="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xmlns="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xmlns="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5FEE51-5C98-4CEE-BDE2-A113E5FCF48C}"/>
              </a:ext>
            </a:extLst>
          </p:cNvPr>
          <p:cNvSpPr txBox="1"/>
          <p:nvPr/>
        </p:nvSpPr>
        <p:spPr>
          <a:xfrm>
            <a:off x="5724961" y="6338707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8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9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xmlns="" id="{E857278D-D973-4E10-8ECD-2C1E01FEDE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294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5257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CC6B95-A46A-40DE-8754-A7822067316E}"/>
              </a:ext>
            </a:extLst>
          </p:cNvPr>
          <p:cNvSpPr/>
          <p:nvPr/>
        </p:nvSpPr>
        <p:spPr>
          <a:xfrm>
            <a:off x="402431" y="528638"/>
            <a:ext cx="11644313" cy="20288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  <a:endParaRPr kumimoji="0" lang="vi-VN" sz="26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5D2FFD-8BE3-4F10-AE29-DD13C2C3E721}"/>
              </a:ext>
            </a:extLst>
          </p:cNvPr>
          <p:cNvSpPr/>
          <p:nvPr/>
        </p:nvSpPr>
        <p:spPr>
          <a:xfrm>
            <a:off x="402430" y="2726529"/>
            <a:ext cx="11644313" cy="19812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link</a:t>
            </a:r>
            <a:r>
              <a:rPr lang="vi-VN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667" b="1" kern="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https://www.facebook.com/groups/514479210372531/?ref=share_group_link</a:t>
            </a: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430" y="0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3464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543216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4C0F9C-2E79-42D9-8F4F-22B8AC9E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57" y="3008409"/>
            <a:ext cx="948010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944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xmlns="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0114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xmlns="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</a:t>
            </a:r>
            <a:r>
              <a:rPr lang="vi-VN" sz="3200" dirty="0">
                <a:highlight>
                  <a:srgbClr val="FFFF00"/>
                </a:highlight>
              </a:rPr>
              <a:t>(</a:t>
            </a:r>
            <a:r>
              <a:rPr lang="en-US" sz="3200" dirty="0">
                <a:highlight>
                  <a:srgbClr val="FFFF00"/>
                </a:highlight>
              </a:rPr>
              <a:t>cm</a:t>
            </a:r>
            <a:r>
              <a:rPr lang="vi-VN" sz="3200" dirty="0">
                <a:highlight>
                  <a:srgbClr val="FFFF00"/>
                </a:highlight>
              </a:rPr>
              <a:t>)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chiều dài cộng với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xmlns="" val="82212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xmlns="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xmlns="" val="116564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9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xmlns="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xmlns="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xmlns="" val="326171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589</Words>
  <Application>Microsoft Office PowerPoint</Application>
  <PresentationFormat>Custom</PresentationFormat>
  <Paragraphs>146</Paragraphs>
  <Slides>20</Slides>
  <Notes>4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2_Office Theme</vt:lpstr>
      <vt:lpstr>1_Office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TVC</cp:lastModifiedBy>
  <cp:revision>38</cp:revision>
  <dcterms:created xsi:type="dcterms:W3CDTF">2022-10-23T06:00:00Z</dcterms:created>
  <dcterms:modified xsi:type="dcterms:W3CDTF">2024-01-30T09:36:27Z</dcterms:modified>
</cp:coreProperties>
</file>