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58" r:id="rId3"/>
    <p:sldId id="277" r:id="rId4"/>
    <p:sldId id="269" r:id="rId5"/>
    <p:sldId id="278" r:id="rId6"/>
    <p:sldId id="279" r:id="rId7"/>
    <p:sldId id="281" r:id="rId8"/>
    <p:sldId id="283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14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UBNN QUẬN HẢI AN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ĐẰNG HẢI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30862" y="3486501"/>
            <a:ext cx="13639800" cy="251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18  - BÀI 6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BÀI 6: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TÍCH CỰC HOÀN THÀNH NHIỆM VỤ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ĐẠO ĐỨC -  LỚP 3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50099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35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6: EM TÍCH CỰC HOÀN THÀNH NHIỆM VỤ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26081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1. Kể chuyện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31443" y="1600200"/>
            <a:ext cx="5721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NUỐI TIẾC CỦA 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7360" y="2590800"/>
            <a:ext cx="6722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xảy ra khi 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không chuẩn bị bài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1214" y="3810000"/>
            <a:ext cx="7546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đến lớp đã không làm được bài mà cô giáo yêu cầu </a:t>
            </a:r>
            <a:endParaRPr lang="en-US" sz="36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813" t="36893" r="49644" b="48437"/>
          <a:stretch/>
        </p:blipFill>
        <p:spPr>
          <a:xfrm>
            <a:off x="9281319" y="2116667"/>
            <a:ext cx="3352800" cy="21641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0193" t="35733" r="37101" b="48493"/>
          <a:stretch/>
        </p:blipFill>
        <p:spPr>
          <a:xfrm>
            <a:off x="12634120" y="2133600"/>
            <a:ext cx="3352799" cy="21302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7116" t="68366" r="49651" b="14583"/>
          <a:stretch/>
        </p:blipFill>
        <p:spPr>
          <a:xfrm>
            <a:off x="9281319" y="6431333"/>
            <a:ext cx="3352800" cy="26532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37878" t="51187" r="49928" b="31322"/>
          <a:stretch/>
        </p:blipFill>
        <p:spPr>
          <a:xfrm>
            <a:off x="9382601" y="4267200"/>
            <a:ext cx="3327718" cy="2362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49863" t="51187" r="35359" b="31322"/>
          <a:stretch/>
        </p:blipFill>
        <p:spPr>
          <a:xfrm>
            <a:off x="12761437" y="4267200"/>
            <a:ext cx="3454082" cy="2362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0061" t="68366" r="37395" b="15404"/>
          <a:stretch/>
        </p:blipFill>
        <p:spPr>
          <a:xfrm>
            <a:off x="12786519" y="6629400"/>
            <a:ext cx="2819400" cy="2209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27919" y="4971871"/>
            <a:ext cx="6722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Theo em, để hoàn thành nhiệm vụ Hi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phải làm gì?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7919" y="6191071"/>
            <a:ext cx="75467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+mj-lt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4" grpId="0"/>
      <p:bldP spid="15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469070"/>
            <a:ext cx="8610600" cy="943487"/>
            <a:chOff x="3718719" y="469070"/>
            <a:chExt cx="8610600" cy="943487"/>
          </a:xfrm>
        </p:grpSpPr>
        <p:grpSp>
          <p:nvGrpSpPr>
            <p:cNvPr id="2" name="Group 1"/>
            <p:cNvGrpSpPr/>
            <p:nvPr/>
          </p:nvGrpSpPr>
          <p:grpSpPr>
            <a:xfrm>
              <a:off x="7453547" y="469070"/>
              <a:ext cx="1284326" cy="461665"/>
              <a:chOff x="6718466" y="641502"/>
              <a:chExt cx="1262656" cy="4616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6: EM TÍCH CỰC HOÀN THÀNH NHIỆM VỤ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26081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1. Kể chuyện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31443" y="1600200"/>
            <a:ext cx="5721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NUỐI TIẾC CỦA 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6637" y="2935069"/>
            <a:ext cx="7264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phải hoàn thành nhiệm vụ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1214" y="3810000"/>
            <a:ext cx="75467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7813" t="36893" r="49644" b="48437"/>
          <a:stretch/>
        </p:blipFill>
        <p:spPr>
          <a:xfrm>
            <a:off x="9281319" y="2116667"/>
            <a:ext cx="3352800" cy="21641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0193" t="35733" r="37101" b="48493"/>
          <a:stretch/>
        </p:blipFill>
        <p:spPr>
          <a:xfrm>
            <a:off x="12634120" y="2133600"/>
            <a:ext cx="3352799" cy="21302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7116" t="68366" r="49651" b="14583"/>
          <a:stretch/>
        </p:blipFill>
        <p:spPr>
          <a:xfrm>
            <a:off x="9433719" y="6431333"/>
            <a:ext cx="3200400" cy="26532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37878" t="51187" r="49928" b="31322"/>
          <a:stretch/>
        </p:blipFill>
        <p:spPr>
          <a:xfrm>
            <a:off x="9382601" y="4267200"/>
            <a:ext cx="3327718" cy="2362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49863" t="51187" r="35359" b="31322"/>
          <a:stretch/>
        </p:blipFill>
        <p:spPr>
          <a:xfrm>
            <a:off x="12761437" y="4267200"/>
            <a:ext cx="3454082" cy="2362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0061" t="68366" r="37395" b="15404"/>
          <a:stretch/>
        </p:blipFill>
        <p:spPr>
          <a:xfrm>
            <a:off x="12786519" y="6629400"/>
            <a:ext cx="2819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14567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   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Bạn nào trong tranh đã tích cực hay chưa tích cực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hoàn thành nhiệm vụ đúng kế hoạch, có chất lượng?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36910" y="0"/>
            <a:ext cx="3500966" cy="930735"/>
            <a:chOff x="4539228" y="172432"/>
            <a:chExt cx="3441894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3441894" cy="930735"/>
              <a:chOff x="4539228" y="172432"/>
              <a:chExt cx="3441894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1193018" y="4038600"/>
            <a:ext cx="4278301" cy="396240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5623719" y="3897630"/>
            <a:ext cx="5257800" cy="410337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11018679" y="3810000"/>
            <a:ext cx="4739640" cy="4191000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718719" y="898134"/>
            <a:ext cx="861060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6: EM TÍCH CỰC HOÀN THÀNH NHIỆM VỤ (T1)</a:t>
            </a:r>
          </a:p>
        </p:txBody>
      </p: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36910" y="0"/>
            <a:ext cx="3500966" cy="930735"/>
            <a:chOff x="4539228" y="172432"/>
            <a:chExt cx="3441894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3441894" cy="930735"/>
              <a:chOff x="4539228" y="172432"/>
              <a:chExt cx="3441894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/>
          <p:nvPr/>
        </p:nvPicPr>
        <p:blipFill rotWithShape="1">
          <a:blip r:embed="rId2"/>
          <a:srcRect r="49870"/>
          <a:stretch/>
        </p:blipFill>
        <p:spPr>
          <a:xfrm>
            <a:off x="1193018" y="2590800"/>
            <a:ext cx="7250101" cy="457200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8443119" y="2334532"/>
            <a:ext cx="7391400" cy="48282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56519" y="7638871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bức tranh 1, 3 đã tích cực hoàn thành nhiệm vụ đúng kế hoạch, có chất lượng.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718719" y="898134"/>
            <a:ext cx="861060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6: EM TÍCH CỰC HOÀN THÀNH NHIỆM VỤ (T1)</a:t>
            </a:r>
          </a:p>
        </p:txBody>
      </p:sp>
    </p:spTree>
    <p:extLst>
      <p:ext uri="{BB962C8B-B14F-4D97-AF65-F5344CB8AC3E}">
        <p14:creationId xmlns:p14="http://schemas.microsoft.com/office/powerpoint/2010/main" val="362308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236910" y="0"/>
            <a:ext cx="3500966" cy="930735"/>
            <a:chOff x="4539228" y="172432"/>
            <a:chExt cx="3441894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3441894" cy="930735"/>
              <a:chOff x="4539228" y="172432"/>
              <a:chExt cx="3441894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/>
          <p:nvPr/>
        </p:nvPicPr>
        <p:blipFill rotWithShape="1">
          <a:blip r:embed="rId2"/>
          <a:srcRect l="50130"/>
          <a:stretch/>
        </p:blipFill>
        <p:spPr>
          <a:xfrm>
            <a:off x="1204119" y="2667000"/>
            <a:ext cx="6629400" cy="4572000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8595519" y="2438400"/>
            <a:ext cx="7162800" cy="464820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718719" y="898134"/>
            <a:ext cx="861060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6: EM TÍCH CỰC HOÀN THÀNH NHIỆM VỤ (T1)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56519" y="7638871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bức tranh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tích cực hoàn thành nhiệm vụ đúng kế hoạch, có chất lượng.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6: EM TÍCH CỰC HOÀN THÀNH NHIỆM VỤ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840" t="30209" r="31545" b="15625"/>
          <a:stretch/>
        </p:blipFill>
        <p:spPr>
          <a:xfrm>
            <a:off x="2194719" y="2209801"/>
            <a:ext cx="10744200" cy="51815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08918" y="7638871"/>
            <a:ext cx="14173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Theo em, bạn trong tranh cần làm gì để hoàn thành nhiệm vụ có chất lượng, đúng kế hoạch?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6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3500966" cy="930735"/>
              <a:chOff x="4539228" y="172432"/>
              <a:chExt cx="3441894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3441894" cy="930735"/>
                <a:chOff x="4539228" y="172432"/>
                <a:chExt cx="3441894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18161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 6: EM TÍCH CỰC HOÀN THÀNH NHIỆM VỤ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nl-NL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840" t="30209" r="31545" b="15625"/>
          <a:stretch/>
        </p:blipFill>
        <p:spPr>
          <a:xfrm>
            <a:off x="2194719" y="2209801"/>
            <a:ext cx="10744200" cy="50291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32719" y="7391400"/>
            <a:ext cx="1341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7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470</Words>
  <Application>Microsoft Office PowerPoint</Application>
  <PresentationFormat>Custom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253</cp:revision>
  <dcterms:created xsi:type="dcterms:W3CDTF">2022-07-10T01:37:20Z</dcterms:created>
  <dcterms:modified xsi:type="dcterms:W3CDTF">2024-01-08T12:33:23Z</dcterms:modified>
</cp:coreProperties>
</file>