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86" r:id="rId3"/>
    <p:sldId id="259" r:id="rId4"/>
    <p:sldId id="262" r:id="rId6"/>
    <p:sldId id="263" r:id="rId7"/>
    <p:sldId id="264" r:id="rId8"/>
    <p:sldId id="265" r:id="rId9"/>
    <p:sldId id="275" r:id="rId10"/>
    <p:sldId id="266" r:id="rId11"/>
    <p:sldId id="277" r:id="rId12"/>
    <p:sldId id="268" r:id="rId13"/>
    <p:sldId id="267" r:id="rId14"/>
    <p:sldId id="269" r:id="rId15"/>
    <p:sldId id="270" r:id="rId16"/>
    <p:sldId id="271" r:id="rId17"/>
    <p:sldId id="272" r:id="rId18"/>
    <p:sldId id="28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1E323-8ED2-4AFD-A494-154107BCB65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84244-998C-4BD6-8577-3C0C1F7585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0BCD967-5C2A-4176-9658-5E92363C71A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D836-A32B-4276-B506-183E390CA9A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17CC-A412-4A68-A2B9-89575C3190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D836-A32B-4276-B506-183E390CA9A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17CC-A412-4A68-A2B9-89575C3190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D836-A32B-4276-B506-183E390CA9A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17CC-A412-4A68-A2B9-89575C3190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D836-A32B-4276-B506-183E390CA9A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17CC-A412-4A68-A2B9-89575C3190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D836-A32B-4276-B506-183E390CA9A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17CC-A412-4A68-A2B9-89575C3190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D836-A32B-4276-B506-183E390CA9A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17CC-A412-4A68-A2B9-89575C3190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D836-A32B-4276-B506-183E390CA9A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17CC-A412-4A68-A2B9-89575C3190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D836-A32B-4276-B506-183E390CA9A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17CC-A412-4A68-A2B9-89575C3190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D836-A32B-4276-B506-183E390CA9A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17CC-A412-4A68-A2B9-89575C3190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D836-A32B-4276-B506-183E390CA9A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17CC-A412-4A68-A2B9-89575C3190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D836-A32B-4276-B506-183E390CA9A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17CC-A412-4A68-A2B9-89575C3190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ED836-A32B-4276-B506-183E390CA9A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417CC-A412-4A68-A2B9-89575C31901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2.xml"/><Relationship Id="rId4" Type="http://schemas.openxmlformats.org/officeDocument/2006/relationships/slide" Target="slide3.xml"/><Relationship Id="rId3" Type="http://schemas.openxmlformats.org/officeDocument/2006/relationships/slide" Target="slide1.xml"/><Relationship Id="rId2" Type="http://schemas.openxmlformats.org/officeDocument/2006/relationships/image" Target="../media/image16.jpeg"/><Relationship Id="rId1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D:\Bài giảng MT 2021-2022\Hình nền PowerPoint\khoanh24.com-6166a7941d58a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1371600" y="2590800"/>
            <a:ext cx="6964045" cy="2435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23"/>
              </a:avLst>
            </a:prstTxWarp>
          </a:bodyPr>
          <a:lstStyle/>
          <a:p>
            <a:pPr lvl="0" algn="ctr">
              <a:lnSpc>
                <a:spcPct val="150000"/>
              </a:lnSpc>
              <a:buClr>
                <a:schemeClr val="dk1"/>
              </a:buClr>
              <a:buSzPts val="990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TỰ NHIÊN VÀ XÃ HỘI LỚP 1</a:t>
            </a:r>
            <a:endParaRPr lang="en-US" sz="40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11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Các con vật quanh em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2</a:t>
            </a:r>
            <a:endParaRPr lang="en-US" sz="4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2599690" y="228600"/>
            <a:ext cx="4537075" cy="45212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 smtClean="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UBND QUẬN HẢI AN</a:t>
            </a:r>
            <a:endParaRPr lang="en-US" sz="3200" kern="10" dirty="0"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2743200" y="762000"/>
            <a:ext cx="4171950" cy="415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kern="10" dirty="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Trường Tiểu Học Đằng Hải</a:t>
            </a:r>
            <a:endParaRPr lang="en-US" sz="2700" kern="10" dirty="0"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8915400" cy="1323431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Hoạt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động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2: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Trò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chơi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Cách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di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chuyển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con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vật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69" y="4744196"/>
            <a:ext cx="5538060" cy="12951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257912"/>
            <a:ext cx="7162800" cy="6160821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921066" y="2829231"/>
            <a:ext cx="1327751" cy="1809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4400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  <a:endParaRPr lang="zh-CN" altLang="en-US" sz="4400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2800" y="2895600"/>
            <a:ext cx="3276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Trò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chơi</a:t>
            </a:r>
            <a:endParaRPr lang="en-US" sz="5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ChiecBungDoi-ThanhNganTheVoiceKids-5237837 (mp3cut.net)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0688" y="5790895"/>
            <a:ext cx="777875" cy="7778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38400" y="3810000"/>
            <a:ext cx="47688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Con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chuyển</a:t>
            </a:r>
            <a:endParaRPr lang="en-US" sz="3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928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hlinkClick r:id="rId1" action="ppaction://hlinksldjump"/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0" t="513" r="15632" b="-513"/>
          <a:stretch>
            <a:fillRect/>
          </a:stretch>
        </p:blipFill>
        <p:spPr>
          <a:xfrm>
            <a:off x="1994916" y="1085850"/>
            <a:ext cx="4753356" cy="4753356"/>
          </a:xfrm>
          <a:prstGeom prst="rect">
            <a:avLst/>
          </a:prstGeom>
        </p:spPr>
      </p:pic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1975104" y="1072896"/>
            <a:ext cx="2389632" cy="23896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48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Heart 5"/>
          <p:cNvSpPr/>
          <p:nvPr/>
        </p:nvSpPr>
        <p:spPr>
          <a:xfrm>
            <a:off x="2084832" y="1170432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4364736" y="1072896"/>
            <a:ext cx="2389632" cy="2389632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lang="en-US" sz="48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Heart 7"/>
          <p:cNvSpPr/>
          <p:nvPr/>
        </p:nvSpPr>
        <p:spPr>
          <a:xfrm>
            <a:off x="5852160" y="1170432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1975104" y="3444240"/>
            <a:ext cx="2389632" cy="2389632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en-US" sz="48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Heart 9"/>
          <p:cNvSpPr/>
          <p:nvPr/>
        </p:nvSpPr>
        <p:spPr>
          <a:xfrm>
            <a:off x="2097024" y="4943856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4358640" y="3444240"/>
            <a:ext cx="2389632" cy="2389632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  <a:endParaRPr lang="en-US" sz="48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Heart 11"/>
          <p:cNvSpPr/>
          <p:nvPr/>
        </p:nvSpPr>
        <p:spPr>
          <a:xfrm>
            <a:off x="5833872" y="4943856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395472" y="2523744"/>
            <a:ext cx="1938528" cy="1938528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Heart 13"/>
          <p:cNvSpPr/>
          <p:nvPr/>
        </p:nvSpPr>
        <p:spPr>
          <a:xfrm>
            <a:off x="3483864" y="2587752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nip Diagonal Corner Rectangle 14"/>
          <p:cNvSpPr/>
          <p:nvPr/>
        </p:nvSpPr>
        <p:spPr>
          <a:xfrm>
            <a:off x="243840" y="5943600"/>
            <a:ext cx="8619744" cy="865632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Ô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5 :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Câu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hỏi</a:t>
            </a:r>
            <a:endParaRPr lang="en-US" sz="3200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84325" y="130516"/>
            <a:ext cx="4284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Ô CỬA BÍ MẬT</a:t>
            </a:r>
            <a:endParaRPr lang="en-US" sz="5400" b="1" cap="none" spc="0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Kể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tên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bộ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phận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bên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ngoài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con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chim</a:t>
            </a:r>
            <a:endParaRPr lang="en-US" sz="3200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381000" y="2286000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Đáp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án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Đầu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cánh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đuôi</a:t>
            </a:r>
            <a:endParaRPr lang="en-US" sz="3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Pentagon 5">
            <a:hlinkClick r:id="rId1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Kể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tên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bộ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phận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còn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thiếu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của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con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cá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: 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Đầu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,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mình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,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đuôi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,…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Đáp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án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vây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6" name="Pentagon 5">
            <a:hlinkClick r:id="rId1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Con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ngựa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không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có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bộ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phận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nào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: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A.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Đầu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       B.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chân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           C.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vây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    D.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mình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Đáp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án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6" name="Pentagon 5">
            <a:hlinkClick r:id="rId1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41008" y="3478531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06" y="27622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87" y="2658112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0887" y="569598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9675" y="3940178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9526" y="6208397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057400" y="1828800"/>
            <a:ext cx="616013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Tạm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biệt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và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 </a:t>
            </a:r>
            <a:endParaRPr lang="en-US" altLang="zh-CN" sz="8000" b="1" dirty="0">
              <a:solidFill>
                <a:srgbClr val="92A028"/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  <a:p>
            <a:pPr algn="ctr"/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hẹn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gặp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lại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!</a:t>
            </a:r>
            <a:endParaRPr lang="en-US" altLang="zh-CN" sz="8000" b="1" dirty="0">
              <a:solidFill>
                <a:srgbClr val="92A028"/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69" y="4744196"/>
            <a:ext cx="5538060" cy="12951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28" y="-60883"/>
            <a:ext cx="7214551" cy="69797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09800" y="3276600"/>
            <a:ext cx="52578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Khởi động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9" name="Picture 5" descr="465af32f750a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578" y="3972548"/>
            <a:ext cx="1157288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un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996950"/>
            <a:ext cx="9144000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7886700" cy="4351338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5400" i="1" dirty="0" smtClean="0">
                <a:latin typeface="Times" pitchFamily="34" charset="0"/>
                <a:cs typeface="Times" pitchFamily="34" charset="0"/>
              </a:rPr>
              <a:t>    </a:t>
            </a:r>
            <a:endParaRPr lang="en-US" altLang="en-US" sz="5400" i="1" dirty="0" smtClean="0">
              <a:latin typeface="Times" pitchFamily="34" charset="0"/>
              <a:cs typeface="Times" pitchFamily="34" charset="0"/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1676400" y="762000"/>
            <a:ext cx="8001000" cy="5181600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99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6600" y="2057401"/>
            <a:ext cx="4191000" cy="280076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en-US" sz="4400" b="1" i="1" dirty="0" err="1" smtClean="0">
                <a:latin typeface="Times New Roman" panose="02020603050405020304" charset="0"/>
                <a:ea typeface="Times" pitchFamily="34" charset="0"/>
                <a:cs typeface="Times New Roman" panose="02020603050405020304" charset="0"/>
              </a:rPr>
              <a:t>Các</a:t>
            </a:r>
            <a:r>
              <a:rPr lang="en-US" sz="4400" b="1" i="1" dirty="0" smtClean="0">
                <a:latin typeface="Times New Roman" panose="02020603050405020304" charset="0"/>
                <a:ea typeface="Times" pitchFamily="34" charset="0"/>
                <a:cs typeface="Times New Roman" panose="02020603050405020304" charset="0"/>
              </a:rPr>
              <a:t> con </a:t>
            </a:r>
            <a:r>
              <a:rPr lang="en-US" sz="4400" b="1" i="1" dirty="0" err="1" smtClean="0">
                <a:latin typeface="Times New Roman" panose="02020603050405020304" charset="0"/>
                <a:ea typeface="Times" pitchFamily="34" charset="0"/>
                <a:cs typeface="Times New Roman" panose="02020603050405020304" charset="0"/>
              </a:rPr>
              <a:t>vật</a:t>
            </a:r>
            <a:r>
              <a:rPr lang="en-US" sz="4400" b="1" i="1" dirty="0" smtClean="0">
                <a:latin typeface="Times New Roman" panose="02020603050405020304" charset="0"/>
                <a:ea typeface="Times" pitchFamily="34" charset="0"/>
                <a:cs typeface="Times New Roman" panose="02020603050405020304" charset="0"/>
              </a:rPr>
              <a:t> </a:t>
            </a:r>
            <a:r>
              <a:rPr lang="en-US" sz="4400" b="1" i="1" dirty="0" err="1" smtClean="0">
                <a:latin typeface="Times New Roman" panose="02020603050405020304" charset="0"/>
                <a:ea typeface="Times" pitchFamily="34" charset="0"/>
                <a:cs typeface="Times New Roman" panose="02020603050405020304" charset="0"/>
              </a:rPr>
              <a:t>thường</a:t>
            </a:r>
            <a:r>
              <a:rPr lang="en-US" sz="4400" b="1" i="1" dirty="0" smtClean="0">
                <a:latin typeface="Times New Roman" panose="02020603050405020304" charset="0"/>
                <a:ea typeface="Times" pitchFamily="34" charset="0"/>
                <a:cs typeface="Times New Roman" panose="02020603050405020304" charset="0"/>
              </a:rPr>
              <a:t> </a:t>
            </a:r>
            <a:r>
              <a:rPr lang="en-US" sz="4400" b="1" i="1" dirty="0" err="1" smtClean="0">
                <a:latin typeface="Times New Roman" panose="02020603050405020304" charset="0"/>
                <a:ea typeface="Times" pitchFamily="34" charset="0"/>
                <a:cs typeface="Times New Roman" panose="02020603050405020304" charset="0"/>
              </a:rPr>
              <a:t>có</a:t>
            </a:r>
            <a:r>
              <a:rPr lang="en-US" sz="4400" b="1" i="1" dirty="0" smtClean="0">
                <a:latin typeface="Times New Roman" panose="02020603050405020304" charset="0"/>
                <a:ea typeface="Times" pitchFamily="34" charset="0"/>
                <a:cs typeface="Times New Roman" panose="02020603050405020304" charset="0"/>
              </a:rPr>
              <a:t> </a:t>
            </a:r>
            <a:r>
              <a:rPr lang="en-US" sz="4400" b="1" i="1" dirty="0" err="1" smtClean="0">
                <a:latin typeface="Times New Roman" panose="02020603050405020304" charset="0"/>
                <a:ea typeface="Times" pitchFamily="34" charset="0"/>
                <a:cs typeface="Times New Roman" panose="02020603050405020304" charset="0"/>
              </a:rPr>
              <a:t>những</a:t>
            </a:r>
            <a:r>
              <a:rPr lang="en-US" sz="4400" b="1" i="1" dirty="0" smtClean="0">
                <a:latin typeface="Times New Roman" panose="02020603050405020304" charset="0"/>
                <a:ea typeface="Times" pitchFamily="34" charset="0"/>
                <a:cs typeface="Times New Roman" panose="02020603050405020304" charset="0"/>
              </a:rPr>
              <a:t> </a:t>
            </a:r>
            <a:r>
              <a:rPr lang="en-US" sz="4400" b="1" i="1" dirty="0" err="1" smtClean="0">
                <a:latin typeface="Times New Roman" panose="02020603050405020304" charset="0"/>
                <a:ea typeface="Times" pitchFamily="34" charset="0"/>
                <a:cs typeface="Times New Roman" panose="02020603050405020304" charset="0"/>
              </a:rPr>
              <a:t>bộ</a:t>
            </a:r>
            <a:r>
              <a:rPr lang="en-US" sz="4400" b="1" i="1" dirty="0" smtClean="0">
                <a:latin typeface="Times New Roman" panose="02020603050405020304" charset="0"/>
                <a:ea typeface="Times" pitchFamily="34" charset="0"/>
                <a:cs typeface="Times New Roman" panose="02020603050405020304" charset="0"/>
              </a:rPr>
              <a:t> </a:t>
            </a:r>
            <a:r>
              <a:rPr lang="en-US" sz="4400" b="1" i="1" dirty="0" err="1" smtClean="0">
                <a:latin typeface="Times New Roman" panose="02020603050405020304" charset="0"/>
                <a:ea typeface="Times" pitchFamily="34" charset="0"/>
                <a:cs typeface="Times New Roman" panose="02020603050405020304" charset="0"/>
              </a:rPr>
              <a:t>phận</a:t>
            </a:r>
            <a:r>
              <a:rPr lang="en-US" sz="4400" b="1" i="1" dirty="0" smtClean="0">
                <a:latin typeface="Times New Roman" panose="02020603050405020304" charset="0"/>
                <a:ea typeface="Times" pitchFamily="34" charset="0"/>
                <a:cs typeface="Times New Roman" panose="02020603050405020304" charset="0"/>
              </a:rPr>
              <a:t> </a:t>
            </a:r>
            <a:r>
              <a:rPr lang="en-US" sz="4400" b="1" i="1" dirty="0" err="1" smtClean="0">
                <a:latin typeface="Times New Roman" panose="02020603050405020304" charset="0"/>
                <a:ea typeface="Times" pitchFamily="34" charset="0"/>
                <a:cs typeface="Times New Roman" panose="02020603050405020304" charset="0"/>
              </a:rPr>
              <a:t>nào</a:t>
            </a:r>
            <a:endParaRPr lang="en-US" sz="4400" b="1" i="1" dirty="0">
              <a:latin typeface="Times New Roman" panose="02020603050405020304" charset="0"/>
              <a:ea typeface="Times" pitchFamily="34" charset="0"/>
              <a:cs typeface="Times New Roman" panose="02020603050405020304" charset="0"/>
            </a:endParaRPr>
          </a:p>
        </p:txBody>
      </p:sp>
      <p:pic>
        <p:nvPicPr>
          <p:cNvPr id="11270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4238" y="6218238"/>
            <a:ext cx="48736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Audio 9">
            <a:hlinkClick r:id="" action="ppaction://media"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4238" y="6218238"/>
            <a:ext cx="48736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Audio 7">
            <a:hlinkClick r:id="" action="ppaction://media"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4238" y="6218238"/>
            <a:ext cx="48736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4238" y="6218238"/>
            <a:ext cx="48736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3"/>
          <p:cNvSpPr txBox="1">
            <a:spLocks noGrp="1"/>
          </p:cNvSpPr>
          <p:nvPr>
            <p:ph type="title"/>
          </p:nvPr>
        </p:nvSpPr>
        <p:spPr>
          <a:xfrm>
            <a:off x="228600" y="0"/>
            <a:ext cx="8610600" cy="1077210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Hoạt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động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1: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Nhận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biết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bộ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phận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bên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ngoài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con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vật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advTm="1393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latin typeface="Times New Roman" panose="02020603050405020304" charset="0"/>
                <a:cs typeface="Times New Roman" panose="02020603050405020304" charset="0"/>
              </a:rPr>
              <a:t>Chỉ</a:t>
            </a:r>
            <a:r>
              <a:rPr lang="en-US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 smtClean="0"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 smtClean="0">
                <a:latin typeface="Times New Roman" panose="02020603050405020304" charset="0"/>
                <a:cs typeface="Times New Roman" panose="02020603050405020304" charset="0"/>
              </a:rPr>
              <a:t>nói</a:t>
            </a:r>
            <a:r>
              <a:rPr lang="en-US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 smtClean="0">
                <a:latin typeface="Times New Roman" panose="02020603050405020304" charset="0"/>
                <a:cs typeface="Times New Roman" panose="02020603050405020304" charset="0"/>
              </a:rPr>
              <a:t>tên</a:t>
            </a:r>
            <a:r>
              <a:rPr lang="en-US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 smtClean="0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 smtClean="0">
                <a:latin typeface="Times New Roman" panose="02020603050405020304" charset="0"/>
                <a:cs typeface="Times New Roman" panose="02020603050405020304" charset="0"/>
              </a:rPr>
              <a:t>bộ</a:t>
            </a:r>
            <a:r>
              <a:rPr lang="en-US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 smtClean="0">
                <a:latin typeface="Times New Roman" panose="02020603050405020304" charset="0"/>
                <a:cs typeface="Times New Roman" panose="02020603050405020304" charset="0"/>
              </a:rPr>
              <a:t>phận</a:t>
            </a:r>
            <a:r>
              <a:rPr lang="en-US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 smtClean="0">
                <a:latin typeface="Times New Roman" panose="02020603050405020304" charset="0"/>
                <a:cs typeface="Times New Roman" panose="02020603050405020304" charset="0"/>
              </a:rPr>
              <a:t>bên</a:t>
            </a:r>
            <a:r>
              <a:rPr lang="en-US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 smtClean="0">
                <a:latin typeface="Times New Roman" panose="02020603050405020304" charset="0"/>
                <a:cs typeface="Times New Roman" panose="02020603050405020304" charset="0"/>
              </a:rPr>
              <a:t>ngoài</a:t>
            </a:r>
            <a:r>
              <a:rPr lang="en-US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 smtClean="0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 smtClean="0">
                <a:latin typeface="Times New Roman" panose="02020603050405020304" charset="0"/>
                <a:cs typeface="Times New Roman" panose="02020603050405020304" charset="0"/>
              </a:rPr>
              <a:t>từng</a:t>
            </a:r>
            <a:r>
              <a:rPr lang="en-US" b="1" dirty="0" smtClean="0">
                <a:latin typeface="Times New Roman" panose="02020603050405020304" charset="0"/>
                <a:cs typeface="Times New Roman" panose="02020603050405020304" charset="0"/>
              </a:rPr>
              <a:t> con </a:t>
            </a:r>
            <a:r>
              <a:rPr lang="en-US" b="1" dirty="0" err="1" smtClean="0">
                <a:latin typeface="Times New Roman" panose="02020603050405020304" charset="0"/>
                <a:cs typeface="Times New Roman" panose="02020603050405020304" charset="0"/>
              </a:rPr>
              <a:t>vật</a:t>
            </a:r>
            <a:endParaRPr lang="en-US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122" name="Picture 2" descr="E:\Cá nhân 20- 21\anh 5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4038600" y="1447800"/>
            <a:ext cx="4572000" cy="4724400"/>
          </a:xfrm>
          <a:prstGeom prst="rect">
            <a:avLst/>
          </a:prstGeom>
          <a:noFill/>
        </p:spPr>
      </p:pic>
      <p:sp>
        <p:nvSpPr>
          <p:cNvPr id="4" name="Left Arrow 3"/>
          <p:cNvSpPr/>
          <p:nvPr/>
        </p:nvSpPr>
        <p:spPr>
          <a:xfrm>
            <a:off x="1295400" y="1752600"/>
            <a:ext cx="51816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Cánh</a:t>
            </a:r>
            <a:endParaRPr lang="en-US" sz="3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762000" y="2971800"/>
            <a:ext cx="51816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Đầu</a:t>
            </a:r>
            <a:endParaRPr lang="en-US" sz="3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838200" y="4267200"/>
            <a:ext cx="54102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Mình</a:t>
            </a:r>
            <a:endParaRPr lang="en-US" sz="3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1143000" y="5105400"/>
            <a:ext cx="54102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Chân</a:t>
            </a:r>
            <a:endParaRPr lang="en-US" sz="3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2362200" y="5867400"/>
            <a:ext cx="51816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Đuôi</a:t>
            </a:r>
            <a:endParaRPr lang="en-US" sz="3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Cá nhân 20- 21\anh 4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533400" y="3505200"/>
            <a:ext cx="8382000" cy="3352800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latin typeface="Times New Roman" panose="02020603050405020304" charset="0"/>
                <a:cs typeface="Times New Roman" panose="02020603050405020304" charset="0"/>
              </a:rPr>
              <a:t>Chỉ</a:t>
            </a:r>
            <a:r>
              <a:rPr lang="en-US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 smtClean="0"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 smtClean="0">
                <a:latin typeface="Times New Roman" panose="02020603050405020304" charset="0"/>
                <a:cs typeface="Times New Roman" panose="02020603050405020304" charset="0"/>
              </a:rPr>
              <a:t>nói</a:t>
            </a:r>
            <a:r>
              <a:rPr lang="en-US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 smtClean="0">
                <a:latin typeface="Times New Roman" panose="02020603050405020304" charset="0"/>
                <a:cs typeface="Times New Roman" panose="02020603050405020304" charset="0"/>
              </a:rPr>
              <a:t>tên</a:t>
            </a:r>
            <a:r>
              <a:rPr lang="en-US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 smtClean="0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 smtClean="0">
                <a:latin typeface="Times New Roman" panose="02020603050405020304" charset="0"/>
                <a:cs typeface="Times New Roman" panose="02020603050405020304" charset="0"/>
              </a:rPr>
              <a:t>bộ</a:t>
            </a:r>
            <a:r>
              <a:rPr lang="en-US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 smtClean="0">
                <a:latin typeface="Times New Roman" panose="02020603050405020304" charset="0"/>
                <a:cs typeface="Times New Roman" panose="02020603050405020304" charset="0"/>
              </a:rPr>
              <a:t>phận</a:t>
            </a:r>
            <a:r>
              <a:rPr lang="en-US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 smtClean="0">
                <a:latin typeface="Times New Roman" panose="02020603050405020304" charset="0"/>
                <a:cs typeface="Times New Roman" panose="02020603050405020304" charset="0"/>
              </a:rPr>
              <a:t>bên</a:t>
            </a:r>
            <a:r>
              <a:rPr lang="en-US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 smtClean="0">
                <a:latin typeface="Times New Roman" panose="02020603050405020304" charset="0"/>
                <a:cs typeface="Times New Roman" panose="02020603050405020304" charset="0"/>
              </a:rPr>
              <a:t>ngoài</a:t>
            </a:r>
            <a:r>
              <a:rPr lang="en-US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 smtClean="0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 smtClean="0">
                <a:latin typeface="Times New Roman" panose="02020603050405020304" charset="0"/>
                <a:cs typeface="Times New Roman" panose="02020603050405020304" charset="0"/>
              </a:rPr>
              <a:t>từng</a:t>
            </a:r>
            <a:r>
              <a:rPr lang="en-US" b="1" dirty="0" smtClean="0">
                <a:latin typeface="Times New Roman" panose="02020603050405020304" charset="0"/>
                <a:cs typeface="Times New Roman" panose="02020603050405020304" charset="0"/>
              </a:rPr>
              <a:t> con </a:t>
            </a:r>
            <a:r>
              <a:rPr lang="en-US" b="1" dirty="0" err="1" smtClean="0">
                <a:latin typeface="Times New Roman" panose="02020603050405020304" charset="0"/>
                <a:cs typeface="Times New Roman" panose="02020603050405020304" charset="0"/>
              </a:rPr>
              <a:t>vật</a:t>
            </a:r>
            <a:endParaRPr lang="en-US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952500" y="3390900"/>
            <a:ext cx="1905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2514600" y="3429000"/>
            <a:ext cx="1828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15" idx="4"/>
          </p:cNvCxnSpPr>
          <p:nvPr/>
        </p:nvCxnSpPr>
        <p:spPr>
          <a:xfrm rot="5400000" flipH="1" flipV="1">
            <a:off x="4114800" y="3276600"/>
            <a:ext cx="18288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5410200" y="3352800"/>
            <a:ext cx="19812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143000" y="1524000"/>
            <a:ext cx="1447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Đuôi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667000" y="1600200"/>
            <a:ext cx="1447800" cy="914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Vây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419600" y="1600200"/>
            <a:ext cx="1524000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Mình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019800" y="1676400"/>
            <a:ext cx="1447800" cy="914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Đầu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Cá nhân 20- 21\ảnh 1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457200" y="3505200"/>
            <a:ext cx="8305800" cy="3352800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latin typeface="Times New Roman" panose="02020603050405020304" charset="0"/>
                <a:cs typeface="Times New Roman" panose="02020603050405020304" charset="0"/>
              </a:rPr>
              <a:t>Chỉ</a:t>
            </a:r>
            <a:r>
              <a:rPr lang="en-US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 smtClean="0"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 smtClean="0">
                <a:latin typeface="Times New Roman" panose="02020603050405020304" charset="0"/>
                <a:cs typeface="Times New Roman" panose="02020603050405020304" charset="0"/>
              </a:rPr>
              <a:t>nói</a:t>
            </a:r>
            <a:r>
              <a:rPr lang="en-US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 smtClean="0">
                <a:latin typeface="Times New Roman" panose="02020603050405020304" charset="0"/>
                <a:cs typeface="Times New Roman" panose="02020603050405020304" charset="0"/>
              </a:rPr>
              <a:t>tên</a:t>
            </a:r>
            <a:r>
              <a:rPr lang="en-US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 smtClean="0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 smtClean="0">
                <a:latin typeface="Times New Roman" panose="02020603050405020304" charset="0"/>
                <a:cs typeface="Times New Roman" panose="02020603050405020304" charset="0"/>
              </a:rPr>
              <a:t>bộ</a:t>
            </a:r>
            <a:r>
              <a:rPr lang="en-US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 smtClean="0">
                <a:latin typeface="Times New Roman" panose="02020603050405020304" charset="0"/>
                <a:cs typeface="Times New Roman" panose="02020603050405020304" charset="0"/>
              </a:rPr>
              <a:t>phận</a:t>
            </a:r>
            <a:r>
              <a:rPr lang="en-US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 smtClean="0">
                <a:latin typeface="Times New Roman" panose="02020603050405020304" charset="0"/>
                <a:cs typeface="Times New Roman" panose="02020603050405020304" charset="0"/>
              </a:rPr>
              <a:t>bên</a:t>
            </a:r>
            <a:r>
              <a:rPr lang="en-US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 smtClean="0">
                <a:latin typeface="Times New Roman" panose="02020603050405020304" charset="0"/>
                <a:cs typeface="Times New Roman" panose="02020603050405020304" charset="0"/>
              </a:rPr>
              <a:t>ngoài</a:t>
            </a:r>
            <a:r>
              <a:rPr lang="en-US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 smtClean="0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 smtClean="0">
                <a:latin typeface="Times New Roman" panose="02020603050405020304" charset="0"/>
                <a:cs typeface="Times New Roman" panose="02020603050405020304" charset="0"/>
              </a:rPr>
              <a:t>từng</a:t>
            </a:r>
            <a:r>
              <a:rPr lang="en-US" b="1" dirty="0" smtClean="0">
                <a:latin typeface="Times New Roman" panose="02020603050405020304" charset="0"/>
                <a:cs typeface="Times New Roman" panose="02020603050405020304" charset="0"/>
              </a:rPr>
              <a:t> con </a:t>
            </a:r>
            <a:r>
              <a:rPr lang="en-US" b="1" dirty="0" err="1" smtClean="0">
                <a:latin typeface="Times New Roman" panose="02020603050405020304" charset="0"/>
                <a:cs typeface="Times New Roman" panose="02020603050405020304" charset="0"/>
              </a:rPr>
              <a:t>vật</a:t>
            </a:r>
            <a:endParaRPr lang="en-US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43000" y="1524000"/>
            <a:ext cx="1447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Đầu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1562894" y="2782094"/>
            <a:ext cx="2209006" cy="15232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9" idx="4"/>
          </p:cNvCxnSpPr>
          <p:nvPr/>
        </p:nvCxnSpPr>
        <p:spPr>
          <a:xfrm rot="16200000" flipV="1">
            <a:off x="3390900" y="3543300"/>
            <a:ext cx="19812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581400" y="1676400"/>
            <a:ext cx="1524000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Mình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4991100" y="4076700"/>
            <a:ext cx="3124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867400" y="1600200"/>
            <a:ext cx="1524000" cy="914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Chân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696200" y="1905000"/>
            <a:ext cx="1447800" cy="914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Đuôi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7162800" y="3581400"/>
            <a:ext cx="19812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81000" y="381000"/>
            <a:ext cx="8534400" cy="5257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601200" cy="6477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2560638"/>
            <a:ext cx="7658100" cy="1249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 err="1" smtClean="0">
                <a:latin typeface="Times" pitchFamily="34" charset="0"/>
                <a:cs typeface="Times" pitchFamily="34" charset="0"/>
              </a:rPr>
              <a:t>Vẽ</a:t>
            </a:r>
            <a:r>
              <a:rPr lang="en-US" altLang="en-US" sz="4000" b="1" dirty="0" smtClean="0">
                <a:latin typeface="Times" pitchFamily="34" charset="0"/>
                <a:cs typeface="Times" pitchFamily="34" charset="0"/>
              </a:rPr>
              <a:t> </a:t>
            </a:r>
            <a:r>
              <a:rPr lang="en-US" altLang="en-US" sz="4000" b="1" dirty="0" err="1" smtClean="0">
                <a:latin typeface="Times" pitchFamily="34" charset="0"/>
                <a:cs typeface="Times" pitchFamily="34" charset="0"/>
              </a:rPr>
              <a:t>một</a:t>
            </a:r>
            <a:r>
              <a:rPr lang="en-US" altLang="en-US" sz="4000" b="1" dirty="0" smtClean="0">
                <a:latin typeface="Times" pitchFamily="34" charset="0"/>
                <a:cs typeface="Times" pitchFamily="34" charset="0"/>
              </a:rPr>
              <a:t> con </a:t>
            </a:r>
            <a:r>
              <a:rPr lang="en-US" altLang="en-US" sz="4000" b="1" dirty="0" err="1" smtClean="0">
                <a:latin typeface="Times" pitchFamily="34" charset="0"/>
                <a:cs typeface="Times" pitchFamily="34" charset="0"/>
              </a:rPr>
              <a:t>vật</a:t>
            </a:r>
            <a:r>
              <a:rPr lang="en-US" altLang="en-US" sz="4000" b="1" dirty="0" smtClean="0">
                <a:latin typeface="Times" pitchFamily="34" charset="0"/>
                <a:cs typeface="Times" pitchFamily="34" charset="0"/>
              </a:rPr>
              <a:t> </a:t>
            </a:r>
            <a:r>
              <a:rPr lang="en-US" altLang="en-US" sz="4000" b="1" dirty="0" err="1" smtClean="0">
                <a:latin typeface="Times" pitchFamily="34" charset="0"/>
                <a:cs typeface="Times" pitchFamily="34" charset="0"/>
              </a:rPr>
              <a:t>mà</a:t>
            </a:r>
            <a:r>
              <a:rPr lang="en-US" altLang="en-US" sz="4000" b="1" dirty="0" smtClean="0">
                <a:latin typeface="Times" pitchFamily="34" charset="0"/>
                <a:cs typeface="Times" pitchFamily="34" charset="0"/>
              </a:rPr>
              <a:t> </a:t>
            </a:r>
            <a:r>
              <a:rPr lang="en-US" altLang="en-US" sz="4000" b="1" dirty="0" err="1" smtClean="0">
                <a:latin typeface="Times" pitchFamily="34" charset="0"/>
                <a:cs typeface="Times" pitchFamily="34" charset="0"/>
              </a:rPr>
              <a:t>em</a:t>
            </a:r>
            <a:r>
              <a:rPr lang="en-US" altLang="en-US" sz="4000" b="1" dirty="0" smtClean="0">
                <a:latin typeface="Times" pitchFamily="34" charset="0"/>
                <a:cs typeface="Times" pitchFamily="34" charset="0"/>
              </a:rPr>
              <a:t> </a:t>
            </a:r>
            <a:r>
              <a:rPr lang="en-US" altLang="en-US" sz="4000" b="1" dirty="0" err="1" smtClean="0">
                <a:latin typeface="Times" pitchFamily="34" charset="0"/>
                <a:cs typeface="Times" pitchFamily="34" charset="0"/>
              </a:rPr>
              <a:t>yêu</a:t>
            </a:r>
            <a:r>
              <a:rPr lang="en-US" altLang="en-US" sz="4000" b="1" dirty="0" smtClean="0">
                <a:latin typeface="Times" pitchFamily="34" charset="0"/>
                <a:cs typeface="Times" pitchFamily="34" charset="0"/>
              </a:rPr>
              <a:t> </a:t>
            </a:r>
            <a:r>
              <a:rPr lang="en-US" altLang="en-US" sz="4000" b="1" dirty="0" err="1" smtClean="0">
                <a:latin typeface="Times" pitchFamily="34" charset="0"/>
                <a:cs typeface="Times" pitchFamily="34" charset="0"/>
              </a:rPr>
              <a:t>thích</a:t>
            </a:r>
            <a:r>
              <a:rPr lang="en-US" altLang="en-US" sz="4000" b="1" dirty="0" smtClean="0">
                <a:latin typeface="Times" pitchFamily="34" charset="0"/>
                <a:cs typeface="Times" pitchFamily="34" charset="0"/>
              </a:rPr>
              <a:t> </a:t>
            </a:r>
            <a:r>
              <a:rPr lang="en-US" altLang="en-US" sz="4000" b="1" dirty="0" err="1" smtClean="0">
                <a:latin typeface="Times" pitchFamily="34" charset="0"/>
                <a:cs typeface="Times" pitchFamily="34" charset="0"/>
              </a:rPr>
              <a:t>và</a:t>
            </a:r>
            <a:r>
              <a:rPr lang="en-US" altLang="en-US" sz="4000" b="1" dirty="0" smtClean="0">
                <a:latin typeface="Times" pitchFamily="34" charset="0"/>
                <a:cs typeface="Times" pitchFamily="34" charset="0"/>
              </a:rPr>
              <a:t> </a:t>
            </a:r>
            <a:r>
              <a:rPr lang="en-US" altLang="en-US" sz="4000" b="1" dirty="0" err="1" smtClean="0">
                <a:latin typeface="Times" pitchFamily="34" charset="0"/>
                <a:cs typeface="Times" pitchFamily="34" charset="0"/>
              </a:rPr>
              <a:t>viết</a:t>
            </a:r>
            <a:r>
              <a:rPr lang="en-US" altLang="en-US" sz="4000" b="1" dirty="0" smtClean="0">
                <a:latin typeface="Times" pitchFamily="34" charset="0"/>
                <a:cs typeface="Times" pitchFamily="34" charset="0"/>
              </a:rPr>
              <a:t> </a:t>
            </a:r>
            <a:r>
              <a:rPr lang="en-US" altLang="en-US" sz="4000" b="1" dirty="0" err="1" smtClean="0">
                <a:latin typeface="Times" pitchFamily="34" charset="0"/>
                <a:cs typeface="Times" pitchFamily="34" charset="0"/>
              </a:rPr>
              <a:t>tên</a:t>
            </a:r>
            <a:r>
              <a:rPr lang="en-US" altLang="en-US" sz="4000" b="1" dirty="0" smtClean="0">
                <a:latin typeface="Times" pitchFamily="34" charset="0"/>
                <a:cs typeface="Times" pitchFamily="34" charset="0"/>
              </a:rPr>
              <a:t> </a:t>
            </a:r>
            <a:r>
              <a:rPr lang="en-US" altLang="en-US" sz="4000" b="1" dirty="0" err="1" smtClean="0">
                <a:latin typeface="Times" pitchFamily="34" charset="0"/>
                <a:cs typeface="Times" pitchFamily="34" charset="0"/>
              </a:rPr>
              <a:t>các</a:t>
            </a:r>
            <a:r>
              <a:rPr lang="en-US" altLang="en-US" sz="4000" b="1" dirty="0" smtClean="0">
                <a:latin typeface="Times" pitchFamily="34" charset="0"/>
                <a:cs typeface="Times" pitchFamily="34" charset="0"/>
              </a:rPr>
              <a:t> </a:t>
            </a:r>
            <a:r>
              <a:rPr lang="en-US" altLang="en-US" sz="4000" b="1" dirty="0" err="1" smtClean="0">
                <a:latin typeface="Times" pitchFamily="34" charset="0"/>
                <a:cs typeface="Times" pitchFamily="34" charset="0"/>
              </a:rPr>
              <a:t>bộ</a:t>
            </a:r>
            <a:r>
              <a:rPr lang="en-US" altLang="en-US" sz="4000" b="1" dirty="0" smtClean="0">
                <a:latin typeface="Times" pitchFamily="34" charset="0"/>
                <a:cs typeface="Times" pitchFamily="34" charset="0"/>
              </a:rPr>
              <a:t> </a:t>
            </a:r>
            <a:r>
              <a:rPr lang="en-US" altLang="en-US" sz="4000" b="1" dirty="0" err="1" smtClean="0">
                <a:latin typeface="Times" pitchFamily="34" charset="0"/>
                <a:cs typeface="Times" pitchFamily="34" charset="0"/>
              </a:rPr>
              <a:t>phận</a:t>
            </a:r>
            <a:r>
              <a:rPr lang="en-US" altLang="en-US" sz="4000" b="1" dirty="0" smtClean="0">
                <a:latin typeface="Times" pitchFamily="34" charset="0"/>
                <a:cs typeface="Times" pitchFamily="34" charset="0"/>
              </a:rPr>
              <a:t> </a:t>
            </a:r>
            <a:r>
              <a:rPr lang="en-US" altLang="en-US" sz="4000" b="1" dirty="0" err="1" smtClean="0">
                <a:latin typeface="Times" pitchFamily="34" charset="0"/>
                <a:cs typeface="Times" pitchFamily="34" charset="0"/>
              </a:rPr>
              <a:t>của</a:t>
            </a:r>
            <a:r>
              <a:rPr lang="en-US" altLang="en-US" sz="4000" b="1" dirty="0" smtClean="0">
                <a:latin typeface="Times" pitchFamily="34" charset="0"/>
                <a:cs typeface="Times" pitchFamily="34" charset="0"/>
              </a:rPr>
              <a:t> </a:t>
            </a:r>
            <a:r>
              <a:rPr lang="en-US" altLang="en-US" sz="4000" b="1" dirty="0" err="1" smtClean="0">
                <a:latin typeface="Times" pitchFamily="34" charset="0"/>
                <a:cs typeface="Times" pitchFamily="34" charset="0"/>
              </a:rPr>
              <a:t>nó</a:t>
            </a:r>
            <a:endParaRPr lang="en-US" altLang="en-US" sz="4000" b="1" dirty="0" smtClean="0">
              <a:latin typeface="Times" pitchFamily="34" charset="0"/>
              <a:cs typeface="Times" pitchFamily="34" charset="0"/>
            </a:endParaRPr>
          </a:p>
        </p:txBody>
      </p:sp>
      <p:pic>
        <p:nvPicPr>
          <p:cNvPr id="13316" name="Audio 2">
            <a:hlinkClick r:id="" action="ppaction://media"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4238" y="6218238"/>
            <a:ext cx="48736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Audio 8">
            <a:hlinkClick r:id="" action="ppaction://media"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4238" y="6218238"/>
            <a:ext cx="48736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Audio 6">
            <a:hlinkClick r:id="" action="ppaction://media"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4238" y="6218238"/>
            <a:ext cx="48736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Audio 4">
            <a:hlinkClick r:id="" action="ppaction://media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4238" y="6218238"/>
            <a:ext cx="48736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4"/>
    </p:custDataLst>
  </p:cSld>
  <p:clrMapOvr>
    <a:masterClrMapping/>
  </p:clrMapOvr>
  <p:transition advTm="47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81000" y="1371600"/>
            <a:ext cx="8001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26"/>
          <p:cNvSpPr>
            <a:spLocks noChangeArrowheads="1"/>
          </p:cNvSpPr>
          <p:nvPr/>
        </p:nvSpPr>
        <p:spPr bwMode="auto">
          <a:xfrm>
            <a:off x="1905000" y="457200"/>
            <a:ext cx="7010400" cy="3124200"/>
          </a:xfrm>
          <a:prstGeom prst="cloudCallout">
            <a:avLst>
              <a:gd name="adj1" fmla="val -50222"/>
              <a:gd name="adj2" fmla="val 53642"/>
            </a:avLst>
          </a:prstGeom>
          <a:gradFill rotWithShape="1">
            <a:gsLst>
              <a:gs pos="0">
                <a:srgbClr val="FF00FF">
                  <a:alpha val="66000"/>
                </a:srgbClr>
              </a:gs>
              <a:gs pos="50000">
                <a:schemeClr val="bg1"/>
              </a:gs>
              <a:gs pos="100000">
                <a:srgbClr val="FF00FF">
                  <a:alpha val="66000"/>
                </a:srgbClr>
              </a:gs>
            </a:gsLst>
            <a:lin ang="2700000" scaled="1"/>
          </a:gradFill>
          <a:ln w="9525">
            <a:solidFill>
              <a:srgbClr val="FF00FF"/>
            </a:solidFill>
            <a:rou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hãy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kể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tên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bộ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phận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di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chuyển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con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vật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4000" b="1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TIMING" val="|0.3"/>
</p:tagLst>
</file>

<file path=ppt/theme/theme1.xml><?xml version="1.0" encoding="utf-8"?>
<a:theme xmlns:a="http://schemas.openxmlformats.org/drawingml/2006/main" name="Office 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902</Words>
  <Application>WPS Presentation</Application>
  <PresentationFormat>On-screen Show (4:3)</PresentationFormat>
  <Paragraphs>90</Paragraphs>
  <Slides>16</Slides>
  <Notes>4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Arial</vt:lpstr>
      <vt:lpstr>SimSun</vt:lpstr>
      <vt:lpstr>Wingdings</vt:lpstr>
      <vt:lpstr>方正粗圆简体</vt:lpstr>
      <vt:lpstr>HP001 4 hàng</vt:lpstr>
      <vt:lpstr>Calibri</vt:lpstr>
      <vt:lpstr>Times</vt:lpstr>
      <vt:lpstr>Times New Roman</vt:lpstr>
      <vt:lpstr>Microsoft YaHei</vt:lpstr>
      <vt:lpstr>Arial Unicode MS</vt:lpstr>
      <vt:lpstr>Office Theme</vt:lpstr>
      <vt:lpstr>PowerPoint 演示文稿</vt:lpstr>
      <vt:lpstr>PowerPoint 演示文稿</vt:lpstr>
      <vt:lpstr>Hoạt động 1: Nhận biết một số bộ phận bên ngoài của các con vật</vt:lpstr>
      <vt:lpstr>Chỉ và nói tên các bộ phận bên ngoài của từng con vật</vt:lpstr>
      <vt:lpstr>Chỉ và nói tên các bộ phận bên ngoài của từng con vật</vt:lpstr>
      <vt:lpstr>Chỉ và nói tên các bộ phận bên ngoài của từng con vật</vt:lpstr>
      <vt:lpstr>PowerPoint 演示文稿</vt:lpstr>
      <vt:lpstr>Vẽ một con vật mà em yêu thích và viết tên các bộ phận của nó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BQ</dc:creator>
  <cp:lastModifiedBy>Administrator</cp:lastModifiedBy>
  <cp:revision>17</cp:revision>
  <dcterms:created xsi:type="dcterms:W3CDTF">2020-08-25T02:13:00Z</dcterms:created>
  <dcterms:modified xsi:type="dcterms:W3CDTF">2024-01-08T05:19:44Z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772E7B415B0C406B80F36153550403AD_12</vt:lpwstr>
  </property>
  <property fmtid="{D5CDD505-2E9C-101B-9397-08002B2CF9AE}" pid="3" name="KSOProductBuildVer">
    <vt:lpwstr>1033-12.2.0.13410</vt:lpwstr>
  </property>
</Properties>
</file>