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442" r:id="rId2"/>
    <p:sldId id="467" r:id="rId3"/>
    <p:sldId id="466" r:id="rId4"/>
    <p:sldId id="400" r:id="rId5"/>
    <p:sldId id="262" r:id="rId6"/>
    <p:sldId id="395" r:id="rId7"/>
    <p:sldId id="371" r:id="rId8"/>
    <p:sldId id="397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4" r:id="rId18"/>
    <p:sldId id="281" r:id="rId19"/>
    <p:sldId id="37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00B050"/>
    <a:srgbClr val="0000CC"/>
    <a:srgbClr val="FFFF99"/>
    <a:srgbClr val="00CC00"/>
    <a:srgbClr val="00FF00"/>
    <a:srgbClr val="51B416"/>
    <a:srgbClr val="F8CBAD"/>
    <a:srgbClr val="C1F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3" autoAdjust="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92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29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1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67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6E209D-4F7E-4446-B112-4026C21E0782}"/>
              </a:ext>
            </a:extLst>
          </p:cNvPr>
          <p:cNvSpPr/>
          <p:nvPr userDrawn="1"/>
        </p:nvSpPr>
        <p:spPr>
          <a:xfrm>
            <a:off x="11213870" y="124691"/>
            <a:ext cx="1079580" cy="13217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1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068797-31C7-4FA1-A4B8-B85B3DD603A5}"/>
              </a:ext>
            </a:extLst>
          </p:cNvPr>
          <p:cNvSpPr/>
          <p:nvPr userDrawn="1"/>
        </p:nvSpPr>
        <p:spPr>
          <a:xfrm>
            <a:off x="11230495" y="216131"/>
            <a:ext cx="1130530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54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3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C265B1-DA26-4A2B-95B9-93F83518D665}"/>
              </a:ext>
            </a:extLst>
          </p:cNvPr>
          <p:cNvSpPr/>
          <p:nvPr userDrawn="1"/>
        </p:nvSpPr>
        <p:spPr>
          <a:xfrm>
            <a:off x="10839796" y="224444"/>
            <a:ext cx="1122219" cy="129003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652" r:id="rId7"/>
    <p:sldLayoutId id="2147483656" r:id="rId8"/>
    <p:sldLayoutId id="214748370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5.xml"/><Relationship Id="rId15" Type="http://schemas.microsoft.com/office/2007/relationships/hdphoto" Target="../media/hdphoto4.wdp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5" Type="http://schemas.microsoft.com/office/2007/relationships/hdphoto" Target="../media/hdphoto6.wdp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15" Type="http://schemas.microsoft.com/office/2007/relationships/hdphoto" Target="../media/hdphoto7.wdp"/><Relationship Id="rId10" Type="http://schemas.openxmlformats.org/officeDocument/2006/relationships/image" Target="../media/image44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15" Type="http://schemas.microsoft.com/office/2007/relationships/hdphoto" Target="../media/hdphoto8.wdp"/><Relationship Id="rId10" Type="http://schemas.openxmlformats.org/officeDocument/2006/relationships/image" Target="../media/image46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4.png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Relationship Id="rId1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1.gif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5.xml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86395" y="1842258"/>
            <a:ext cx="10698480" cy="26321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990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48: ÔN TẬP VỀ PHÉP CỘNG, PHÉO TRỪ TRONG PHẠM VI 100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r>
              <a:rPr lang="en-US" altLang="zh-C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 1 - </a:t>
            </a:r>
            <a:r>
              <a:rPr lang="en-US" altLang="zh-CN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3600" b="1" kern="120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lt"/>
              </a:rPr>
              <a:t> 17)</a:t>
            </a:r>
            <a:endParaRPr lang="en-US" altLang="zh-CN" sz="3600" b="1" kern="1200" dirty="0">
              <a:solidFill>
                <a:srgbClr val="FF0000"/>
              </a:solidFill>
              <a:latin typeface="SVN-Whimsy" panose="02040603050506020204" pitchFamily="18" charset="0"/>
              <a:ea typeface="SimSun"/>
              <a:cs typeface="+mn-ea"/>
              <a:sym typeface="+mn-lt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  <a:buClrTx/>
              <a:defRPr/>
            </a:pPr>
            <a:endParaRPr lang="vi-VN" sz="3600" kern="1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4335" y="231321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3654335" y="832212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176955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0" y="-129256"/>
            <a:ext cx="12192000" cy="6466114"/>
            <a:chOff x="-111258" y="237604"/>
            <a:chExt cx="12736680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08" t="9144" r="4507" b="9409"/>
            <a:stretch/>
          </p:blipFill>
          <p:spPr>
            <a:xfrm>
              <a:off x="-111258" y="237604"/>
              <a:ext cx="12736680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hãy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chọn</a:t>
              </a:r>
              <a:r>
                <a:rPr lang="en-US" sz="2800" b="1" dirty="0"/>
                <a:t> </a:t>
              </a:r>
              <a:r>
                <a:rPr lang="en-US" sz="2800" b="1" dirty="0" err="1"/>
                <a:t>đáp</a:t>
              </a:r>
              <a:r>
                <a:rPr lang="en-US" sz="2800" b="1" dirty="0"/>
                <a:t> </a:t>
              </a:r>
              <a:r>
                <a:rPr lang="en-US" sz="2800" b="1" dirty="0" err="1"/>
                <a:t>án</a:t>
              </a:r>
              <a:r>
                <a:rPr lang="en-US" sz="2800" b="1" dirty="0"/>
                <a:t> </a:t>
              </a:r>
              <a:r>
                <a:rPr lang="en-US" sz="2800" b="1" dirty="0" err="1"/>
                <a:t>đúng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để</a:t>
              </a:r>
              <a:r>
                <a:rPr lang="en-US" sz="2800" b="1" dirty="0"/>
                <a:t> </a:t>
              </a:r>
              <a:r>
                <a:rPr lang="en-US" sz="2800" b="1" dirty="0" err="1"/>
                <a:t>chiếc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thể</a:t>
              </a:r>
              <a:r>
                <a:rPr lang="en-US" sz="2800" b="1" dirty="0"/>
                <a:t> </a:t>
              </a:r>
              <a:r>
                <a:rPr lang="en-US" sz="2800" b="1" dirty="0" err="1"/>
                <a:t>vượt</a:t>
              </a:r>
              <a:r>
                <a:rPr lang="en-US" sz="2800" b="1" dirty="0"/>
                <a:t> qua </a:t>
              </a:r>
              <a:r>
                <a:rPr lang="en-US" sz="2800" b="1" dirty="0" err="1"/>
                <a:t>chướng</a:t>
              </a:r>
              <a:r>
                <a:rPr lang="en-US" sz="2800" b="1" dirty="0"/>
                <a:t> </a:t>
              </a:r>
              <a:r>
                <a:rPr lang="en-US" sz="2800" b="1" dirty="0" err="1"/>
                <a:t>ngại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đích</a:t>
              </a:r>
              <a:r>
                <a:rPr lang="en-US" sz="2800" b="1" dirty="0"/>
                <a:t> </a:t>
              </a:r>
              <a:r>
                <a:rPr lang="en-US" sz="2800" b="1" dirty="0" err="1"/>
                <a:t>nhanh</a:t>
              </a:r>
              <a:r>
                <a:rPr lang="en-US" sz="2800" b="1" dirty="0"/>
                <a:t> </a:t>
              </a:r>
              <a:r>
                <a:rPr lang="en-US" sz="2800" b="1" dirty="0" err="1"/>
                <a:t>nhất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nhé</a:t>
              </a:r>
              <a:r>
                <a:rPr lang="en-US" sz="2800" b="1" dirty="0"/>
                <a:t>!</a:t>
              </a:r>
            </a:p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  <p:pic>
        <p:nvPicPr>
          <p:cNvPr id="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FE0A4AD-389E-41ED-8AC5-93E3EB00C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854" y="6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3CFE8-0733-4061-A64E-384A1A42F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26" y="329685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946" y="4883464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72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96662" y="152357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62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63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54 + 18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66248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31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28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0" y="126812"/>
            <a:ext cx="4806636" cy="1385212"/>
            <a:chOff x="3436490" y="126812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0" y="126812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1" y="390047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65 – 36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372254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7 + 26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78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89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0367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100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4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78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1C9B4-27BA-4654-B42A-AB946E9A5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597" y="359747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26935" y="5210694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8134726" y="1924110"/>
            <a:ext cx="277573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188254" y="1924110"/>
            <a:ext cx="287910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666973" y="1957232"/>
            <a:ext cx="276511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51586" y="464577"/>
              <a:ext cx="533294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45 – 5 </a:t>
              </a:r>
              <a:r>
                <a:rPr lang="en-US" sz="4000" b="1" kern="1200" dirty="0">
                  <a:ln w="0"/>
                  <a:solidFill>
                    <a:srgbClr val="002060"/>
                  </a:solidFill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...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 45 –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675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14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78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9833" y="-163980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1F5C7B6-A153-47A0-8D27-B2BF57CB1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7051" y="1326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8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765061" y="274802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33680" y="1658131"/>
            <a:ext cx="11354390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387338" y="141844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2202" y="761487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78226" y="2630933"/>
            <a:ext cx="8136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0FAA7-D70D-4B83-8CF3-0154E5EB0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A44EB-7675-45F4-8B11-BACA1AD3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68E3F7A-847A-4FCB-B5A0-C0318C4CCEF7}"/>
              </a:ext>
            </a:extLst>
          </p:cNvPr>
          <p:cNvSpPr/>
          <p:nvPr/>
        </p:nvSpPr>
        <p:spPr>
          <a:xfrm>
            <a:off x="1043756" y="17528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AEC321D-7163-49C1-A3FA-88E4C6276ABD}"/>
              </a:ext>
            </a:extLst>
          </p:cNvPr>
          <p:cNvSpPr/>
          <p:nvPr/>
        </p:nvSpPr>
        <p:spPr>
          <a:xfrm>
            <a:off x="3712814" y="173355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FECBB0B-E748-4BB4-BE7B-C22017AA361D}"/>
              </a:ext>
            </a:extLst>
          </p:cNvPr>
          <p:cNvSpPr/>
          <p:nvPr/>
        </p:nvSpPr>
        <p:spPr>
          <a:xfrm>
            <a:off x="6447177" y="170156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A4632C-2FC5-45D2-82E4-F3E37F0EB38E}"/>
              </a:ext>
            </a:extLst>
          </p:cNvPr>
          <p:cNvGrpSpPr/>
          <p:nvPr/>
        </p:nvGrpSpPr>
        <p:grpSpPr>
          <a:xfrm>
            <a:off x="3968883" y="352193"/>
            <a:ext cx="4146697" cy="523220"/>
            <a:chOff x="-3369817" y="382607"/>
            <a:chExt cx="4754935" cy="77864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FB75F37-EA2C-4A95-9D77-510DA0696E03}"/>
                </a:ext>
              </a:extLst>
            </p:cNvPr>
            <p:cNvSpPr/>
            <p:nvPr/>
          </p:nvSpPr>
          <p:spPr>
            <a:xfrm>
              <a:off x="-3369817" y="382607"/>
              <a:ext cx="4754935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837275-3A6D-4138-A805-95B55BFFD89A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D2F4E75-44CC-4F8C-A2E3-55807ADCD704}"/>
              </a:ext>
            </a:extLst>
          </p:cNvPr>
          <p:cNvSpPr txBox="1"/>
          <p:nvPr/>
        </p:nvSpPr>
        <p:spPr>
          <a:xfrm>
            <a:off x="1528828" y="184183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3C7C8E-261A-4907-A3F7-E99CD83CA166}"/>
              </a:ext>
            </a:extLst>
          </p:cNvPr>
          <p:cNvCxnSpPr>
            <a:cxnSpLocks/>
          </p:cNvCxnSpPr>
          <p:nvPr/>
        </p:nvCxnSpPr>
        <p:spPr>
          <a:xfrm>
            <a:off x="1301807" y="292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43A534E-749F-4732-9D00-A65F49B0FB84}"/>
              </a:ext>
            </a:extLst>
          </p:cNvPr>
          <p:cNvSpPr txBox="1"/>
          <p:nvPr/>
        </p:nvSpPr>
        <p:spPr>
          <a:xfrm>
            <a:off x="1275173" y="21034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1FCCF94-B758-48E5-976E-A258A1C77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4908" y="2641885"/>
            <a:ext cx="680248" cy="8928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A3906E7-3009-4B2B-971F-1FCEE66C1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172853" y="2632444"/>
            <a:ext cx="513182" cy="8463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5DB1294-1A81-48FC-ADF3-E97C528A5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418580" y="2549460"/>
            <a:ext cx="550849" cy="99252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EF3F67B-DF8C-478F-8D10-BE123DC790DB}"/>
              </a:ext>
            </a:extLst>
          </p:cNvPr>
          <p:cNvSpPr txBox="1"/>
          <p:nvPr/>
        </p:nvSpPr>
        <p:spPr>
          <a:xfrm>
            <a:off x="887928" y="105893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16 + 38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2FDC300-7430-447C-8FC2-AD6E3AFF89B9}"/>
              </a:ext>
            </a:extLst>
          </p:cNvPr>
          <p:cNvSpPr txBox="1"/>
          <p:nvPr/>
        </p:nvSpPr>
        <p:spPr>
          <a:xfrm>
            <a:off x="3588327" y="103376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+ 49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0DC6A6-7BBC-4447-9BD6-26C0FBCF6C50}"/>
              </a:ext>
            </a:extLst>
          </p:cNvPr>
          <p:cNvSpPr txBox="1"/>
          <p:nvPr/>
        </p:nvSpPr>
        <p:spPr>
          <a:xfrm>
            <a:off x="6306023" y="10197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77 + 23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E50FE2-439F-47FE-B34F-2EA590C98244}"/>
              </a:ext>
            </a:extLst>
          </p:cNvPr>
          <p:cNvSpPr txBox="1"/>
          <p:nvPr/>
        </p:nvSpPr>
        <p:spPr>
          <a:xfrm>
            <a:off x="1516383" y="2378014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859C50-0A9D-4F47-9D45-097C0EA24D88}"/>
              </a:ext>
            </a:extLst>
          </p:cNvPr>
          <p:cNvSpPr txBox="1"/>
          <p:nvPr/>
        </p:nvSpPr>
        <p:spPr>
          <a:xfrm>
            <a:off x="1528828" y="2940350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DFF1BD-955C-42B6-B4BC-04C5FB2D9170}"/>
              </a:ext>
            </a:extLst>
          </p:cNvPr>
          <p:cNvSpPr txBox="1"/>
          <p:nvPr/>
        </p:nvSpPr>
        <p:spPr>
          <a:xfrm>
            <a:off x="4253039" y="185705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57A9C6-68A6-4F0E-AB53-779B08A9A625}"/>
              </a:ext>
            </a:extLst>
          </p:cNvPr>
          <p:cNvCxnSpPr>
            <a:cxnSpLocks/>
          </p:cNvCxnSpPr>
          <p:nvPr/>
        </p:nvCxnSpPr>
        <p:spPr>
          <a:xfrm>
            <a:off x="4026018" y="294328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3098C6E-2543-45EF-BB7E-9FD74DC83D15}"/>
              </a:ext>
            </a:extLst>
          </p:cNvPr>
          <p:cNvSpPr txBox="1"/>
          <p:nvPr/>
        </p:nvSpPr>
        <p:spPr>
          <a:xfrm>
            <a:off x="3999384" y="211866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FF461E-01AC-44DC-94E0-25738DECC4F7}"/>
              </a:ext>
            </a:extLst>
          </p:cNvPr>
          <p:cNvSpPr txBox="1"/>
          <p:nvPr/>
        </p:nvSpPr>
        <p:spPr>
          <a:xfrm>
            <a:off x="4251811" y="240666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7D25607-4409-426A-A9BC-31717D8F0250}"/>
              </a:ext>
            </a:extLst>
          </p:cNvPr>
          <p:cNvSpPr txBox="1"/>
          <p:nvPr/>
        </p:nvSpPr>
        <p:spPr>
          <a:xfrm>
            <a:off x="4253039" y="295557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6952E1F-B552-43A3-8F20-F33128E7120D}"/>
              </a:ext>
            </a:extLst>
          </p:cNvPr>
          <p:cNvSpPr txBox="1"/>
          <p:nvPr/>
        </p:nvSpPr>
        <p:spPr>
          <a:xfrm>
            <a:off x="6965265" y="182178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77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7FA30F0-67D9-4659-B98D-1FB48B14BF41}"/>
              </a:ext>
            </a:extLst>
          </p:cNvPr>
          <p:cNvCxnSpPr>
            <a:cxnSpLocks/>
          </p:cNvCxnSpPr>
          <p:nvPr/>
        </p:nvCxnSpPr>
        <p:spPr>
          <a:xfrm>
            <a:off x="6738244" y="2908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2A12F26B-D4D6-4A8F-A723-95F37BC47ED0}"/>
              </a:ext>
            </a:extLst>
          </p:cNvPr>
          <p:cNvSpPr txBox="1"/>
          <p:nvPr/>
        </p:nvSpPr>
        <p:spPr>
          <a:xfrm>
            <a:off x="6711610" y="208339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629187-00BF-4229-9E07-3A03C024B3C3}"/>
              </a:ext>
            </a:extLst>
          </p:cNvPr>
          <p:cNvSpPr txBox="1"/>
          <p:nvPr/>
        </p:nvSpPr>
        <p:spPr>
          <a:xfrm>
            <a:off x="6991408" y="233200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2F63C9-993E-4335-BBFA-A3181DF3CB42}"/>
              </a:ext>
            </a:extLst>
          </p:cNvPr>
          <p:cNvSpPr txBox="1"/>
          <p:nvPr/>
        </p:nvSpPr>
        <p:spPr>
          <a:xfrm>
            <a:off x="6805197" y="2908005"/>
            <a:ext cx="86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E11D1AD-C437-4384-BFEE-11D4BE18F9ED}"/>
              </a:ext>
            </a:extLst>
          </p:cNvPr>
          <p:cNvSpPr/>
          <p:nvPr/>
        </p:nvSpPr>
        <p:spPr>
          <a:xfrm>
            <a:off x="9121027" y="1701564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02E70A2-A4CA-4B4B-A532-B98C1E59717B}"/>
              </a:ext>
            </a:extLst>
          </p:cNvPr>
          <p:cNvSpPr/>
          <p:nvPr/>
        </p:nvSpPr>
        <p:spPr>
          <a:xfrm>
            <a:off x="1038541" y="4492110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DB48C1B-058F-4840-8ABF-5923820451F8}"/>
              </a:ext>
            </a:extLst>
          </p:cNvPr>
          <p:cNvSpPr/>
          <p:nvPr/>
        </p:nvSpPr>
        <p:spPr>
          <a:xfrm>
            <a:off x="3741788" y="447160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033C3-62E5-4DE8-A0C1-A14022F85204}"/>
              </a:ext>
            </a:extLst>
          </p:cNvPr>
          <p:cNvSpPr txBox="1"/>
          <p:nvPr/>
        </p:nvSpPr>
        <p:spPr>
          <a:xfrm>
            <a:off x="9799247" y="1845457"/>
            <a:ext cx="38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859C774-4E31-4C2D-A9E8-F4D8187F29FD}"/>
              </a:ext>
            </a:extLst>
          </p:cNvPr>
          <p:cNvCxnSpPr>
            <a:cxnSpLocks/>
          </p:cNvCxnSpPr>
          <p:nvPr/>
        </p:nvCxnSpPr>
        <p:spPr>
          <a:xfrm>
            <a:off x="9432346" y="28767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9CDF102-4248-4172-A979-AC1320ED9CE0}"/>
              </a:ext>
            </a:extLst>
          </p:cNvPr>
          <p:cNvSpPr txBox="1"/>
          <p:nvPr/>
        </p:nvSpPr>
        <p:spPr>
          <a:xfrm>
            <a:off x="9405712" y="205216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3835F27-82D9-49CA-935A-0B0CC99BF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337153" y="5303079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CC10339-19BF-4ABC-8318-184FB5F09068}"/>
              </a:ext>
            </a:extLst>
          </p:cNvPr>
          <p:cNvSpPr txBox="1"/>
          <p:nvPr/>
        </p:nvSpPr>
        <p:spPr>
          <a:xfrm>
            <a:off x="8965199" y="100766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+ 92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C909A76-0F8F-4426-9BAD-AB7B95310231}"/>
              </a:ext>
            </a:extLst>
          </p:cNvPr>
          <p:cNvSpPr txBox="1"/>
          <p:nvPr/>
        </p:nvSpPr>
        <p:spPr>
          <a:xfrm>
            <a:off x="966009" y="37559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42 - 27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A5FBC6-7AB5-4331-A426-2C7BEE3B0E71}"/>
              </a:ext>
            </a:extLst>
          </p:cNvPr>
          <p:cNvSpPr txBox="1"/>
          <p:nvPr/>
        </p:nvSpPr>
        <p:spPr>
          <a:xfrm>
            <a:off x="3662114" y="37534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80 - 56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17D4264-0DE7-42AD-BC7F-4424E86954F3}"/>
              </a:ext>
            </a:extLst>
          </p:cNvPr>
          <p:cNvSpPr txBox="1"/>
          <p:nvPr/>
        </p:nvSpPr>
        <p:spPr>
          <a:xfrm>
            <a:off x="9645844" y="233736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4BA4F4D-36A2-4C3B-9978-0B52F135CA37}"/>
              </a:ext>
            </a:extLst>
          </p:cNvPr>
          <p:cNvSpPr txBox="1"/>
          <p:nvPr/>
        </p:nvSpPr>
        <p:spPr>
          <a:xfrm>
            <a:off x="9482809" y="288047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FE1FBD4-ED6E-4864-9CAA-3192824195A3}"/>
              </a:ext>
            </a:extLst>
          </p:cNvPr>
          <p:cNvSpPr txBox="1"/>
          <p:nvPr/>
        </p:nvSpPr>
        <p:spPr>
          <a:xfrm>
            <a:off x="1530027" y="46156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EE26A33-A99F-4B75-943D-9F0B0136D77B}"/>
              </a:ext>
            </a:extLst>
          </p:cNvPr>
          <p:cNvCxnSpPr>
            <a:cxnSpLocks/>
          </p:cNvCxnSpPr>
          <p:nvPr/>
        </p:nvCxnSpPr>
        <p:spPr>
          <a:xfrm>
            <a:off x="1303006" y="57018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FB57020-E604-4B4F-B4ED-34678245EB05}"/>
              </a:ext>
            </a:extLst>
          </p:cNvPr>
          <p:cNvSpPr txBox="1"/>
          <p:nvPr/>
        </p:nvSpPr>
        <p:spPr>
          <a:xfrm>
            <a:off x="1276372" y="48772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4C0D52-D95F-4E8C-89B1-683B49CBC75F}"/>
              </a:ext>
            </a:extLst>
          </p:cNvPr>
          <p:cNvSpPr txBox="1"/>
          <p:nvPr/>
        </p:nvSpPr>
        <p:spPr>
          <a:xfrm>
            <a:off x="1530027" y="5145608"/>
            <a:ext cx="64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C05D79B-A620-4C44-AA37-B5A27D3A5BE2}"/>
              </a:ext>
            </a:extLst>
          </p:cNvPr>
          <p:cNvSpPr txBox="1"/>
          <p:nvPr/>
        </p:nvSpPr>
        <p:spPr>
          <a:xfrm>
            <a:off x="1490267" y="570470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D0DCB16-AD49-47AE-A3DA-C01305773BA7}"/>
              </a:ext>
            </a:extLst>
          </p:cNvPr>
          <p:cNvSpPr txBox="1"/>
          <p:nvPr/>
        </p:nvSpPr>
        <p:spPr>
          <a:xfrm>
            <a:off x="4266993" y="45918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7A19F27-3B84-48E6-9393-02D0FC4A09FB}"/>
              </a:ext>
            </a:extLst>
          </p:cNvPr>
          <p:cNvCxnSpPr>
            <a:cxnSpLocks/>
          </p:cNvCxnSpPr>
          <p:nvPr/>
        </p:nvCxnSpPr>
        <p:spPr>
          <a:xfrm>
            <a:off x="4004460" y="56780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C6E5C34-7B9C-4C1C-89F7-7DB03BAFBACE}"/>
              </a:ext>
            </a:extLst>
          </p:cNvPr>
          <p:cNvSpPr txBox="1"/>
          <p:nvPr/>
        </p:nvSpPr>
        <p:spPr>
          <a:xfrm>
            <a:off x="3977826" y="485343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6E282C-F38B-49DC-A25C-5C047C6904E7}"/>
              </a:ext>
            </a:extLst>
          </p:cNvPr>
          <p:cNvSpPr txBox="1"/>
          <p:nvPr/>
        </p:nvSpPr>
        <p:spPr>
          <a:xfrm>
            <a:off x="4265312" y="510582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6311E9F-9D20-4597-B681-8F6E3FAA2A18}"/>
              </a:ext>
            </a:extLst>
          </p:cNvPr>
          <p:cNvSpPr txBox="1"/>
          <p:nvPr/>
        </p:nvSpPr>
        <p:spPr>
          <a:xfrm>
            <a:off x="4269581" y="56903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6175E4B-C655-4C29-9ADB-20BE31F58427}"/>
              </a:ext>
            </a:extLst>
          </p:cNvPr>
          <p:cNvSpPr/>
          <p:nvPr/>
        </p:nvSpPr>
        <p:spPr>
          <a:xfrm>
            <a:off x="6453647" y="449936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E69A3F1-3D16-4D80-95FE-2AD9D90880A6}"/>
              </a:ext>
            </a:extLst>
          </p:cNvPr>
          <p:cNvSpPr txBox="1"/>
          <p:nvPr/>
        </p:nvSpPr>
        <p:spPr>
          <a:xfrm>
            <a:off x="6374886" y="377226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91E0E3B-ECC0-4786-B08D-A930E399B0F9}"/>
              </a:ext>
            </a:extLst>
          </p:cNvPr>
          <p:cNvSpPr txBox="1"/>
          <p:nvPr/>
        </p:nvSpPr>
        <p:spPr>
          <a:xfrm>
            <a:off x="6834827" y="4619533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21E552B-E4D6-4B70-A74B-7F2FF2512F00}"/>
              </a:ext>
            </a:extLst>
          </p:cNvPr>
          <p:cNvCxnSpPr>
            <a:cxnSpLocks/>
          </p:cNvCxnSpPr>
          <p:nvPr/>
        </p:nvCxnSpPr>
        <p:spPr>
          <a:xfrm>
            <a:off x="6733047" y="56968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B1D5AA5-1995-4B39-808C-5316AC06F49C}"/>
              </a:ext>
            </a:extLst>
          </p:cNvPr>
          <p:cNvSpPr txBox="1"/>
          <p:nvPr/>
        </p:nvSpPr>
        <p:spPr>
          <a:xfrm>
            <a:off x="6643124" y="487226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05EE39-A923-4CBD-9AB2-87D6AB61025F}"/>
              </a:ext>
            </a:extLst>
          </p:cNvPr>
          <p:cNvSpPr txBox="1"/>
          <p:nvPr/>
        </p:nvSpPr>
        <p:spPr>
          <a:xfrm>
            <a:off x="7037604" y="513387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DC34131-9E3E-48B7-8420-B47606E66432}"/>
              </a:ext>
            </a:extLst>
          </p:cNvPr>
          <p:cNvSpPr txBox="1"/>
          <p:nvPr/>
        </p:nvSpPr>
        <p:spPr>
          <a:xfrm>
            <a:off x="7033917" y="570939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C8CFEBF-A28B-48D7-984A-0EB65E61DA92}"/>
              </a:ext>
            </a:extLst>
          </p:cNvPr>
          <p:cNvSpPr/>
          <p:nvPr/>
        </p:nvSpPr>
        <p:spPr>
          <a:xfrm>
            <a:off x="9214729" y="446238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C773ADB-2E4A-422A-B9A4-B07F76D3D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447237" y="5340545"/>
            <a:ext cx="560975" cy="925173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FAF5C083-121F-4994-BAAA-51980459B388}"/>
              </a:ext>
            </a:extLst>
          </p:cNvPr>
          <p:cNvSpPr txBox="1"/>
          <p:nvPr/>
        </p:nvSpPr>
        <p:spPr>
          <a:xfrm>
            <a:off x="9058855" y="374421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8E9FE7F-9EA3-4AD6-B3A7-37045AA63ED3}"/>
              </a:ext>
            </a:extLst>
          </p:cNvPr>
          <p:cNvSpPr txBox="1"/>
          <p:nvPr/>
        </p:nvSpPr>
        <p:spPr>
          <a:xfrm>
            <a:off x="9537992" y="4571322"/>
            <a:ext cx="84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256B31A-FE52-4D5F-A18C-90E186196899}"/>
              </a:ext>
            </a:extLst>
          </p:cNvPr>
          <p:cNvCxnSpPr>
            <a:cxnSpLocks/>
          </p:cNvCxnSpPr>
          <p:nvPr/>
        </p:nvCxnSpPr>
        <p:spPr>
          <a:xfrm>
            <a:off x="9417016" y="566882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CEFCA63-6E12-4DBC-AD43-74EE8110137A}"/>
              </a:ext>
            </a:extLst>
          </p:cNvPr>
          <p:cNvSpPr txBox="1"/>
          <p:nvPr/>
        </p:nvSpPr>
        <p:spPr>
          <a:xfrm>
            <a:off x="9390382" y="484421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AE06DDF-3CA5-4D24-BBB8-883FD3E966A3}"/>
              </a:ext>
            </a:extLst>
          </p:cNvPr>
          <p:cNvSpPr txBox="1"/>
          <p:nvPr/>
        </p:nvSpPr>
        <p:spPr>
          <a:xfrm>
            <a:off x="9977095" y="5060425"/>
            <a:ext cx="6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2007549-AD59-48E4-93FD-B8E019AC5E78}"/>
              </a:ext>
            </a:extLst>
          </p:cNvPr>
          <p:cNvSpPr txBox="1"/>
          <p:nvPr/>
        </p:nvSpPr>
        <p:spPr>
          <a:xfrm>
            <a:off x="9785814" y="567842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5519235-509F-48B8-BEBF-62AD4CB96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858266" y="2733112"/>
            <a:ext cx="475929" cy="84635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6C4CE05-25CE-41D0-9AA9-64C544183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7818796" y="5527019"/>
            <a:ext cx="424937" cy="75567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101935F-DBB1-42E3-AB4E-0532C276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4920970" y="54207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1" grpId="0" animBg="1"/>
      <p:bldP spid="62" grpId="0" animBg="1"/>
      <p:bldP spid="66" grpId="0"/>
      <p:bldP spid="68" grpId="0"/>
      <p:bldP spid="72" grpId="0" animBg="1"/>
      <p:bldP spid="74" grpId="0" animBg="1"/>
      <p:bldP spid="75" grpId="0" animBg="1"/>
      <p:bldP spid="78" grpId="0"/>
      <p:bldP spid="79" grpId="0"/>
      <p:bldP spid="80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/>
      <p:bldP spid="95" grpId="0"/>
      <p:bldP spid="97" grpId="0" animBg="1"/>
      <p:bldP spid="98" grpId="0" animBg="1"/>
      <p:bldP spid="99" grpId="0" animBg="1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 animBg="1"/>
      <p:bldP spid="121" grpId="0" animBg="1"/>
      <p:bldP spid="122" grpId="0"/>
      <p:bldP spid="124" grpId="0"/>
      <p:bldP spid="125" grpId="0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7CE404E8-1A51-464C-9619-C6AA9450F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A9DE6E-31B4-4D7B-9A63-C296D018B83C}"/>
              </a:ext>
            </a:extLst>
          </p:cNvPr>
          <p:cNvGrpSpPr/>
          <p:nvPr/>
        </p:nvGrpSpPr>
        <p:grpSpPr>
          <a:xfrm>
            <a:off x="2156251" y="382038"/>
            <a:ext cx="7879498" cy="523220"/>
            <a:chOff x="-3369817" y="382607"/>
            <a:chExt cx="9035263" cy="7786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3CAA9A-9D9A-427B-9DBD-46B6A66C4B46}"/>
                </a:ext>
              </a:extLst>
            </p:cNvPr>
            <p:cNvSpPr/>
            <p:nvPr/>
          </p:nvSpPr>
          <p:spPr>
            <a:xfrm>
              <a:off x="-3369817" y="382607"/>
              <a:ext cx="9035263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FAC148-43EE-49AF-B70D-2FDE2D7F06BE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3DF0EC-DA1E-4874-A010-8454615DB548}"/>
              </a:ext>
            </a:extLst>
          </p:cNvPr>
          <p:cNvGrpSpPr/>
          <p:nvPr/>
        </p:nvGrpSpPr>
        <p:grpSpPr>
          <a:xfrm>
            <a:off x="7493594" y="4907277"/>
            <a:ext cx="2087637" cy="1535685"/>
            <a:chOff x="5347594" y="3224806"/>
            <a:chExt cx="2087637" cy="1535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1CA950-D023-43C1-8EC2-4AAEF4CC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CE41A80-97A7-4FCE-8C85-E01DA32B1ADA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EE2EDF-3E9E-44B9-863F-0BF4FA6EB5E4}"/>
              </a:ext>
            </a:extLst>
          </p:cNvPr>
          <p:cNvGrpSpPr/>
          <p:nvPr/>
        </p:nvGrpSpPr>
        <p:grpSpPr>
          <a:xfrm>
            <a:off x="5995213" y="1082840"/>
            <a:ext cx="1570062" cy="1807592"/>
            <a:chOff x="2438473" y="4039758"/>
            <a:chExt cx="1570062" cy="180759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D99441-48CA-46D6-B676-9FC8983E760E}"/>
                </a:ext>
              </a:extLst>
            </p:cNvPr>
            <p:cNvSpPr/>
            <p:nvPr/>
          </p:nvSpPr>
          <p:spPr>
            <a:xfrm>
              <a:off x="2532619" y="4039758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8 + 32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88D277-EA18-4D84-8B15-0BC814C6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38473" y="4280428"/>
              <a:ext cx="1570062" cy="156692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BDD837-3986-42C9-9E9E-59845DB7087C}"/>
              </a:ext>
            </a:extLst>
          </p:cNvPr>
          <p:cNvGrpSpPr/>
          <p:nvPr/>
        </p:nvGrpSpPr>
        <p:grpSpPr>
          <a:xfrm>
            <a:off x="9176859" y="1534066"/>
            <a:ext cx="1427085" cy="1622394"/>
            <a:chOff x="6220005" y="2803754"/>
            <a:chExt cx="1427085" cy="1622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5C6FF39-7414-4EBE-A571-2DDB7B2F6AD6}"/>
                </a:ext>
              </a:extLst>
            </p:cNvPr>
            <p:cNvSpPr/>
            <p:nvPr/>
          </p:nvSpPr>
          <p:spPr>
            <a:xfrm>
              <a:off x="6264481" y="2803754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92 - 52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AA2214-4C96-4C57-9437-5A514CE4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220005" y="2999063"/>
              <a:ext cx="1427085" cy="142708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540483-DDCE-4D0E-8594-620EE8DBB8AD}"/>
              </a:ext>
            </a:extLst>
          </p:cNvPr>
          <p:cNvGrpSpPr/>
          <p:nvPr/>
        </p:nvGrpSpPr>
        <p:grpSpPr>
          <a:xfrm>
            <a:off x="2899145" y="1418963"/>
            <a:ext cx="1440008" cy="1466191"/>
            <a:chOff x="1234311" y="1663007"/>
            <a:chExt cx="1440008" cy="14661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F92A8-DAFD-4AB2-BEF7-DD5B22E0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34311" y="1663007"/>
              <a:ext cx="1440008" cy="1466191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7773DB9-5B5E-4B69-951F-B96E0A628312}"/>
                </a:ext>
              </a:extLst>
            </p:cNvPr>
            <p:cNvSpPr/>
            <p:nvPr/>
          </p:nvSpPr>
          <p:spPr>
            <a:xfrm>
              <a:off x="1387263" y="2700846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47 + 8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E73EBA-ADCE-4278-B7BB-73C74A3FB01E}"/>
              </a:ext>
            </a:extLst>
          </p:cNvPr>
          <p:cNvGrpSpPr/>
          <p:nvPr/>
        </p:nvGrpSpPr>
        <p:grpSpPr>
          <a:xfrm>
            <a:off x="1455469" y="4246043"/>
            <a:ext cx="2305498" cy="1874576"/>
            <a:chOff x="4970962" y="2666330"/>
            <a:chExt cx="2305498" cy="1874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92716E-A9C2-463E-955A-8036CDA3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7C2BA4C-59B0-4773-A5CF-2BDD211707AF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5D99A8-DE74-4F62-A2C5-AEC54BF200A2}"/>
              </a:ext>
            </a:extLst>
          </p:cNvPr>
          <p:cNvGrpSpPr/>
          <p:nvPr/>
        </p:nvGrpSpPr>
        <p:grpSpPr>
          <a:xfrm>
            <a:off x="1300219" y="2564893"/>
            <a:ext cx="1314674" cy="1466191"/>
            <a:chOff x="3341560" y="3973503"/>
            <a:chExt cx="1350537" cy="1585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897A01-50E6-4206-9E13-1C67511C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2388" r="22388"/>
            <a:stretch/>
          </p:blipFill>
          <p:spPr>
            <a:xfrm>
              <a:off x="3341560" y="3973503"/>
              <a:ext cx="1350537" cy="137701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9333CFB-01CB-49F5-BA80-297737A75E18}"/>
                </a:ext>
              </a:extLst>
            </p:cNvPr>
            <p:cNvSpPr/>
            <p:nvPr/>
          </p:nvSpPr>
          <p:spPr>
            <a:xfrm>
              <a:off x="3438160" y="5168070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75 - 10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CBBED9-C3CF-498D-BF18-4314A1ACA735}"/>
              </a:ext>
            </a:extLst>
          </p:cNvPr>
          <p:cNvGrpSpPr/>
          <p:nvPr/>
        </p:nvGrpSpPr>
        <p:grpSpPr>
          <a:xfrm>
            <a:off x="8877278" y="3442117"/>
            <a:ext cx="2316942" cy="1179503"/>
            <a:chOff x="6206921" y="2781872"/>
            <a:chExt cx="2316942" cy="117950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F38403D-41F9-4619-9BE6-BD7B97BF9D2A}"/>
                </a:ext>
              </a:extLst>
            </p:cNvPr>
            <p:cNvSpPr/>
            <p:nvPr/>
          </p:nvSpPr>
          <p:spPr>
            <a:xfrm>
              <a:off x="6206921" y="2992298"/>
              <a:ext cx="101312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70 - 6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876098-F254-419F-A61D-5BB07B3AF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871901" y="2781872"/>
              <a:ext cx="1651962" cy="117950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162B2F-DC8A-4EE4-BC41-94FAACF3FD3B}"/>
              </a:ext>
            </a:extLst>
          </p:cNvPr>
          <p:cNvGrpSpPr/>
          <p:nvPr/>
        </p:nvGrpSpPr>
        <p:grpSpPr>
          <a:xfrm>
            <a:off x="4647058" y="4674566"/>
            <a:ext cx="1134104" cy="1457098"/>
            <a:chOff x="8419770" y="5005235"/>
            <a:chExt cx="1134104" cy="14570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151594-D873-4871-AF3A-7B4674DE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420043" y="5005235"/>
              <a:ext cx="1126172" cy="145709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B0AA1C7-C9BF-451B-B502-FD007DC955B1}"/>
                </a:ext>
              </a:extLst>
            </p:cNvPr>
            <p:cNvSpPr/>
            <p:nvPr/>
          </p:nvSpPr>
          <p:spPr>
            <a:xfrm>
              <a:off x="8419770" y="5889664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72 - 7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CA12D3-0824-4DD8-9926-C21C5BE66D95}"/>
              </a:ext>
            </a:extLst>
          </p:cNvPr>
          <p:cNvGrpSpPr/>
          <p:nvPr/>
        </p:nvGrpSpPr>
        <p:grpSpPr>
          <a:xfrm>
            <a:off x="1462008" y="4245780"/>
            <a:ext cx="2305498" cy="1874576"/>
            <a:chOff x="4970962" y="2666330"/>
            <a:chExt cx="2305498" cy="18745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C05D525-C673-4C6D-BF55-7C2379B39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64D1647-BB5A-4D5B-8F4A-884288A37406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B8698C-4989-4BBC-AB23-EC994DEE3483}"/>
              </a:ext>
            </a:extLst>
          </p:cNvPr>
          <p:cNvGrpSpPr/>
          <p:nvPr/>
        </p:nvGrpSpPr>
        <p:grpSpPr>
          <a:xfrm>
            <a:off x="7501253" y="4907277"/>
            <a:ext cx="2087637" cy="1535685"/>
            <a:chOff x="5347594" y="3224806"/>
            <a:chExt cx="2087637" cy="15356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85F431A-72ED-4968-8A12-E0DDA2AB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FB28DF8-31D6-4656-931E-B9DF7618FD40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8E5B7-3EB6-4D75-8840-13B6CF7F0273}"/>
              </a:ext>
            </a:extLst>
          </p:cNvPr>
          <p:cNvGrpSpPr/>
          <p:nvPr/>
        </p:nvGrpSpPr>
        <p:grpSpPr>
          <a:xfrm>
            <a:off x="3816933" y="1905097"/>
            <a:ext cx="605783" cy="523220"/>
            <a:chOff x="3767506" y="3156460"/>
            <a:chExt cx="623242" cy="57164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D73823-9D6A-4C27-94C8-F84DA5BEC19E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9620C8-4C08-4C07-8942-293AA4BDD821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F8B69A-E087-4630-A94D-97EB46FB8D45}"/>
              </a:ext>
            </a:extLst>
          </p:cNvPr>
          <p:cNvGrpSpPr/>
          <p:nvPr/>
        </p:nvGrpSpPr>
        <p:grpSpPr>
          <a:xfrm>
            <a:off x="7803036" y="1905097"/>
            <a:ext cx="605783" cy="523220"/>
            <a:chOff x="3767506" y="3156460"/>
            <a:chExt cx="623242" cy="571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A47DBF9-87AE-4200-8A00-CD774447386F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B5AAC41-FEC9-4839-B0B9-352CDA2D023B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788EF97-5D76-4BE1-B964-681C435FD669}"/>
              </a:ext>
            </a:extLst>
          </p:cNvPr>
          <p:cNvGrpSpPr/>
          <p:nvPr/>
        </p:nvGrpSpPr>
        <p:grpSpPr>
          <a:xfrm>
            <a:off x="3619149" y="4111435"/>
            <a:ext cx="605783" cy="523220"/>
            <a:chOff x="3767506" y="3156460"/>
            <a:chExt cx="623242" cy="57164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400F56-59A0-45BC-8A5C-F927404E339B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5ED0D88-486C-460D-A2A5-5B09F8F5415C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F6FC98-B51D-439A-A3B9-6E240146255E}"/>
              </a:ext>
            </a:extLst>
          </p:cNvPr>
          <p:cNvGrpSpPr/>
          <p:nvPr/>
        </p:nvGrpSpPr>
        <p:grpSpPr>
          <a:xfrm>
            <a:off x="8055777" y="3984170"/>
            <a:ext cx="605783" cy="523220"/>
            <a:chOff x="3767506" y="3156460"/>
            <a:chExt cx="623242" cy="57164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AFF6FE2-430A-4D84-B72F-C35F4322BD61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2E070C-BC05-4213-9445-CFFD0FEF6310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8CF37856-21B3-4B34-A2F8-A1CE49429CCE}"/>
              </a:ext>
            </a:extLst>
          </p:cNvPr>
          <p:cNvSpPr/>
          <p:nvPr/>
        </p:nvSpPr>
        <p:spPr>
          <a:xfrm>
            <a:off x="3830025" y="2847420"/>
            <a:ext cx="4540892" cy="1129488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2044 -0.49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1133 0.138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692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5494 -0.13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7787 -0.0819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3724 0.11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737 0.076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381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8919 0.008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B083F91-274C-4C24-8B63-4BE95A596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EC34BF9-B14C-4026-ABE9-6C34607B7555}"/>
              </a:ext>
            </a:extLst>
          </p:cNvPr>
          <p:cNvSpPr/>
          <p:nvPr/>
        </p:nvSpPr>
        <p:spPr>
          <a:xfrm>
            <a:off x="984154" y="801068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DC3037-EAE3-4660-9F7F-1EF34777FBA6}"/>
              </a:ext>
            </a:extLst>
          </p:cNvPr>
          <p:cNvGrpSpPr/>
          <p:nvPr/>
        </p:nvGrpSpPr>
        <p:grpSpPr>
          <a:xfrm>
            <a:off x="1180517" y="1969086"/>
            <a:ext cx="4558837" cy="2919828"/>
            <a:chOff x="19280" y="3502104"/>
            <a:chExt cx="4558837" cy="2919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600D5B-D20A-4725-BBAD-471C42016E62}"/>
                </a:ext>
              </a:extLst>
            </p:cNvPr>
            <p:cNvGrpSpPr/>
            <p:nvPr/>
          </p:nvGrpSpPr>
          <p:grpSpPr>
            <a:xfrm>
              <a:off x="19280" y="3502104"/>
              <a:ext cx="4558837" cy="2919828"/>
              <a:chOff x="19280" y="3502103"/>
              <a:chExt cx="4558845" cy="291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A3B493A-A13A-4747-B4CF-FFDC6012015E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558845" cy="2919832"/>
                <a:chOff x="1181718" y="3525230"/>
                <a:chExt cx="4558845" cy="240495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4592C93-B3F6-4197-A63F-F7FC1ED120A1}"/>
                    </a:ext>
                  </a:extLst>
                </p:cNvPr>
                <p:cNvSpPr/>
                <p:nvPr/>
              </p:nvSpPr>
              <p:spPr>
                <a:xfrm>
                  <a:off x="1369285" y="3739393"/>
                  <a:ext cx="431167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FB6F85A-CD3F-4DE0-B614-059376CF5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39210" y="53355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1B27BD8C-AB13-4C05-81AA-01738B681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49F70455-14A8-4D73-AB50-69674AFF5A56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810381" cy="190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67 + 10       76 + 10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33 + 8         38 + 3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170DAF-FF27-45D7-B740-A49F11D35E4E}"/>
                </a:ext>
              </a:extLst>
            </p:cNvPr>
            <p:cNvSpPr/>
            <p:nvPr/>
          </p:nvSpPr>
          <p:spPr>
            <a:xfrm>
              <a:off x="2163021" y="403415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FFC1AD-8B6D-4463-89E8-D5D035013D44}"/>
                </a:ext>
              </a:extLst>
            </p:cNvPr>
            <p:cNvSpPr/>
            <p:nvPr/>
          </p:nvSpPr>
          <p:spPr>
            <a:xfrm>
              <a:off x="2127197" y="5030254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2A77F-E84C-435C-A474-6872B0E6D2C9}"/>
              </a:ext>
            </a:extLst>
          </p:cNvPr>
          <p:cNvGrpSpPr/>
          <p:nvPr/>
        </p:nvGrpSpPr>
        <p:grpSpPr>
          <a:xfrm>
            <a:off x="6338316" y="1986138"/>
            <a:ext cx="4664667" cy="2915160"/>
            <a:chOff x="8112511" y="2110711"/>
            <a:chExt cx="4664667" cy="29151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7A3ACA-A0DA-4DBE-A762-D30F1CC1C9B8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5003CB-6A38-445F-8BEA-1DAB06DFA2A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2EC8E2B-CA22-40E6-B3F8-70C4B2DB13C5}"/>
                    </a:ext>
                  </a:extLst>
                </p:cNvPr>
                <p:cNvSpPr/>
                <p:nvPr/>
              </p:nvSpPr>
              <p:spPr>
                <a:xfrm>
                  <a:off x="6670904" y="1472662"/>
                  <a:ext cx="431166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7237F76-B6B6-4D31-89F9-DA2628963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7BF214A-BA49-454A-8F96-5875ED7C0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id="{25AFB59E-0364-4804-BF9E-EA8B7436E863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4013882" cy="190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45 – 6        46 - 5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86 – 40        80 - 46 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C4FAE8-F756-49DC-815C-7635C4BA7C4C}"/>
                </a:ext>
              </a:extLst>
            </p:cNvPr>
            <p:cNvSpPr/>
            <p:nvPr/>
          </p:nvSpPr>
          <p:spPr>
            <a:xfrm>
              <a:off x="10207954" y="2717802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DF7FAB-DD86-4264-92EA-8F393E154436}"/>
                </a:ext>
              </a:extLst>
            </p:cNvPr>
            <p:cNvSpPr/>
            <p:nvPr/>
          </p:nvSpPr>
          <p:spPr>
            <a:xfrm>
              <a:off x="10207955" y="369069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512E2F8-1B34-488D-AB09-0026B906E675}"/>
              </a:ext>
            </a:extLst>
          </p:cNvPr>
          <p:cNvSpPr/>
          <p:nvPr/>
        </p:nvSpPr>
        <p:spPr>
          <a:xfrm>
            <a:off x="3332384" y="2514561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A57F5E8-D628-4ABE-B2C7-E8811FA4DB5C}"/>
              </a:ext>
            </a:extLst>
          </p:cNvPr>
          <p:cNvSpPr/>
          <p:nvPr/>
        </p:nvSpPr>
        <p:spPr>
          <a:xfrm>
            <a:off x="3288434" y="3501817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594ABD1-D8BC-4661-AE3E-0A825F92218D}"/>
              </a:ext>
            </a:extLst>
          </p:cNvPr>
          <p:cNvSpPr/>
          <p:nvPr/>
        </p:nvSpPr>
        <p:spPr>
          <a:xfrm>
            <a:off x="8435732" y="3560756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6387A-6218-4929-BE01-FC43ECBEE7E2}"/>
              </a:ext>
            </a:extLst>
          </p:cNvPr>
          <p:cNvGrpSpPr/>
          <p:nvPr/>
        </p:nvGrpSpPr>
        <p:grpSpPr>
          <a:xfrm>
            <a:off x="1710984" y="442775"/>
            <a:ext cx="1016577" cy="1410499"/>
            <a:chOff x="2232273" y="241649"/>
            <a:chExt cx="1016577" cy="14104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AD2999-D0F4-40DE-880B-BFDAB8AB6F09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0FF2A2-8361-44B4-A371-3F6D3C282993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F4D02CD-E1F3-44D3-99C8-A4037FFCED4F}"/>
              </a:ext>
            </a:extLst>
          </p:cNvPr>
          <p:cNvSpPr/>
          <p:nvPr/>
        </p:nvSpPr>
        <p:spPr>
          <a:xfrm>
            <a:off x="8433759" y="259677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B15966-91E7-45E7-961F-DD60F8247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8381" y="260329"/>
            <a:ext cx="1068091" cy="1087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52BC4F-4C2F-4EF1-88DC-109C8991CB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75" y="4949636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88704-4402-4990-BA13-57A2BEFD7D6C}"/>
              </a:ext>
            </a:extLst>
          </p:cNvPr>
          <p:cNvSpPr/>
          <p:nvPr/>
        </p:nvSpPr>
        <p:spPr>
          <a:xfrm>
            <a:off x="2761259" y="2570523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BBD96744-0A12-41F1-9995-70C30661D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825819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2689</TotalTime>
  <Words>531</Words>
  <Application>Microsoft Office PowerPoint</Application>
  <PresentationFormat>Widescreen</PresentationFormat>
  <Paragraphs>144</Paragraphs>
  <Slides>19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.VnBahamasB</vt:lpstr>
      <vt:lpstr>Arial</vt:lpstr>
      <vt:lpstr>Bauhaus 93</vt:lpstr>
      <vt:lpstr>Calibri</vt:lpstr>
      <vt:lpstr>Showcard Gothic</vt:lpstr>
      <vt:lpstr>SVN-Whimsy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555</cp:revision>
  <dcterms:created xsi:type="dcterms:W3CDTF">2021-02-20T02:56:00Z</dcterms:created>
  <dcterms:modified xsi:type="dcterms:W3CDTF">2024-01-09T04:14:03Z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