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84" r:id="rId4"/>
    <p:sldId id="257" r:id="rId5"/>
    <p:sldId id="258" r:id="rId6"/>
    <p:sldId id="261" r:id="rId7"/>
    <p:sldId id="262" r:id="rId8"/>
    <p:sldId id="281" r:id="rId9"/>
    <p:sldId id="276" r:id="rId10"/>
    <p:sldId id="277" r:id="rId11"/>
    <p:sldId id="263" r:id="rId12"/>
    <p:sldId id="282" r:id="rId13"/>
    <p:sldId id="264" r:id="rId14"/>
    <p:sldId id="265" r:id="rId15"/>
    <p:sldId id="266" r:id="rId16"/>
    <p:sldId id="275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EAF5F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24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6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2249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30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B7BC3C4-F845-4776-8ED0-A40D87091F3E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B488CD9-EA65-4D9C-B9EB-1AED979C05E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C2FBF12-AB09-4B6E-8CDE-3BF78952FF5E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4-tap-1/1/390/9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4-tap-1/1/390/96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hyperlink" Target="https://hoc10.vn/doc-sach/toan-4-tap-1/1/390/9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65B86C-C876-B9E6-5F61-13E25C74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7" y="61120"/>
            <a:ext cx="12529594" cy="67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6D1DBEE2-5F35-83A0-BF29-868E0042A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57945" y="3171702"/>
            <a:ext cx="17060502" cy="9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3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TOÁN - LỚP 4</a:t>
            </a:r>
          </a:p>
        </p:txBody>
      </p:sp>
      <p:pic>
        <p:nvPicPr>
          <p:cNvPr id="4" name="Picture 5" descr="POINSET2">
            <a:extLst>
              <a:ext uri="{FF2B5EF4-FFF2-40B4-BE49-F238E27FC236}">
                <a16:creationId xmlns:a16="http://schemas.microsoft.com/office/drawing/2014/main" id="{EFCF3BFB-DBCD-16CC-57DC-A22BEA4B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73971" y="52689"/>
            <a:ext cx="3381735" cy="29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OINSET3">
            <a:extLst>
              <a:ext uri="{FF2B5EF4-FFF2-40B4-BE49-F238E27FC236}">
                <a16:creationId xmlns:a16="http://schemas.microsoft.com/office/drawing/2014/main" id="{8E481EF3-0F29-9F31-B995-58704B3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394" y="5448300"/>
            <a:ext cx="4870406" cy="50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>
            <a:extLst>
              <a:ext uri="{FF2B5EF4-FFF2-40B4-BE49-F238E27FC236}">
                <a16:creationId xmlns:a16="http://schemas.microsoft.com/office/drawing/2014/main" id="{5EB0CCB9-BA95-DE12-D4BB-AF2CCF6B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11132" y="255867"/>
            <a:ext cx="3394634" cy="280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E23CF5-098C-9D32-8C6E-5F4C239D90BF}"/>
              </a:ext>
            </a:extLst>
          </p:cNvPr>
          <p:cNvSpPr/>
          <p:nvPr/>
        </p:nvSpPr>
        <p:spPr>
          <a:xfrm>
            <a:off x="-575864" y="4376712"/>
            <a:ext cx="1363690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65: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43: LUYỆN TẬP</a:t>
            </a:r>
            <a:endParaRPr lang="en-US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80D3A-3520-24F1-A6EA-B65B1F97A39B}"/>
              </a:ext>
            </a:extLst>
          </p:cNvPr>
          <p:cNvSpPr/>
          <p:nvPr/>
        </p:nvSpPr>
        <p:spPr>
          <a:xfrm>
            <a:off x="440092" y="1759596"/>
            <a:ext cx="116049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TRƯỜNG TIỂU HỌC ĐẰNG HẢI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Picture 5" descr="POINSET2">
            <a:extLst>
              <a:ext uri="{FF2B5EF4-FFF2-40B4-BE49-F238E27FC236}">
                <a16:creationId xmlns:a16="http://schemas.microsoft.com/office/drawing/2014/main" id="{1CEDD19D-5616-2675-4D68-C2397F09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330469" y="-38100"/>
            <a:ext cx="3381735" cy="29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2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116621" y="1388356"/>
            <a:ext cx="9958757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thực hiện phép chia cho số có hai chữ số, em nhắn bạn cần lưu ý những gì?</a:t>
            </a:r>
          </a:p>
        </p:txBody>
      </p:sp>
    </p:spTree>
    <p:extLst>
      <p:ext uri="{BB962C8B-B14F-4D97-AF65-F5344CB8AC3E}">
        <p14:creationId xmlns:p14="http://schemas.microsoft.com/office/powerpoint/2010/main" val="19054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3DCA12CE-8467-83C3-118B-4BE089F02AB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58733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85921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3010726" y="2293873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Ôn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err="1"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>
                <a:latin typeface="UTM Avo" panose="02040603050506020204" pitchFamily="18" charset="0"/>
                <a:ea typeface="Calibri" panose="020F0502020204030204" pitchFamily="34" charset="0"/>
              </a:rPr>
              <a:t> học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932814" y="2268310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811" y="3358481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99" y="3353609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231326CB-B92E-48FD-874B-616DB53D07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CA6DA-88A6-E856-2D4A-09AB6D275F27}"/>
              </a:ext>
            </a:extLst>
          </p:cNvPr>
          <p:cNvSpPr/>
          <p:nvPr/>
        </p:nvSpPr>
        <p:spPr>
          <a:xfrm>
            <a:off x="883920" y="1798320"/>
            <a:ext cx="10627360" cy="9042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atin typeface="UTM Avo" panose="02040603050506020204" pitchFamily="18" charset="0"/>
              </a:rPr>
              <a:t>TRÒ CHƠI - </a:t>
            </a:r>
            <a:r>
              <a:rPr lang="it-IT" sz="2400" b="1" cap="all" dirty="0">
                <a:latin typeface="UTM Avo" panose="02040603050506020204" pitchFamily="18" charset="0"/>
              </a:rPr>
              <a:t>Con số bí mật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2A42D1-0270-4D9D-B996-FC837DA4E51A}"/>
                  </a:ext>
                </a:extLst>
              </p:cNvPr>
              <p:cNvSpPr txBox="1"/>
              <p:nvPr/>
            </p:nvSpPr>
            <p:spPr>
              <a:xfrm>
                <a:off x="2844798" y="3581141"/>
                <a:ext cx="3473939" cy="126810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933" b="1" dirty="0">
                    <a:solidFill>
                      <a:srgbClr val="3D1E08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US" sz="2933" b="1" i="1" dirty="0" smtClean="0">
                        <a:solidFill>
                          <a:srgbClr val="3D1E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933" b="1" dirty="0">
                    <a:solidFill>
                      <a:srgbClr val="3D1E08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      &lt; 172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933" b="1" dirty="0">
                    <a:solidFill>
                      <a:srgbClr val="3D1E08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US" sz="2933" b="1" i="1" dirty="0">
                        <a:solidFill>
                          <a:srgbClr val="3D1E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933" b="1" dirty="0">
                    <a:solidFill>
                      <a:srgbClr val="3D1E08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      &lt; 256 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2A42D1-0270-4D9D-B996-FC837DA4E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798" y="3581141"/>
                <a:ext cx="3473939" cy="1268104"/>
              </a:xfrm>
              <a:prstGeom prst="rect">
                <a:avLst/>
              </a:prstGeom>
              <a:blipFill>
                <a:blip r:embed="rId4"/>
                <a:stretch>
                  <a:fillRect l="-6491" r="-6491" b="-16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0">
                <a:extLst>
                  <a:ext uri="{FF2B5EF4-FFF2-40B4-BE49-F238E27FC236}">
                    <a16:creationId xmlns:a16="http://schemas.microsoft.com/office/drawing/2014/main" id="{6812E735-AF53-4015-8269-C377EF963F95}"/>
                  </a:ext>
                </a:extLst>
              </p:cNvPr>
              <p:cNvSpPr txBox="1"/>
              <p:nvPr/>
            </p:nvSpPr>
            <p:spPr>
              <a:xfrm>
                <a:off x="6654800" y="3504682"/>
                <a:ext cx="3251200" cy="127047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933" b="1" dirty="0">
                    <a:solidFill>
                      <a:srgbClr val="3D1E08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270 </a:t>
                </a:r>
                <a14:m>
                  <m:oMath xmlns:m="http://schemas.openxmlformats.org/officeDocument/2006/math">
                    <m:r>
                      <a:rPr lang="vi-VN" sz="2933" b="1" i="1" dirty="0">
                        <a:solidFill>
                          <a:srgbClr val="3D1E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933" b="1" dirty="0">
                    <a:solidFill>
                      <a:srgbClr val="3D1E08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      &lt;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933" b="1" dirty="0">
                    <a:solidFill>
                      <a:srgbClr val="3D1E08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140 </a:t>
                </a:r>
                <a14:m>
                  <m:oMath xmlns:m="http://schemas.openxmlformats.org/officeDocument/2006/math">
                    <m:r>
                      <a:rPr lang="vi-VN" sz="2933" b="1" i="1" dirty="0">
                        <a:solidFill>
                          <a:srgbClr val="3D1E0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933" b="1" dirty="0">
                    <a:solidFill>
                      <a:srgbClr val="3D1E08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      &lt; 8   </a:t>
                </a:r>
              </a:p>
            </p:txBody>
          </p:sp>
        </mc:Choice>
        <mc:Fallback xmlns="">
          <p:sp>
            <p:nvSpPr>
              <p:cNvPr id="22" name="TextBox 20">
                <a:extLst>
                  <a:ext uri="{FF2B5EF4-FFF2-40B4-BE49-F238E27FC236}">
                    <a16:creationId xmlns:a16="http://schemas.microsoft.com/office/drawing/2014/main" id="{6812E735-AF53-4015-8269-C377EF963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800" y="3504682"/>
                <a:ext cx="3251200" cy="1270476"/>
              </a:xfrm>
              <a:prstGeom prst="rect">
                <a:avLst/>
              </a:prstGeom>
              <a:blipFill>
                <a:blip r:embed="rId5"/>
                <a:stretch>
                  <a:fillRect l="-6942" r="-5441" b="-16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82D732FA-C851-4489-B0C2-62759AA34A8A}"/>
              </a:ext>
            </a:extLst>
          </p:cNvPr>
          <p:cNvSpPr/>
          <p:nvPr/>
        </p:nvSpPr>
        <p:spPr>
          <a:xfrm>
            <a:off x="3859441" y="3581141"/>
            <a:ext cx="1013294" cy="558800"/>
          </a:xfrm>
          <a:prstGeom prst="round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VN" sz="32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5CD616CA-2076-4485-976A-9C1B2C9B79FA}"/>
              </a:ext>
            </a:extLst>
          </p:cNvPr>
          <p:cNvSpPr/>
          <p:nvPr/>
        </p:nvSpPr>
        <p:spPr>
          <a:xfrm>
            <a:off x="3859440" y="4329642"/>
            <a:ext cx="1013294" cy="558800"/>
          </a:xfrm>
          <a:prstGeom prst="round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VN" sz="32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12">
            <a:extLst>
              <a:ext uri="{FF2B5EF4-FFF2-40B4-BE49-F238E27FC236}">
                <a16:creationId xmlns:a16="http://schemas.microsoft.com/office/drawing/2014/main" id="{CAF0CC43-15A8-4703-9942-F741A863063C}"/>
              </a:ext>
            </a:extLst>
          </p:cNvPr>
          <p:cNvSpPr/>
          <p:nvPr/>
        </p:nvSpPr>
        <p:spPr>
          <a:xfrm>
            <a:off x="7757150" y="3553076"/>
            <a:ext cx="1013294" cy="558800"/>
          </a:xfrm>
          <a:prstGeom prst="round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VN" sz="32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id="{CF3ECBDB-41A4-448C-9D28-D671976E2472}"/>
              </a:ext>
            </a:extLst>
          </p:cNvPr>
          <p:cNvSpPr/>
          <p:nvPr/>
        </p:nvSpPr>
        <p:spPr>
          <a:xfrm>
            <a:off x="7757150" y="4279817"/>
            <a:ext cx="1013294" cy="558800"/>
          </a:xfrm>
          <a:prstGeom prst="round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VN" sz="32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id="{85FA53FD-1072-4C2C-B2DD-243FB9DB2FC4}"/>
              </a:ext>
            </a:extLst>
          </p:cNvPr>
          <p:cNvSpPr/>
          <p:nvPr/>
        </p:nvSpPr>
        <p:spPr>
          <a:xfrm>
            <a:off x="3859440" y="3581141"/>
            <a:ext cx="1013294" cy="55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VN" sz="3200" dirty="0"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id="{05FCED88-CC12-4C87-94A1-99159A2803E8}"/>
              </a:ext>
            </a:extLst>
          </p:cNvPr>
          <p:cNvSpPr/>
          <p:nvPr/>
        </p:nvSpPr>
        <p:spPr>
          <a:xfrm>
            <a:off x="3874283" y="4317411"/>
            <a:ext cx="1013294" cy="55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VN" sz="3200" dirty="0"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Rounded Rectangle 16">
            <a:extLst>
              <a:ext uri="{FF2B5EF4-FFF2-40B4-BE49-F238E27FC236}">
                <a16:creationId xmlns:a16="http://schemas.microsoft.com/office/drawing/2014/main" id="{247AD3EC-A205-45C1-A234-BA4E7C27449D}"/>
              </a:ext>
            </a:extLst>
          </p:cNvPr>
          <p:cNvSpPr/>
          <p:nvPr/>
        </p:nvSpPr>
        <p:spPr>
          <a:xfrm>
            <a:off x="7757150" y="3558928"/>
            <a:ext cx="1013294" cy="55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VN" sz="3200" dirty="0">
                <a:latin typeface="UTM Avo" panose="02040603050506020204" pitchFamily="18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0AC51442-9395-4B81-B57B-5E5DB0402B94}"/>
              </a:ext>
            </a:extLst>
          </p:cNvPr>
          <p:cNvSpPr/>
          <p:nvPr/>
        </p:nvSpPr>
        <p:spPr>
          <a:xfrm>
            <a:off x="7775003" y="4292860"/>
            <a:ext cx="1013294" cy="55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VN" sz="3200" dirty="0">
                <a:latin typeface="UTM Avo" panose="020406030505060202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F5BCCD5A-EDF9-4033-AE3A-13C5FA7AB85B}"/>
              </a:ext>
            </a:extLst>
          </p:cNvPr>
          <p:cNvSpPr/>
          <p:nvPr/>
        </p:nvSpPr>
        <p:spPr>
          <a:xfrm>
            <a:off x="89411" y="2305874"/>
            <a:ext cx="2453198" cy="4039697"/>
          </a:xfrm>
          <a:custGeom>
            <a:avLst/>
            <a:gdLst/>
            <a:ahLst/>
            <a:cxnLst/>
            <a:rect l="l" t="t" r="r" b="b"/>
            <a:pathLst>
              <a:path w="4203189" h="6921419">
                <a:moveTo>
                  <a:pt x="0" y="0"/>
                </a:moveTo>
                <a:lnTo>
                  <a:pt x="4203189" y="0"/>
                </a:lnTo>
                <a:lnTo>
                  <a:pt x="4203189" y="6921419"/>
                </a:lnTo>
                <a:lnTo>
                  <a:pt x="0" y="69214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  <p:sp>
        <p:nvSpPr>
          <p:cNvPr id="32" name="Freeform 2">
            <a:extLst>
              <a:ext uri="{FF2B5EF4-FFF2-40B4-BE49-F238E27FC236}">
                <a16:creationId xmlns:a16="http://schemas.microsoft.com/office/drawing/2014/main" id="{296EA7A8-42FC-47AE-AF16-AE14F3009073}"/>
              </a:ext>
            </a:extLst>
          </p:cNvPr>
          <p:cNvSpPr/>
          <p:nvPr/>
        </p:nvSpPr>
        <p:spPr>
          <a:xfrm flipH="1">
            <a:off x="9539216" y="2360852"/>
            <a:ext cx="2453198" cy="4039697"/>
          </a:xfrm>
          <a:custGeom>
            <a:avLst/>
            <a:gdLst/>
            <a:ahLst/>
            <a:cxnLst/>
            <a:rect l="l" t="t" r="r" b="b"/>
            <a:pathLst>
              <a:path w="6035465" h="9938640">
                <a:moveTo>
                  <a:pt x="6035465" y="0"/>
                </a:moveTo>
                <a:lnTo>
                  <a:pt x="0" y="0"/>
                </a:lnTo>
                <a:lnTo>
                  <a:pt x="0" y="9938640"/>
                </a:lnTo>
                <a:lnTo>
                  <a:pt x="6035465" y="9938640"/>
                </a:lnTo>
                <a:lnTo>
                  <a:pt x="603546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036F41FC-3AFB-481E-A431-1303BD81A2A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90039" y="1594310"/>
            <a:ext cx="1049528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(theo mẫu):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3658712A-33A1-41F4-AB76-BC1660948772}"/>
              </a:ext>
            </a:extLst>
          </p:cNvPr>
          <p:cNvSpPr/>
          <p:nvPr/>
        </p:nvSpPr>
        <p:spPr>
          <a:xfrm>
            <a:off x="8292628" y="2021065"/>
            <a:ext cx="3556000" cy="3850865"/>
          </a:xfrm>
          <a:custGeom>
            <a:avLst/>
            <a:gdLst/>
            <a:ahLst/>
            <a:cxnLst/>
            <a:rect l="l" t="t" r="r" b="b"/>
            <a:pathLst>
              <a:path w="1328801" h="1769589">
                <a:moveTo>
                  <a:pt x="0" y="0"/>
                </a:moveTo>
                <a:lnTo>
                  <a:pt x="1328801" y="0"/>
                </a:lnTo>
                <a:lnTo>
                  <a:pt x="1328801" y="1769589"/>
                </a:lnTo>
                <a:lnTo>
                  <a:pt x="0" y="176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97368"/>
            </a:stretch>
          </a:blipFill>
        </p:spPr>
        <p:txBody>
          <a:bodyPr/>
          <a:lstStyle/>
          <a:p>
            <a:endParaRPr lang="en-VN" sz="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3AF135-189B-4963-B60D-026FAF27358B}"/>
              </a:ext>
            </a:extLst>
          </p:cNvPr>
          <p:cNvSpPr txBox="1"/>
          <p:nvPr/>
        </p:nvSpPr>
        <p:spPr>
          <a:xfrm>
            <a:off x="9237375" y="2416801"/>
            <a:ext cx="1139613" cy="339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768</a:t>
            </a: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649BD1-3D37-4808-9C8B-7F961F34FACD}"/>
              </a:ext>
            </a:extLst>
          </p:cNvPr>
          <p:cNvCxnSpPr>
            <a:cxnSpLocks/>
          </p:cNvCxnSpPr>
          <p:nvPr/>
        </p:nvCxnSpPr>
        <p:spPr>
          <a:xfrm>
            <a:off x="10577292" y="2537076"/>
            <a:ext cx="0" cy="1681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759AAE-8A99-45A6-BE35-C9D5D43ED478}"/>
              </a:ext>
            </a:extLst>
          </p:cNvPr>
          <p:cNvCxnSpPr>
            <a:cxnSpLocks/>
          </p:cNvCxnSpPr>
          <p:nvPr/>
        </p:nvCxnSpPr>
        <p:spPr>
          <a:xfrm>
            <a:off x="10577292" y="3055363"/>
            <a:ext cx="1009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20ED650-CC4E-45F2-A9B3-2ECD32723B8C}"/>
              </a:ext>
            </a:extLst>
          </p:cNvPr>
          <p:cNvSpPr txBox="1"/>
          <p:nvPr/>
        </p:nvSpPr>
        <p:spPr>
          <a:xfrm>
            <a:off x="10592323" y="2537076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D2A305-D85C-4A19-9563-130DA6A34614}"/>
              </a:ext>
            </a:extLst>
          </p:cNvPr>
          <p:cNvSpPr txBox="1"/>
          <p:nvPr/>
        </p:nvSpPr>
        <p:spPr>
          <a:xfrm>
            <a:off x="10739515" y="3190581"/>
            <a:ext cx="66651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455C74-DF95-43BC-9C5D-6C39C423BCA1}"/>
              </a:ext>
            </a:extLst>
          </p:cNvPr>
          <p:cNvCxnSpPr>
            <a:cxnSpLocks/>
          </p:cNvCxnSpPr>
          <p:nvPr/>
        </p:nvCxnSpPr>
        <p:spPr>
          <a:xfrm>
            <a:off x="9625292" y="3850597"/>
            <a:ext cx="751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F35E5F1-11EA-4BA7-95F9-4D6AE7FAB92E}"/>
              </a:ext>
            </a:extLst>
          </p:cNvPr>
          <p:cNvSpPr txBox="1"/>
          <p:nvPr/>
        </p:nvSpPr>
        <p:spPr>
          <a:xfrm>
            <a:off x="9478993" y="3226890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64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6507C2-15DB-499F-BC1B-5AB97753820F}"/>
              </a:ext>
            </a:extLst>
          </p:cNvPr>
          <p:cNvCxnSpPr>
            <a:cxnSpLocks/>
          </p:cNvCxnSpPr>
          <p:nvPr/>
        </p:nvCxnSpPr>
        <p:spPr>
          <a:xfrm>
            <a:off x="9625292" y="5177009"/>
            <a:ext cx="751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B73FE56-9501-4EF8-9553-0116AA4276FF}"/>
              </a:ext>
            </a:extLst>
          </p:cNvPr>
          <p:cNvSpPr txBox="1"/>
          <p:nvPr/>
        </p:nvSpPr>
        <p:spPr>
          <a:xfrm>
            <a:off x="8353800" y="2570988"/>
            <a:ext cx="131244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ẫu: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611F53-44ED-4089-82B3-BF7DAB20E5DE}"/>
              </a:ext>
            </a:extLst>
          </p:cNvPr>
          <p:cNvSpPr txBox="1"/>
          <p:nvPr/>
        </p:nvSpPr>
        <p:spPr>
          <a:xfrm>
            <a:off x="412753" y="2301006"/>
            <a:ext cx="1139613" cy="339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624</a:t>
            </a: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264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252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89C6AD3-84B0-4E41-9E2A-ED82ECF1EF71}"/>
              </a:ext>
            </a:extLst>
          </p:cNvPr>
          <p:cNvCxnSpPr>
            <a:cxnSpLocks/>
          </p:cNvCxnSpPr>
          <p:nvPr/>
        </p:nvCxnSpPr>
        <p:spPr>
          <a:xfrm>
            <a:off x="1752670" y="2421282"/>
            <a:ext cx="0" cy="1681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F1DF6C-95B5-4CD1-95C7-DA30AEFEBDB6}"/>
              </a:ext>
            </a:extLst>
          </p:cNvPr>
          <p:cNvCxnSpPr>
            <a:cxnSpLocks/>
          </p:cNvCxnSpPr>
          <p:nvPr/>
        </p:nvCxnSpPr>
        <p:spPr>
          <a:xfrm>
            <a:off x="1752670" y="2939568"/>
            <a:ext cx="1009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99EDD92-FA8F-4D7B-B410-80DA656C9A7E}"/>
              </a:ext>
            </a:extLst>
          </p:cNvPr>
          <p:cNvSpPr txBox="1"/>
          <p:nvPr/>
        </p:nvSpPr>
        <p:spPr>
          <a:xfrm>
            <a:off x="1767701" y="2421282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C30168-7A16-4E39-ACEC-F50E917EAFB9}"/>
              </a:ext>
            </a:extLst>
          </p:cNvPr>
          <p:cNvSpPr txBox="1"/>
          <p:nvPr/>
        </p:nvSpPr>
        <p:spPr>
          <a:xfrm>
            <a:off x="1914893" y="3074787"/>
            <a:ext cx="66651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17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64C2D0-657B-4A58-B646-14EB9CD76CB5}"/>
              </a:ext>
            </a:extLst>
          </p:cNvPr>
          <p:cNvCxnSpPr>
            <a:cxnSpLocks/>
          </p:cNvCxnSpPr>
          <p:nvPr/>
        </p:nvCxnSpPr>
        <p:spPr>
          <a:xfrm>
            <a:off x="800670" y="3734802"/>
            <a:ext cx="751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94D1C44-FDEA-4104-A2F6-C5B401184FBC}"/>
              </a:ext>
            </a:extLst>
          </p:cNvPr>
          <p:cNvSpPr txBox="1"/>
          <p:nvPr/>
        </p:nvSpPr>
        <p:spPr>
          <a:xfrm>
            <a:off x="654371" y="3111095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36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596489-0162-4E81-B384-EEDDD0F349E3}"/>
              </a:ext>
            </a:extLst>
          </p:cNvPr>
          <p:cNvCxnSpPr>
            <a:cxnSpLocks/>
          </p:cNvCxnSpPr>
          <p:nvPr/>
        </p:nvCxnSpPr>
        <p:spPr>
          <a:xfrm>
            <a:off x="800670" y="5061214"/>
            <a:ext cx="751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3037E32-95F2-4B3F-820D-20661192924B}"/>
              </a:ext>
            </a:extLst>
          </p:cNvPr>
          <p:cNvSpPr txBox="1"/>
          <p:nvPr/>
        </p:nvSpPr>
        <p:spPr>
          <a:xfrm>
            <a:off x="3127845" y="2301006"/>
            <a:ext cx="1139613" cy="339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672</a:t>
            </a: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72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72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93DC04-F9D5-4396-A2B9-687F4EE849F5}"/>
              </a:ext>
            </a:extLst>
          </p:cNvPr>
          <p:cNvCxnSpPr>
            <a:cxnSpLocks/>
          </p:cNvCxnSpPr>
          <p:nvPr/>
        </p:nvCxnSpPr>
        <p:spPr>
          <a:xfrm>
            <a:off x="4467762" y="2421282"/>
            <a:ext cx="0" cy="1681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92B892-B110-436D-BD34-6AB00F9E8B0F}"/>
              </a:ext>
            </a:extLst>
          </p:cNvPr>
          <p:cNvCxnSpPr>
            <a:cxnSpLocks/>
          </p:cNvCxnSpPr>
          <p:nvPr/>
        </p:nvCxnSpPr>
        <p:spPr>
          <a:xfrm>
            <a:off x="4467763" y="2939568"/>
            <a:ext cx="1009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1C5185E-9188-496D-BB3B-5056DE2B6FCC}"/>
              </a:ext>
            </a:extLst>
          </p:cNvPr>
          <p:cNvSpPr txBox="1"/>
          <p:nvPr/>
        </p:nvSpPr>
        <p:spPr>
          <a:xfrm>
            <a:off x="4482793" y="2421282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E390A9D-3D1F-40A3-9BAF-DECEB58B5698}"/>
              </a:ext>
            </a:extLst>
          </p:cNvPr>
          <p:cNvSpPr txBox="1"/>
          <p:nvPr/>
        </p:nvSpPr>
        <p:spPr>
          <a:xfrm>
            <a:off x="4629986" y="3074787"/>
            <a:ext cx="66651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56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0B9968-8771-424A-87CD-531AAEE7FABB}"/>
              </a:ext>
            </a:extLst>
          </p:cNvPr>
          <p:cNvCxnSpPr>
            <a:cxnSpLocks/>
          </p:cNvCxnSpPr>
          <p:nvPr/>
        </p:nvCxnSpPr>
        <p:spPr>
          <a:xfrm>
            <a:off x="3515763" y="3734802"/>
            <a:ext cx="751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697AD63-ADA5-45AA-8A54-71AF48FD3C08}"/>
              </a:ext>
            </a:extLst>
          </p:cNvPr>
          <p:cNvSpPr txBox="1"/>
          <p:nvPr/>
        </p:nvSpPr>
        <p:spPr>
          <a:xfrm>
            <a:off x="3369464" y="3111095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2789FDE-FAB6-4BB2-B11B-D1B04B941F9E}"/>
              </a:ext>
            </a:extLst>
          </p:cNvPr>
          <p:cNvCxnSpPr>
            <a:cxnSpLocks/>
          </p:cNvCxnSpPr>
          <p:nvPr/>
        </p:nvCxnSpPr>
        <p:spPr>
          <a:xfrm>
            <a:off x="3515763" y="5061214"/>
            <a:ext cx="751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DB44376-6690-4EED-9EF6-90D20AC0FE4C}"/>
              </a:ext>
            </a:extLst>
          </p:cNvPr>
          <p:cNvSpPr txBox="1"/>
          <p:nvPr/>
        </p:nvSpPr>
        <p:spPr>
          <a:xfrm>
            <a:off x="5690738" y="2301006"/>
            <a:ext cx="1139613" cy="339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943</a:t>
            </a: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A956344-8697-4A57-B587-653E0C440CCA}"/>
              </a:ext>
            </a:extLst>
          </p:cNvPr>
          <p:cNvCxnSpPr>
            <a:cxnSpLocks/>
          </p:cNvCxnSpPr>
          <p:nvPr/>
        </p:nvCxnSpPr>
        <p:spPr>
          <a:xfrm>
            <a:off x="7030655" y="2421282"/>
            <a:ext cx="0" cy="1681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59BA0AB-3E5B-477B-AF81-A328796E5562}"/>
              </a:ext>
            </a:extLst>
          </p:cNvPr>
          <p:cNvCxnSpPr>
            <a:cxnSpLocks/>
          </p:cNvCxnSpPr>
          <p:nvPr/>
        </p:nvCxnSpPr>
        <p:spPr>
          <a:xfrm>
            <a:off x="7030656" y="2939568"/>
            <a:ext cx="1009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33CFF14-930E-4793-A07B-944ADC4FAFCC}"/>
              </a:ext>
            </a:extLst>
          </p:cNvPr>
          <p:cNvSpPr txBox="1"/>
          <p:nvPr/>
        </p:nvSpPr>
        <p:spPr>
          <a:xfrm>
            <a:off x="7045686" y="2421282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12397B-64D9-466B-BE4E-7BE3BC47E41F}"/>
              </a:ext>
            </a:extLst>
          </p:cNvPr>
          <p:cNvSpPr txBox="1"/>
          <p:nvPr/>
        </p:nvSpPr>
        <p:spPr>
          <a:xfrm>
            <a:off x="7192879" y="3074787"/>
            <a:ext cx="66651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953DE7E-9566-4BAB-9C2E-9AA875EB1376}"/>
              </a:ext>
            </a:extLst>
          </p:cNvPr>
          <p:cNvCxnSpPr>
            <a:cxnSpLocks/>
          </p:cNvCxnSpPr>
          <p:nvPr/>
        </p:nvCxnSpPr>
        <p:spPr>
          <a:xfrm>
            <a:off x="6078656" y="3734802"/>
            <a:ext cx="751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5C49D81-4788-4B7D-915E-7F2DE3611605}"/>
              </a:ext>
            </a:extLst>
          </p:cNvPr>
          <p:cNvSpPr txBox="1"/>
          <p:nvPr/>
        </p:nvSpPr>
        <p:spPr>
          <a:xfrm>
            <a:off x="5932357" y="3111095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92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D3E0E5C-A0DC-403E-A363-7C7A11948A28}"/>
              </a:ext>
            </a:extLst>
          </p:cNvPr>
          <p:cNvCxnSpPr>
            <a:cxnSpLocks/>
          </p:cNvCxnSpPr>
          <p:nvPr/>
        </p:nvCxnSpPr>
        <p:spPr>
          <a:xfrm>
            <a:off x="6078656" y="5061214"/>
            <a:ext cx="751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25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25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25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50"/>
                            </p:stCondLst>
                            <p:childTnLst>
                              <p:par>
                                <p:cTn id="1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25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25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50"/>
                            </p:stCondLst>
                            <p:childTnLst>
                              <p:par>
                                <p:cTn id="1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25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"/>
                            </p:stCondLst>
                            <p:childTnLst>
                              <p:par>
                                <p:cTn id="1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/>
      <p:bldP spid="32" grpId="0"/>
      <p:bldP spid="33" grpId="0"/>
      <p:bldP spid="35" grpId="0"/>
      <p:bldP spid="37" grpId="0"/>
      <p:bldP spid="41" grpId="0"/>
      <p:bldP spid="42" grpId="0"/>
      <p:bldP spid="44" grpId="0"/>
      <p:bldP spid="49" grpId="0"/>
      <p:bldP spid="50" grpId="0"/>
      <p:bldP spid="52" grpId="0"/>
      <p:bldP spid="57" grpId="0"/>
      <p:bldP spid="58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90039" y="1594310"/>
            <a:ext cx="1049528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(theo mẫu):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3658712A-33A1-41F4-AB76-BC1660948772}"/>
              </a:ext>
            </a:extLst>
          </p:cNvPr>
          <p:cNvSpPr/>
          <p:nvPr/>
        </p:nvSpPr>
        <p:spPr>
          <a:xfrm>
            <a:off x="8292628" y="2021065"/>
            <a:ext cx="3556000" cy="3850865"/>
          </a:xfrm>
          <a:custGeom>
            <a:avLst/>
            <a:gdLst/>
            <a:ahLst/>
            <a:cxnLst/>
            <a:rect l="l" t="t" r="r" b="b"/>
            <a:pathLst>
              <a:path w="1328801" h="1769589">
                <a:moveTo>
                  <a:pt x="0" y="0"/>
                </a:moveTo>
                <a:lnTo>
                  <a:pt x="1328801" y="0"/>
                </a:lnTo>
                <a:lnTo>
                  <a:pt x="1328801" y="1769589"/>
                </a:lnTo>
                <a:lnTo>
                  <a:pt x="0" y="1769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97368"/>
            </a:stretch>
          </a:blipFill>
        </p:spPr>
        <p:txBody>
          <a:bodyPr/>
          <a:lstStyle/>
          <a:p>
            <a:endParaRPr lang="en-VN" sz="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3AF135-189B-4963-B60D-026FAF27358B}"/>
              </a:ext>
            </a:extLst>
          </p:cNvPr>
          <p:cNvSpPr txBox="1"/>
          <p:nvPr/>
        </p:nvSpPr>
        <p:spPr>
          <a:xfrm>
            <a:off x="9237375" y="2416801"/>
            <a:ext cx="1139613" cy="339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768</a:t>
            </a: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128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649BD1-3D37-4808-9C8B-7F961F34FACD}"/>
              </a:ext>
            </a:extLst>
          </p:cNvPr>
          <p:cNvCxnSpPr>
            <a:cxnSpLocks/>
          </p:cNvCxnSpPr>
          <p:nvPr/>
        </p:nvCxnSpPr>
        <p:spPr>
          <a:xfrm>
            <a:off x="10577292" y="2537076"/>
            <a:ext cx="0" cy="1681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759AAE-8A99-45A6-BE35-C9D5D43ED478}"/>
              </a:ext>
            </a:extLst>
          </p:cNvPr>
          <p:cNvCxnSpPr>
            <a:cxnSpLocks/>
          </p:cNvCxnSpPr>
          <p:nvPr/>
        </p:nvCxnSpPr>
        <p:spPr>
          <a:xfrm>
            <a:off x="10577292" y="3055363"/>
            <a:ext cx="1009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20ED650-CC4E-45F2-A9B3-2ECD32723B8C}"/>
              </a:ext>
            </a:extLst>
          </p:cNvPr>
          <p:cNvSpPr txBox="1"/>
          <p:nvPr/>
        </p:nvSpPr>
        <p:spPr>
          <a:xfrm>
            <a:off x="10592323" y="2537076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D2A305-D85C-4A19-9563-130DA6A34614}"/>
              </a:ext>
            </a:extLst>
          </p:cNvPr>
          <p:cNvSpPr txBox="1"/>
          <p:nvPr/>
        </p:nvSpPr>
        <p:spPr>
          <a:xfrm>
            <a:off x="10739515" y="3190581"/>
            <a:ext cx="66651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455C74-DF95-43BC-9C5D-6C39C423BCA1}"/>
              </a:ext>
            </a:extLst>
          </p:cNvPr>
          <p:cNvCxnSpPr>
            <a:cxnSpLocks/>
          </p:cNvCxnSpPr>
          <p:nvPr/>
        </p:nvCxnSpPr>
        <p:spPr>
          <a:xfrm>
            <a:off x="9625292" y="3850597"/>
            <a:ext cx="751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F35E5F1-11EA-4BA7-95F9-4D6AE7FAB92E}"/>
              </a:ext>
            </a:extLst>
          </p:cNvPr>
          <p:cNvSpPr txBox="1"/>
          <p:nvPr/>
        </p:nvSpPr>
        <p:spPr>
          <a:xfrm>
            <a:off x="9478993" y="3226890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64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6507C2-15DB-499F-BC1B-5AB97753820F}"/>
              </a:ext>
            </a:extLst>
          </p:cNvPr>
          <p:cNvCxnSpPr>
            <a:cxnSpLocks/>
          </p:cNvCxnSpPr>
          <p:nvPr/>
        </p:nvCxnSpPr>
        <p:spPr>
          <a:xfrm>
            <a:off x="9625292" y="5177009"/>
            <a:ext cx="751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B73FE56-9501-4EF8-9553-0116AA4276FF}"/>
              </a:ext>
            </a:extLst>
          </p:cNvPr>
          <p:cNvSpPr txBox="1"/>
          <p:nvPr/>
        </p:nvSpPr>
        <p:spPr>
          <a:xfrm>
            <a:off x="8353800" y="2570988"/>
            <a:ext cx="131244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dirty="0"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ẫu: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D83E83-2445-4E71-9248-17A270012AC7}"/>
              </a:ext>
            </a:extLst>
          </p:cNvPr>
          <p:cNvSpPr txBox="1"/>
          <p:nvPr/>
        </p:nvSpPr>
        <p:spPr>
          <a:xfrm>
            <a:off x="732454" y="2164080"/>
            <a:ext cx="1139613" cy="474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4 144</a:t>
            </a: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74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74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AAF4270-BE5B-4F4B-9990-18133C87DCFF}"/>
              </a:ext>
            </a:extLst>
          </p:cNvPr>
          <p:cNvCxnSpPr>
            <a:cxnSpLocks/>
          </p:cNvCxnSpPr>
          <p:nvPr/>
        </p:nvCxnSpPr>
        <p:spPr>
          <a:xfrm>
            <a:off x="2072371" y="2284356"/>
            <a:ext cx="0" cy="1681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128C0A2-3FD0-4FBE-BE5C-D47C267E8627}"/>
              </a:ext>
            </a:extLst>
          </p:cNvPr>
          <p:cNvCxnSpPr>
            <a:cxnSpLocks/>
          </p:cNvCxnSpPr>
          <p:nvPr/>
        </p:nvCxnSpPr>
        <p:spPr>
          <a:xfrm>
            <a:off x="2072372" y="2802642"/>
            <a:ext cx="1009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FECEAC3-1347-4F9B-BBE9-F9C8CCF80652}"/>
              </a:ext>
            </a:extLst>
          </p:cNvPr>
          <p:cNvSpPr txBox="1"/>
          <p:nvPr/>
        </p:nvSpPr>
        <p:spPr>
          <a:xfrm>
            <a:off x="2087402" y="2284356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5AED46A-18C9-416A-9280-E7B67D6DBC62}"/>
              </a:ext>
            </a:extLst>
          </p:cNvPr>
          <p:cNvSpPr txBox="1"/>
          <p:nvPr/>
        </p:nvSpPr>
        <p:spPr>
          <a:xfrm>
            <a:off x="2234595" y="2971691"/>
            <a:ext cx="92138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112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8832CEB-444F-4E03-8621-B3E4B29F35B2}"/>
              </a:ext>
            </a:extLst>
          </p:cNvPr>
          <p:cNvCxnSpPr>
            <a:cxnSpLocks/>
          </p:cNvCxnSpPr>
          <p:nvPr/>
        </p:nvCxnSpPr>
        <p:spPr>
          <a:xfrm>
            <a:off x="774427" y="3565421"/>
            <a:ext cx="1097640" cy="127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921695B-5D17-4FEE-A816-D6AE975C8960}"/>
              </a:ext>
            </a:extLst>
          </p:cNvPr>
          <p:cNvSpPr txBox="1"/>
          <p:nvPr/>
        </p:nvSpPr>
        <p:spPr>
          <a:xfrm>
            <a:off x="766541" y="2971299"/>
            <a:ext cx="7516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3 7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54964DC-A2C6-4C5D-BC4C-E79BC5CEC9BD}"/>
              </a:ext>
            </a:extLst>
          </p:cNvPr>
          <p:cNvCxnSpPr>
            <a:cxnSpLocks/>
          </p:cNvCxnSpPr>
          <p:nvPr/>
        </p:nvCxnSpPr>
        <p:spPr>
          <a:xfrm>
            <a:off x="812800" y="4924288"/>
            <a:ext cx="10250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0A5E32B-9C83-484A-AE00-368E388320E5}"/>
              </a:ext>
            </a:extLst>
          </p:cNvPr>
          <p:cNvSpPr txBox="1"/>
          <p:nvPr/>
        </p:nvSpPr>
        <p:spPr>
          <a:xfrm>
            <a:off x="1025941" y="3654097"/>
            <a:ext cx="7516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709AB2-D99E-4289-AB23-2A2678624559}"/>
              </a:ext>
            </a:extLst>
          </p:cNvPr>
          <p:cNvSpPr txBox="1"/>
          <p:nvPr/>
        </p:nvSpPr>
        <p:spPr>
          <a:xfrm>
            <a:off x="1025941" y="4321098"/>
            <a:ext cx="7516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37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5D6D157-9423-4B92-9DD4-419D225ABCE6}"/>
              </a:ext>
            </a:extLst>
          </p:cNvPr>
          <p:cNvCxnSpPr>
            <a:cxnSpLocks/>
          </p:cNvCxnSpPr>
          <p:nvPr/>
        </p:nvCxnSpPr>
        <p:spPr>
          <a:xfrm>
            <a:off x="897622" y="6219376"/>
            <a:ext cx="11747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C862180-F572-4135-A8CD-0E117F08B743}"/>
              </a:ext>
            </a:extLst>
          </p:cNvPr>
          <p:cNvSpPr txBox="1"/>
          <p:nvPr/>
        </p:nvSpPr>
        <p:spPr>
          <a:xfrm>
            <a:off x="3330846" y="2147113"/>
            <a:ext cx="1139613" cy="474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3 604</a:t>
            </a: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34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34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74FAFCE-2864-44FD-ABBE-159462E5BD23}"/>
              </a:ext>
            </a:extLst>
          </p:cNvPr>
          <p:cNvCxnSpPr>
            <a:cxnSpLocks/>
          </p:cNvCxnSpPr>
          <p:nvPr/>
        </p:nvCxnSpPr>
        <p:spPr>
          <a:xfrm>
            <a:off x="4670763" y="2267388"/>
            <a:ext cx="0" cy="1681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45CDA3-C361-4C2B-99DA-00E1D2B26863}"/>
              </a:ext>
            </a:extLst>
          </p:cNvPr>
          <p:cNvCxnSpPr>
            <a:cxnSpLocks/>
          </p:cNvCxnSpPr>
          <p:nvPr/>
        </p:nvCxnSpPr>
        <p:spPr>
          <a:xfrm>
            <a:off x="4670764" y="2785675"/>
            <a:ext cx="1009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68F9D7C-1826-46D2-A0DC-44B1511F689E}"/>
              </a:ext>
            </a:extLst>
          </p:cNvPr>
          <p:cNvSpPr txBox="1"/>
          <p:nvPr/>
        </p:nvSpPr>
        <p:spPr>
          <a:xfrm>
            <a:off x="4685794" y="2267388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743A5E9-5CFD-4088-8FF5-FA9D4355EA70}"/>
              </a:ext>
            </a:extLst>
          </p:cNvPr>
          <p:cNvSpPr txBox="1"/>
          <p:nvPr/>
        </p:nvSpPr>
        <p:spPr>
          <a:xfrm>
            <a:off x="4832987" y="2954724"/>
            <a:ext cx="92138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212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4161941-8A5E-42E0-B7FE-B14A2DD6D076}"/>
              </a:ext>
            </a:extLst>
          </p:cNvPr>
          <p:cNvCxnSpPr>
            <a:cxnSpLocks/>
          </p:cNvCxnSpPr>
          <p:nvPr/>
        </p:nvCxnSpPr>
        <p:spPr>
          <a:xfrm>
            <a:off x="3372819" y="3548454"/>
            <a:ext cx="1097640" cy="127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2EB9AE6-391C-48E8-A46F-F87925A8CD9D}"/>
              </a:ext>
            </a:extLst>
          </p:cNvPr>
          <p:cNvSpPr txBox="1"/>
          <p:nvPr/>
        </p:nvSpPr>
        <p:spPr>
          <a:xfrm>
            <a:off x="3364933" y="2954332"/>
            <a:ext cx="7516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3 4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E853829-C934-490C-9BBE-6F4802FDC5A0}"/>
              </a:ext>
            </a:extLst>
          </p:cNvPr>
          <p:cNvCxnSpPr>
            <a:cxnSpLocks/>
          </p:cNvCxnSpPr>
          <p:nvPr/>
        </p:nvCxnSpPr>
        <p:spPr>
          <a:xfrm>
            <a:off x="3372819" y="4907321"/>
            <a:ext cx="1097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F49B6CB-1F32-4339-98A3-8B6954290E8C}"/>
              </a:ext>
            </a:extLst>
          </p:cNvPr>
          <p:cNvSpPr txBox="1"/>
          <p:nvPr/>
        </p:nvSpPr>
        <p:spPr>
          <a:xfrm>
            <a:off x="3624333" y="3637130"/>
            <a:ext cx="7516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A61ADC0-42F6-412F-97F6-3ACAB4979757}"/>
              </a:ext>
            </a:extLst>
          </p:cNvPr>
          <p:cNvSpPr txBox="1"/>
          <p:nvPr/>
        </p:nvSpPr>
        <p:spPr>
          <a:xfrm>
            <a:off x="3624333" y="4304130"/>
            <a:ext cx="7516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17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80E1DEF-84D8-40BF-9FF0-1A77FCA4955E}"/>
              </a:ext>
            </a:extLst>
          </p:cNvPr>
          <p:cNvCxnSpPr>
            <a:cxnSpLocks/>
          </p:cNvCxnSpPr>
          <p:nvPr/>
        </p:nvCxnSpPr>
        <p:spPr>
          <a:xfrm>
            <a:off x="3473042" y="6202409"/>
            <a:ext cx="11977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1DF9C1E-EC5C-4089-A560-0B9F99AA1FE9}"/>
              </a:ext>
            </a:extLst>
          </p:cNvPr>
          <p:cNvSpPr txBox="1"/>
          <p:nvPr/>
        </p:nvSpPr>
        <p:spPr>
          <a:xfrm>
            <a:off x="5869097" y="2123488"/>
            <a:ext cx="1139613" cy="474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8 699</a:t>
            </a: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89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84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14724B9-F12C-401C-91E7-D3BB82A52CB2}"/>
              </a:ext>
            </a:extLst>
          </p:cNvPr>
          <p:cNvCxnSpPr>
            <a:cxnSpLocks/>
          </p:cNvCxnSpPr>
          <p:nvPr/>
        </p:nvCxnSpPr>
        <p:spPr>
          <a:xfrm>
            <a:off x="7209014" y="2243763"/>
            <a:ext cx="0" cy="1681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C19F425-9C6D-4A76-9C75-00A9B1E2D37A}"/>
              </a:ext>
            </a:extLst>
          </p:cNvPr>
          <p:cNvCxnSpPr>
            <a:cxnSpLocks/>
          </p:cNvCxnSpPr>
          <p:nvPr/>
        </p:nvCxnSpPr>
        <p:spPr>
          <a:xfrm>
            <a:off x="7209015" y="2762049"/>
            <a:ext cx="1009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AB045046-1833-4380-A54D-F3835B19AE9E}"/>
              </a:ext>
            </a:extLst>
          </p:cNvPr>
          <p:cNvSpPr txBox="1"/>
          <p:nvPr/>
        </p:nvSpPr>
        <p:spPr>
          <a:xfrm>
            <a:off x="7224045" y="2243763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67B7339-4241-491F-849D-55391EE3C1EE}"/>
              </a:ext>
            </a:extLst>
          </p:cNvPr>
          <p:cNvSpPr txBox="1"/>
          <p:nvPr/>
        </p:nvSpPr>
        <p:spPr>
          <a:xfrm>
            <a:off x="7371238" y="2931099"/>
            <a:ext cx="92138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414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34792D9-FE1F-49DE-ACA5-356EFC9E1660}"/>
              </a:ext>
            </a:extLst>
          </p:cNvPr>
          <p:cNvCxnSpPr>
            <a:cxnSpLocks/>
          </p:cNvCxnSpPr>
          <p:nvPr/>
        </p:nvCxnSpPr>
        <p:spPr>
          <a:xfrm>
            <a:off x="5911070" y="3524828"/>
            <a:ext cx="1097640" cy="127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67B4E8A-56F7-4C29-8774-A21E2FAC72D3}"/>
              </a:ext>
            </a:extLst>
          </p:cNvPr>
          <p:cNvSpPr txBox="1"/>
          <p:nvPr/>
        </p:nvSpPr>
        <p:spPr>
          <a:xfrm>
            <a:off x="5903184" y="2930706"/>
            <a:ext cx="7516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8 4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E82B060-0464-45C9-AD80-1A1B83A79319}"/>
              </a:ext>
            </a:extLst>
          </p:cNvPr>
          <p:cNvCxnSpPr>
            <a:cxnSpLocks/>
          </p:cNvCxnSpPr>
          <p:nvPr/>
        </p:nvCxnSpPr>
        <p:spPr>
          <a:xfrm>
            <a:off x="5911070" y="4883695"/>
            <a:ext cx="1097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42EAE202-DE0B-40C5-8886-FA1785CC306F}"/>
              </a:ext>
            </a:extLst>
          </p:cNvPr>
          <p:cNvSpPr txBox="1"/>
          <p:nvPr/>
        </p:nvSpPr>
        <p:spPr>
          <a:xfrm>
            <a:off x="6162584" y="3613504"/>
            <a:ext cx="7516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A00EC97-8DF6-4CE3-A6AC-EEFF51B562C8}"/>
              </a:ext>
            </a:extLst>
          </p:cNvPr>
          <p:cNvSpPr txBox="1"/>
          <p:nvPr/>
        </p:nvSpPr>
        <p:spPr>
          <a:xfrm>
            <a:off x="6162584" y="4280505"/>
            <a:ext cx="75169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21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D526C19-E5D0-421B-868D-98DAEE34EFA5}"/>
              </a:ext>
            </a:extLst>
          </p:cNvPr>
          <p:cNvCxnSpPr>
            <a:cxnSpLocks/>
          </p:cNvCxnSpPr>
          <p:nvPr/>
        </p:nvCxnSpPr>
        <p:spPr>
          <a:xfrm>
            <a:off x="5911070" y="6178783"/>
            <a:ext cx="11944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25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25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250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25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"/>
                            </p:stCondLst>
                            <p:childTnLst>
                              <p:par>
                                <p:cTn id="10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25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25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"/>
                            </p:stCondLst>
                            <p:childTnLst>
                              <p:par>
                                <p:cTn id="1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50"/>
                            </p:stCondLst>
                            <p:childTnLst>
                              <p:par>
                                <p:cTn id="1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50"/>
                            </p:stCondLst>
                            <p:childTnLst>
                              <p:par>
                                <p:cTn id="1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25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25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50"/>
                            </p:stCondLst>
                            <p:childTnLst>
                              <p:par>
                                <p:cTn id="1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25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8" grpId="0"/>
      <p:bldP spid="70" grpId="0"/>
      <p:bldP spid="71" grpId="0"/>
      <p:bldP spid="76" grpId="0"/>
      <p:bldP spid="77" grpId="0"/>
      <p:bldP spid="79" grpId="0"/>
      <p:bldP spid="81" grpId="0"/>
      <p:bldP spid="82" grpId="0"/>
      <p:bldP spid="87" grpId="0"/>
      <p:bldP spid="88" grpId="0"/>
      <p:bldP spid="90" grpId="0"/>
      <p:bldP spid="9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52630" y="1592049"/>
            <a:ext cx="4815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 tính rồi tính: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D9550557-3DF1-4317-8C29-B76CDC2B2D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9272207"/>
                  </p:ext>
                </p:extLst>
              </p:nvPr>
            </p:nvGraphicFramePr>
            <p:xfrm>
              <a:off x="1552630" y="2230594"/>
              <a:ext cx="10364068" cy="5080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591017">
                      <a:extLst>
                        <a:ext uri="{9D8B030D-6E8A-4147-A177-3AD203B41FA5}">
                          <a16:colId xmlns:a16="http://schemas.microsoft.com/office/drawing/2014/main" val="4171258785"/>
                        </a:ext>
                      </a:extLst>
                    </a:gridCol>
                    <a:gridCol w="2591017">
                      <a:extLst>
                        <a:ext uri="{9D8B030D-6E8A-4147-A177-3AD203B41FA5}">
                          <a16:colId xmlns:a16="http://schemas.microsoft.com/office/drawing/2014/main" val="318106393"/>
                        </a:ext>
                      </a:extLst>
                    </a:gridCol>
                    <a:gridCol w="2591017">
                      <a:extLst>
                        <a:ext uri="{9D8B030D-6E8A-4147-A177-3AD203B41FA5}">
                          <a16:colId xmlns:a16="http://schemas.microsoft.com/office/drawing/2014/main" val="1683562082"/>
                        </a:ext>
                      </a:extLst>
                    </a:gridCol>
                    <a:gridCol w="2591017">
                      <a:extLst>
                        <a:ext uri="{9D8B030D-6E8A-4147-A177-3AD203B41FA5}">
                          <a16:colId xmlns:a16="http://schemas.microsoft.com/office/drawing/2014/main" val="1048617901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r>
                            <a:rPr lang="en-VN" sz="2900" b="0" i="0" dirty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186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900" b="0" i="0" dirty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62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VN" sz="2900" b="0" i="0" dirty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236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900" b="0" i="0" dirty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59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VN" sz="2900" b="0" i="0" dirty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301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900" b="0" i="0" dirty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49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VN" sz="2900" b="0" i="0" dirty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242 </a:t>
                          </a:r>
                          <a14:m>
                            <m:oMath xmlns:m="http://schemas.openxmlformats.org/officeDocument/2006/math">
                              <m:r>
                                <a:rPr lang="en-VN" sz="29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:</m:t>
                              </m:r>
                            </m:oMath>
                          </a14:m>
                          <a:r>
                            <a:rPr lang="en-VN" sz="2900" b="0" i="0" dirty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 78</a:t>
                          </a:r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388917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D9550557-3DF1-4317-8C29-B76CDC2B2D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9272207"/>
                  </p:ext>
                </p:extLst>
              </p:nvPr>
            </p:nvGraphicFramePr>
            <p:xfrm>
              <a:off x="1552630" y="2230594"/>
              <a:ext cx="10364068" cy="5080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591017">
                      <a:extLst>
                        <a:ext uri="{9D8B030D-6E8A-4147-A177-3AD203B41FA5}">
                          <a16:colId xmlns:a16="http://schemas.microsoft.com/office/drawing/2014/main" val="4171258785"/>
                        </a:ext>
                      </a:extLst>
                    </a:gridCol>
                    <a:gridCol w="2591017">
                      <a:extLst>
                        <a:ext uri="{9D8B030D-6E8A-4147-A177-3AD203B41FA5}">
                          <a16:colId xmlns:a16="http://schemas.microsoft.com/office/drawing/2014/main" val="318106393"/>
                        </a:ext>
                      </a:extLst>
                    </a:gridCol>
                    <a:gridCol w="2591017">
                      <a:extLst>
                        <a:ext uri="{9D8B030D-6E8A-4147-A177-3AD203B41FA5}">
                          <a16:colId xmlns:a16="http://schemas.microsoft.com/office/drawing/2014/main" val="1683562082"/>
                        </a:ext>
                      </a:extLst>
                    </a:gridCol>
                    <a:gridCol w="2591017">
                      <a:extLst>
                        <a:ext uri="{9D8B030D-6E8A-4147-A177-3AD203B41FA5}">
                          <a16:colId xmlns:a16="http://schemas.microsoft.com/office/drawing/2014/main" val="1048617901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7647" r="-300235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9765" t="-17647" r="-19953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235" t="-17647" r="-100000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235" t="-17647" b="-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88917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7DD6EA1-E81A-4022-BCE7-8983DB98EB62}"/>
              </a:ext>
            </a:extLst>
          </p:cNvPr>
          <p:cNvSpPr txBox="1"/>
          <p:nvPr/>
        </p:nvSpPr>
        <p:spPr>
          <a:xfrm>
            <a:off x="638427" y="2212314"/>
            <a:ext cx="68876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a)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94C4F2-B1FD-4BA1-9B5C-02822F369C13}"/>
              </a:ext>
            </a:extLst>
          </p:cNvPr>
          <p:cNvSpPr txBox="1"/>
          <p:nvPr/>
        </p:nvSpPr>
        <p:spPr>
          <a:xfrm>
            <a:off x="1026175" y="2802751"/>
            <a:ext cx="1139613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186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186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CCC61E-1D5F-4CBD-B9AD-30946707E7DE}"/>
              </a:ext>
            </a:extLst>
          </p:cNvPr>
          <p:cNvCxnSpPr>
            <a:cxnSpLocks/>
          </p:cNvCxnSpPr>
          <p:nvPr/>
        </p:nvCxnSpPr>
        <p:spPr>
          <a:xfrm>
            <a:off x="2366092" y="2923027"/>
            <a:ext cx="0" cy="1681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3E3676-A6EA-47D8-9825-410821548DE5}"/>
              </a:ext>
            </a:extLst>
          </p:cNvPr>
          <p:cNvCxnSpPr>
            <a:cxnSpLocks/>
          </p:cNvCxnSpPr>
          <p:nvPr/>
        </p:nvCxnSpPr>
        <p:spPr>
          <a:xfrm>
            <a:off x="2366093" y="3441313"/>
            <a:ext cx="1009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EDE4DCB-C031-402A-9D68-181A2A0B6464}"/>
              </a:ext>
            </a:extLst>
          </p:cNvPr>
          <p:cNvSpPr txBox="1"/>
          <p:nvPr/>
        </p:nvSpPr>
        <p:spPr>
          <a:xfrm>
            <a:off x="2381123" y="2923027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D5DCBE1-FDEE-4F0E-A9CC-898713F5275B}"/>
              </a:ext>
            </a:extLst>
          </p:cNvPr>
          <p:cNvSpPr txBox="1"/>
          <p:nvPr/>
        </p:nvSpPr>
        <p:spPr>
          <a:xfrm>
            <a:off x="2708784" y="3569116"/>
            <a:ext cx="4315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E85A27-C164-47F4-A757-CBBA9306FF9E}"/>
              </a:ext>
            </a:extLst>
          </p:cNvPr>
          <p:cNvCxnSpPr>
            <a:cxnSpLocks/>
          </p:cNvCxnSpPr>
          <p:nvPr/>
        </p:nvCxnSpPr>
        <p:spPr>
          <a:xfrm>
            <a:off x="1452880" y="4212387"/>
            <a:ext cx="8168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89907B6-DCD6-4922-9F0A-D859A4A3634E}"/>
              </a:ext>
            </a:extLst>
          </p:cNvPr>
          <p:cNvSpPr txBox="1"/>
          <p:nvPr/>
        </p:nvSpPr>
        <p:spPr>
          <a:xfrm>
            <a:off x="3617726" y="2849875"/>
            <a:ext cx="1139613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236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236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91FDFD-9F42-423F-AC6B-E8BD49AD5A76}"/>
              </a:ext>
            </a:extLst>
          </p:cNvPr>
          <p:cNvCxnSpPr>
            <a:cxnSpLocks/>
          </p:cNvCxnSpPr>
          <p:nvPr/>
        </p:nvCxnSpPr>
        <p:spPr>
          <a:xfrm>
            <a:off x="4957643" y="2970150"/>
            <a:ext cx="0" cy="1681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EAD7902-8050-4CF2-B149-65DBF003533D}"/>
              </a:ext>
            </a:extLst>
          </p:cNvPr>
          <p:cNvCxnSpPr>
            <a:cxnSpLocks/>
          </p:cNvCxnSpPr>
          <p:nvPr/>
        </p:nvCxnSpPr>
        <p:spPr>
          <a:xfrm>
            <a:off x="4957644" y="3488437"/>
            <a:ext cx="1009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30D4140-4F12-4A1E-8D97-B77DEE91DBE7}"/>
              </a:ext>
            </a:extLst>
          </p:cNvPr>
          <p:cNvSpPr txBox="1"/>
          <p:nvPr/>
        </p:nvSpPr>
        <p:spPr>
          <a:xfrm>
            <a:off x="4972674" y="2970150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706B47-E8EE-4D7B-AA6E-C0E5A49E8A85}"/>
              </a:ext>
            </a:extLst>
          </p:cNvPr>
          <p:cNvSpPr txBox="1"/>
          <p:nvPr/>
        </p:nvSpPr>
        <p:spPr>
          <a:xfrm>
            <a:off x="5300335" y="3616239"/>
            <a:ext cx="4315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404F3A3-AA74-4232-8ACC-30DD5F6E3775}"/>
              </a:ext>
            </a:extLst>
          </p:cNvPr>
          <p:cNvCxnSpPr>
            <a:cxnSpLocks/>
          </p:cNvCxnSpPr>
          <p:nvPr/>
        </p:nvCxnSpPr>
        <p:spPr>
          <a:xfrm>
            <a:off x="4043494" y="4255284"/>
            <a:ext cx="817739" cy="4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C013BD5-FEF3-4445-80CF-78813DF9B186}"/>
              </a:ext>
            </a:extLst>
          </p:cNvPr>
          <p:cNvSpPr txBox="1"/>
          <p:nvPr/>
        </p:nvSpPr>
        <p:spPr>
          <a:xfrm>
            <a:off x="6209277" y="2849875"/>
            <a:ext cx="1139613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301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294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E7CBAE9-21E8-4D9F-A3AF-698898EB1C1C}"/>
              </a:ext>
            </a:extLst>
          </p:cNvPr>
          <p:cNvCxnSpPr>
            <a:cxnSpLocks/>
          </p:cNvCxnSpPr>
          <p:nvPr/>
        </p:nvCxnSpPr>
        <p:spPr>
          <a:xfrm>
            <a:off x="7549194" y="2970150"/>
            <a:ext cx="0" cy="1681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B46F27-954B-4E9B-AACC-690F858D0358}"/>
              </a:ext>
            </a:extLst>
          </p:cNvPr>
          <p:cNvCxnSpPr>
            <a:cxnSpLocks/>
          </p:cNvCxnSpPr>
          <p:nvPr/>
        </p:nvCxnSpPr>
        <p:spPr>
          <a:xfrm>
            <a:off x="7549195" y="3488437"/>
            <a:ext cx="1009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B2757E9-D306-45EA-AD7F-10FB2EA83236}"/>
              </a:ext>
            </a:extLst>
          </p:cNvPr>
          <p:cNvSpPr txBox="1"/>
          <p:nvPr/>
        </p:nvSpPr>
        <p:spPr>
          <a:xfrm>
            <a:off x="7564225" y="2970150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310D3B-DA02-426E-86AA-281319848F0C}"/>
              </a:ext>
            </a:extLst>
          </p:cNvPr>
          <p:cNvSpPr txBox="1"/>
          <p:nvPr/>
        </p:nvSpPr>
        <p:spPr>
          <a:xfrm>
            <a:off x="7891885" y="3616239"/>
            <a:ext cx="4315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4A1BE1-A8A7-4610-AFDF-90729840F846}"/>
              </a:ext>
            </a:extLst>
          </p:cNvPr>
          <p:cNvCxnSpPr>
            <a:cxnSpLocks/>
          </p:cNvCxnSpPr>
          <p:nvPr/>
        </p:nvCxnSpPr>
        <p:spPr>
          <a:xfrm>
            <a:off x="6635692" y="4259510"/>
            <a:ext cx="8170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5F285BB-AE9F-4308-9FFF-92D3DF1B2157}"/>
              </a:ext>
            </a:extLst>
          </p:cNvPr>
          <p:cNvSpPr txBox="1"/>
          <p:nvPr/>
        </p:nvSpPr>
        <p:spPr>
          <a:xfrm>
            <a:off x="8800828" y="2869645"/>
            <a:ext cx="1139613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242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234</a:t>
            </a:r>
          </a:p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2E9F266-58AB-4F43-BDEF-A308A9C682E6}"/>
              </a:ext>
            </a:extLst>
          </p:cNvPr>
          <p:cNvCxnSpPr>
            <a:cxnSpLocks/>
          </p:cNvCxnSpPr>
          <p:nvPr/>
        </p:nvCxnSpPr>
        <p:spPr>
          <a:xfrm>
            <a:off x="10140745" y="2965924"/>
            <a:ext cx="0" cy="16817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A45A7A-BC0C-4A69-A593-D6409559E1C1}"/>
              </a:ext>
            </a:extLst>
          </p:cNvPr>
          <p:cNvCxnSpPr>
            <a:cxnSpLocks/>
          </p:cNvCxnSpPr>
          <p:nvPr/>
        </p:nvCxnSpPr>
        <p:spPr>
          <a:xfrm>
            <a:off x="10140746" y="3484211"/>
            <a:ext cx="100920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0226DE3-2A6A-4516-AED4-5F5DD50350F3}"/>
              </a:ext>
            </a:extLst>
          </p:cNvPr>
          <p:cNvSpPr txBox="1"/>
          <p:nvPr/>
        </p:nvSpPr>
        <p:spPr>
          <a:xfrm>
            <a:off x="10155776" y="2965924"/>
            <a:ext cx="84037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D5EAA9-440D-4559-A3C8-49136AB28B90}"/>
              </a:ext>
            </a:extLst>
          </p:cNvPr>
          <p:cNvSpPr txBox="1"/>
          <p:nvPr/>
        </p:nvSpPr>
        <p:spPr>
          <a:xfrm>
            <a:off x="10483437" y="3612013"/>
            <a:ext cx="4315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8B235F7-59F4-46C8-B891-CE8F3F6BFD75}"/>
              </a:ext>
            </a:extLst>
          </p:cNvPr>
          <p:cNvCxnSpPr>
            <a:cxnSpLocks/>
          </p:cNvCxnSpPr>
          <p:nvPr/>
        </p:nvCxnSpPr>
        <p:spPr>
          <a:xfrm flipV="1">
            <a:off x="9227890" y="4255284"/>
            <a:ext cx="816445" cy="42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1" grpId="0"/>
      <p:bldP spid="34" grpId="0"/>
      <p:bldP spid="35" grpId="0"/>
      <p:bldP spid="37" grpId="0"/>
      <p:bldP spid="40" grpId="0"/>
      <p:bldP spid="41" grpId="0"/>
      <p:bldP spid="43" grpId="0"/>
      <p:bldP spid="46" grpId="0"/>
      <p:bldP spid="47" grpId="0"/>
      <p:bldP spid="49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06535" y="1527629"/>
            <a:ext cx="9630116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trường tiểu học thuê ô tô chở 135 học sinh đi trải nghiệm thực tế. Mỗi chiếc ô tô chở được 45 học sinh. Hỏi nhà trường cần thuê bao nhiêu chiếc ô tô?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F1A080-6C2D-F1D5-71D4-61D9DBEC1C76}"/>
                  </a:ext>
                </a:extLst>
              </p:cNvPr>
              <p:cNvSpPr txBox="1"/>
              <p:nvPr/>
            </p:nvSpPr>
            <p:spPr>
              <a:xfrm>
                <a:off x="293221" y="3444348"/>
                <a:ext cx="6778688" cy="2499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defPPr>
                <a:lvl1pPr algn="ctr">
                  <a:lnSpc>
                    <a:spcPct val="125000"/>
                  </a:lnSpc>
                  <a:spcAft>
                    <a:spcPts val="1000"/>
                  </a:spcAft>
                  <a:defRPr sz="2000" b="1" u="sng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cs typeface="Arial" panose="020B0604020202020204" pitchFamily="34" charset="0"/>
                  </a:rPr>
                  <a:t>Bài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cs typeface="Arial" panose="020B0604020202020204" pitchFamily="34" charset="0"/>
                  </a:rPr>
                  <a:t>giải</a:t>
                </a:r>
                <a:endParaRPr lang="en-VN" sz="24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b="0" u="none" dirty="0" err="1">
                    <a:cs typeface="Arial" panose="020B0604020202020204" pitchFamily="34" charset="0"/>
                  </a:rPr>
                  <a:t>Nhà</a:t>
                </a:r>
                <a:r>
                  <a:rPr lang="en-US" sz="2400" b="0" u="none" dirty="0">
                    <a:cs typeface="Arial" panose="020B0604020202020204" pitchFamily="34" charset="0"/>
                  </a:rPr>
                  <a:t> </a:t>
                </a:r>
                <a:r>
                  <a:rPr lang="en-US" sz="2400" b="0" u="none" dirty="0" err="1">
                    <a:cs typeface="Arial" panose="020B0604020202020204" pitchFamily="34" charset="0"/>
                  </a:rPr>
                  <a:t>trường</a:t>
                </a:r>
                <a:r>
                  <a:rPr lang="en-US" sz="2400" b="0" u="none" dirty="0">
                    <a:cs typeface="Arial" panose="020B0604020202020204" pitchFamily="34" charset="0"/>
                  </a:rPr>
                  <a:t> </a:t>
                </a:r>
                <a:r>
                  <a:rPr lang="en-US" sz="2400" b="0" u="none" dirty="0" err="1">
                    <a:cs typeface="Arial" panose="020B0604020202020204" pitchFamily="34" charset="0"/>
                  </a:rPr>
                  <a:t>cần</a:t>
                </a:r>
                <a:r>
                  <a:rPr lang="en-US" sz="2400" b="0" u="none" dirty="0">
                    <a:cs typeface="Arial" panose="020B0604020202020204" pitchFamily="34" charset="0"/>
                  </a:rPr>
                  <a:t> </a:t>
                </a:r>
                <a:r>
                  <a:rPr lang="en-US" sz="2400" b="0" u="none" dirty="0" err="1">
                    <a:cs typeface="Arial" panose="020B0604020202020204" pitchFamily="34" charset="0"/>
                  </a:rPr>
                  <a:t>thuê</a:t>
                </a:r>
                <a:r>
                  <a:rPr lang="en-US" sz="2400" b="0" u="none" dirty="0">
                    <a:cs typeface="Arial" panose="020B0604020202020204" pitchFamily="34" charset="0"/>
                  </a:rPr>
                  <a:t> </a:t>
                </a:r>
                <a:r>
                  <a:rPr lang="en-US" sz="2400" b="0" u="none" dirty="0" err="1">
                    <a:cs typeface="Arial" panose="020B0604020202020204" pitchFamily="34" charset="0"/>
                  </a:rPr>
                  <a:t>số</a:t>
                </a:r>
                <a:r>
                  <a:rPr lang="en-US" sz="2400" b="0" u="none" dirty="0">
                    <a:cs typeface="Arial" panose="020B0604020202020204" pitchFamily="34" charset="0"/>
                  </a:rPr>
                  <a:t> </a:t>
                </a:r>
                <a:r>
                  <a:rPr lang="en-US" sz="2400" b="0" u="none" dirty="0" err="1">
                    <a:cs typeface="Arial" panose="020B0604020202020204" pitchFamily="34" charset="0"/>
                  </a:rPr>
                  <a:t>xe</a:t>
                </a:r>
                <a:r>
                  <a:rPr lang="en-US" sz="2400" b="0" u="none" dirty="0">
                    <a:cs typeface="Arial" panose="020B0604020202020204" pitchFamily="34" charset="0"/>
                  </a:rPr>
                  <a:t> ô </a:t>
                </a:r>
                <a:r>
                  <a:rPr lang="en-US" sz="2400" b="0" u="none" dirty="0" err="1">
                    <a:cs typeface="Arial" panose="020B0604020202020204" pitchFamily="34" charset="0"/>
                  </a:rPr>
                  <a:t>tô</a:t>
                </a:r>
                <a:r>
                  <a:rPr lang="en-US" sz="2400" b="0" u="none" dirty="0">
                    <a:cs typeface="Arial" panose="020B0604020202020204" pitchFamily="34" charset="0"/>
                  </a:rPr>
                  <a:t> </a:t>
                </a:r>
                <a:r>
                  <a:rPr lang="en-US" sz="2400" b="0" u="none" dirty="0" err="1">
                    <a:cs typeface="Arial" panose="020B0604020202020204" pitchFamily="34" charset="0"/>
                  </a:rPr>
                  <a:t>là</a:t>
                </a:r>
                <a:r>
                  <a:rPr lang="en-US" sz="2400" b="0" u="none" dirty="0">
                    <a:cs typeface="Arial" panose="020B0604020202020204" pitchFamily="34" charset="0"/>
                  </a:rPr>
                  <a:t>:</a:t>
                </a:r>
                <a:endParaRPr lang="en-VN" sz="2400" b="0" u="none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b="0" u="none" dirty="0">
                    <a:cs typeface="Arial" panose="020B0604020202020204" pitchFamily="34" charset="0"/>
                  </a:rPr>
                  <a:t>135 </a:t>
                </a:r>
                <a14:m>
                  <m:oMath xmlns:m="http://schemas.openxmlformats.org/officeDocument/2006/math">
                    <m:r>
                      <a:rPr lang="en-US" sz="2400" b="0" i="1" u="none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400" b="0" u="none" dirty="0">
                    <a:cs typeface="Arial" panose="020B0604020202020204" pitchFamily="34" charset="0"/>
                  </a:rPr>
                  <a:t> 45 </a:t>
                </a:r>
                <a14:m>
                  <m:oMath xmlns:m="http://schemas.openxmlformats.org/officeDocument/2006/math">
                    <m:r>
                      <a:rPr lang="en-US" sz="2400" b="0" i="1" u="none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0" u="none" dirty="0">
                    <a:cs typeface="Arial" panose="020B0604020202020204" pitchFamily="34" charset="0"/>
                  </a:rPr>
                  <a:t> 3 (</a:t>
                </a:r>
                <a:r>
                  <a:rPr lang="en-US" sz="2400" b="0" u="none" dirty="0" err="1">
                    <a:cs typeface="Arial" panose="020B0604020202020204" pitchFamily="34" charset="0"/>
                  </a:rPr>
                  <a:t>xe</a:t>
                </a:r>
                <a:r>
                  <a:rPr lang="en-US" sz="2400" b="0" u="none" dirty="0">
                    <a:cs typeface="Arial" panose="020B0604020202020204" pitchFamily="34" charset="0"/>
                  </a:rPr>
                  <a:t>)</a:t>
                </a:r>
                <a:endParaRPr lang="en-VN" sz="2400" b="0" u="none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b="0" u="none" dirty="0" err="1">
                    <a:cs typeface="Arial" panose="020B0604020202020204" pitchFamily="34" charset="0"/>
                  </a:rPr>
                  <a:t>Đáp</a:t>
                </a:r>
                <a:r>
                  <a:rPr lang="en-US" sz="2400" b="0" u="none" dirty="0">
                    <a:cs typeface="Arial" panose="020B0604020202020204" pitchFamily="34" charset="0"/>
                  </a:rPr>
                  <a:t> </a:t>
                </a:r>
                <a:r>
                  <a:rPr lang="en-US" sz="2400" b="0" u="none" dirty="0" err="1">
                    <a:cs typeface="Arial" panose="020B0604020202020204" pitchFamily="34" charset="0"/>
                  </a:rPr>
                  <a:t>số</a:t>
                </a:r>
                <a:r>
                  <a:rPr lang="en-US" sz="2400" b="0" u="none" dirty="0">
                    <a:cs typeface="Arial" panose="020B0604020202020204" pitchFamily="34" charset="0"/>
                  </a:rPr>
                  <a:t>: 3 </a:t>
                </a:r>
                <a:r>
                  <a:rPr lang="en-US" sz="2400" b="0" u="none" dirty="0" err="1">
                    <a:cs typeface="Arial" panose="020B0604020202020204" pitchFamily="34" charset="0"/>
                  </a:rPr>
                  <a:t>xe</a:t>
                </a:r>
                <a:r>
                  <a:rPr lang="en-US" sz="2400" b="0" u="none" dirty="0">
                    <a:cs typeface="Arial" panose="020B0604020202020204" pitchFamily="34" charset="0"/>
                  </a:rPr>
                  <a:t> ô </a:t>
                </a:r>
                <a:r>
                  <a:rPr lang="en-US" sz="2400" b="0" u="none" dirty="0" err="1">
                    <a:cs typeface="Arial" panose="020B0604020202020204" pitchFamily="34" charset="0"/>
                  </a:rPr>
                  <a:t>tô</a:t>
                </a:r>
                <a:r>
                  <a:rPr lang="en-US" sz="2400" b="0" u="none" dirty="0">
                    <a:cs typeface="Arial" panose="020B0604020202020204" pitchFamily="34" charset="0"/>
                  </a:rPr>
                  <a:t>.</a:t>
                </a:r>
                <a:endParaRPr lang="en-VN" sz="2400" b="0" u="none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F1A080-6C2D-F1D5-71D4-61D9DBEC1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21" y="3444348"/>
                <a:ext cx="6778688" cy="2499146"/>
              </a:xfrm>
              <a:prstGeom prst="rect">
                <a:avLst/>
              </a:prstGeom>
              <a:blipFill>
                <a:blip r:embed="rId4"/>
                <a:stretch>
                  <a:fillRect b="-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9F486CE-2E8E-4D75-89DB-0902AB881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93" y="3203472"/>
            <a:ext cx="4944284" cy="27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biết thêm được điều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</TotalTime>
  <Words>331</Words>
  <Application>Microsoft Office PowerPoint</Application>
  <PresentationFormat>Widescreen</PresentationFormat>
  <Paragraphs>140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UTM Avo</vt:lpstr>
      <vt:lpstr>1_Office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</cp:lastModifiedBy>
  <cp:revision>17</cp:revision>
  <dcterms:created xsi:type="dcterms:W3CDTF">2023-10-24T04:45:10Z</dcterms:created>
  <dcterms:modified xsi:type="dcterms:W3CDTF">2024-01-08T10:10:45Z</dcterms:modified>
  <cp:category>9Slide.vn</cp:category>
</cp:coreProperties>
</file>