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662" r:id="rId2"/>
    <p:sldId id="661" r:id="rId3"/>
    <p:sldId id="370" r:id="rId4"/>
    <p:sldId id="391" r:id="rId5"/>
    <p:sldId id="385" r:id="rId6"/>
    <p:sldId id="381" r:id="rId7"/>
    <p:sldId id="384" r:id="rId8"/>
    <p:sldId id="382" r:id="rId9"/>
    <p:sldId id="438" r:id="rId10"/>
    <p:sldId id="450" r:id="rId11"/>
    <p:sldId id="429" r:id="rId12"/>
    <p:sldId id="440" r:id="rId13"/>
    <p:sldId id="447" r:id="rId14"/>
    <p:sldId id="448" r:id="rId15"/>
    <p:sldId id="449" r:id="rId16"/>
    <p:sldId id="439" r:id="rId17"/>
    <p:sldId id="383" r:id="rId18"/>
    <p:sldId id="279" r:id="rId19"/>
    <p:sldId id="371" r:id="rId20"/>
    <p:sldId id="372" r:id="rId21"/>
    <p:sldId id="392" r:id="rId22"/>
  </p:sldIdLst>
  <p:sldSz cx="12192000" cy="6858000"/>
  <p:notesSz cx="6858000" cy="9144000"/>
  <p:embeddedFontLst>
    <p:embeddedFont>
      <p:font typeface=".VnAristote" panose="020B7200000000000000" pitchFamily="34" charset="0"/>
      <p:regular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.VnBlack" panose="020B7200000000000000" pitchFamily="34" charset="0"/>
      <p:regular r:id="rId29"/>
    </p:embeddedFont>
    <p:embeddedFont>
      <p:font typeface=".VnCommercial Script" panose="020B7200000000000000" pitchFamily="34" charset="0"/>
      <p:italic r:id="rId30"/>
    </p:embeddedFont>
    <p:embeddedFont>
      <p:font typeface=".VnCooper" panose="020B7200000000000000" pitchFamily="34" charset="0"/>
      <p:regular r:id="rId31"/>
    </p:embeddedFont>
    <p:embeddedFont>
      <p:font typeface=".VnHelvetIns" panose="020B7200000000000000" pitchFamily="34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E0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9B109-34BC-4B16-9903-CC2DC80DF42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2DC23-08C7-4B08-BE39-483C53DD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0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2ADB-0248-0CB3-31B5-4E62BDD46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39E1E-7178-BD3E-976F-2D6AF6A0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88CB-5027-64C6-6FE0-CD078E98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1904-AEB2-8399-AA20-2BCE5410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3085-F0B3-063A-20D4-98F9BF2B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0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F6D5-DC52-1716-1896-75DB88E6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89AB0-47A5-BE04-5BE7-2B5135F94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E883C-5AF8-606E-432B-73406A9B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B2EC4-D35F-EF1D-5F28-753AAC84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2712-30DB-E041-8981-B35C2C76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3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9E863C-9FB9-CCB7-4B40-D93CE471C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BC0BB-F7E2-0029-7F13-A14AC05DD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4CC35-B627-955E-31E0-BC5554BE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7286B-0F64-3266-6FB2-241D80C1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24F9-E076-91B1-3315-7250FFA5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54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7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6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BA2C-55B7-B2EA-A685-B89ED4E4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2105-C23F-F1D5-EA4E-BF2E12C07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E444A-9012-231E-87DB-9E43ED67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BBDF8-F233-40DE-C280-0E114FA7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09622-8B10-3DB0-76B3-5C5FFEBC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5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023E-9A7E-A73B-FB0B-3F86660A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860E4-E0F9-D0EC-9A7C-A4B1F370C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CA996-9236-82DF-2240-2733EBFB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7F80E-3E03-A7F6-D390-2BB1F742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93CE5-1ABD-572C-3497-C654AD95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9026-9DB3-9FDE-C95F-6D5BE895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101F0-3191-9A27-BC85-A7021AAD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691B8-B1B6-2C6C-6A2A-D04B9AABC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E96C4-C2C4-FC82-DF0D-40B0004F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3300B-0CE9-F61D-DC38-57E752D3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78442-BAA2-6237-E8FB-6F042A1A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ACED-6B35-1633-AE1B-8ECE7D78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F4114-4B78-6988-8FBE-41F5E21F0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07C06-0789-1623-FB0F-7445B2B6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7B36C-E17E-D8E7-D602-0A2E771A5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CB904-3B3D-0F84-2C79-A2797A7AD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A0E82-B3C0-B1D4-2CBE-4555938E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50686A-2520-C538-8A76-1433DBE1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F852C-2E0B-9250-B1F5-AD227823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4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A34C-323C-956F-AC8A-A2B78042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D9B73-B46C-D647-95CA-72285B14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E1168-2B2F-0ACA-9813-574DE606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61420-55B4-E0EB-2730-C63432E8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3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B2050F-E1A8-20EB-D88D-ADDD595B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23078-425F-7E30-DF48-277539CD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8531B-3BCA-6164-E780-B032F654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D121-35D1-FA96-0F1A-57A982BD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B8A4C-981D-2329-D0D3-0442EB04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863AE-0AB8-F037-774B-33C088997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55AD6-D9A8-AEFF-2C40-8577C925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C9C85-3583-B82D-1540-4F1323A63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DB441-9D39-9560-0AB5-411BCC27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B686-D61B-4CDC-D5C3-0491E77D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2E2E6-C508-E027-7EAF-68D9F90B9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3409D-09CE-5E22-0980-0209A7D6E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9789-BC2B-F84A-D612-7A687BCB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DCBF4-8BE7-F9D0-1834-C4252E56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34EFD-FECF-D713-42A5-0833BEE3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3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Shape&#10;&#10;Description automatically generated">
            <a:extLst>
              <a:ext uri="{FF2B5EF4-FFF2-40B4-BE49-F238E27FC236}">
                <a16:creationId xmlns:a16="http://schemas.microsoft.com/office/drawing/2014/main" id="{966FB432-99DC-E568-92E9-D81184983409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096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3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13.png"/><Relationship Id="rId5" Type="http://schemas.microsoft.com/office/2007/relationships/media" Target="../media/media4.wav"/><Relationship Id="rId10" Type="http://schemas.openxmlformats.org/officeDocument/2006/relationships/hyperlink" Target="https://www.facebook.com/msphampowerpoint" TargetMode="External"/><Relationship Id="rId4" Type="http://schemas.openxmlformats.org/officeDocument/2006/relationships/audio" Target="../media/media3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1.jp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11" Type="http://schemas.openxmlformats.org/officeDocument/2006/relationships/audio" Target="NULL"/><Relationship Id="rId5" Type="http://schemas.openxmlformats.org/officeDocument/2006/relationships/image" Target="../media/image9.gif"/><Relationship Id="rId4" Type="http://schemas.openxmlformats.org/officeDocument/2006/relationships/hyperlink" Target="https://www.youtube.com/watch?v=4BPoLsm3r1c" TargetMode="Externa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UrQdvmgFhVs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asJR_YNv7Fc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F592-1DB0-D243-0EFE-8B9497CC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19B077-9845-1E75-56CB-B8B2E4A383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1A83CF-2E94-7F10-1D30-A678CAA6C72B}"/>
              </a:ext>
            </a:extLst>
          </p:cNvPr>
          <p:cNvSpPr/>
          <p:nvPr/>
        </p:nvSpPr>
        <p:spPr>
          <a:xfrm flipV="1">
            <a:off x="-524367" y="-84434"/>
            <a:ext cx="13581147" cy="11707886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048E35-8CDA-9040-BAE9-12224975A13D}"/>
              </a:ext>
            </a:extLst>
          </p:cNvPr>
          <p:cNvSpPr/>
          <p:nvPr/>
        </p:nvSpPr>
        <p:spPr>
          <a:xfrm>
            <a:off x="1717431" y="6437598"/>
            <a:ext cx="758555" cy="808076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2B891000-E746-7031-3787-05F136315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29" y="6497571"/>
            <a:ext cx="647915" cy="64791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D3919F-D1D8-2DA9-D066-84AC0C59037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3CDB288E-F470-43DD-14B4-A4004AA9E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BA9350A-2744-B07E-DCFF-1EB055905AB1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58FAC52-020A-07EF-5451-E610B501F566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9225A41E-C3BC-4FB8-538A-B5EF14659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767818"/>
            <a:ext cx="604797" cy="604797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1609016-DBAC-F444-FE10-B4AFA2648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0F63153-535C-2C4B-0B92-91F2FA586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54E7F0-9D62-7030-E963-93F7B1C33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27A123B-2584-F926-92C2-717219BF0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" y="3429000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id="{3595AD1C-3663-6C4A-96CE-711E9C1BF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" y="9267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B9A74FB-7DCA-7D22-FD62-E35B02003A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>
            <a:off x="9839978" y="4101964"/>
            <a:ext cx="2387183" cy="2909542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72DA5CB-9D75-144D-4491-BCE83752F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464"/>
          <a:stretch/>
        </p:blipFill>
        <p:spPr>
          <a:xfrm>
            <a:off x="-215700" y="4290926"/>
            <a:ext cx="1735556" cy="300806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B8929F5-C916-837F-6935-B7B4F4599BDA}"/>
              </a:ext>
            </a:extLst>
          </p:cNvPr>
          <p:cNvSpPr/>
          <p:nvPr/>
        </p:nvSpPr>
        <p:spPr>
          <a:xfrm>
            <a:off x="-228600" y="-1804026"/>
            <a:ext cx="12455761" cy="171959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2E7EBA7B-4E87-A9C5-429D-2AF88010FC15}"/>
              </a:ext>
            </a:extLst>
          </p:cNvPr>
          <p:cNvSpPr/>
          <p:nvPr/>
        </p:nvSpPr>
        <p:spPr>
          <a:xfrm>
            <a:off x="-1418652" y="-243840"/>
            <a:ext cx="1406722" cy="7389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E50A7B8-3B11-0124-DC1F-9C1BC52754B9}"/>
              </a:ext>
            </a:extLst>
          </p:cNvPr>
          <p:cNvSpPr/>
          <p:nvPr/>
        </p:nvSpPr>
        <p:spPr>
          <a:xfrm>
            <a:off x="12206690" y="-11601"/>
            <a:ext cx="1406722" cy="715708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D225E0-4EA9-B608-05E2-82C38E5C3BBB}"/>
              </a:ext>
            </a:extLst>
          </p:cNvPr>
          <p:cNvSpPr/>
          <p:nvPr/>
        </p:nvSpPr>
        <p:spPr>
          <a:xfrm>
            <a:off x="-39869" y="6869635"/>
            <a:ext cx="12227161" cy="5183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89D7C9A1-B108-B5A1-E784-11B7CE4B8C37}"/>
              </a:ext>
            </a:extLst>
          </p:cNvPr>
          <p:cNvSpPr txBox="1">
            <a:spLocks/>
          </p:cNvSpPr>
          <p:nvPr/>
        </p:nvSpPr>
        <p:spPr>
          <a:xfrm>
            <a:off x="1694207" y="0"/>
            <a:ext cx="9144000" cy="11563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F4B222B-A5FF-A995-7E72-094C3B8E4C58}"/>
              </a:ext>
            </a:extLst>
          </p:cNvPr>
          <p:cNvSpPr txBox="1"/>
          <p:nvPr/>
        </p:nvSpPr>
        <p:spPr>
          <a:xfrm>
            <a:off x="4968052" y="294185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2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C69D44-8A14-5E3E-BCD5-707C12EF89BB}"/>
              </a:ext>
            </a:extLst>
          </p:cNvPr>
          <p:cNvSpPr txBox="1"/>
          <p:nvPr/>
        </p:nvSpPr>
        <p:spPr>
          <a:xfrm>
            <a:off x="1219328" y="3523264"/>
            <a:ext cx="993107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Our names</a:t>
            </a:r>
            <a:endParaRPr lang="en-US" sz="66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4CF846D-CE4D-FA65-25AE-B6AC21935ACB}"/>
              </a:ext>
            </a:extLst>
          </p:cNvPr>
          <p:cNvSpPr txBox="1"/>
          <p:nvPr/>
        </p:nvSpPr>
        <p:spPr>
          <a:xfrm>
            <a:off x="4104113" y="1770950"/>
            <a:ext cx="5103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ANH 3</a:t>
            </a:r>
          </a:p>
        </p:txBody>
      </p:sp>
    </p:spTree>
    <p:extLst>
      <p:ext uri="{BB962C8B-B14F-4D97-AF65-F5344CB8AC3E}">
        <p14:creationId xmlns:p14="http://schemas.microsoft.com/office/powerpoint/2010/main" val="41516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MsPham0936082789" descr="Shape&#10;&#10;Description automatically generated">
            <a:extLst>
              <a:ext uri="{FF2B5EF4-FFF2-40B4-BE49-F238E27FC236}">
                <a16:creationId xmlns:a16="http://schemas.microsoft.com/office/drawing/2014/main" id="{7CD0C238-4AC2-7492-FB15-27C0A61F2A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79E9F4-5108-ED49-53EE-0967E425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" y="0"/>
            <a:ext cx="12192000" cy="6857999"/>
          </a:xfrm>
          <a:prstGeom prst="rect">
            <a:avLst/>
          </a:prstGeom>
        </p:spPr>
      </p:pic>
      <p:grpSp>
        <p:nvGrpSpPr>
          <p:cNvPr id="10" name="MsPham-0936082789">
            <a:extLst>
              <a:ext uri="{FF2B5EF4-FFF2-40B4-BE49-F238E27FC236}">
                <a16:creationId xmlns:a16="http://schemas.microsoft.com/office/drawing/2014/main" id="{A8302554-9574-B736-64DC-4B6AF78BA881}"/>
              </a:ext>
            </a:extLst>
          </p:cNvPr>
          <p:cNvGrpSpPr/>
          <p:nvPr/>
        </p:nvGrpSpPr>
        <p:grpSpPr>
          <a:xfrm>
            <a:off x="707752" y="1425705"/>
            <a:ext cx="10276624" cy="4651295"/>
            <a:chOff x="2257191" y="726397"/>
            <a:chExt cx="8362004" cy="318684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ECEFC5A9-F251-C04F-5B23-60BA35EF5ED7}"/>
                </a:ext>
              </a:extLst>
            </p:cNvPr>
            <p:cNvSpPr/>
            <p:nvPr/>
          </p:nvSpPr>
          <p:spPr>
            <a:xfrm>
              <a:off x="3333134" y="727587"/>
              <a:ext cx="7286061" cy="31856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A1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E066F38-06E6-4F17-3539-DE2E1C7D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7191" y="726397"/>
              <a:ext cx="1386146" cy="3186842"/>
            </a:xfrm>
            <a:prstGeom prst="rect">
              <a:avLst/>
            </a:prstGeom>
          </p:spPr>
        </p:pic>
      </p:grpSp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5C1D6EF1-E157-B648-0266-C4D5520E7C36}"/>
              </a:ext>
            </a:extLst>
          </p:cNvPr>
          <p:cNvGrpSpPr/>
          <p:nvPr/>
        </p:nvGrpSpPr>
        <p:grpSpPr>
          <a:xfrm>
            <a:off x="9121642" y="3805059"/>
            <a:ext cx="1670014" cy="1909131"/>
            <a:chOff x="4134116" y="4479152"/>
            <a:chExt cx="1605718" cy="1835628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700F90DA-D538-62DE-5DD7-E13FA4D4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A30BBE58-96C3-E321-EECB-A8D965156E65}"/>
                </a:ext>
              </a:extLst>
            </p:cNvPr>
            <p:cNvSpPr/>
            <p:nvPr/>
          </p:nvSpPr>
          <p:spPr>
            <a:xfrm>
              <a:off x="4152925" y="5300422"/>
              <a:ext cx="1425952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/n/</a:t>
              </a:r>
            </a:p>
          </p:txBody>
        </p:sp>
      </p:grpSp>
      <p:sp>
        <p:nvSpPr>
          <p:cNvPr id="2051" name="MsPham-0936082789">
            <a:extLst>
              <a:ext uri="{FF2B5EF4-FFF2-40B4-BE49-F238E27FC236}">
                <a16:creationId xmlns:a16="http://schemas.microsoft.com/office/drawing/2014/main" id="{007ED2EA-7A3C-2611-920B-1D7466018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00" y="5015059"/>
            <a:ext cx="5053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4800" b="1">
                <a:latin typeface="Century Gothic" panose="020B0502020202020204" pitchFamily="34" charset="0"/>
              </a:rPr>
              <a:t>Monkey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6086051-3EA4-62C5-6110-A3E43980C796}"/>
              </a:ext>
            </a:extLst>
          </p:cNvPr>
          <p:cNvSpPr txBox="1"/>
          <p:nvPr/>
        </p:nvSpPr>
        <p:spPr>
          <a:xfrm>
            <a:off x="2292246" y="656264"/>
            <a:ext cx="7480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>
                <a:solidFill>
                  <a:srgbClr val="FF0000"/>
                </a:solidFill>
                <a:latin typeface="Century Gothic" panose="020B0502020202020204" pitchFamily="34" charset="0"/>
              </a:rPr>
              <a:t>What sound is this?</a:t>
            </a: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91927707-7F0F-555F-B414-B0BA45E25F9C}"/>
              </a:ext>
            </a:extLst>
          </p:cNvPr>
          <p:cNvGrpSpPr/>
          <p:nvPr/>
        </p:nvGrpSpPr>
        <p:grpSpPr>
          <a:xfrm>
            <a:off x="9121642" y="1796220"/>
            <a:ext cx="1670014" cy="1909131"/>
            <a:chOff x="4134116" y="4479152"/>
            <a:chExt cx="1605718" cy="1835628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DFF20D94-FC67-8F25-A4A4-C0406CE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29ECAC4-E7B7-FBBC-214C-0C6DC5BBB8B4}"/>
                </a:ext>
              </a:extLst>
            </p:cNvPr>
            <p:cNvSpPr/>
            <p:nvPr/>
          </p:nvSpPr>
          <p:spPr>
            <a:xfrm>
              <a:off x="4134116" y="5274462"/>
              <a:ext cx="1450607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/m/</a:t>
              </a:r>
            </a:p>
          </p:txBody>
        </p:sp>
      </p:grp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10322171" y="5774505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Next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B1623EE-1082-2683-798E-1E114BCBA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17" y="1520185"/>
            <a:ext cx="2650007" cy="33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051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MsPham0936082789" descr="Shape&#10;&#10;Description automatically generated">
            <a:extLst>
              <a:ext uri="{FF2B5EF4-FFF2-40B4-BE49-F238E27FC236}">
                <a16:creationId xmlns:a16="http://schemas.microsoft.com/office/drawing/2014/main" id="{0ABADC54-B623-A391-C485-E3C79517ED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79E9F4-5108-ED49-53EE-0967E425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" y="0"/>
            <a:ext cx="12192000" cy="6857999"/>
          </a:xfrm>
          <a:prstGeom prst="rect">
            <a:avLst/>
          </a:prstGeom>
        </p:spPr>
      </p:pic>
      <p:grpSp>
        <p:nvGrpSpPr>
          <p:cNvPr id="10" name="MsPham-0936082789">
            <a:extLst>
              <a:ext uri="{FF2B5EF4-FFF2-40B4-BE49-F238E27FC236}">
                <a16:creationId xmlns:a16="http://schemas.microsoft.com/office/drawing/2014/main" id="{A8302554-9574-B736-64DC-4B6AF78BA881}"/>
              </a:ext>
            </a:extLst>
          </p:cNvPr>
          <p:cNvGrpSpPr/>
          <p:nvPr/>
        </p:nvGrpSpPr>
        <p:grpSpPr>
          <a:xfrm>
            <a:off x="707752" y="1425705"/>
            <a:ext cx="10276624" cy="4651295"/>
            <a:chOff x="2257191" y="726397"/>
            <a:chExt cx="8362004" cy="318684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ECEFC5A9-F251-C04F-5B23-60BA35EF5ED7}"/>
                </a:ext>
              </a:extLst>
            </p:cNvPr>
            <p:cNvSpPr/>
            <p:nvPr/>
          </p:nvSpPr>
          <p:spPr>
            <a:xfrm>
              <a:off x="3333134" y="727587"/>
              <a:ext cx="7286061" cy="31856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A1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E066F38-06E6-4F17-3539-DE2E1C7D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7191" y="726397"/>
              <a:ext cx="1386146" cy="3186842"/>
            </a:xfrm>
            <a:prstGeom prst="rect">
              <a:avLst/>
            </a:prstGeom>
          </p:spPr>
        </p:pic>
      </p:grpSp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5C1D6EF1-E157-B648-0266-C4D5520E7C36}"/>
              </a:ext>
            </a:extLst>
          </p:cNvPr>
          <p:cNvGrpSpPr/>
          <p:nvPr/>
        </p:nvGrpSpPr>
        <p:grpSpPr>
          <a:xfrm>
            <a:off x="9121642" y="3805059"/>
            <a:ext cx="1670014" cy="1909131"/>
            <a:chOff x="4134116" y="4479152"/>
            <a:chExt cx="1605718" cy="1835628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700F90DA-D538-62DE-5DD7-E13FA4D4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A30BBE58-96C3-E321-EECB-A8D965156E65}"/>
                </a:ext>
              </a:extLst>
            </p:cNvPr>
            <p:cNvSpPr/>
            <p:nvPr/>
          </p:nvSpPr>
          <p:spPr>
            <a:xfrm>
              <a:off x="4152925" y="5300422"/>
              <a:ext cx="1425952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/n/</a:t>
              </a:r>
            </a:p>
          </p:txBody>
        </p:sp>
      </p:grpSp>
      <p:sp>
        <p:nvSpPr>
          <p:cNvPr id="2051" name="MsPham-0936082789">
            <a:extLst>
              <a:ext uri="{FF2B5EF4-FFF2-40B4-BE49-F238E27FC236}">
                <a16:creationId xmlns:a16="http://schemas.microsoft.com/office/drawing/2014/main" id="{007ED2EA-7A3C-2611-920B-1D7466018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00" y="5015059"/>
            <a:ext cx="5053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4800" b="1">
                <a:latin typeface="Century Gothic" panose="020B0502020202020204" pitchFamily="34" charset="0"/>
              </a:rPr>
              <a:t>Mai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6086051-3EA4-62C5-6110-A3E43980C796}"/>
              </a:ext>
            </a:extLst>
          </p:cNvPr>
          <p:cNvSpPr txBox="1"/>
          <p:nvPr/>
        </p:nvSpPr>
        <p:spPr>
          <a:xfrm>
            <a:off x="2292246" y="656264"/>
            <a:ext cx="7480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>
                <a:solidFill>
                  <a:srgbClr val="FF0000"/>
                </a:solidFill>
                <a:latin typeface="Century Gothic" panose="020B0502020202020204" pitchFamily="34" charset="0"/>
              </a:rPr>
              <a:t>What sound is this?</a:t>
            </a: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91927707-7F0F-555F-B414-B0BA45E25F9C}"/>
              </a:ext>
            </a:extLst>
          </p:cNvPr>
          <p:cNvGrpSpPr/>
          <p:nvPr/>
        </p:nvGrpSpPr>
        <p:grpSpPr>
          <a:xfrm>
            <a:off x="9121642" y="1796220"/>
            <a:ext cx="1670014" cy="1909131"/>
            <a:chOff x="4134116" y="4479152"/>
            <a:chExt cx="1605718" cy="1835628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DFF20D94-FC67-8F25-A4A4-C0406CE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29ECAC4-E7B7-FBBC-214C-0C6DC5BBB8B4}"/>
                </a:ext>
              </a:extLst>
            </p:cNvPr>
            <p:cNvSpPr/>
            <p:nvPr/>
          </p:nvSpPr>
          <p:spPr>
            <a:xfrm>
              <a:off x="4134116" y="5274462"/>
              <a:ext cx="1450607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/m/</a:t>
              </a:r>
            </a:p>
          </p:txBody>
        </p:sp>
      </p:grp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10322171" y="5774505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Next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5F898CBD-1E98-DFA8-9347-9B472D05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0677" y="1893468"/>
            <a:ext cx="2096047" cy="30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051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0936082789" descr="Shape&#10;&#10;Description automatically generated">
            <a:extLst>
              <a:ext uri="{FF2B5EF4-FFF2-40B4-BE49-F238E27FC236}">
                <a16:creationId xmlns:a16="http://schemas.microsoft.com/office/drawing/2014/main" id="{E8C442D6-F829-E6E3-58F0-FF2BCA0924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79E9F4-5108-ED49-53EE-0967E425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" y="0"/>
            <a:ext cx="12192000" cy="6857999"/>
          </a:xfrm>
          <a:prstGeom prst="rect">
            <a:avLst/>
          </a:prstGeom>
        </p:spPr>
      </p:pic>
      <p:grpSp>
        <p:nvGrpSpPr>
          <p:cNvPr id="10" name="MsPham-0936082789">
            <a:extLst>
              <a:ext uri="{FF2B5EF4-FFF2-40B4-BE49-F238E27FC236}">
                <a16:creationId xmlns:a16="http://schemas.microsoft.com/office/drawing/2014/main" id="{A8302554-9574-B736-64DC-4B6AF78BA881}"/>
              </a:ext>
            </a:extLst>
          </p:cNvPr>
          <p:cNvGrpSpPr/>
          <p:nvPr/>
        </p:nvGrpSpPr>
        <p:grpSpPr>
          <a:xfrm>
            <a:off x="707752" y="1425705"/>
            <a:ext cx="10276624" cy="4651295"/>
            <a:chOff x="2257191" y="726397"/>
            <a:chExt cx="8362004" cy="318684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ECEFC5A9-F251-C04F-5B23-60BA35EF5ED7}"/>
                </a:ext>
              </a:extLst>
            </p:cNvPr>
            <p:cNvSpPr/>
            <p:nvPr/>
          </p:nvSpPr>
          <p:spPr>
            <a:xfrm>
              <a:off x="3333134" y="727587"/>
              <a:ext cx="7286061" cy="31856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A1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E066F38-06E6-4F17-3539-DE2E1C7D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7191" y="726397"/>
              <a:ext cx="1386146" cy="3186842"/>
            </a:xfrm>
            <a:prstGeom prst="rect">
              <a:avLst/>
            </a:prstGeom>
          </p:spPr>
        </p:pic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91927707-7F0F-555F-B414-B0BA45E25F9C}"/>
              </a:ext>
            </a:extLst>
          </p:cNvPr>
          <p:cNvGrpSpPr/>
          <p:nvPr/>
        </p:nvGrpSpPr>
        <p:grpSpPr>
          <a:xfrm>
            <a:off x="9121642" y="3823017"/>
            <a:ext cx="1670014" cy="1909131"/>
            <a:chOff x="4134116" y="4479152"/>
            <a:chExt cx="1605718" cy="1835628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DFF20D94-FC67-8F25-A4A4-C0406CE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29ECAC4-E7B7-FBBC-214C-0C6DC5BBB8B4}"/>
                </a:ext>
              </a:extLst>
            </p:cNvPr>
            <p:cNvSpPr/>
            <p:nvPr/>
          </p:nvSpPr>
          <p:spPr>
            <a:xfrm>
              <a:off x="4134116" y="5274462"/>
              <a:ext cx="1450607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/n/</a:t>
              </a:r>
            </a:p>
          </p:txBody>
        </p:sp>
      </p:grp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9820EE50-6F9F-76CA-BD6A-580FB89F695E}"/>
              </a:ext>
            </a:extLst>
          </p:cNvPr>
          <p:cNvGrpSpPr/>
          <p:nvPr/>
        </p:nvGrpSpPr>
        <p:grpSpPr>
          <a:xfrm>
            <a:off x="9121642" y="1796220"/>
            <a:ext cx="1670014" cy="1909131"/>
            <a:chOff x="4134116" y="4479152"/>
            <a:chExt cx="1605718" cy="1835628"/>
          </a:xfrm>
        </p:grpSpPr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87D3EB1A-5AA7-33A2-7801-DC18906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78024C0D-B686-EA7C-EF89-A7AAC401CEF2}"/>
                </a:ext>
              </a:extLst>
            </p:cNvPr>
            <p:cNvSpPr/>
            <p:nvPr/>
          </p:nvSpPr>
          <p:spPr>
            <a:xfrm>
              <a:off x="4152925" y="5300422"/>
              <a:ext cx="1425952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/m/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6086051-3EA4-62C5-6110-A3E43980C796}"/>
              </a:ext>
            </a:extLst>
          </p:cNvPr>
          <p:cNvSpPr txBox="1"/>
          <p:nvPr/>
        </p:nvSpPr>
        <p:spPr>
          <a:xfrm>
            <a:off x="2292246" y="656264"/>
            <a:ext cx="7480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>
                <a:solidFill>
                  <a:srgbClr val="FF0000"/>
                </a:solidFill>
                <a:latin typeface="Century Gothic" panose="020B0502020202020204" pitchFamily="34" charset="0"/>
              </a:rPr>
              <a:t>What sound is this?</a:t>
            </a:r>
          </a:p>
        </p:txBody>
      </p: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10322171" y="5774505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Next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7DD39F5-C0B3-926D-0999-3BAF1837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00" y="5015059"/>
            <a:ext cx="5053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4800" b="1">
                <a:latin typeface="Century Gothic" panose="020B0502020202020204" pitchFamily="34" charset="0"/>
              </a:rPr>
              <a:t>Nam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CAA83793-5726-B5B5-178F-75B63A3FD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0" t="30423" r="17066" b="14524"/>
          <a:stretch/>
        </p:blipFill>
        <p:spPr bwMode="auto">
          <a:xfrm>
            <a:off x="4170991" y="1643125"/>
            <a:ext cx="2195733" cy="36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:a16="http://schemas.microsoft.com/office/drawing/2014/main" id="{85DFD144-724D-55B7-8181-06EBF5464D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79E9F4-5108-ED49-53EE-0967E425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" y="0"/>
            <a:ext cx="12192000" cy="6857999"/>
          </a:xfrm>
          <a:prstGeom prst="rect">
            <a:avLst/>
          </a:prstGeom>
        </p:spPr>
      </p:pic>
      <p:grpSp>
        <p:nvGrpSpPr>
          <p:cNvPr id="10" name="MsPham-0936082789">
            <a:extLst>
              <a:ext uri="{FF2B5EF4-FFF2-40B4-BE49-F238E27FC236}">
                <a16:creationId xmlns:a16="http://schemas.microsoft.com/office/drawing/2014/main" id="{A8302554-9574-B736-64DC-4B6AF78BA881}"/>
              </a:ext>
            </a:extLst>
          </p:cNvPr>
          <p:cNvGrpSpPr/>
          <p:nvPr/>
        </p:nvGrpSpPr>
        <p:grpSpPr>
          <a:xfrm>
            <a:off x="707752" y="1425705"/>
            <a:ext cx="10276624" cy="4651295"/>
            <a:chOff x="2257191" y="726397"/>
            <a:chExt cx="8362004" cy="318684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ECEFC5A9-F251-C04F-5B23-60BA35EF5ED7}"/>
                </a:ext>
              </a:extLst>
            </p:cNvPr>
            <p:cNvSpPr/>
            <p:nvPr/>
          </p:nvSpPr>
          <p:spPr>
            <a:xfrm>
              <a:off x="3333134" y="727587"/>
              <a:ext cx="7286061" cy="31856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A1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E066F38-06E6-4F17-3539-DE2E1C7D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7191" y="726397"/>
              <a:ext cx="1386146" cy="3186842"/>
            </a:xfrm>
            <a:prstGeom prst="rect">
              <a:avLst/>
            </a:prstGeom>
          </p:spPr>
        </p:pic>
      </p:grpSp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5C1D6EF1-E157-B648-0266-C4D5520E7C36}"/>
              </a:ext>
            </a:extLst>
          </p:cNvPr>
          <p:cNvGrpSpPr/>
          <p:nvPr/>
        </p:nvGrpSpPr>
        <p:grpSpPr>
          <a:xfrm>
            <a:off x="9121642" y="3805059"/>
            <a:ext cx="1670014" cy="1909131"/>
            <a:chOff x="4134116" y="4479152"/>
            <a:chExt cx="1605718" cy="1835628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700F90DA-D538-62DE-5DD7-E13FA4D4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A30BBE58-96C3-E321-EECB-A8D965156E65}"/>
                </a:ext>
              </a:extLst>
            </p:cNvPr>
            <p:cNvSpPr/>
            <p:nvPr/>
          </p:nvSpPr>
          <p:spPr>
            <a:xfrm>
              <a:off x="4152925" y="5300422"/>
              <a:ext cx="1425952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/n/</a:t>
              </a:r>
            </a:p>
          </p:txBody>
        </p:sp>
      </p:grpSp>
      <p:sp>
        <p:nvSpPr>
          <p:cNvPr id="2051" name="MsPham-0936082789">
            <a:extLst>
              <a:ext uri="{FF2B5EF4-FFF2-40B4-BE49-F238E27FC236}">
                <a16:creationId xmlns:a16="http://schemas.microsoft.com/office/drawing/2014/main" id="{007ED2EA-7A3C-2611-920B-1D7466018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00" y="5015059"/>
            <a:ext cx="5053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4800" b="1">
                <a:latin typeface="Century Gothic" panose="020B0502020202020204" pitchFamily="34" charset="0"/>
              </a:rPr>
              <a:t>Mary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6086051-3EA4-62C5-6110-A3E43980C796}"/>
              </a:ext>
            </a:extLst>
          </p:cNvPr>
          <p:cNvSpPr txBox="1"/>
          <p:nvPr/>
        </p:nvSpPr>
        <p:spPr>
          <a:xfrm>
            <a:off x="2292246" y="656264"/>
            <a:ext cx="7480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>
                <a:solidFill>
                  <a:srgbClr val="FF0000"/>
                </a:solidFill>
                <a:latin typeface="Century Gothic" panose="020B0502020202020204" pitchFamily="34" charset="0"/>
              </a:rPr>
              <a:t>What sound is this?</a:t>
            </a: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91927707-7F0F-555F-B414-B0BA45E25F9C}"/>
              </a:ext>
            </a:extLst>
          </p:cNvPr>
          <p:cNvGrpSpPr/>
          <p:nvPr/>
        </p:nvGrpSpPr>
        <p:grpSpPr>
          <a:xfrm>
            <a:off x="9121642" y="1796220"/>
            <a:ext cx="1670014" cy="1909131"/>
            <a:chOff x="4134116" y="4479152"/>
            <a:chExt cx="1605718" cy="1835628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DFF20D94-FC67-8F25-A4A4-C0406CE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29ECAC4-E7B7-FBBC-214C-0C6DC5BBB8B4}"/>
                </a:ext>
              </a:extLst>
            </p:cNvPr>
            <p:cNvSpPr/>
            <p:nvPr/>
          </p:nvSpPr>
          <p:spPr>
            <a:xfrm>
              <a:off x="4134116" y="5274462"/>
              <a:ext cx="1450607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/m/</a:t>
              </a:r>
            </a:p>
          </p:txBody>
        </p:sp>
      </p:grp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10322171" y="5774505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Next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7580AA91-2728-2587-E904-07207C780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1" t="32695" r="56495" b="12253"/>
          <a:stretch/>
        </p:blipFill>
        <p:spPr bwMode="auto">
          <a:xfrm>
            <a:off x="4170991" y="1643125"/>
            <a:ext cx="2195733" cy="36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051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MsPham0936082789" descr="Shape&#10;&#10;Description automatically generated">
            <a:extLst>
              <a:ext uri="{FF2B5EF4-FFF2-40B4-BE49-F238E27FC236}">
                <a16:creationId xmlns:a16="http://schemas.microsoft.com/office/drawing/2014/main" id="{221ADAB3-5213-FBE0-AFEA-3078EF9A98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3" name="MsPham0936082789" descr="Shape&#10;&#10;Description automatically generated">
            <a:extLst>
              <a:ext uri="{FF2B5EF4-FFF2-40B4-BE49-F238E27FC236}">
                <a16:creationId xmlns:a16="http://schemas.microsoft.com/office/drawing/2014/main" id="{1E91D89D-4E1E-6478-B5DC-4621CCE73EB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79E9F4-5108-ED49-53EE-0967E425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" y="0"/>
            <a:ext cx="12192000" cy="6857999"/>
          </a:xfrm>
          <a:prstGeom prst="rect">
            <a:avLst/>
          </a:prstGeom>
        </p:spPr>
      </p:pic>
      <p:grpSp>
        <p:nvGrpSpPr>
          <p:cNvPr id="10" name="MsPham-0936082789">
            <a:extLst>
              <a:ext uri="{FF2B5EF4-FFF2-40B4-BE49-F238E27FC236}">
                <a16:creationId xmlns:a16="http://schemas.microsoft.com/office/drawing/2014/main" id="{A8302554-9574-B736-64DC-4B6AF78BA881}"/>
              </a:ext>
            </a:extLst>
          </p:cNvPr>
          <p:cNvGrpSpPr/>
          <p:nvPr/>
        </p:nvGrpSpPr>
        <p:grpSpPr>
          <a:xfrm>
            <a:off x="707752" y="1425705"/>
            <a:ext cx="10276624" cy="4651295"/>
            <a:chOff x="2257191" y="726397"/>
            <a:chExt cx="8362004" cy="318684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ECEFC5A9-F251-C04F-5B23-60BA35EF5ED7}"/>
                </a:ext>
              </a:extLst>
            </p:cNvPr>
            <p:cNvSpPr/>
            <p:nvPr/>
          </p:nvSpPr>
          <p:spPr>
            <a:xfrm>
              <a:off x="3333134" y="727587"/>
              <a:ext cx="7286061" cy="31856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A1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E066F38-06E6-4F17-3539-DE2E1C7D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7191" y="726397"/>
              <a:ext cx="1386146" cy="3186842"/>
            </a:xfrm>
            <a:prstGeom prst="rect">
              <a:avLst/>
            </a:prstGeom>
          </p:spPr>
        </p:pic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91927707-7F0F-555F-B414-B0BA45E25F9C}"/>
              </a:ext>
            </a:extLst>
          </p:cNvPr>
          <p:cNvGrpSpPr/>
          <p:nvPr/>
        </p:nvGrpSpPr>
        <p:grpSpPr>
          <a:xfrm>
            <a:off x="9121642" y="3823017"/>
            <a:ext cx="1670014" cy="1909131"/>
            <a:chOff x="4134116" y="4479152"/>
            <a:chExt cx="1605718" cy="1835628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DFF20D94-FC67-8F25-A4A4-C0406CE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29ECAC4-E7B7-FBBC-214C-0C6DC5BBB8B4}"/>
                </a:ext>
              </a:extLst>
            </p:cNvPr>
            <p:cNvSpPr/>
            <p:nvPr/>
          </p:nvSpPr>
          <p:spPr>
            <a:xfrm>
              <a:off x="4134116" y="5274462"/>
              <a:ext cx="1450607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/n/</a:t>
              </a:r>
            </a:p>
          </p:txBody>
        </p:sp>
      </p:grp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9820EE50-6F9F-76CA-BD6A-580FB89F695E}"/>
              </a:ext>
            </a:extLst>
          </p:cNvPr>
          <p:cNvGrpSpPr/>
          <p:nvPr/>
        </p:nvGrpSpPr>
        <p:grpSpPr>
          <a:xfrm>
            <a:off x="9121642" y="1796220"/>
            <a:ext cx="1670014" cy="1909131"/>
            <a:chOff x="4134116" y="4479152"/>
            <a:chExt cx="1605718" cy="1835628"/>
          </a:xfrm>
        </p:grpSpPr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87D3EB1A-5AA7-33A2-7801-DC18906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78024C0D-B686-EA7C-EF89-A7AAC401CEF2}"/>
                </a:ext>
              </a:extLst>
            </p:cNvPr>
            <p:cNvSpPr/>
            <p:nvPr/>
          </p:nvSpPr>
          <p:spPr>
            <a:xfrm>
              <a:off x="4152925" y="5300422"/>
              <a:ext cx="1425952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/m/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6086051-3EA4-62C5-6110-A3E43980C796}"/>
              </a:ext>
            </a:extLst>
          </p:cNvPr>
          <p:cNvSpPr txBox="1"/>
          <p:nvPr/>
        </p:nvSpPr>
        <p:spPr>
          <a:xfrm>
            <a:off x="2292246" y="656264"/>
            <a:ext cx="7480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>
                <a:solidFill>
                  <a:srgbClr val="FF0000"/>
                </a:solidFill>
                <a:latin typeface="Century Gothic" panose="020B0502020202020204" pitchFamily="34" charset="0"/>
              </a:rPr>
              <a:t>What sound is this?</a:t>
            </a:r>
          </a:p>
        </p:txBody>
      </p: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10322171" y="5774505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Next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7DD39F5-C0B3-926D-0999-3BAF1837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00" y="5015059"/>
            <a:ext cx="5053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4800" b="1">
                <a:latin typeface="Century Gothic" panose="020B0502020202020204" pitchFamily="34" charset="0"/>
              </a:rPr>
              <a:t>name</a:t>
            </a:r>
          </a:p>
        </p:txBody>
      </p:sp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C014DF88-D885-AD84-E443-741C7A1E4CBA}"/>
              </a:ext>
            </a:extLst>
          </p:cNvPr>
          <p:cNvGrpSpPr/>
          <p:nvPr/>
        </p:nvGrpSpPr>
        <p:grpSpPr>
          <a:xfrm>
            <a:off x="4144050" y="2145330"/>
            <a:ext cx="2133293" cy="2727484"/>
            <a:chOff x="2015290" y="3601658"/>
            <a:chExt cx="1205660" cy="1541475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BFBA8354-5CFC-2855-4EF4-279B2C4EF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5290" y="3601658"/>
              <a:ext cx="1205660" cy="1541475"/>
            </a:xfrm>
            <a:prstGeom prst="rect">
              <a:avLst/>
            </a:prstGeom>
          </p:spPr>
        </p:pic>
        <p:cxnSp>
          <p:nvCxnSpPr>
            <p:cNvPr id="19" name="MsPham-0936082789">
              <a:extLst>
                <a:ext uri="{FF2B5EF4-FFF2-40B4-BE49-F238E27FC236}">
                  <a16:creationId xmlns:a16="http://schemas.microsoft.com/office/drawing/2014/main" id="{24B600DE-2ABA-BBBB-6A45-FD58526A7C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6810" y="4170680"/>
              <a:ext cx="211990" cy="378686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2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sPham0936082789" descr="Shape&#10;&#10;Description automatically generated">
            <a:extLst>
              <a:ext uri="{FF2B5EF4-FFF2-40B4-BE49-F238E27FC236}">
                <a16:creationId xmlns:a16="http://schemas.microsoft.com/office/drawing/2014/main" id="{42C34E0A-5686-138E-0D89-0AC9F7649EA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79E9F4-5108-ED49-53EE-0967E425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" y="0"/>
            <a:ext cx="12192000" cy="6857999"/>
          </a:xfrm>
          <a:prstGeom prst="rect">
            <a:avLst/>
          </a:prstGeom>
        </p:spPr>
      </p:pic>
      <p:grpSp>
        <p:nvGrpSpPr>
          <p:cNvPr id="10" name="MsPham-0936082789">
            <a:extLst>
              <a:ext uri="{FF2B5EF4-FFF2-40B4-BE49-F238E27FC236}">
                <a16:creationId xmlns:a16="http://schemas.microsoft.com/office/drawing/2014/main" id="{A8302554-9574-B736-64DC-4B6AF78BA881}"/>
              </a:ext>
            </a:extLst>
          </p:cNvPr>
          <p:cNvGrpSpPr/>
          <p:nvPr/>
        </p:nvGrpSpPr>
        <p:grpSpPr>
          <a:xfrm>
            <a:off x="707752" y="1425705"/>
            <a:ext cx="10276624" cy="4651295"/>
            <a:chOff x="2257191" y="726397"/>
            <a:chExt cx="8362004" cy="318684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ECEFC5A9-F251-C04F-5B23-60BA35EF5ED7}"/>
                </a:ext>
              </a:extLst>
            </p:cNvPr>
            <p:cNvSpPr/>
            <p:nvPr/>
          </p:nvSpPr>
          <p:spPr>
            <a:xfrm>
              <a:off x="3333134" y="727587"/>
              <a:ext cx="7286061" cy="31856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A1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E066F38-06E6-4F17-3539-DE2E1C7D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7191" y="726397"/>
              <a:ext cx="1386146" cy="3186842"/>
            </a:xfrm>
            <a:prstGeom prst="rect">
              <a:avLst/>
            </a:prstGeom>
          </p:spPr>
        </p:pic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91927707-7F0F-555F-B414-B0BA45E25F9C}"/>
              </a:ext>
            </a:extLst>
          </p:cNvPr>
          <p:cNvGrpSpPr/>
          <p:nvPr/>
        </p:nvGrpSpPr>
        <p:grpSpPr>
          <a:xfrm>
            <a:off x="9121642" y="3823017"/>
            <a:ext cx="1670014" cy="1909131"/>
            <a:chOff x="4134116" y="4479152"/>
            <a:chExt cx="1605718" cy="1835628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DFF20D94-FC67-8F25-A4A4-C0406CE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29ECAC4-E7B7-FBBC-214C-0C6DC5BBB8B4}"/>
                </a:ext>
              </a:extLst>
            </p:cNvPr>
            <p:cNvSpPr/>
            <p:nvPr/>
          </p:nvSpPr>
          <p:spPr>
            <a:xfrm>
              <a:off x="4134116" y="5274462"/>
              <a:ext cx="1450607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/n/</a:t>
              </a:r>
            </a:p>
          </p:txBody>
        </p:sp>
      </p:grp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9820EE50-6F9F-76CA-BD6A-580FB89F695E}"/>
              </a:ext>
            </a:extLst>
          </p:cNvPr>
          <p:cNvGrpSpPr/>
          <p:nvPr/>
        </p:nvGrpSpPr>
        <p:grpSpPr>
          <a:xfrm>
            <a:off x="9121642" y="1796220"/>
            <a:ext cx="1670014" cy="1909131"/>
            <a:chOff x="4134116" y="4479152"/>
            <a:chExt cx="1605718" cy="1835628"/>
          </a:xfrm>
        </p:grpSpPr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87D3EB1A-5AA7-33A2-7801-DC18906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78024C0D-B686-EA7C-EF89-A7AAC401CEF2}"/>
                </a:ext>
              </a:extLst>
            </p:cNvPr>
            <p:cNvSpPr/>
            <p:nvPr/>
          </p:nvSpPr>
          <p:spPr>
            <a:xfrm>
              <a:off x="4152925" y="5300422"/>
              <a:ext cx="1425952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/m/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6086051-3EA4-62C5-6110-A3E43980C796}"/>
              </a:ext>
            </a:extLst>
          </p:cNvPr>
          <p:cNvSpPr txBox="1"/>
          <p:nvPr/>
        </p:nvSpPr>
        <p:spPr>
          <a:xfrm>
            <a:off x="2292246" y="656264"/>
            <a:ext cx="7480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>
                <a:solidFill>
                  <a:srgbClr val="FF0000"/>
                </a:solidFill>
                <a:latin typeface="Century Gothic" panose="020B0502020202020204" pitchFamily="34" charset="0"/>
              </a:rPr>
              <a:t>What sound is this?</a:t>
            </a:r>
          </a:p>
        </p:txBody>
      </p: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10322171" y="5774505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Next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7DD39F5-C0B3-926D-0999-3BAF1837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00" y="5015059"/>
            <a:ext cx="5053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4800" b="1">
                <a:latin typeface="Century Gothic" panose="020B0502020202020204" pitchFamily="34" charset="0"/>
              </a:rPr>
              <a:t>nine</a:t>
            </a:r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CAF04E1C-4A02-AD36-94B6-8371F0B87BC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86" y="2118789"/>
            <a:ext cx="3363999" cy="27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MsPham0936082789" descr="Shape&#10;&#10;Description automatically generated">
            <a:extLst>
              <a:ext uri="{FF2B5EF4-FFF2-40B4-BE49-F238E27FC236}">
                <a16:creationId xmlns:a16="http://schemas.microsoft.com/office/drawing/2014/main" id="{03CA7707-FB4D-0650-B0E6-1A5E23DAB4E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79E9F4-5108-ED49-53EE-0967E4251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" y="0"/>
            <a:ext cx="12192000" cy="6857999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15AE026-9FF2-E2F4-3790-67F080291E30}"/>
              </a:ext>
            </a:extLst>
          </p:cNvPr>
          <p:cNvGrpSpPr/>
          <p:nvPr/>
        </p:nvGrpSpPr>
        <p:grpSpPr>
          <a:xfrm>
            <a:off x="1093613" y="1184466"/>
            <a:ext cx="8585512" cy="3554346"/>
            <a:chOff x="2257191" y="726397"/>
            <a:chExt cx="8362004" cy="3186842"/>
          </a:xfrm>
        </p:grpSpPr>
        <p:sp>
          <p:nvSpPr>
            <p:cNvPr id="31" name="MsPham-0936082789">
              <a:extLst>
                <a:ext uri="{FF2B5EF4-FFF2-40B4-BE49-F238E27FC236}">
                  <a16:creationId xmlns:a16="http://schemas.microsoft.com/office/drawing/2014/main" id="{BAC97968-B548-9687-B561-DB7B0FD49314}"/>
                </a:ext>
              </a:extLst>
            </p:cNvPr>
            <p:cNvSpPr/>
            <p:nvPr/>
          </p:nvSpPr>
          <p:spPr>
            <a:xfrm>
              <a:off x="3333134" y="727587"/>
              <a:ext cx="7286061" cy="31856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A1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MsPham-0936082789">
              <a:extLst>
                <a:ext uri="{FF2B5EF4-FFF2-40B4-BE49-F238E27FC236}">
                  <a16:creationId xmlns:a16="http://schemas.microsoft.com/office/drawing/2014/main" id="{EFA19FAF-BD91-9AAB-B210-33C1D8B5A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57191" y="726397"/>
              <a:ext cx="1386146" cy="3186842"/>
            </a:xfrm>
            <a:prstGeom prst="rect">
              <a:avLst/>
            </a:prstGeom>
          </p:spPr>
        </p:pic>
      </p:grp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9912897" y="5052392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End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FF20D94-FC67-8F25-A4A4-C0406CE5F9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6674"/>
          <a:stretch/>
        </p:blipFill>
        <p:spPr>
          <a:xfrm>
            <a:off x="8389382" y="4070656"/>
            <a:ext cx="1310063" cy="648873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29ECAC4-E7B7-FBBC-214C-0C6DC5BBB8B4}"/>
              </a:ext>
            </a:extLst>
          </p:cNvPr>
          <p:cNvSpPr/>
          <p:nvPr/>
        </p:nvSpPr>
        <p:spPr>
          <a:xfrm>
            <a:off x="2636850" y="1994219"/>
            <a:ext cx="6603739" cy="1823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anose="020B7200000000000000" pitchFamily="34" charset="0"/>
              </a:rPr>
              <a:t>Welldone! </a:t>
            </a:r>
          </a:p>
        </p:txBody>
      </p:sp>
    </p:spTree>
    <p:extLst>
      <p:ext uri="{BB962C8B-B14F-4D97-AF65-F5344CB8AC3E}">
        <p14:creationId xmlns:p14="http://schemas.microsoft.com/office/powerpoint/2010/main" val="18086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 hidden="1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353832" y="2272639"/>
            <a:ext cx="9484336" cy="2694060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6E57FC-CC84-1734-9990-EF0A351C626A}"/>
              </a:ext>
            </a:extLst>
          </p:cNvPr>
          <p:cNvSpPr/>
          <p:nvPr/>
        </p:nvSpPr>
        <p:spPr>
          <a:xfrm>
            <a:off x="8917568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265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</p:spTree>
    <p:extLst>
      <p:ext uri="{BB962C8B-B14F-4D97-AF65-F5344CB8AC3E}">
        <p14:creationId xmlns:p14="http://schemas.microsoft.com/office/powerpoint/2010/main" val="1965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MsPham0936082789" descr="Shape&#10;&#10;Description automatically generated">
            <a:extLst>
              <a:ext uri="{FF2B5EF4-FFF2-40B4-BE49-F238E27FC236}">
                <a16:creationId xmlns:a16="http://schemas.microsoft.com/office/drawing/2014/main" id="{265562BA-DAFC-7680-ED29-BE2A31DC3C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00EC4D5-E331-6592-527B-A41EAA962164}"/>
              </a:ext>
            </a:extLst>
          </p:cNvPr>
          <p:cNvSpPr txBox="1">
            <a:spLocks/>
          </p:cNvSpPr>
          <p:nvPr/>
        </p:nvSpPr>
        <p:spPr>
          <a:xfrm>
            <a:off x="1141912" y="223297"/>
            <a:ext cx="5177608" cy="548640"/>
          </a:xfrm>
          <a:prstGeom prst="flowChartProcess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listen and repeat.</a:t>
            </a:r>
            <a:endParaRPr lang="en-US" dirty="0"/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87AF08F6-25C1-83BD-0A5F-FBF266493ECB}"/>
              </a:ext>
            </a:extLst>
          </p:cNvPr>
          <p:cNvSpPr txBox="1">
            <a:spLocks/>
          </p:cNvSpPr>
          <p:nvPr/>
        </p:nvSpPr>
        <p:spPr>
          <a:xfrm>
            <a:off x="824965" y="223297"/>
            <a:ext cx="548640" cy="548640"/>
          </a:xfrm>
          <a:prstGeom prst="ellipse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9" name="MsPham-0936082789">
            <a:extLst>
              <a:ext uri="{FF2B5EF4-FFF2-40B4-BE49-F238E27FC236}">
                <a16:creationId xmlns:a16="http://schemas.microsoft.com/office/drawing/2014/main" id="{45588355-6DB1-AE7F-D78E-E0A6CC723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447542" y="223297"/>
            <a:ext cx="548639" cy="548640"/>
          </a:xfrm>
          <a:prstGeom prst="ellipse">
            <a:avLst/>
          </a:prstGeom>
        </p:spPr>
      </p:pic>
      <p:pic>
        <p:nvPicPr>
          <p:cNvPr id="7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78747917-5BD2-2ED5-30C9-972DC5D760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8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14C36A4C-2F21-B45A-0201-7FA21CEA44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9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D839C361-5439-65CA-E42D-536065EE29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graphicFrame>
        <p:nvGraphicFramePr>
          <p:cNvPr id="2" name="MsPham-0936082789">
            <a:extLst>
              <a:ext uri="{FF2B5EF4-FFF2-40B4-BE49-F238E27FC236}">
                <a16:creationId xmlns:a16="http://schemas.microsoft.com/office/drawing/2014/main" id="{33DC2298-BB6F-BE82-02E8-672D54907D95}"/>
              </a:ext>
            </a:extLst>
          </p:cNvPr>
          <p:cNvGraphicFramePr>
            <a:graphicFrameLocks noGrp="1"/>
          </p:cNvGraphicFramePr>
          <p:nvPr/>
        </p:nvGraphicFramePr>
        <p:xfrm>
          <a:off x="1373605" y="2088791"/>
          <a:ext cx="10903070" cy="2680418"/>
        </p:xfrm>
        <a:graphic>
          <a:graphicData uri="http://schemas.openxmlformats.org/drawingml/2006/table">
            <a:tbl>
              <a:tblPr/>
              <a:tblGrid>
                <a:gridCol w="1703334">
                  <a:extLst>
                    <a:ext uri="{9D8B030D-6E8A-4147-A177-3AD203B41FA5}">
                      <a16:colId xmlns:a16="http://schemas.microsoft.com/office/drawing/2014/main" val="3333399454"/>
                    </a:ext>
                  </a:extLst>
                </a:gridCol>
                <a:gridCol w="2730468">
                  <a:extLst>
                    <a:ext uri="{9D8B030D-6E8A-4147-A177-3AD203B41FA5}">
                      <a16:colId xmlns:a16="http://schemas.microsoft.com/office/drawing/2014/main" val="1720688043"/>
                    </a:ext>
                  </a:extLst>
                </a:gridCol>
                <a:gridCol w="6469268">
                  <a:extLst>
                    <a:ext uri="{9D8B030D-6E8A-4147-A177-3AD203B41FA5}">
                      <a16:colId xmlns:a16="http://schemas.microsoft.com/office/drawing/2014/main" val="20464169"/>
                    </a:ext>
                  </a:extLst>
                </a:gridCol>
              </a:tblGrid>
              <a:tr h="134020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150875" marR="150875" marT="150875" marB="150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ary</a:t>
                      </a:r>
                    </a:p>
                  </a:txBody>
                  <a:tcPr marL="150875" marR="150875" marT="150875" marB="150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I’m </a:t>
                      </a:r>
                      <a:r>
                        <a:rPr lang="en-US" sz="40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ary.</a:t>
                      </a:r>
                    </a:p>
                  </a:txBody>
                  <a:tcPr marL="226312" marR="226312" marT="226312" marB="2263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287695"/>
                  </a:ext>
                </a:extLst>
              </a:tr>
              <a:tr h="134020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50875" marR="150875" marT="150875" marB="150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4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</a:p>
                  </a:txBody>
                  <a:tcPr marL="150875" marR="150875" marT="150875" marB="150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 name’s </a:t>
                      </a:r>
                      <a:r>
                        <a:rPr lang="en-US" sz="40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am.</a:t>
                      </a:r>
                    </a:p>
                  </a:txBody>
                  <a:tcPr marL="226312" marR="226312" marT="226312" marB="2263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136646"/>
                  </a:ext>
                </a:extLst>
              </a:tr>
            </a:tbl>
          </a:graphicData>
        </a:graphic>
      </p:graphicFrame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ADF5B3FE-3704-ABD1-320F-2F7A3EE8E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7820" y="0"/>
            <a:ext cx="487363" cy="487363"/>
          </a:xfrm>
          <a:prstGeom prst="rect">
            <a:avLst/>
          </a:prstGeom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57F179F1-140F-46A3-88F5-94E924E48B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0149674" y="2515085"/>
            <a:ext cx="548639" cy="548640"/>
          </a:xfrm>
          <a:prstGeom prst="ellipse">
            <a:avLst/>
          </a:prstGeom>
        </p:spPr>
      </p:pic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BE5B43C6-4D0C-8B06-CCE1-BB4683CD41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0149674" y="3840709"/>
            <a:ext cx="548639" cy="548640"/>
          </a:xfrm>
          <a:prstGeom prst="ellipse">
            <a:avLst/>
          </a:prstGeom>
        </p:spPr>
      </p:pic>
      <p:pic>
        <p:nvPicPr>
          <p:cNvPr id="5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4C0200FE-2D3C-6EE7-5394-CE9360F19D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052" end="13088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7820" y="0"/>
            <a:ext cx="487363" cy="487363"/>
          </a:xfrm>
          <a:prstGeom prst="rect">
            <a:avLst/>
          </a:prstGeom>
        </p:spPr>
      </p:pic>
      <p:pic>
        <p:nvPicPr>
          <p:cNvPr id="5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F54648F6-7AA2-85E7-D6FF-00481AF89B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9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782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sPham0936082789" descr="Shape&#10;&#10;Description automatically generated">
            <a:extLst>
              <a:ext uri="{FF2B5EF4-FFF2-40B4-BE49-F238E27FC236}">
                <a16:creationId xmlns:a16="http://schemas.microsoft.com/office/drawing/2014/main" id="{61051D0D-03DE-3C4D-AA9E-2BB8BF11D8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00EC4D5-E331-6592-527B-A41EAA962164}"/>
              </a:ext>
            </a:extLst>
          </p:cNvPr>
          <p:cNvSpPr txBox="1">
            <a:spLocks/>
          </p:cNvSpPr>
          <p:nvPr/>
        </p:nvSpPr>
        <p:spPr>
          <a:xfrm>
            <a:off x="1141912" y="223297"/>
            <a:ext cx="4039688" cy="548640"/>
          </a:xfrm>
          <a:prstGeom prst="flowChartProcess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Listen and circle.</a:t>
            </a:r>
            <a:endParaRPr lang="en-US" dirty="0"/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87AF08F6-25C1-83BD-0A5F-FBF266493ECB}"/>
              </a:ext>
            </a:extLst>
          </p:cNvPr>
          <p:cNvSpPr txBox="1">
            <a:spLocks/>
          </p:cNvSpPr>
          <p:nvPr/>
        </p:nvSpPr>
        <p:spPr>
          <a:xfrm>
            <a:off x="824965" y="223297"/>
            <a:ext cx="548640" cy="548640"/>
          </a:xfrm>
          <a:prstGeom prst="ellipse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9" name="MsPham-0936082789">
            <a:extLst>
              <a:ext uri="{FF2B5EF4-FFF2-40B4-BE49-F238E27FC236}">
                <a16:creationId xmlns:a16="http://schemas.microsoft.com/office/drawing/2014/main" id="{45588355-6DB1-AE7F-D78E-E0A6CC723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5394333" y="236266"/>
            <a:ext cx="548639" cy="548640"/>
          </a:xfrm>
          <a:prstGeom prst="ellipse">
            <a:avLst/>
          </a:prstGeom>
        </p:spPr>
      </p:pic>
      <p:pic>
        <p:nvPicPr>
          <p:cNvPr id="7" name="MsPham-0936082789" descr="Qr code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78747917-5BD2-2ED5-30C9-972DC5D760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8" name="MsPham-0936082789" descr="Qr code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14C36A4C-2F21-B45A-0201-7FA21CEA44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9" name="MsPham-0936082789" descr="Qr code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D839C361-5439-65CA-E42D-536065EE2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018D6FC5-B1D1-E6C1-A247-652CC308B0DD}"/>
              </a:ext>
            </a:extLst>
          </p:cNvPr>
          <p:cNvSpPr/>
          <p:nvPr/>
        </p:nvSpPr>
        <p:spPr>
          <a:xfrm>
            <a:off x="1373605" y="1346515"/>
            <a:ext cx="10119629" cy="493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200000"/>
              </a:lnSpc>
            </a:pP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	Hi. I’m __________.</a:t>
            </a:r>
          </a:p>
          <a:p>
            <a:pPr>
              <a:lnSpc>
                <a:spcPct val="200000"/>
              </a:lnSpc>
            </a:pPr>
            <a:r>
              <a:rPr lang="en-US" sz="2800" b="1" i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i="0">
                <a:solidFill>
                  <a:srgbClr val="DE00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		</a:t>
            </a:r>
            <a:r>
              <a:rPr lang="en-US" sz="2800" b="1" i="0">
                <a:solidFill>
                  <a:srgbClr val="DE00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		</a:t>
            </a:r>
            <a:r>
              <a:rPr lang="en-US" sz="2800" b="1" i="0">
                <a:solidFill>
                  <a:srgbClr val="DE00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  <a:p>
            <a:pPr>
              <a:lnSpc>
                <a:spcPct val="200000"/>
              </a:lnSpc>
            </a:pP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	Hello. My name’s __________.</a:t>
            </a:r>
          </a:p>
          <a:p>
            <a:pPr>
              <a:lnSpc>
                <a:spcPct val="200000"/>
              </a:lnSpc>
            </a:pPr>
            <a:r>
              <a:rPr lang="en-US" sz="2800" b="1" i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i="0">
                <a:solidFill>
                  <a:srgbClr val="DE00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		</a:t>
            </a:r>
            <a:r>
              <a:rPr lang="en-US" sz="2800" b="1" i="0">
                <a:solidFill>
                  <a:srgbClr val="DE00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i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		</a:t>
            </a:r>
            <a:r>
              <a:rPr lang="en-US" sz="2800" b="1" i="0">
                <a:solidFill>
                  <a:srgbClr val="DE00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pic>
        <p:nvPicPr>
          <p:cNvPr id="2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8B305D80-40EA-CED3-DDD6-D791613F5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48048" y="1095779"/>
            <a:ext cx="487363" cy="487363"/>
          </a:xfrm>
          <a:prstGeom prst="rect">
            <a:avLst/>
          </a:prstGeom>
        </p:spPr>
      </p:pic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52462222-A359-2AAD-DEC1-2BB7C2575B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0093655" y="2007193"/>
            <a:ext cx="548639" cy="548640"/>
          </a:xfrm>
          <a:prstGeom prst="ellipse">
            <a:avLst/>
          </a:prstGeom>
        </p:spPr>
      </p:pic>
      <p:pic>
        <p:nvPicPr>
          <p:cNvPr id="55" name="MsPham-0936082789">
            <a:extLst>
              <a:ext uri="{FF2B5EF4-FFF2-40B4-BE49-F238E27FC236}">
                <a16:creationId xmlns:a16="http://schemas.microsoft.com/office/drawing/2014/main" id="{154DECCE-14CE-198C-07DD-2EB9A83424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0093654" y="3827843"/>
            <a:ext cx="548639" cy="548640"/>
          </a:xfrm>
          <a:prstGeom prst="ellipse">
            <a:avLst/>
          </a:prstGeom>
        </p:spPr>
      </p:pic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F276796B-C060-5EBF-C13A-7D38E468A1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48048" y="1095779"/>
            <a:ext cx="487363" cy="487363"/>
          </a:xfrm>
          <a:prstGeom prst="rect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C639F3FB-DD96-F5D1-B18E-CD0691BC5C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48048" y="1095779"/>
            <a:ext cx="487363" cy="4873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B413491-E4A2-7846-8DC8-6B04373D569C}"/>
              </a:ext>
            </a:extLst>
          </p:cNvPr>
          <p:cNvSpPr/>
          <p:nvPr/>
        </p:nvSpPr>
        <p:spPr>
          <a:xfrm>
            <a:off x="4945774" y="2436710"/>
            <a:ext cx="673240" cy="673240"/>
          </a:xfrm>
          <a:prstGeom prst="ellipse">
            <a:avLst/>
          </a:prstGeom>
          <a:solidFill>
            <a:srgbClr val="C0004E">
              <a:alpha val="0"/>
            </a:srgbClr>
          </a:solidFill>
          <a:ln w="28575">
            <a:solidFill>
              <a:srgbClr val="DE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96834D-E382-00AB-F167-E71AA9568CD1}"/>
              </a:ext>
            </a:extLst>
          </p:cNvPr>
          <p:cNvSpPr/>
          <p:nvPr/>
        </p:nvSpPr>
        <p:spPr>
          <a:xfrm>
            <a:off x="7690649" y="4102163"/>
            <a:ext cx="673240" cy="673240"/>
          </a:xfrm>
          <a:prstGeom prst="ellipse">
            <a:avLst/>
          </a:prstGeom>
          <a:solidFill>
            <a:srgbClr val="C0004E">
              <a:alpha val="0"/>
            </a:srgbClr>
          </a:solidFill>
          <a:ln w="28575">
            <a:solidFill>
              <a:srgbClr val="DE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D4C4F78-5FB2-4A59-8C88-C827BBD583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3F288D2-29B4-3ECC-665E-E22C318C3F3D}"/>
              </a:ext>
            </a:extLst>
          </p:cNvPr>
          <p:cNvSpPr/>
          <p:nvPr/>
        </p:nvSpPr>
        <p:spPr>
          <a:xfrm flipV="1">
            <a:off x="-593590" y="-90334"/>
            <a:ext cx="13581147" cy="11707886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4993802" y="1537920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2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8933" y="4322450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3 - </a:t>
            </a:r>
            <a:r>
              <a:rPr lang="en-GB" sz="32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15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1134319" y="1755749"/>
            <a:ext cx="9931078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Our name</a:t>
            </a:r>
            <a:endParaRPr lang="en-US" sz="88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F01B7AE-800E-3580-E6A7-A3E8C17A1C46}"/>
              </a:ext>
            </a:extLst>
          </p:cNvPr>
          <p:cNvSpPr/>
          <p:nvPr/>
        </p:nvSpPr>
        <p:spPr>
          <a:xfrm>
            <a:off x="1717431" y="6437598"/>
            <a:ext cx="758555" cy="808076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043EBFFE-DBA7-642B-4C16-110E5D482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29" y="6497571"/>
            <a:ext cx="647915" cy="64791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2B79C95-A3D5-BE92-DA37-0711A6B49F8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1DEC5ECB-42C0-4530-D64C-EBA61D843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4291574-624A-FE78-2DED-FFA19B438957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4ED9B87-37A2-2104-F212-F878EDF4C058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DC6C84EA-05E5-0B7A-9873-719F733B5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CBEE5026-9E05-0338-80B3-9281ED066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D100C84-40C2-3674-3768-ADC850EFE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41D8EB1-F7A3-DED8-7596-9C19DE820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" y="3429000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6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E36FD56-9D76-C467-DADE-F2E574C989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33"/>
          <a:stretch/>
        </p:blipFill>
        <p:spPr>
          <a:xfrm>
            <a:off x="8543150" y="3711458"/>
            <a:ext cx="2387183" cy="2909542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D5F5839A-E046-24DD-F790-2AFC149E37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464"/>
          <a:stretch/>
        </p:blipFill>
        <p:spPr>
          <a:xfrm>
            <a:off x="1845980" y="3849935"/>
            <a:ext cx="1735556" cy="300806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49A7DC-5C2C-A2A7-10B5-CEF38E4EB8BA}"/>
              </a:ext>
            </a:extLst>
          </p:cNvPr>
          <p:cNvSpPr/>
          <p:nvPr/>
        </p:nvSpPr>
        <p:spPr>
          <a:xfrm>
            <a:off x="-228600" y="-1804026"/>
            <a:ext cx="12455761" cy="171959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DD443CE0-5A71-A308-CFD5-2AC2F0DA1823}"/>
              </a:ext>
            </a:extLst>
          </p:cNvPr>
          <p:cNvSpPr/>
          <p:nvPr/>
        </p:nvSpPr>
        <p:spPr>
          <a:xfrm>
            <a:off x="-1418652" y="-243840"/>
            <a:ext cx="1406722" cy="7389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81FCC55-3D6D-8696-0915-6A3844E91CD7}"/>
              </a:ext>
            </a:extLst>
          </p:cNvPr>
          <p:cNvSpPr/>
          <p:nvPr/>
        </p:nvSpPr>
        <p:spPr>
          <a:xfrm>
            <a:off x="12206690" y="-11601"/>
            <a:ext cx="1406722" cy="715708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087D899-584A-BA22-CECD-30280B473AAE}"/>
              </a:ext>
            </a:extLst>
          </p:cNvPr>
          <p:cNvSpPr/>
          <p:nvPr/>
        </p:nvSpPr>
        <p:spPr>
          <a:xfrm>
            <a:off x="-39869" y="6869635"/>
            <a:ext cx="12227161" cy="5183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6325C29-89F5-0908-BE1B-971CBD5F320D}"/>
              </a:ext>
            </a:extLst>
          </p:cNvPr>
          <p:cNvSpPr txBox="1"/>
          <p:nvPr/>
        </p:nvSpPr>
        <p:spPr>
          <a:xfrm>
            <a:off x="3488933" y="313630"/>
            <a:ext cx="5103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4</a:t>
            </a:r>
            <a:endParaRPr lang="en-US" sz="5400" b="1" spc="5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7030A0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MsPham0936082789" descr="Shape&#10;&#10;Description automatically generated">
            <a:extLst>
              <a:ext uri="{FF2B5EF4-FFF2-40B4-BE49-F238E27FC236}">
                <a16:creationId xmlns:a16="http://schemas.microsoft.com/office/drawing/2014/main" id="{BAEEB1C5-2B37-34A9-C03A-20F3FE85BF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36E9E67-C6D6-45AD-8E33-9B712F2B0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0576"/>
            <a:ext cx="12192000" cy="5297424"/>
          </a:xfrm>
          <a:prstGeom prst="rect">
            <a:avLst/>
          </a:prstGeom>
        </p:spPr>
      </p:pic>
      <p:pic>
        <p:nvPicPr>
          <p:cNvPr id="2052" name="MsPham-0936082789">
            <a:extLst>
              <a:ext uri="{FF2B5EF4-FFF2-40B4-BE49-F238E27FC236}">
                <a16:creationId xmlns:a16="http://schemas.microsoft.com/office/drawing/2014/main" id="{951DEA69-BA32-96BC-DA25-5029F5FD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256" y="695313"/>
            <a:ext cx="11615344" cy="659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12CE474-FD86-938D-C426-C58A8A1C5DF6}"/>
              </a:ext>
            </a:extLst>
          </p:cNvPr>
          <p:cNvSpPr txBox="1">
            <a:spLocks/>
          </p:cNvSpPr>
          <p:nvPr/>
        </p:nvSpPr>
        <p:spPr>
          <a:xfrm>
            <a:off x="1141911" y="223297"/>
            <a:ext cx="3036549" cy="548640"/>
          </a:xfrm>
          <a:prstGeom prst="flowChartProcess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Let’s chant.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4266F3-F681-F641-24BF-BC3DA3E42927}"/>
              </a:ext>
            </a:extLst>
          </p:cNvPr>
          <p:cNvSpPr txBox="1">
            <a:spLocks/>
          </p:cNvSpPr>
          <p:nvPr/>
        </p:nvSpPr>
        <p:spPr>
          <a:xfrm>
            <a:off x="824965" y="223297"/>
            <a:ext cx="548640" cy="548640"/>
          </a:xfrm>
          <a:prstGeom prst="ellipse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2C4955F-CB3A-8A7D-28C5-6D495415A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58750" y="245235069"/>
            <a:ext cx="3298980" cy="116272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57208176" rIns="0" bIns="57208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</a:rPr>
              <a:t>What's your name?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DE3192-B1C9-FB53-A84A-06F7E5C95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71100" y="2092690961"/>
            <a:ext cx="107402" cy="1095853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54034176" rIns="0" bIns="54034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FC9528E5-55D7-E723-D9F1-3C7EB9C0F0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13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D99935CB-D332-327E-2CB5-EE17EF9CC2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14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EF0B16DD-C61F-E589-8534-5DFC613E76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1B5041-9B97-3DAC-234A-11013988F62B}"/>
              </a:ext>
            </a:extLst>
          </p:cNvPr>
          <p:cNvSpPr txBox="1"/>
          <p:nvPr/>
        </p:nvSpPr>
        <p:spPr>
          <a:xfrm>
            <a:off x="5242416" y="1205048"/>
            <a:ext cx="50988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What’s your name? </a:t>
            </a:r>
          </a:p>
          <a:p>
            <a:pPr>
              <a:spcAft>
                <a:spcPts val="600"/>
              </a:spcAft>
            </a:pPr>
            <a:r>
              <a:rPr lang="en-US" sz="3200"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name’s Nam</a:t>
            </a:r>
          </a:p>
          <a:p>
            <a:pPr>
              <a:spcAft>
                <a:spcPts val="600"/>
              </a:spcAft>
            </a:pPr>
            <a:r>
              <a:rPr lang="en-US" sz="3200"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Nam, Nam, Nam.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A76C5F0-9D7C-473E-0934-303C6CAA56E2}"/>
              </a:ext>
            </a:extLst>
          </p:cNvPr>
          <p:cNvSpPr txBox="1"/>
          <p:nvPr/>
        </p:nvSpPr>
        <p:spPr>
          <a:xfrm>
            <a:off x="3947160" y="4536851"/>
            <a:ext cx="50988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What’s your name? </a:t>
            </a:r>
          </a:p>
          <a:p>
            <a:pPr>
              <a:spcAft>
                <a:spcPts val="600"/>
              </a:spcAft>
            </a:pPr>
            <a:r>
              <a:rPr lang="en-US" sz="3200"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name’s Mary.</a:t>
            </a:r>
          </a:p>
          <a:p>
            <a:pPr>
              <a:spcAft>
                <a:spcPts val="600"/>
              </a:spcAft>
            </a:pPr>
            <a:r>
              <a:rPr lang="en-US" sz="3200"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Mary, Mary, Mary.</a:t>
            </a: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5DD302E4-0AF4-8795-31CC-D8BC2F84DD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4321331" y="211838"/>
            <a:ext cx="548639" cy="548640"/>
          </a:xfrm>
          <a:prstGeom prst="ellipse">
            <a:avLst/>
          </a:prstGeom>
        </p:spPr>
      </p:pic>
      <p:pic>
        <p:nvPicPr>
          <p:cNvPr id="17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9BBC99C0-9216-BE92-2819-310397D1C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2579" y="184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sPham0936082789" descr="Shape&#10;&#10;Description automatically generated">
            <a:extLst>
              <a:ext uri="{FF2B5EF4-FFF2-40B4-BE49-F238E27FC236}">
                <a16:creationId xmlns:a16="http://schemas.microsoft.com/office/drawing/2014/main" id="{B30AA457-2F02-F298-C9AE-A82684735F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1" name="MsPham0936082789" descr="Shape&#10;&#10;Description automatically generated">
            <a:extLst>
              <a:ext uri="{FF2B5EF4-FFF2-40B4-BE49-F238E27FC236}">
                <a16:creationId xmlns:a16="http://schemas.microsoft.com/office/drawing/2014/main" id="{C3EDDA10-8C9F-D0CE-6EAB-7A57BCAB0D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82" name="MsPham-0936082789">
            <a:extLst>
              <a:ext uri="{FF2B5EF4-FFF2-40B4-BE49-F238E27FC236}">
                <a16:creationId xmlns:a16="http://schemas.microsoft.com/office/drawing/2014/main" id="{0BB5BEF6-78B9-6911-8E6F-230083A5AFB0}"/>
              </a:ext>
            </a:extLst>
          </p:cNvPr>
          <p:cNvSpPr txBox="1">
            <a:spLocks/>
          </p:cNvSpPr>
          <p:nvPr/>
        </p:nvSpPr>
        <p:spPr>
          <a:xfrm>
            <a:off x="432699" y="270435"/>
            <a:ext cx="495408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sz="9600">
                <a:ln w="9525">
                  <a:solidFill>
                    <a:schemeClr val="bg1"/>
                  </a:solidFill>
                  <a:prstDash val="solid"/>
                </a:ln>
                <a:solidFill>
                  <a:srgbClr val="DE00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mmercial Script" panose="020B7200000000000000" pitchFamily="34" charset="0"/>
              </a:rPr>
              <a:t>Review</a:t>
            </a:r>
            <a:endParaRPr lang="en-US" sz="9600" dirty="0">
              <a:ln w="9525">
                <a:solidFill>
                  <a:schemeClr val="bg1"/>
                </a:solidFill>
                <a:prstDash val="solid"/>
              </a:ln>
              <a:solidFill>
                <a:srgbClr val="DE005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mmercial Script" panose="020B7200000000000000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1FD0A254-C340-504E-7071-1BBFC0D3E970}"/>
              </a:ext>
            </a:extLst>
          </p:cNvPr>
          <p:cNvSpPr/>
          <p:nvPr/>
        </p:nvSpPr>
        <p:spPr>
          <a:xfrm>
            <a:off x="2009048" y="1485749"/>
            <a:ext cx="3552475" cy="18697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DEDFE93F-CE9C-30B6-4E49-BAE2E65856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0" y="1767737"/>
            <a:ext cx="5695950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/m/</a:t>
            </a:r>
            <a:endParaRPr lang="en-US" altLang="zh-CN" sz="4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818F389A-9762-5B38-40E8-79868FB14D1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08345" y="4401753"/>
            <a:ext cx="5695950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/n/</a:t>
            </a:r>
            <a:endParaRPr lang="en-US" altLang="zh-CN" sz="4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0D64D9D6-5435-FAD6-10B9-85A69DD3507E}"/>
              </a:ext>
            </a:extLst>
          </p:cNvPr>
          <p:cNvSpPr/>
          <p:nvPr/>
        </p:nvSpPr>
        <p:spPr>
          <a:xfrm>
            <a:off x="2256498" y="4190316"/>
            <a:ext cx="3036862" cy="18697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0487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_TRACK 08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_TRACK 08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MsPham0936082789" descr="Shape&#10;&#10;Description automatically generated">
            <a:extLst>
              <a:ext uri="{FF2B5EF4-FFF2-40B4-BE49-F238E27FC236}">
                <a16:creationId xmlns:a16="http://schemas.microsoft.com/office/drawing/2014/main" id="{F50621E8-F138-046B-B35E-5FF3D4FF45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45300B8-1A05-48FB-9B1B-CF4E16B5D33C}"/>
              </a:ext>
            </a:extLst>
          </p:cNvPr>
          <p:cNvSpPr/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F00A41F-68CE-4E17-9ABC-19A0A297D3F5}"/>
              </a:ext>
            </a:extLst>
          </p:cNvPr>
          <p:cNvSpPr/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A720DCB-D5C0-4AB7-A29C-E66C525B05EC}"/>
              </a:ext>
            </a:extLst>
          </p:cNvPr>
          <p:cNvSpPr/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67544DF-A8E7-430B-861E-0F25E388B854}"/>
              </a:ext>
            </a:extLst>
          </p:cNvPr>
          <p:cNvSpPr/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F95F6D4-E443-4EFE-A567-668EFED6E806}"/>
              </a:ext>
            </a:extLst>
          </p:cNvPr>
          <p:cNvSpPr/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127CDD7-5D32-466A-84E8-18098CB33E84}"/>
              </a:ext>
            </a:extLst>
          </p:cNvPr>
          <p:cNvSpPr/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C7DF984-26BF-42D4-80C9-5F9CB0BB21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2560516-0C6B-4033-9E74-DF16C69873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DECCF36-33F0-4EF0-91D8-A99DA205BC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1E98A8C-DA38-4338-8A26-581032A9C2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1546800" y="-14198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715477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MsPham-0936082789">
            <a:hlinkClick r:id="rId4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3227977" y="5075541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EF63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1026" name="MsPham-0936082789" descr="PlayKids - Cartoons and games by PlayKids Inc">
            <a:extLst>
              <a:ext uri="{FF2B5EF4-FFF2-40B4-BE49-F238E27FC236}">
                <a16:creationId xmlns:a16="http://schemas.microsoft.com/office/drawing/2014/main" id="{6C2FFD79-3172-7822-911B-3AFB5E34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1" y="721360"/>
            <a:ext cx="2334942" cy="22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 descr="PlayKids - Cartoons and games by PlayKids Inc">
            <a:extLst>
              <a:ext uri="{FF2B5EF4-FFF2-40B4-BE49-F238E27FC236}">
                <a16:creationId xmlns:a16="http://schemas.microsoft.com/office/drawing/2014/main" id="{71392CE4-4005-5EC4-5480-5954F7484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670" y="663499"/>
            <a:ext cx="1326879" cy="175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 descr="A picture containing doll, vector graphics&#10;&#10;Description automatically generated">
            <a:extLst>
              <a:ext uri="{FF2B5EF4-FFF2-40B4-BE49-F238E27FC236}">
                <a16:creationId xmlns:a16="http://schemas.microsoft.com/office/drawing/2014/main" id="{1E9CBC53-7C2D-2A53-18F6-7B0D23E28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59" y="3679151"/>
            <a:ext cx="3095331" cy="2792780"/>
          </a:xfrm>
          <a:prstGeom prst="rect">
            <a:avLst/>
          </a:prstGeom>
        </p:spPr>
      </p:pic>
      <p:pic>
        <p:nvPicPr>
          <p:cNvPr id="58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619A7BE7-4266-187C-B0E0-D48097130A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57611" y="516511"/>
            <a:ext cx="915388" cy="923331"/>
          </a:xfrm>
          <a:prstGeom prst="roundRect">
            <a:avLst>
              <a:gd name="adj" fmla="val 4320"/>
            </a:avLst>
          </a:prstGeom>
        </p:spPr>
      </p:pic>
    </p:spTree>
    <p:extLst>
      <p:ext uri="{BB962C8B-B14F-4D97-AF65-F5344CB8AC3E}">
        <p14:creationId xmlns:p14="http://schemas.microsoft.com/office/powerpoint/2010/main" val="63632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1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Shape&#10;&#10;Description automatically generated">
            <a:extLst>
              <a:ext uri="{FF2B5EF4-FFF2-40B4-BE49-F238E27FC236}">
                <a16:creationId xmlns:a16="http://schemas.microsoft.com/office/drawing/2014/main" id="{82D7FA78-C0A9-9D13-0E23-56AC23DF89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00EC4D5-E331-6592-527B-A41EAA962164}"/>
              </a:ext>
            </a:extLst>
          </p:cNvPr>
          <p:cNvSpPr txBox="1">
            <a:spLocks/>
          </p:cNvSpPr>
          <p:nvPr/>
        </p:nvSpPr>
        <p:spPr>
          <a:xfrm>
            <a:off x="432699" y="270435"/>
            <a:ext cx="495408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sz="9600">
                <a:ln w="9525">
                  <a:solidFill>
                    <a:schemeClr val="bg1"/>
                  </a:solidFill>
                  <a:prstDash val="solid"/>
                </a:ln>
                <a:solidFill>
                  <a:srgbClr val="DE00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mmercial Script" panose="020B7200000000000000" pitchFamily="34" charset="0"/>
              </a:rPr>
              <a:t>Review</a:t>
            </a:r>
            <a:endParaRPr lang="en-US" sz="9600" dirty="0">
              <a:ln w="9525">
                <a:solidFill>
                  <a:schemeClr val="bg1"/>
                </a:solidFill>
                <a:prstDash val="solid"/>
              </a:ln>
              <a:solidFill>
                <a:srgbClr val="DE005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mmercial Script" panose="020B7200000000000000" pitchFamily="34" charset="0"/>
            </a:endParaRPr>
          </a:p>
        </p:txBody>
      </p:sp>
      <p:pic>
        <p:nvPicPr>
          <p:cNvPr id="7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8747917-5BD2-2ED5-30C9-972DC5D760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8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14C36A4C-2F21-B45A-0201-7FA21CEA4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9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839C361-5439-65CA-E42D-536065EE2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463FF94-B343-8125-7208-E1A2F90D3B9D}"/>
              </a:ext>
            </a:extLst>
          </p:cNvPr>
          <p:cNvSpPr/>
          <p:nvPr/>
        </p:nvSpPr>
        <p:spPr>
          <a:xfrm>
            <a:off x="1508819" y="5661352"/>
            <a:ext cx="126584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41454F51-302E-6CA8-2653-1B9DDA6C4292}"/>
              </a:ext>
            </a:extLst>
          </p:cNvPr>
          <p:cNvSpPr/>
          <p:nvPr/>
        </p:nvSpPr>
        <p:spPr>
          <a:xfrm>
            <a:off x="4104828" y="5661352"/>
            <a:ext cx="126584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8238B590-E94A-6BDA-82F9-4F3B66FF234C}"/>
              </a:ext>
            </a:extLst>
          </p:cNvPr>
          <p:cNvSpPr/>
          <p:nvPr/>
        </p:nvSpPr>
        <p:spPr>
          <a:xfrm>
            <a:off x="6700837" y="5661352"/>
            <a:ext cx="126584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018D6FC5-B1D1-E6C1-A247-652CC308B0DD}"/>
              </a:ext>
            </a:extLst>
          </p:cNvPr>
          <p:cNvSpPr/>
          <p:nvPr/>
        </p:nvSpPr>
        <p:spPr>
          <a:xfrm>
            <a:off x="9296845" y="5661352"/>
            <a:ext cx="126584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05CC23F8-14D7-22C4-160A-79E3FD4149E1}"/>
              </a:ext>
            </a:extLst>
          </p:cNvPr>
          <p:cNvSpPr/>
          <p:nvPr/>
        </p:nvSpPr>
        <p:spPr>
          <a:xfrm>
            <a:off x="4648351" y="681989"/>
            <a:ext cx="4694520" cy="548640"/>
          </a:xfrm>
          <a:prstGeom prst="wedgeRoundRectCallout">
            <a:avLst>
              <a:gd name="adj1" fmla="val -55852"/>
              <a:gd name="adj2" fmla="val -8106"/>
              <a:gd name="adj3" fmla="val 16667"/>
            </a:avLst>
          </a:prstGeom>
          <a:solidFill>
            <a:schemeClr val="bg1"/>
          </a:solidFill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old are you?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D87C105B-952F-1F9C-B094-495073F3DF6A}"/>
              </a:ext>
            </a:extLst>
          </p:cNvPr>
          <p:cNvSpPr/>
          <p:nvPr/>
        </p:nvSpPr>
        <p:spPr>
          <a:xfrm>
            <a:off x="4784538" y="1361632"/>
            <a:ext cx="4694520" cy="548640"/>
          </a:xfrm>
          <a:prstGeom prst="wedgeRoundRectCallout">
            <a:avLst>
              <a:gd name="adj1" fmla="val 58944"/>
              <a:gd name="adj2" fmla="val -8106"/>
              <a:gd name="adj3" fmla="val 16667"/>
            </a:avLst>
          </a:prstGeom>
          <a:solidFill>
            <a:schemeClr val="bg1"/>
          </a:solidFill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old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0327DD73-D956-40DD-1D9D-A20F2BBA5923}"/>
              </a:ext>
            </a:extLst>
          </p:cNvPr>
          <p:cNvGrpSpPr/>
          <p:nvPr/>
        </p:nvGrpSpPr>
        <p:grpSpPr>
          <a:xfrm>
            <a:off x="1041112" y="3829388"/>
            <a:ext cx="2442240" cy="1816220"/>
            <a:chOff x="1041112" y="3382348"/>
            <a:chExt cx="2442240" cy="181622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989F46D6-4821-0243-FCEC-CAB49DF1CA70}"/>
                </a:ext>
              </a:extLst>
            </p:cNvPr>
            <p:cNvSpPr/>
            <p:nvPr/>
          </p:nvSpPr>
          <p:spPr>
            <a:xfrm>
              <a:off x="1041112" y="3382348"/>
              <a:ext cx="2442240" cy="1816220"/>
            </a:xfrm>
            <a:prstGeom prst="roundRect">
              <a:avLst>
                <a:gd name="adj" fmla="val 5084"/>
              </a:avLst>
            </a:prstGeom>
            <a:solidFill>
              <a:srgbClr val="C0DFAE"/>
            </a:solidFill>
            <a:ln>
              <a:solidFill>
                <a:srgbClr val="80B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MsPham-0936082789">
              <a:extLst>
                <a:ext uri="{FF2B5EF4-FFF2-40B4-BE49-F238E27FC236}">
                  <a16:creationId xmlns:a16="http://schemas.microsoft.com/office/drawing/2014/main" id="{C254545E-92BB-E558-5577-9DB00322E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6" t="3221" r="25830" b="4705"/>
            <a:stretch/>
          </p:blipFill>
          <p:spPr bwMode="auto">
            <a:xfrm>
              <a:off x="1231586" y="3640937"/>
              <a:ext cx="1820313" cy="149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5D867FB2-9F11-D7DA-3777-617C0493C3D2}"/>
              </a:ext>
            </a:extLst>
          </p:cNvPr>
          <p:cNvGrpSpPr/>
          <p:nvPr/>
        </p:nvGrpSpPr>
        <p:grpSpPr>
          <a:xfrm>
            <a:off x="3596957" y="3829388"/>
            <a:ext cx="2442240" cy="1816220"/>
            <a:chOff x="3596957" y="3382348"/>
            <a:chExt cx="2442240" cy="1816220"/>
          </a:xfrm>
        </p:grpSpPr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0668ADC8-DD1F-FBE6-2C45-3A55EB2DD46C}"/>
                </a:ext>
              </a:extLst>
            </p:cNvPr>
            <p:cNvSpPr/>
            <p:nvPr/>
          </p:nvSpPr>
          <p:spPr>
            <a:xfrm>
              <a:off x="3596957" y="3382348"/>
              <a:ext cx="2442240" cy="1816220"/>
            </a:xfrm>
            <a:prstGeom prst="roundRect">
              <a:avLst>
                <a:gd name="adj" fmla="val 5084"/>
              </a:avLst>
            </a:prstGeom>
            <a:solidFill>
              <a:srgbClr val="F1EF98"/>
            </a:solidFill>
            <a:ln>
              <a:solidFill>
                <a:srgbClr val="E5E1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MsPham-0936082789">
              <a:extLst>
                <a:ext uri="{FF2B5EF4-FFF2-40B4-BE49-F238E27FC236}">
                  <a16:creationId xmlns:a16="http://schemas.microsoft.com/office/drawing/2014/main" id="{0276C15C-466F-2791-040D-3E70EB4278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7" t="6001" r="27285" b="6675"/>
            <a:stretch/>
          </p:blipFill>
          <p:spPr bwMode="auto">
            <a:xfrm>
              <a:off x="3886634" y="3477803"/>
              <a:ext cx="2063234" cy="169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MsPham-0936082789">
            <a:extLst>
              <a:ext uri="{FF2B5EF4-FFF2-40B4-BE49-F238E27FC236}">
                <a16:creationId xmlns:a16="http://schemas.microsoft.com/office/drawing/2014/main" id="{C7702A1F-7550-723C-0717-0A7243E5A3C5}"/>
              </a:ext>
            </a:extLst>
          </p:cNvPr>
          <p:cNvGrpSpPr/>
          <p:nvPr/>
        </p:nvGrpSpPr>
        <p:grpSpPr>
          <a:xfrm>
            <a:off x="6152803" y="3829388"/>
            <a:ext cx="2442240" cy="1816220"/>
            <a:chOff x="6152803" y="3382348"/>
            <a:chExt cx="2442240" cy="1816220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20260891-7C58-0547-02F5-CC4EB47B92EC}"/>
                </a:ext>
              </a:extLst>
            </p:cNvPr>
            <p:cNvSpPr/>
            <p:nvPr/>
          </p:nvSpPr>
          <p:spPr>
            <a:xfrm>
              <a:off x="6152803" y="3382348"/>
              <a:ext cx="2442240" cy="1816220"/>
            </a:xfrm>
            <a:prstGeom prst="roundRect">
              <a:avLst>
                <a:gd name="adj" fmla="val 5084"/>
              </a:avLst>
            </a:prstGeom>
            <a:solidFill>
              <a:srgbClr val="E2B97E"/>
            </a:solidFill>
            <a:ln>
              <a:solidFill>
                <a:srgbClr val="D08F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MsPham-0936082789">
              <a:extLst>
                <a:ext uri="{FF2B5EF4-FFF2-40B4-BE49-F238E27FC236}">
                  <a16:creationId xmlns:a16="http://schemas.microsoft.com/office/drawing/2014/main" id="{CD7BC353-1C56-C756-2C0E-E399738ED9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7" t="2844" r="26457" b="3155"/>
            <a:stretch/>
          </p:blipFill>
          <p:spPr bwMode="auto">
            <a:xfrm>
              <a:off x="6491920" y="3531860"/>
              <a:ext cx="2038309" cy="166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MsPham-0936082789">
            <a:extLst>
              <a:ext uri="{FF2B5EF4-FFF2-40B4-BE49-F238E27FC236}">
                <a16:creationId xmlns:a16="http://schemas.microsoft.com/office/drawing/2014/main" id="{C194DC03-4F10-E899-8E3F-2AEAE49040E7}"/>
              </a:ext>
            </a:extLst>
          </p:cNvPr>
          <p:cNvGrpSpPr/>
          <p:nvPr/>
        </p:nvGrpSpPr>
        <p:grpSpPr>
          <a:xfrm>
            <a:off x="8708648" y="3829388"/>
            <a:ext cx="2442240" cy="1816220"/>
            <a:chOff x="8708648" y="3382348"/>
            <a:chExt cx="2442240" cy="1816220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F45E34E-30FA-97B0-8CAC-F335F2E8FC7E}"/>
                </a:ext>
              </a:extLst>
            </p:cNvPr>
            <p:cNvSpPr/>
            <p:nvPr/>
          </p:nvSpPr>
          <p:spPr>
            <a:xfrm>
              <a:off x="8708648" y="3382348"/>
              <a:ext cx="2442240" cy="1816220"/>
            </a:xfrm>
            <a:prstGeom prst="roundRect">
              <a:avLst>
                <a:gd name="adj" fmla="val 5084"/>
              </a:avLst>
            </a:prstGeom>
            <a:solidFill>
              <a:srgbClr val="66CEF6"/>
            </a:solidFill>
            <a:ln>
              <a:solidFill>
                <a:srgbClr val="0C99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MsPham-0936082789">
              <a:extLst>
                <a:ext uri="{FF2B5EF4-FFF2-40B4-BE49-F238E27FC236}">
                  <a16:creationId xmlns:a16="http://schemas.microsoft.com/office/drawing/2014/main" id="{55FB4CC0-03E4-BBA8-1498-D46E03C9B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1" t="9108" r="24021" b="9831"/>
            <a:stretch/>
          </p:blipFill>
          <p:spPr bwMode="auto">
            <a:xfrm>
              <a:off x="8708648" y="3511676"/>
              <a:ext cx="2289128" cy="1686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1B99C159-8491-17FE-38BB-8CF54A5CB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869" y="533714"/>
            <a:ext cx="845189" cy="845189"/>
          </a:xfrm>
          <a:prstGeom prst="ellipse">
            <a:avLst/>
          </a:prstGeom>
          <a:ln>
            <a:solidFill>
              <a:srgbClr val="F2631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12FFC46-F0BB-4308-1E5F-598E2992CD81}"/>
              </a:ext>
            </a:extLst>
          </p:cNvPr>
          <p:cNvCxnSpPr>
            <a:stCxn id="53" idx="2"/>
            <a:endCxn id="3" idx="0"/>
          </p:cNvCxnSpPr>
          <p:nvPr/>
        </p:nvCxnSpPr>
        <p:spPr>
          <a:xfrm flipH="1">
            <a:off x="2262232" y="1910272"/>
            <a:ext cx="4869566" cy="1919116"/>
          </a:xfrm>
          <a:prstGeom prst="straightConnector1">
            <a:avLst/>
          </a:prstGeom>
          <a:ln>
            <a:solidFill>
              <a:srgbClr val="AD03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4B6C7D1D-C99C-1E90-7BEF-1A7E0DB0B1FC}"/>
              </a:ext>
            </a:extLst>
          </p:cNvPr>
          <p:cNvCxnSpPr>
            <a:cxnSpLocks/>
            <a:stCxn id="53" idx="2"/>
            <a:endCxn id="27" idx="0"/>
          </p:cNvCxnSpPr>
          <p:nvPr/>
        </p:nvCxnSpPr>
        <p:spPr>
          <a:xfrm flipH="1">
            <a:off x="4818077" y="1910272"/>
            <a:ext cx="2313721" cy="1919116"/>
          </a:xfrm>
          <a:prstGeom prst="straightConnector1">
            <a:avLst/>
          </a:prstGeom>
          <a:ln>
            <a:solidFill>
              <a:srgbClr val="AD03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8B53AB61-A1AF-7F9B-384A-4BADC3D5E104}"/>
              </a:ext>
            </a:extLst>
          </p:cNvPr>
          <p:cNvCxnSpPr>
            <a:cxnSpLocks/>
            <a:stCxn id="53" idx="2"/>
            <a:endCxn id="28" idx="0"/>
          </p:cNvCxnSpPr>
          <p:nvPr/>
        </p:nvCxnSpPr>
        <p:spPr>
          <a:xfrm>
            <a:off x="7131798" y="1910272"/>
            <a:ext cx="242125" cy="1919116"/>
          </a:xfrm>
          <a:prstGeom prst="straightConnector1">
            <a:avLst/>
          </a:prstGeom>
          <a:ln>
            <a:solidFill>
              <a:srgbClr val="AD03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MsPham-0936082789">
            <a:extLst>
              <a:ext uri="{FF2B5EF4-FFF2-40B4-BE49-F238E27FC236}">
                <a16:creationId xmlns:a16="http://schemas.microsoft.com/office/drawing/2014/main" id="{6FCF524C-E1BC-11EF-3D63-C869DB6EAABE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7131798" y="1910272"/>
            <a:ext cx="2846740" cy="1919116"/>
          </a:xfrm>
          <a:prstGeom prst="straightConnector1">
            <a:avLst/>
          </a:prstGeom>
          <a:ln>
            <a:solidFill>
              <a:srgbClr val="AD03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9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7" grpId="0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909954" y="2065310"/>
            <a:ext cx="10372092" cy="2866665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pPr algn="ctr"/>
            <a:r>
              <a:rPr lang="en-US"/>
              <a:t>Phonics </a:t>
            </a: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6E57FC-CC84-1734-9990-EF0A351C626A}"/>
              </a:ext>
            </a:extLst>
          </p:cNvPr>
          <p:cNvSpPr/>
          <p:nvPr/>
        </p:nvSpPr>
        <p:spPr>
          <a:xfrm>
            <a:off x="8917568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265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4" name="MsPham-0936082789" descr="Video camera icon for web and mobile Royalty Free Vector">
            <a:hlinkClick r:id="rId5"/>
            <a:extLst>
              <a:ext uri="{FF2B5EF4-FFF2-40B4-BE49-F238E27FC236}">
                <a16:creationId xmlns:a16="http://schemas.microsoft.com/office/drawing/2014/main" id="{96F12395-1C3F-8870-6B51-8F4BE56C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8186104" y="5428373"/>
            <a:ext cx="550541" cy="5486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0936082789" descr="Shape&#10;&#10;Description automatically generated">
            <a:extLst>
              <a:ext uri="{FF2B5EF4-FFF2-40B4-BE49-F238E27FC236}">
                <a16:creationId xmlns:a16="http://schemas.microsoft.com/office/drawing/2014/main" id="{4588F891-99C6-4ABB-3311-B6204244AD4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0F5C73C-8093-A72A-90D6-6ADEB41C0F19}"/>
              </a:ext>
            </a:extLst>
          </p:cNvPr>
          <p:cNvSpPr/>
          <p:nvPr/>
        </p:nvSpPr>
        <p:spPr>
          <a:xfrm>
            <a:off x="1104720" y="2457401"/>
            <a:ext cx="4886505" cy="25718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4EC97F-113D-F0AF-9B3C-BD148635B3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91225" y="1679398"/>
            <a:ext cx="5695950" cy="383181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9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/m/</a:t>
            </a:r>
            <a:endParaRPr lang="en-US" altLang="zh-CN" sz="6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66949D3-F998-E7E7-BBED-D03D2936A770}"/>
              </a:ext>
            </a:extLst>
          </p:cNvPr>
          <p:cNvSpPr txBox="1"/>
          <p:nvPr/>
        </p:nvSpPr>
        <p:spPr>
          <a:xfrm>
            <a:off x="1045767" y="309564"/>
            <a:ext cx="3025617" cy="74771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 </a:t>
            </a:r>
          </a:p>
        </p:txBody>
      </p:sp>
    </p:spTree>
    <p:extLst>
      <p:ext uri="{BB962C8B-B14F-4D97-AF65-F5344CB8AC3E}">
        <p14:creationId xmlns:p14="http://schemas.microsoft.com/office/powerpoint/2010/main" val="26618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_TRACK 08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909954" y="2065310"/>
            <a:ext cx="10372092" cy="2866665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pPr algn="ctr"/>
            <a:r>
              <a:rPr lang="en-US"/>
              <a:t>Phonics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04E4688-89E4-4B42-B6F4-D8D0356C6EFA}"/>
              </a:ext>
            </a:extLst>
          </p:cNvPr>
          <p:cNvSpPr/>
          <p:nvPr/>
        </p:nvSpPr>
        <p:spPr>
          <a:xfrm>
            <a:off x="6908800" y="330200"/>
            <a:ext cx="1168400" cy="5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6E57FC-CC84-1734-9990-EF0A351C626A}"/>
              </a:ext>
            </a:extLst>
          </p:cNvPr>
          <p:cNvSpPr/>
          <p:nvPr/>
        </p:nvSpPr>
        <p:spPr>
          <a:xfrm>
            <a:off x="8917568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265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4" name="MsPham-0936082789" descr="Video camera icon for web and mobile Royalty Free Vector">
            <a:hlinkClick r:id="rId5"/>
            <a:extLst>
              <a:ext uri="{FF2B5EF4-FFF2-40B4-BE49-F238E27FC236}">
                <a16:creationId xmlns:a16="http://schemas.microsoft.com/office/drawing/2014/main" id="{96F12395-1C3F-8870-6B51-8F4BE56C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8186104" y="5428373"/>
            <a:ext cx="550541" cy="5486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2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Shape&#10;&#10;Description automatically generated">
            <a:extLst>
              <a:ext uri="{FF2B5EF4-FFF2-40B4-BE49-F238E27FC236}">
                <a16:creationId xmlns:a16="http://schemas.microsoft.com/office/drawing/2014/main" id="{95B386FC-624C-1442-6DF1-EB53581D84C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E1C21E5-FE5F-5937-11EB-039D81AA0D8B}"/>
              </a:ext>
            </a:extLst>
          </p:cNvPr>
          <p:cNvSpPr txBox="1"/>
          <p:nvPr/>
        </p:nvSpPr>
        <p:spPr>
          <a:xfrm>
            <a:off x="1045767" y="309564"/>
            <a:ext cx="3025617" cy="74771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76F87FC-A2A9-40A6-88F6-30F1EA47C1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91225" y="1679398"/>
            <a:ext cx="5695950" cy="383181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9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/n/</a:t>
            </a:r>
            <a:endParaRPr lang="en-US" altLang="zh-CN" sz="6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61FB9E0-F091-18F3-62E0-E2D8BEC5852A}"/>
              </a:ext>
            </a:extLst>
          </p:cNvPr>
          <p:cNvSpPr/>
          <p:nvPr/>
        </p:nvSpPr>
        <p:spPr>
          <a:xfrm>
            <a:off x="1459338" y="2457401"/>
            <a:ext cx="4177269" cy="25718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4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_TRACK 08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MsPham0936082789" descr="Shape&#10;&#10;Description automatically generated">
            <a:extLst>
              <a:ext uri="{FF2B5EF4-FFF2-40B4-BE49-F238E27FC236}">
                <a16:creationId xmlns:a16="http://schemas.microsoft.com/office/drawing/2014/main" id="{C8CA637E-D93C-B0AF-C270-755C889A30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0A7FDFED-EB08-F559-A453-C9C1475EFE97}"/>
              </a:ext>
            </a:extLst>
          </p:cNvPr>
          <p:cNvGrpSpPr/>
          <p:nvPr/>
        </p:nvGrpSpPr>
        <p:grpSpPr>
          <a:xfrm>
            <a:off x="3483" y="0"/>
            <a:ext cx="12192000" cy="6857999"/>
            <a:chOff x="3483" y="0"/>
            <a:chExt cx="12192000" cy="6857999"/>
          </a:xfrm>
        </p:grpSpPr>
        <p:pic>
          <p:nvPicPr>
            <p:cNvPr id="2" name="MsPham-0936082789">
              <a:extLst>
                <a:ext uri="{FF2B5EF4-FFF2-40B4-BE49-F238E27FC236}">
                  <a16:creationId xmlns:a16="http://schemas.microsoft.com/office/drawing/2014/main" id="{E679E9F4-5108-ED49-53EE-0967E425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3" y="0"/>
              <a:ext cx="12192000" cy="6857999"/>
            </a:xfrm>
            <a:prstGeom prst="rect">
              <a:avLst/>
            </a:prstGeom>
          </p:spPr>
        </p:pic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E8D810BC-44C8-462E-FA5F-4DC4E1E66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37017" flipH="1">
              <a:off x="719060" y="3021233"/>
              <a:ext cx="3150055" cy="3150055"/>
            </a:xfrm>
            <a:prstGeom prst="rect">
              <a:avLst/>
            </a:prstGeom>
          </p:spPr>
        </p:pic>
      </p:grp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FD1C53-724B-9043-B323-9B87A2F18418}"/>
              </a:ext>
            </a:extLst>
          </p:cNvPr>
          <p:cNvSpPr/>
          <p:nvPr/>
        </p:nvSpPr>
        <p:spPr bwMode="auto">
          <a:xfrm>
            <a:off x="9912897" y="5052392"/>
            <a:ext cx="1162077" cy="481935"/>
          </a:xfrm>
          <a:prstGeom prst="hexagon">
            <a:avLst/>
          </a:prstGeom>
          <a:solidFill>
            <a:srgbClr val="54B4E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.VnCooper" panose="020B7200000000000000" pitchFamily="34" charset="0"/>
              </a:rPr>
              <a:t>Start</a:t>
            </a:r>
            <a:endParaRPr>
              <a:solidFill>
                <a:srgbClr val="FFFF00"/>
              </a:solidFill>
              <a:latin typeface=".VnCooper" panose="020B7200000000000000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6086051-3EA4-62C5-6110-A3E43980C796}"/>
              </a:ext>
            </a:extLst>
          </p:cNvPr>
          <p:cNvSpPr txBox="1"/>
          <p:nvPr/>
        </p:nvSpPr>
        <p:spPr>
          <a:xfrm>
            <a:off x="2198315" y="1094971"/>
            <a:ext cx="74808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5400" b="1">
                <a:solidFill>
                  <a:srgbClr val="FF0000"/>
                </a:solidFill>
                <a:latin typeface="Century Gothic" panose="020B0502020202020204" pitchFamily="34" charset="0"/>
              </a:rPr>
              <a:t>What sound is this?</a:t>
            </a:r>
          </a:p>
        </p:txBody>
      </p:sp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5C1D6EF1-E157-B648-0266-C4D5520E7C36}"/>
              </a:ext>
            </a:extLst>
          </p:cNvPr>
          <p:cNvGrpSpPr/>
          <p:nvPr/>
        </p:nvGrpSpPr>
        <p:grpSpPr>
          <a:xfrm>
            <a:off x="6449587" y="2334522"/>
            <a:ext cx="1990966" cy="2276037"/>
            <a:chOff x="4134116" y="4479152"/>
            <a:chExt cx="1605718" cy="1835628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700F90DA-D538-62DE-5DD7-E13FA4D4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A30BBE58-96C3-E321-EECB-A8D965156E65}"/>
                </a:ext>
              </a:extLst>
            </p:cNvPr>
            <p:cNvSpPr/>
            <p:nvPr/>
          </p:nvSpPr>
          <p:spPr>
            <a:xfrm>
              <a:off x="4152925" y="5300422"/>
              <a:ext cx="1425952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/n/</a:t>
              </a:r>
            </a:p>
          </p:txBody>
        </p:sp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91927707-7F0F-555F-B414-B0BA45E25F9C}"/>
              </a:ext>
            </a:extLst>
          </p:cNvPr>
          <p:cNvGrpSpPr/>
          <p:nvPr/>
        </p:nvGrpSpPr>
        <p:grpSpPr>
          <a:xfrm>
            <a:off x="3936640" y="2334522"/>
            <a:ext cx="1990966" cy="2276037"/>
            <a:chOff x="4134116" y="4479152"/>
            <a:chExt cx="1605718" cy="1835628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DFF20D94-FC67-8F25-A4A4-C0406CE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4116" y="4479152"/>
              <a:ext cx="1605718" cy="1835628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29ECAC4-E7B7-FBBC-214C-0C6DC5BBB8B4}"/>
                </a:ext>
              </a:extLst>
            </p:cNvPr>
            <p:cNvSpPr/>
            <p:nvPr/>
          </p:nvSpPr>
          <p:spPr>
            <a:xfrm>
              <a:off x="4134116" y="5274462"/>
              <a:ext cx="1450607" cy="545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.VnAvant" panose="020B7200000000000000" pitchFamily="34" charset="0"/>
                </a:rPr>
                <a:t>/m/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529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267</Words>
  <Application>Microsoft Office PowerPoint</Application>
  <PresentationFormat>Widescreen</PresentationFormat>
  <Paragraphs>92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.VnCooper</vt:lpstr>
      <vt:lpstr>Calibri</vt:lpstr>
      <vt:lpstr>Arial</vt:lpstr>
      <vt:lpstr>.VnBlack</vt:lpstr>
      <vt:lpstr>Cooper Black</vt:lpstr>
      <vt:lpstr>Times New Roman</vt:lpstr>
      <vt:lpstr>.VnAristote</vt:lpstr>
      <vt:lpstr>.VnAvant</vt:lpstr>
      <vt:lpstr>Century Gothic</vt:lpstr>
      <vt:lpstr>.VnCommercial Script</vt:lpstr>
      <vt:lpstr>.VnHelvetIns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Ha Do</cp:lastModifiedBy>
  <cp:revision>11</cp:revision>
  <dcterms:created xsi:type="dcterms:W3CDTF">2022-07-18T01:47:34Z</dcterms:created>
  <dcterms:modified xsi:type="dcterms:W3CDTF">2024-10-12T03:15:16Z</dcterms:modified>
</cp:coreProperties>
</file>