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2" r:id="rId2"/>
    <p:sldId id="261" r:id="rId3"/>
    <p:sldId id="256" r:id="rId4"/>
    <p:sldId id="263" r:id="rId5"/>
    <p:sldId id="264" r:id="rId6"/>
    <p:sldId id="257" r:id="rId7"/>
    <p:sldId id="258" r:id="rId8"/>
    <p:sldId id="259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418D-7A27-874D-8C31-9CB2DE57C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F231E-FB9C-02CB-72B8-FBB285CB4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BF45E-83BA-416A-B173-E4629FA9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46849-D534-1043-43C6-7507CDA9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D055F-0144-89AC-C2F8-2F65409A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9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B7E1-EA46-07EB-2AD7-17D2212B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AA337-5BD6-B681-CEAE-D4C921836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96AA8-0F34-D5F0-35B8-2E8195B2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3C158-A3A8-44AE-D5E6-3BF79F35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15693-D323-B1A7-7C5C-5357F50C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C641B-7FBF-C823-DC4D-7140342726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DCA18-C506-E7D4-2D84-421553FC3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16DC3-5672-1DE1-CDB6-1B437071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1921B-46B3-23EF-BC5E-D2991E01B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38E4C-21F6-2066-7945-F5242B12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7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49A3A-358E-2DBE-0C96-EBE1C653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C3D63-0AF7-E758-D364-DC62F6A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5FA30-A3DC-BF16-5EC0-418F270A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4BB4A-F659-0F6D-6232-77E33BFF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30486-762E-DDEB-1C17-DC4010EC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8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0E7-2095-E54D-ED76-2636B4BC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5CB33-182A-5EF0-BADD-C18E2147E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CBD06-CF13-F324-9118-FAEB8D99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0DA4F-BECF-067E-5C05-195556F9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7CC8C-AAF2-E5A1-568E-9E2BFB84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1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4BEE-7835-43EF-F5A2-EFC50C7D6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FD69C-3B42-D7F3-8C4D-B637F7E1F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80C27-631B-BE0F-D4E9-3811A2B45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05796-2D4B-3163-5ED9-7D6C5EF53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8CD46-6F2B-A8E7-CA17-DF9315424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F5220-5C1D-A0F5-CBE6-2BABE734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713D-FF9A-5738-3FAE-E7A38A7D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48D37-556D-4192-4514-7CFC0C938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D1431-757F-13E7-3446-C33535477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89ABA-6161-34C5-C8CE-298F3375B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2EC2BA-223E-CB4C-F333-9845AE4F7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C5968-1C3D-94E1-9C8A-ED6BB94C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7115F-1E7F-B260-0BCC-1E97A10D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0D9F1-F680-B3B5-7C16-576E394A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9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5823-4A20-EB18-79E6-557D2146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3BBA0-345E-A862-4197-E98FEA57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D0CB1-B4A2-6FBB-4F38-C9313453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EF747-4499-999C-D1C9-E9826901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4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5752E-41CD-2993-759B-C494C2694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93A61-AC6A-E0A9-A464-0767D6CA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4A97C-D9AF-7BD0-92B1-F11F3323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4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D2EE-91D0-34A0-EBDE-F963844E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7AC2E-2FBE-8BCB-47C0-6BBA14B9E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1DB53-FCDC-56C0-FF7D-34A1019B5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67059-B706-EC2E-A90D-D1A6E367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C000-4A1D-459B-46C7-4961D4BF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ECA2A-4F2D-69B4-EB42-DD750472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4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10F16-2290-87D7-A6BE-97C592A9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BA23D-ED2E-F774-69DB-E8A460F5F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D6FDC-90C8-6F66-C5D5-D27A0CD0C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A4590-EC8C-42F6-DB06-45B0B8D72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9DE8-3B98-D80B-840A-73D75ED6C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99FD9-CADE-F868-C85B-2A5D92B3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0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94D31-B0B4-3D62-F4EC-52E4A598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66113-D048-156C-0328-83A564A54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C315A-CC32-F66A-CDD0-7A6AC9BF5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78B0D4-47A0-4BF0-B211-0092E23CC45E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0310-BB3C-8E39-E7B4-7A97F5443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A2535-487C-4B0B-2453-ADD1A8376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24D69C-819B-4696-9E0F-3D0BDCF7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3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D73C83-4937-018F-074A-8B183AC5354F}"/>
              </a:ext>
            </a:extLst>
          </p:cNvPr>
          <p:cNvSpPr txBox="1"/>
          <p:nvPr/>
        </p:nvSpPr>
        <p:spPr>
          <a:xfrm>
            <a:off x="2272920" y="2599766"/>
            <a:ext cx="683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 NGÔI NHÀ CỦA EM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DF7E4-B95B-54D3-CDD4-0312985D5F4E}"/>
              </a:ext>
            </a:extLst>
          </p:cNvPr>
          <p:cNvSpPr txBox="1"/>
          <p:nvPr/>
        </p:nvSpPr>
        <p:spPr>
          <a:xfrm>
            <a:off x="3841297" y="4604558"/>
            <a:ext cx="4963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: 1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CD25F3FC-E373-4332-9691-15856D74B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4335" y="231321"/>
            <a:ext cx="5562600" cy="3695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HẢU AN</a:t>
            </a:r>
          </a:p>
        </p:txBody>
      </p:sp>
      <p:sp>
        <p:nvSpPr>
          <p:cNvPr id="5" name="WordArt 8">
            <a:extLst>
              <a:ext uri="{FF2B5EF4-FFF2-40B4-BE49-F238E27FC236}">
                <a16:creationId xmlns:a16="http://schemas.microsoft.com/office/drawing/2014/main" id="{7686DC7F-D7CC-4DBB-918B-9EB07F6F19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4335" y="832212"/>
            <a:ext cx="55626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  <a:endParaRPr lang="en-US" sz="3600" kern="10" dirty="0"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7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14"/>
          <a:stretch/>
        </p:blipFill>
        <p:spPr>
          <a:xfrm>
            <a:off x="0" y="1690688"/>
            <a:ext cx="6323013" cy="520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43640" r="-645" b="-1970"/>
          <a:stretch/>
        </p:blipFill>
        <p:spPr>
          <a:xfrm>
            <a:off x="6322981" y="0"/>
            <a:ext cx="5869019" cy="72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5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61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walking in front of a house with Sabarmati Ashram in the background&#10;&#10;Description automatically generated">
            <a:extLst>
              <a:ext uri="{FF2B5EF4-FFF2-40B4-BE49-F238E27FC236}">
                <a16:creationId xmlns:a16="http://schemas.microsoft.com/office/drawing/2014/main" id="{5BE22B6C-C09A-51DD-020B-7DC772AD2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0" y="10"/>
            <a:ext cx="1068704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B1726-1CE2-6837-E073-982F7CF05975}"/>
              </a:ext>
            </a:extLst>
          </p:cNvPr>
          <p:cNvSpPr txBox="1"/>
          <p:nvPr/>
        </p:nvSpPr>
        <p:spPr>
          <a:xfrm>
            <a:off x="8658508" y="6435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xưa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95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a lawn and a red roof&#10;&#10;Description automatically generated">
            <a:extLst>
              <a:ext uri="{FF2B5EF4-FFF2-40B4-BE49-F238E27FC236}">
                <a16:creationId xmlns:a16="http://schemas.microsoft.com/office/drawing/2014/main" id="{253029BE-7410-670F-E568-EE0289769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6" b="12330"/>
          <a:stretch/>
        </p:blipFill>
        <p:spPr>
          <a:xfrm>
            <a:off x="20" y="10"/>
            <a:ext cx="12191980" cy="588644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0A2C6-C587-83C5-495F-E5911816D941}"/>
              </a:ext>
            </a:extLst>
          </p:cNvPr>
          <p:cNvSpPr txBox="1"/>
          <p:nvPr/>
        </p:nvSpPr>
        <p:spPr>
          <a:xfrm>
            <a:off x="4549519" y="5672614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Nhà</a:t>
            </a:r>
            <a:r>
              <a:rPr lang="en-US" sz="2200" dirty="0"/>
              <a:t> </a:t>
            </a:r>
            <a:r>
              <a:rPr lang="en-US" sz="2200" dirty="0" err="1"/>
              <a:t>cấp</a:t>
            </a:r>
            <a:r>
              <a:rPr lang="en-US" sz="2200" dirty="0"/>
              <a:t> 4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đại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749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ilding with many windows&#10;&#10;Description automatically generated">
            <a:extLst>
              <a:ext uri="{FF2B5EF4-FFF2-40B4-BE49-F238E27FC236}">
                <a16:creationId xmlns:a16="http://schemas.microsoft.com/office/drawing/2014/main" id="{AB00DD87-587B-126A-1EE6-B95EA6485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9" r="1" b="1326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70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house near a pond&#10;&#10;Description automatically generated">
            <a:extLst>
              <a:ext uri="{FF2B5EF4-FFF2-40B4-BE49-F238E27FC236}">
                <a16:creationId xmlns:a16="http://schemas.microsoft.com/office/drawing/2014/main" id="{9CE028D4-2262-4CF4-3B07-B1FF03B64B4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641936-8A83-6E16-BE62-412A4E89D04D}"/>
              </a:ext>
            </a:extLst>
          </p:cNvPr>
          <p:cNvSpPr txBox="1"/>
          <p:nvPr/>
        </p:nvSpPr>
        <p:spPr>
          <a:xfrm>
            <a:off x="2329543" y="5444899"/>
            <a:ext cx="665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suối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55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house with a green roof&#10;&#10;Description automatically generated">
            <a:extLst>
              <a:ext uri="{FF2B5EF4-FFF2-40B4-BE49-F238E27FC236}">
                <a16:creationId xmlns:a16="http://schemas.microsoft.com/office/drawing/2014/main" id="{794EE4D3-2CA8-7E3D-BCE5-663A789AA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Nhà sàn Bác Hồ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0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tall buildings with a city in the background&#10;&#10;Description automatically generated">
            <a:extLst>
              <a:ext uri="{FF2B5EF4-FFF2-40B4-BE49-F238E27FC236}">
                <a16:creationId xmlns:a16="http://schemas.microsoft.com/office/drawing/2014/main" id="{A1D1A705-062C-7556-593A-B2ECE3817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" r="2" b="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6" y="5430263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Chung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cư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ở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Hải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Phòng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ải Phòng sẽ bàn giao 3 chung cư trước Tết">
            <a:extLst>
              <a:ext uri="{FF2B5EF4-FFF2-40B4-BE49-F238E27FC236}">
                <a16:creationId xmlns:a16="http://schemas.microsoft.com/office/drawing/2014/main" id="{236B2A83-B296-3A96-3022-10BD6E51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r="1621" b="-2"/>
          <a:stretch/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7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56</Words>
  <Application>Microsoft Office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sàn Bác Hồ</vt:lpstr>
      <vt:lpstr>Chung cư ở Hải Phòng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2024-09-25T05:35:22Z</dcterms:created>
  <dcterms:modified xsi:type="dcterms:W3CDTF">2024-10-06T09:19:17Z</dcterms:modified>
</cp:coreProperties>
</file>