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29"/>
  </p:notesMasterIdLst>
  <p:sldIdLst>
    <p:sldId id="256" r:id="rId3"/>
    <p:sldId id="329" r:id="rId4"/>
    <p:sldId id="280" r:id="rId5"/>
    <p:sldId id="290" r:id="rId6"/>
    <p:sldId id="282" r:id="rId7"/>
    <p:sldId id="295" r:id="rId8"/>
    <p:sldId id="296" r:id="rId9"/>
    <p:sldId id="297" r:id="rId10"/>
    <p:sldId id="277" r:id="rId11"/>
    <p:sldId id="289" r:id="rId12"/>
    <p:sldId id="279" r:id="rId13"/>
    <p:sldId id="330" r:id="rId14"/>
    <p:sldId id="291" r:id="rId15"/>
    <p:sldId id="286" r:id="rId16"/>
    <p:sldId id="283" r:id="rId17"/>
    <p:sldId id="261" r:id="rId18"/>
    <p:sldId id="262" r:id="rId19"/>
    <p:sldId id="327" r:id="rId20"/>
    <p:sldId id="328" r:id="rId21"/>
    <p:sldId id="331" r:id="rId22"/>
    <p:sldId id="263" r:id="rId23"/>
    <p:sldId id="284" r:id="rId24"/>
    <p:sldId id="323" r:id="rId25"/>
    <p:sldId id="324" r:id="rId26"/>
    <p:sldId id="285" r:id="rId27"/>
    <p:sldId id="325" r:id="rId2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3" autoAdjust="0"/>
    <p:restoredTop sz="93842" autoAdjust="0"/>
  </p:normalViewPr>
  <p:slideViewPr>
    <p:cSldViewPr snapToGrid="0">
      <p:cViewPr>
        <p:scale>
          <a:sx n="80" d="100"/>
          <a:sy n="80" d="100"/>
        </p:scale>
        <p:origin x="-444" y="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Trang_tính1!$B$1</c:f>
              <c:strCache>
                <c:ptCount val="1"/>
                <c:pt idx="0">
                  <c:v>Cột1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ABC-48A7-AA88-83E4D78AE92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ABC-48A7-AA88-83E4D78AE92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ABC-48A7-AA88-83E4D78AE92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ABC-48A7-AA88-83E4D78AE92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ABC-48A7-AA88-83E4D78AE92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2ABC-48A7-AA88-83E4D78AE92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2ABC-48A7-AA88-83E4D78AE92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2ABC-48A7-AA88-83E4D78AE92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2ABC-48A7-AA88-83E4D78AE928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2ABC-48A7-AA88-83E4D78AE928}"/>
              </c:ext>
            </c:extLst>
          </c:dPt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2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2ABC-48A7-AA88-83E4D78AE928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3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2ABC-48A7-AA88-83E4D78AE928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4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2ABC-48A7-AA88-83E4D78AE928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5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2ABC-48A7-AA88-83E4D78AE928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6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2ABC-48A7-AA88-83E4D78AE928}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7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2ABC-48A7-AA88-83E4D78AE928}"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/>
                      <a:t>8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2ABC-48A7-AA88-83E4D78AE928}"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/>
                      <a:t>9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2ABC-48A7-AA88-83E4D78AE928}"/>
                </c:ext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fld id="{C80232B0-152E-4FFE-9753-F8A4A2F9A150}" type="VALUE">
                      <a:rPr lang="en-US" smtClean="0"/>
                      <a:pPr/>
                      <a:t>[VALUE]</a:t>
                    </a:fld>
                    <a:r>
                      <a:rPr lang="en-US"/>
                      <a:t>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2ABC-48A7-AA88-83E4D78AE9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rgbClr val="000000"/>
                    </a:solidFill>
                    <a:latin typeface="UTM Avo" panose="02040603050506020204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Trang_tính1!$A$2:$A$11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Trang_tính1!$B$2:$B$11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4-2ABC-48A7-AA88-83E4D78AE92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798608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419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26350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99842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</a:t>
            </a:r>
            <a:r>
              <a:rPr lang="en-US" b="1">
                <a:latin typeface="UTM Avo" panose="02040603050506020204" pitchFamily="18" charset="0"/>
              </a:rPr>
              <a:t>QUAY</a:t>
            </a:r>
            <a:r>
              <a:rPr lang="en-US"/>
              <a:t> để vòng quay may mắn xoay.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Click vào </a:t>
            </a:r>
            <a:r>
              <a:rPr lang="en-US" b="1">
                <a:latin typeface="UTM Avo" panose="02040603050506020204" pitchFamily="18" charset="0"/>
              </a:rPr>
              <a:t>QUAY </a:t>
            </a:r>
            <a:r>
              <a:rPr lang="en-US"/>
              <a:t>một lần nữa để dừng lại.</a:t>
            </a:r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61079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53041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76237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5394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&gt;&gt;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341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317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399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&gt;&gt;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171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205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&gt;&gt;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97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96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&gt;&gt;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16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254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495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080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2940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030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093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265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418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4533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500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915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757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slide" Target="slide9.xml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8.png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26.png"/><Relationship Id="rId3" Type="http://schemas.microsoft.com/office/2007/relationships/media" Target="../media/media5.mp3"/><Relationship Id="rId7" Type="http://schemas.openxmlformats.org/officeDocument/2006/relationships/audio" Target="../media/audio1.wav"/><Relationship Id="rId12" Type="http://schemas.openxmlformats.org/officeDocument/2006/relationships/image" Target="../media/image4.png"/><Relationship Id="rId2" Type="http://schemas.openxmlformats.org/officeDocument/2006/relationships/audio" Target="../media/media4.mp3"/><Relationship Id="rId16" Type="http://schemas.openxmlformats.org/officeDocument/2006/relationships/image" Target="../media/image8.png"/><Relationship Id="rId1" Type="http://schemas.microsoft.com/office/2007/relationships/media" Target="../media/media4.mp3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audio" Target="../media/media5.mp3"/><Relationship Id="rId9" Type="http://schemas.openxmlformats.org/officeDocument/2006/relationships/image" Target="../media/image22.png"/><Relationship Id="rId1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14.xml"/><Relationship Id="rId12" Type="http://schemas.openxmlformats.org/officeDocument/2006/relationships/image" Target="../media/image15.png"/><Relationship Id="rId2" Type="http://schemas.openxmlformats.org/officeDocument/2006/relationships/audio" Target="../media/audio2.wav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30.png"/><Relationship Id="rId5" Type="http://schemas.openxmlformats.org/officeDocument/2006/relationships/image" Target="../media/image10.png"/><Relationship Id="rId15" Type="http://schemas.openxmlformats.org/officeDocument/2006/relationships/slide" Target="slide8.xml"/><Relationship Id="rId10" Type="http://schemas.openxmlformats.org/officeDocument/2006/relationships/image" Target="../media/image13.png"/><Relationship Id="rId4" Type="http://schemas.openxmlformats.org/officeDocument/2006/relationships/image" Target="../media/image9.jpg"/><Relationship Id="rId9" Type="http://schemas.openxmlformats.org/officeDocument/2006/relationships/slide" Target="slide13.xml"/><Relationship Id="rId1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slide" Target="slide12.xml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8.png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26.png"/><Relationship Id="rId3" Type="http://schemas.microsoft.com/office/2007/relationships/media" Target="../media/media5.mp3"/><Relationship Id="rId7" Type="http://schemas.openxmlformats.org/officeDocument/2006/relationships/audio" Target="../media/audio1.wav"/><Relationship Id="rId12" Type="http://schemas.openxmlformats.org/officeDocument/2006/relationships/image" Target="../media/image4.png"/><Relationship Id="rId2" Type="http://schemas.openxmlformats.org/officeDocument/2006/relationships/audio" Target="../media/media4.mp3"/><Relationship Id="rId16" Type="http://schemas.openxmlformats.org/officeDocument/2006/relationships/image" Target="../media/image8.png"/><Relationship Id="rId1" Type="http://schemas.microsoft.com/office/2007/relationships/media" Target="../media/media4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audio" Target="../media/media5.mp3"/><Relationship Id="rId9" Type="http://schemas.openxmlformats.org/officeDocument/2006/relationships/image" Target="../media/image22.png"/><Relationship Id="rId1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2.png"/><Relationship Id="rId7" Type="http://schemas.openxmlformats.org/officeDocument/2006/relationships/image" Target="../media/image34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8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8.png"/><Relationship Id="rId4" Type="http://schemas.openxmlformats.org/officeDocument/2006/relationships/hyperlink" Target="https://hoc10.vn/doc-sach/toan-3-tap-1/1/132/24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hyperlink" Target="https://hoc10.vn/doc-sach/toan-3-tap-1/1/132/24/" TargetMode="External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oc10.vn/doc-sach/toan-3-tap-1/1/132/24/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hyperlink" Target="https://hoc10.vn/doc-sach/toan-3-tap-1/1/132/24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slideLayout" Target="../slideLayouts/slideLayout2.xml"/><Relationship Id="rId7" Type="http://schemas.openxmlformats.org/officeDocument/2006/relationships/chart" Target="../charts/chart1.xml"/><Relationship Id="rId12" Type="http://schemas.openxmlformats.org/officeDocument/2006/relationships/image" Target="../media/image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hyperlink" Target="https://hoc10.vn/doc-sach/toan-3-tap-1/1/132/24/" TargetMode="External"/><Relationship Id="rId11" Type="http://schemas.openxmlformats.org/officeDocument/2006/relationships/slide" Target="slide24.xml"/><Relationship Id="rId5" Type="http://schemas.openxmlformats.org/officeDocument/2006/relationships/image" Target="../media/image39.jpg"/><Relationship Id="rId10" Type="http://schemas.openxmlformats.org/officeDocument/2006/relationships/image" Target="../media/image50.gif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8.png"/><Relationship Id="rId4" Type="http://schemas.openxmlformats.org/officeDocument/2006/relationships/hyperlink" Target="https://hoc10.vn/doc-sach/toan-3-tap-1/1/132/24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hyperlink" Target="https://hoc10.vn/doc-sach/toan-3-tap-1/1/132/24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oc10.vn/doc-sach/toan-3-tap-1/1/132/24/" TargetMode="Externa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hyperlink" Target="https://hoc10.vn/doc-sach/toan-3-tap-1/1/132/24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image" Target="../media/image9.jpg"/><Relationship Id="rId9" Type="http://schemas.openxmlformats.org/officeDocument/2006/relationships/slide" Target="slide5.xml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slide" Target="slide3.xml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8.png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25.png"/><Relationship Id="rId3" Type="http://schemas.microsoft.com/office/2007/relationships/media" Target="../media/media5.mp3"/><Relationship Id="rId7" Type="http://schemas.openxmlformats.org/officeDocument/2006/relationships/audio" Target="../media/audio1.wav"/><Relationship Id="rId12" Type="http://schemas.openxmlformats.org/officeDocument/2006/relationships/image" Target="../media/image4.png"/><Relationship Id="rId2" Type="http://schemas.openxmlformats.org/officeDocument/2006/relationships/audio" Target="../media/media4.mp3"/><Relationship Id="rId16" Type="http://schemas.openxmlformats.org/officeDocument/2006/relationships/image" Target="../media/image8.png"/><Relationship Id="rId1" Type="http://schemas.microsoft.com/office/2007/relationships/media" Target="../media/media4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audio" Target="../media/media5.mp3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jpg"/><Relationship Id="rId15" Type="http://schemas.openxmlformats.org/officeDocument/2006/relationships/image" Target="../media/image16.png"/><Relationship Id="rId10" Type="http://schemas.openxmlformats.org/officeDocument/2006/relationships/slide" Target="slide7.xml"/><Relationship Id="rId4" Type="http://schemas.openxmlformats.org/officeDocument/2006/relationships/audio" Target="../media/audio1.wav"/><Relationship Id="rId9" Type="http://schemas.openxmlformats.org/officeDocument/2006/relationships/image" Target="../media/image12.pn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slide" Target="slide6.xml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8.png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26.png"/><Relationship Id="rId3" Type="http://schemas.microsoft.com/office/2007/relationships/media" Target="../media/media5.mp3"/><Relationship Id="rId7" Type="http://schemas.openxmlformats.org/officeDocument/2006/relationships/audio" Target="../media/audio1.wav"/><Relationship Id="rId12" Type="http://schemas.openxmlformats.org/officeDocument/2006/relationships/image" Target="../media/image4.png"/><Relationship Id="rId2" Type="http://schemas.openxmlformats.org/officeDocument/2006/relationships/audio" Target="../media/media4.mp3"/><Relationship Id="rId16" Type="http://schemas.openxmlformats.org/officeDocument/2006/relationships/image" Target="../media/image8.png"/><Relationship Id="rId1" Type="http://schemas.microsoft.com/office/2007/relationships/media" Target="../media/media4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audio" Target="../media/media5.mp3"/><Relationship Id="rId9" Type="http://schemas.openxmlformats.org/officeDocument/2006/relationships/image" Target="../media/image22.pn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1.wdp"/><Relationship Id="rId3" Type="http://schemas.openxmlformats.org/officeDocument/2006/relationships/image" Target="../media/image9.jpg"/><Relationship Id="rId7" Type="http://schemas.openxmlformats.org/officeDocument/2006/relationships/slide" Target="slide11.xml"/><Relationship Id="rId12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slide" Target="slide10.xml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749AAE4-AAE8-4F14-B963-C4BD00694A92}"/>
              </a:ext>
            </a:extLst>
          </p:cNvPr>
          <p:cNvSpPr/>
          <p:nvPr/>
        </p:nvSpPr>
        <p:spPr>
          <a:xfrm>
            <a:off x="10603076" y="58913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xmlns="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-486011" y="2636596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377">
              <a:lnSpc>
                <a:spcPct val="150000"/>
              </a:lnSpc>
              <a:defRPr/>
            </a:pPr>
            <a:r>
              <a:rPr lang="vi-VN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MÔN </a:t>
            </a:r>
            <a:r>
              <a:rPr lang="en-US" sz="54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TOÁN 3</a:t>
            </a:r>
            <a:r>
              <a:rPr lang="vi-VN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/>
            </a:r>
            <a:br>
              <a:rPr lang="vi-VN" sz="5400" b="1" dirty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5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4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10: 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Bảng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nhân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7 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–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3" name="Rectangle 2"/>
          <p:cNvSpPr/>
          <p:nvPr/>
        </p:nvSpPr>
        <p:spPr>
          <a:xfrm>
            <a:off x="2679865" y="819964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3200" dirty="0"/>
              <a:t>UBND QUẬN HẢI AN</a:t>
            </a:r>
          </a:p>
          <a:p>
            <a:pPr algn="ctr"/>
            <a:r>
              <a:rPr lang="vi-VN" sz="3200" dirty="0"/>
              <a:t>TRƯỜNG TIỂU HỌC ĐẰNG HẢI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97148" cy="2315496"/>
            <a:chOff x="7132139" y="154298"/>
            <a:chExt cx="4397148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29155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36DCCFF-1C5A-519D-45E9-5A0062EFBCB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6225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20472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Đúng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80690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10" name="Picture 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6F5D496-63F9-0BF8-41DE-5CA8B004F80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EA2C836-7AAF-0357-4C6B-52B8525BAC1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3957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23" y="2937724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23" y="4652222"/>
            <a:ext cx="3384258" cy="14224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3374570" y="586715"/>
                <a:ext cx="6792687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6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7 </a:t>
                </a:r>
                <a14:m>
                  <m:oMath xmlns:m="http://schemas.openxmlformats.org/officeDocument/2006/math">
                    <m:r>
                      <a:rPr kumimoji="0" lang="vi-VN" sz="6600" b="1" i="1" u="none" strike="noStrike" kern="0" cap="none" spc="50" normalizeH="0" baseline="0" noProof="0" dirty="0">
                        <a:ln w="9525" cmpd="sng"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prstDash val="solid"/>
                        </a:ln>
                        <a:solidFill>
                          <a:srgbClr val="EB701D"/>
                        </a:solidFill>
                        <a:effectLst>
                          <a:glow rad="38100">
                            <a:srgbClr val="5B9BD5">
                              <a:alpha val="40000"/>
                            </a:srgb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kumimoji="0" lang="vi-VN" sz="66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66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8</a:t>
                </a:r>
                <a:r>
                  <a:rPr kumimoji="0" lang="vi-VN" sz="66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6600" b="1" i="1" u="none" strike="noStrike" kern="0" cap="none" spc="50" normalizeH="0" baseline="0" noProof="0" dirty="0">
                        <a:ln w="9525" cmpd="sng"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prstDash val="solid"/>
                        </a:ln>
                        <a:solidFill>
                          <a:srgbClr val="EB701D"/>
                        </a:solidFill>
                        <a:effectLst>
                          <a:glow rad="38100">
                            <a:srgbClr val="5B9BD5">
                              <a:alpha val="40000"/>
                            </a:srgb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</m:oMath>
                </a14:m>
                <a:r>
                  <a:rPr kumimoji="0" lang="en-US" sz="66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vi-VN" sz="66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  <a:endParaRPr kumimoji="0" lang="en-US" sz="6600" b="1" i="0" u="none" strike="noStrike" kern="0" cap="none" spc="50" normalizeH="0" baseline="0" noProof="0" dirty="0">
                  <a:ln w="9525" cmpd="sng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</a:ln>
                  <a:solidFill>
                    <a:srgbClr val="EB701D"/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4570" y="586715"/>
                <a:ext cx="6792687" cy="16205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322" y="2937724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322" y="4652222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181380" y="2495439"/>
            <a:ext cx="1050894" cy="1531482"/>
            <a:chOff x="3985437" y="2941753"/>
            <a:chExt cx="1050894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63991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097625" y="4236942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684803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093038" y="2518145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5" action="ppaction://hlinksldjump"/>
            </p:cNvPr>
            <p:cNvSpPr txBox="1"/>
            <p:nvPr/>
          </p:nvSpPr>
          <p:spPr>
            <a:xfrm>
              <a:off x="6986612" y="2964459"/>
              <a:ext cx="537327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976649" y="4240050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64312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7" action="ppaction://hlinksldjump"/>
          </p:cNvPr>
          <p:cNvSpPr txBox="1"/>
          <p:nvPr/>
        </p:nvSpPr>
        <p:spPr>
          <a:xfrm>
            <a:off x="1115181" y="2983635"/>
            <a:ext cx="23900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56</a:t>
            </a:r>
          </a:p>
        </p:txBody>
      </p:sp>
      <p:sp>
        <p:nvSpPr>
          <p:cNvPr id="32" name="TextBox 31">
            <a:hlinkClick r:id="rId9" action="ppaction://hlinksldjump"/>
          </p:cNvPr>
          <p:cNvSpPr txBox="1"/>
          <p:nvPr/>
        </p:nvSpPr>
        <p:spPr>
          <a:xfrm>
            <a:off x="8794513" y="4687984"/>
            <a:ext cx="3030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792858" y="2951576"/>
            <a:ext cx="12218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42</a:t>
            </a:r>
          </a:p>
        </p:txBody>
      </p:sp>
      <p:sp>
        <p:nvSpPr>
          <p:cNvPr id="34" name="TextBox 33">
            <a:hlinkClick r:id="rId9" action="ppaction://hlinksldjump"/>
          </p:cNvPr>
          <p:cNvSpPr txBox="1"/>
          <p:nvPr/>
        </p:nvSpPr>
        <p:spPr>
          <a:xfrm>
            <a:off x="853868" y="4705359"/>
            <a:ext cx="2573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4BCF2C9-FE0A-682C-FAE4-29E6CE482F7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5144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97148" cy="2315496"/>
            <a:chOff x="7132139" y="154298"/>
            <a:chExt cx="4397148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29155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2E92508-BD55-7F76-269A-768D68BE0E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1052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20472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Đúng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80690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10" name="Picture 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AC79CAF-9DA4-7251-5D5B-B336121EE6D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1575CBB-3C1E-F7CA-3514-12A2F720BD7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0430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NO BỤNG RỒI!!!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13E91BC-56F2-1893-13C9-FDD35C15FA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5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C1EA608-A077-5D78-EC5F-5D7454A0B5B0}"/>
              </a:ext>
            </a:extLst>
          </p:cNvPr>
          <p:cNvGrpSpPr/>
          <p:nvPr/>
        </p:nvGrpSpPr>
        <p:grpSpPr>
          <a:xfrm>
            <a:off x="4727728" y="2649530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xmlns="" id="{01BA2ACD-D908-CF20-4EDF-272B5B95EA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CDBDDAE-09B7-05B7-2034-8B89F66B199B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  <a:extLst>
              <a:ext uri="{FF2B5EF4-FFF2-40B4-BE49-F238E27FC236}">
                <a16:creationId xmlns:a16="http://schemas.microsoft.com/office/drawing/2014/main" xmlns="" id="{BF4D3A2C-F7FA-A55B-046A-37BC7568EE53}"/>
              </a:ext>
            </a:extLst>
          </p:cNvPr>
          <p:cNvSpPr/>
          <p:nvPr/>
        </p:nvSpPr>
        <p:spPr>
          <a:xfrm>
            <a:off x="637847" y="983685"/>
            <a:ext cx="902195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xmlns="" id="{E7437E1F-19FF-A416-E3B5-E6F5A9260FF2}"/>
              </a:ext>
            </a:extLst>
          </p:cNvPr>
          <p:cNvSpPr txBox="1"/>
          <p:nvPr/>
        </p:nvSpPr>
        <p:spPr>
          <a:xfrm>
            <a:off x="1702402" y="894321"/>
            <a:ext cx="9455951" cy="65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800" b="1" dirty="0">
                <a:latin typeface="UTM Avo" panose="02040603050506020204" pitchFamily="18" charset="0"/>
                <a:ea typeface="Calibri" panose="020F0502020204030204" pitchFamily="34" charset="0"/>
              </a:rPr>
              <a:t>Nêu phép nhân thích hợp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040F67B-66AA-D4D7-5087-E8E4C4FA9E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00" t="26787" r="7750" b="10064"/>
          <a:stretch/>
        </p:blipFill>
        <p:spPr>
          <a:xfrm>
            <a:off x="812799" y="1747520"/>
            <a:ext cx="10453153" cy="30581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ình chữ nhật: Góc Tròn 147">
                <a:extLst>
                  <a:ext uri="{FF2B5EF4-FFF2-40B4-BE49-F238E27FC236}">
                    <a16:creationId xmlns:a16="http://schemas.microsoft.com/office/drawing/2014/main" xmlns="" id="{6E9BC670-66C1-53B7-CB50-9B8DA555CFA3}"/>
                  </a:ext>
                </a:extLst>
              </p:cNvPr>
              <p:cNvSpPr/>
              <p:nvPr/>
            </p:nvSpPr>
            <p:spPr>
              <a:xfrm>
                <a:off x="4590627" y="4181687"/>
                <a:ext cx="399626" cy="42587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m:t>7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7" name="Hình chữ nhật: Góc Tròn 147">
                <a:extLst>
                  <a:ext uri="{FF2B5EF4-FFF2-40B4-BE49-F238E27FC236}">
                    <a16:creationId xmlns:a16="http://schemas.microsoft.com/office/drawing/2014/main" id="{6E9BC670-66C1-53B7-CB50-9B8DA555CF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0627" y="4181687"/>
                <a:ext cx="399626" cy="425872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ình chữ nhật: Góc Tròn 147">
                <a:extLst>
                  <a:ext uri="{FF2B5EF4-FFF2-40B4-BE49-F238E27FC236}">
                    <a16:creationId xmlns:a16="http://schemas.microsoft.com/office/drawing/2014/main" xmlns="" id="{7947DF69-7083-A451-65C8-F00BC15E4C40}"/>
                  </a:ext>
                </a:extLst>
              </p:cNvPr>
              <p:cNvSpPr/>
              <p:nvPr/>
            </p:nvSpPr>
            <p:spPr>
              <a:xfrm>
                <a:off x="5394537" y="4151207"/>
                <a:ext cx="236643" cy="42587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9" name="Hình chữ nhật: Góc Tròn 147">
                <a:extLst>
                  <a:ext uri="{FF2B5EF4-FFF2-40B4-BE49-F238E27FC236}">
                    <a16:creationId xmlns:a16="http://schemas.microsoft.com/office/drawing/2014/main" id="{7947DF69-7083-A451-65C8-F00BC15E4C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4537" y="4151207"/>
                <a:ext cx="236643" cy="425872"/>
              </a:xfrm>
              <a:prstGeom prst="roundRect">
                <a:avLst>
                  <a:gd name="adj" fmla="val 50000"/>
                </a:avLst>
              </a:prstGeom>
              <a:blipFill>
                <a:blip r:embed="rId7"/>
                <a:stretch>
                  <a:fillRect l="-1282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ình chữ nhật: Góc Tròn 147">
                <a:extLst>
                  <a:ext uri="{FF2B5EF4-FFF2-40B4-BE49-F238E27FC236}">
                    <a16:creationId xmlns:a16="http://schemas.microsoft.com/office/drawing/2014/main" xmlns="" id="{037664D4-6A31-3945-B0A4-6184A4D71B96}"/>
                  </a:ext>
                </a:extLst>
              </p:cNvPr>
              <p:cNvSpPr/>
              <p:nvPr/>
            </p:nvSpPr>
            <p:spPr>
              <a:xfrm>
                <a:off x="6004561" y="4181687"/>
                <a:ext cx="399626" cy="42587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m:t>4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8" name="Hình chữ nhật: Góc Tròn 147">
                <a:extLst>
                  <a:ext uri="{FF2B5EF4-FFF2-40B4-BE49-F238E27FC236}">
                    <a16:creationId xmlns:a16="http://schemas.microsoft.com/office/drawing/2014/main" id="{037664D4-6A31-3945-B0A4-6184A4D71B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4561" y="4181687"/>
                <a:ext cx="399626" cy="425872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ình chữ nhật: Góc Tròn 147">
                <a:extLst>
                  <a:ext uri="{FF2B5EF4-FFF2-40B4-BE49-F238E27FC236}">
                    <a16:creationId xmlns:a16="http://schemas.microsoft.com/office/drawing/2014/main" xmlns="" id="{F8D63CD0-0F32-D8F1-BE46-D96E52816D34}"/>
                  </a:ext>
                </a:extLst>
              </p:cNvPr>
              <p:cNvSpPr/>
              <p:nvPr/>
            </p:nvSpPr>
            <p:spPr>
              <a:xfrm>
                <a:off x="7062894" y="4164753"/>
                <a:ext cx="399626" cy="42587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m:t>28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6" name="Hình chữ nhật: Góc Tròn 147">
                <a:extLst>
                  <a:ext uri="{FF2B5EF4-FFF2-40B4-BE49-F238E27FC236}">
                    <a16:creationId xmlns:a16="http://schemas.microsoft.com/office/drawing/2014/main" id="{F8D63CD0-0F32-D8F1-BE46-D96E52816D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2894" y="4164753"/>
                <a:ext cx="399626" cy="425872"/>
              </a:xfrm>
              <a:prstGeom prst="roundRect">
                <a:avLst/>
              </a:prstGeom>
              <a:blipFill>
                <a:blip r:embed="rId9"/>
                <a:stretch>
                  <a:fillRect l="-92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7" grpId="0" animBg="1"/>
      <p:bldP spid="9" grpId="0" animBg="1"/>
      <p:bldP spid="8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11">
            <a:extLst>
              <a:ext uri="{FF2B5EF4-FFF2-40B4-BE49-F238E27FC236}">
                <a16:creationId xmlns:a16="http://schemas.microsoft.com/office/drawing/2014/main" xmlns="" id="{E7437E1F-19FF-A416-E3B5-E6F5A9260FF2}"/>
              </a:ext>
            </a:extLst>
          </p:cNvPr>
          <p:cNvSpPr txBox="1"/>
          <p:nvPr/>
        </p:nvSpPr>
        <p:spPr>
          <a:xfrm>
            <a:off x="1702402" y="894321"/>
            <a:ext cx="9455951" cy="65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800" b="1" dirty="0">
                <a:latin typeface="UTM Avo" panose="02040603050506020204" pitchFamily="18" charset="0"/>
                <a:ea typeface="Calibri" panose="020F0502020204030204" pitchFamily="34" charset="0"/>
              </a:rPr>
              <a:t>Nêu phép nhân thích hợp</a:t>
            </a:r>
          </a:p>
        </p:txBody>
      </p:sp>
      <p:sp>
        <p:nvSpPr>
          <p:cNvPr id="4" name="Bong bóng Ý nghĩ: Hình đám mây 7">
            <a:extLst>
              <a:ext uri="{FF2B5EF4-FFF2-40B4-BE49-F238E27FC236}">
                <a16:creationId xmlns:a16="http://schemas.microsoft.com/office/drawing/2014/main" xmlns="" id="{A0AFED5A-D05B-D213-22AF-E1CC1D7F19F3}"/>
              </a:ext>
            </a:extLst>
          </p:cNvPr>
          <p:cNvSpPr/>
          <p:nvPr/>
        </p:nvSpPr>
        <p:spPr>
          <a:xfrm>
            <a:off x="406080" y="1807540"/>
            <a:ext cx="6649238" cy="2023315"/>
          </a:xfrm>
          <a:prstGeom prst="cloudCallout">
            <a:avLst>
              <a:gd name="adj1" fmla="val -22281"/>
              <a:gd name="adj2" fmla="val 5869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Nếu có 7 cái bánh như thế thì có tất cả bao nhiêu ngọn nến?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54">
                <a:extLst>
                  <a:ext uri="{FF2B5EF4-FFF2-40B4-BE49-F238E27FC236}">
                    <a16:creationId xmlns:a16="http://schemas.microsoft.com/office/drawing/2014/main" xmlns="" id="{340D92DE-3020-0D25-E30B-EB72A79E4860}"/>
                  </a:ext>
                </a:extLst>
              </p:cNvPr>
              <p:cNvSpPr txBox="1"/>
              <p:nvPr/>
            </p:nvSpPr>
            <p:spPr>
              <a:xfrm>
                <a:off x="1492066" y="4368434"/>
                <a:ext cx="2794034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 b="0" i="0" smtClean="0"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nor/>
                        </m:rPr>
                        <a:rPr lang="en-US" sz="4400" b="0" i="0" smtClean="0"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4400" b="0" i="0" smtClean="0"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49</m:t>
                      </m:r>
                    </m:oMath>
                  </m:oMathPara>
                </a14:m>
                <a:endParaRPr lang="en-US" sz="44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" name="Hộp Văn bản 54">
                <a:extLst>
                  <a:ext uri="{FF2B5EF4-FFF2-40B4-BE49-F238E27FC236}">
                    <a16:creationId xmlns:a16="http://schemas.microsoft.com/office/drawing/2014/main" id="{340D92DE-3020-0D25-E30B-EB72A79E48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2066" y="4368434"/>
                <a:ext cx="2794034" cy="6771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Mũi tên: Phải 9">
            <a:extLst>
              <a:ext uri="{FF2B5EF4-FFF2-40B4-BE49-F238E27FC236}">
                <a16:creationId xmlns:a16="http://schemas.microsoft.com/office/drawing/2014/main" xmlns="" id="{EF195B82-B005-F1B7-96C6-10874C3D55CC}"/>
              </a:ext>
            </a:extLst>
          </p:cNvPr>
          <p:cNvSpPr/>
          <p:nvPr/>
        </p:nvSpPr>
        <p:spPr>
          <a:xfrm>
            <a:off x="573506" y="4475777"/>
            <a:ext cx="760350" cy="489611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54">
                <a:extLst>
                  <a:ext uri="{FF2B5EF4-FFF2-40B4-BE49-F238E27FC236}">
                    <a16:creationId xmlns:a16="http://schemas.microsoft.com/office/drawing/2014/main" xmlns="" id="{2587760C-3C64-2B94-4FA0-926D134DEBAB}"/>
                  </a:ext>
                </a:extLst>
              </p:cNvPr>
              <p:cNvSpPr txBox="1"/>
              <p:nvPr/>
            </p:nvSpPr>
            <p:spPr>
              <a:xfrm>
                <a:off x="4328400" y="4410767"/>
                <a:ext cx="2638543" cy="5762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0" i="0" smtClean="0"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3600" b="0" i="0" smtClean="0"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600" b="0" i="0" smtClean="0"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3600" b="0" i="0" smtClean="0"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600" b="0" i="0" smtClean="0"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i="0" smtClean="0"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600" b="0" i="0" smtClean="0"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ế</m:t>
                      </m:r>
                      <m:r>
                        <m:rPr>
                          <m:nor/>
                        </m:rPr>
                        <a:rPr lang="en-US" sz="3600" b="0" i="0" smtClean="0"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600" b="0" i="0" smtClean="0"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7" name="Hộp Văn bản 54">
                <a:extLst>
                  <a:ext uri="{FF2B5EF4-FFF2-40B4-BE49-F238E27FC236}">
                    <a16:creationId xmlns:a16="http://schemas.microsoft.com/office/drawing/2014/main" id="{2587760C-3C64-2B94-4FA0-926D134DEB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8400" y="4410767"/>
                <a:ext cx="2638543" cy="5762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7">
            <a:hlinkClick r:id="rId6"/>
            <a:extLst>
              <a:ext uri="{FF2B5EF4-FFF2-40B4-BE49-F238E27FC236}">
                <a16:creationId xmlns:a16="http://schemas.microsoft.com/office/drawing/2014/main" xmlns="" id="{F3273257-9AB5-4648-AE3B-AB743A920609}"/>
              </a:ext>
            </a:extLst>
          </p:cNvPr>
          <p:cNvSpPr/>
          <p:nvPr/>
        </p:nvSpPr>
        <p:spPr>
          <a:xfrm>
            <a:off x="637847" y="983685"/>
            <a:ext cx="902195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7421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  <a:extLst>
              <a:ext uri="{FF2B5EF4-FFF2-40B4-BE49-F238E27FC236}">
                <a16:creationId xmlns:a16="http://schemas.microsoft.com/office/drawing/2014/main" xmlns="" id="{BF4D3A2C-F7FA-A55B-046A-37BC7568EE53}"/>
              </a:ext>
            </a:extLst>
          </p:cNvPr>
          <p:cNvSpPr/>
          <p:nvPr/>
        </p:nvSpPr>
        <p:spPr>
          <a:xfrm>
            <a:off x="637847" y="983685"/>
            <a:ext cx="902195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xmlns="" id="{E7437E1F-19FF-A416-E3B5-E6F5A9260FF2}"/>
              </a:ext>
            </a:extLst>
          </p:cNvPr>
          <p:cNvSpPr txBox="1"/>
          <p:nvPr/>
        </p:nvSpPr>
        <p:spPr>
          <a:xfrm>
            <a:off x="1702402" y="894321"/>
            <a:ext cx="94559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latin typeface="UTM Avo" panose="02040603050506020204" pitchFamily="18" charset="0"/>
                <a:ea typeface="Calibri" panose="020F0502020204030204" pitchFamily="34" charset="0"/>
              </a:rPr>
              <a:t>Quay vòng tròn để kim chọn một số bất kì. Thực hiện phép nhân 7 với số đó rồi nêu kết quả.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08A3C56-293A-4A35-CAB4-D5AF668D4D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4819"/>
          <a:stretch/>
        </p:blipFill>
        <p:spPr>
          <a:xfrm>
            <a:off x="1306172" y="1848428"/>
            <a:ext cx="9579655" cy="459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9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xmlns="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931073F-F964-10AF-3680-AE8B50ED92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6"/>
            <a:extLst>
              <a:ext uri="{FF2B5EF4-FFF2-40B4-BE49-F238E27FC236}">
                <a16:creationId xmlns:a16="http://schemas.microsoft.com/office/drawing/2014/main" xmlns="" id="{BF4D3A2C-F7FA-A55B-046A-37BC7568EE53}"/>
              </a:ext>
            </a:extLst>
          </p:cNvPr>
          <p:cNvSpPr/>
          <p:nvPr/>
        </p:nvSpPr>
        <p:spPr>
          <a:xfrm>
            <a:off x="637847" y="983685"/>
            <a:ext cx="902195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xmlns="" id="{E7437E1F-19FF-A416-E3B5-E6F5A9260FF2}"/>
              </a:ext>
            </a:extLst>
          </p:cNvPr>
          <p:cNvSpPr txBox="1"/>
          <p:nvPr/>
        </p:nvSpPr>
        <p:spPr>
          <a:xfrm>
            <a:off x="1702402" y="894321"/>
            <a:ext cx="94559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latin typeface="UTM Avo" panose="02040603050506020204" pitchFamily="18" charset="0"/>
                <a:ea typeface="Calibri" panose="020F0502020204030204" pitchFamily="34" charset="0"/>
              </a:rPr>
              <a:t>Quay vòng tròn để kim chọn một số bất kì. Thực hiện phép nhân 7 với số đó rồi nêu kết quả.</a:t>
            </a:r>
          </a:p>
        </p:txBody>
      </p:sp>
      <p:graphicFrame>
        <p:nvGraphicFramePr>
          <p:cNvPr id="5" name="Biểu đồ 6">
            <a:extLst>
              <a:ext uri="{FF2B5EF4-FFF2-40B4-BE49-F238E27FC236}">
                <a16:creationId xmlns:a16="http://schemas.microsoft.com/office/drawing/2014/main" xmlns="" id="{E39C7168-0CB9-30B0-2FC9-4CC6A4EE78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1842608"/>
              </p:ext>
            </p:extLst>
          </p:nvPr>
        </p:nvGraphicFramePr>
        <p:xfrm>
          <a:off x="4700599" y="2077764"/>
          <a:ext cx="5447137" cy="4032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6" name="Isosceles Triangle 5">
            <a:extLst>
              <a:ext uri="{FF2B5EF4-FFF2-40B4-BE49-F238E27FC236}">
                <a16:creationId xmlns:a16="http://schemas.microsoft.com/office/drawing/2014/main" xmlns="" id="{03E54E47-CD05-D32E-6651-CCCD612001E3}"/>
              </a:ext>
            </a:extLst>
          </p:cNvPr>
          <p:cNvSpPr/>
          <p:nvPr/>
        </p:nvSpPr>
        <p:spPr>
          <a:xfrm rot="16200000">
            <a:off x="9298802" y="3610653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quay dung">
            <a:extLst>
              <a:ext uri="{FF2B5EF4-FFF2-40B4-BE49-F238E27FC236}">
                <a16:creationId xmlns:a16="http://schemas.microsoft.com/office/drawing/2014/main" xmlns="" id="{1B57818A-36FE-7926-EC12-C95A53D24E9A}"/>
              </a:ext>
            </a:extLst>
          </p:cNvPr>
          <p:cNvSpPr/>
          <p:nvPr/>
        </p:nvSpPr>
        <p:spPr>
          <a:xfrm>
            <a:off x="2208702" y="4674539"/>
            <a:ext cx="2028009" cy="636814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1800" b="1" kern="1200" dirty="0">
                <a:solidFill>
                  <a:prstClr val="white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18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FACB2CD-4832-B8E1-88FC-850D01C68B4C}"/>
              </a:ext>
            </a:extLst>
          </p:cNvPr>
          <p:cNvSpPr/>
          <p:nvPr/>
        </p:nvSpPr>
        <p:spPr>
          <a:xfrm>
            <a:off x="1357178" y="2936090"/>
            <a:ext cx="3971473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450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685800">
              <a:buClrTx/>
              <a:defRPr/>
            </a:pPr>
            <a:r>
              <a:rPr lang="en-US" sz="450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94F6A9C-C6BC-7E20-D927-985455A930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004" y="2496816"/>
            <a:ext cx="371475" cy="3286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80A0DCF-FBC9-1F53-853F-8DB1E8ECB3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703" y="2768272"/>
            <a:ext cx="371475" cy="3286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FFDD95-EFC2-41E4-4B4B-AD196C0E2A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718" y="2383698"/>
            <a:ext cx="371475" cy="3286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F8DBBC5-0277-6539-56CA-340ECF649C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272" y="2221549"/>
            <a:ext cx="535781" cy="8929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9053584-E39B-8951-4458-EF1890B51C2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044" y="3660677"/>
            <a:ext cx="1015661" cy="866298"/>
          </a:xfrm>
          <a:prstGeom prst="rect">
            <a:avLst/>
          </a:prstGeom>
        </p:spPr>
      </p:pic>
      <p:sp>
        <p:nvSpPr>
          <p:cNvPr id="14" name="Isosceles Triangle 13">
            <a:extLst>
              <a:ext uri="{FF2B5EF4-FFF2-40B4-BE49-F238E27FC236}">
                <a16:creationId xmlns:a16="http://schemas.microsoft.com/office/drawing/2014/main" xmlns="" id="{1CFB6360-CB4E-CE08-9741-755AC83011C0}"/>
              </a:ext>
            </a:extLst>
          </p:cNvPr>
          <p:cNvSpPr/>
          <p:nvPr/>
        </p:nvSpPr>
        <p:spPr>
          <a:xfrm rot="16200000">
            <a:off x="9298802" y="3610653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xmlns="" id="{1B12AD79-A4B1-08DA-1760-B71D4D91B41C}"/>
              </a:ext>
            </a:extLst>
          </p:cNvPr>
          <p:cNvSpPr/>
          <p:nvPr/>
        </p:nvSpPr>
        <p:spPr>
          <a:xfrm rot="16200000">
            <a:off x="9298802" y="3610653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xmlns="" id="{E6A52DBE-C4CE-8CCB-01A8-BD8F34DF05CE}"/>
              </a:ext>
            </a:extLst>
          </p:cNvPr>
          <p:cNvSpPr/>
          <p:nvPr/>
        </p:nvSpPr>
        <p:spPr>
          <a:xfrm rot="16200000">
            <a:off x="9298802" y="3610653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0073DD-D6EC-419E-721F-1DE74B4E6A98}"/>
              </a:ext>
            </a:extLst>
          </p:cNvPr>
          <p:cNvSpPr/>
          <p:nvPr/>
        </p:nvSpPr>
        <p:spPr>
          <a:xfrm rot="16200000">
            <a:off x="9298802" y="3610653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xmlns="" id="{0406F6DF-FB5D-2B05-ACDE-36E35E3DA542}"/>
              </a:ext>
            </a:extLst>
          </p:cNvPr>
          <p:cNvSpPr/>
          <p:nvPr/>
        </p:nvSpPr>
        <p:spPr>
          <a:xfrm rot="16200000">
            <a:off x="9298802" y="3610653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E64B0EBA-0CB0-656A-258E-25A0383CF9F1}"/>
              </a:ext>
            </a:extLst>
          </p:cNvPr>
          <p:cNvSpPr/>
          <p:nvPr/>
        </p:nvSpPr>
        <p:spPr>
          <a:xfrm rot="16200000">
            <a:off x="9298802" y="3610653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xmlns="" id="{3C8A6827-894C-AE7D-220F-EDD71B412590}"/>
              </a:ext>
            </a:extLst>
          </p:cNvPr>
          <p:cNvSpPr/>
          <p:nvPr/>
        </p:nvSpPr>
        <p:spPr>
          <a:xfrm rot="16200000">
            <a:off x="9298802" y="3610653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xmlns="" id="{F93D44D1-F08F-5074-18D7-CFFEA8B59087}"/>
              </a:ext>
            </a:extLst>
          </p:cNvPr>
          <p:cNvSpPr/>
          <p:nvPr/>
        </p:nvSpPr>
        <p:spPr>
          <a:xfrm rot="16200000">
            <a:off x="9298802" y="3610653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xmlns="" id="{362624F4-4E20-BE7F-40E4-7739535E847D}"/>
              </a:ext>
            </a:extLst>
          </p:cNvPr>
          <p:cNvSpPr/>
          <p:nvPr/>
        </p:nvSpPr>
        <p:spPr>
          <a:xfrm rot="16200000">
            <a:off x="9298802" y="3610653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xmlns="" id="{79AFD97C-944C-ACD7-0AC8-2D40E582FE7A}"/>
              </a:ext>
            </a:extLst>
          </p:cNvPr>
          <p:cNvSpPr/>
          <p:nvPr/>
        </p:nvSpPr>
        <p:spPr>
          <a:xfrm rot="16200000">
            <a:off x="9298802" y="3610653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xmlns="" id="{BA9718BF-D31E-9EA7-5F9C-31A1BE2306DA}"/>
              </a:ext>
            </a:extLst>
          </p:cNvPr>
          <p:cNvSpPr/>
          <p:nvPr/>
        </p:nvSpPr>
        <p:spPr>
          <a:xfrm rot="16200000">
            <a:off x="9298802" y="3610653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xmlns="" id="{6E2D1F59-B24C-9D5B-5DB9-CC422D81FB54}"/>
              </a:ext>
            </a:extLst>
          </p:cNvPr>
          <p:cNvSpPr/>
          <p:nvPr/>
        </p:nvSpPr>
        <p:spPr>
          <a:xfrm rot="16200000">
            <a:off x="9298802" y="3610653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xmlns="" id="{760B8F03-BDCB-CA91-5241-30D9FB48B60E}"/>
              </a:ext>
            </a:extLst>
          </p:cNvPr>
          <p:cNvSpPr/>
          <p:nvPr/>
        </p:nvSpPr>
        <p:spPr>
          <a:xfrm rot="16200000">
            <a:off x="9298802" y="3610653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xmlns="" id="{5EB50227-7ABA-7DEC-4CA7-85362546607D}"/>
              </a:ext>
            </a:extLst>
          </p:cNvPr>
          <p:cNvSpPr/>
          <p:nvPr/>
        </p:nvSpPr>
        <p:spPr>
          <a:xfrm rot="16200000">
            <a:off x="9298802" y="3610653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xmlns="" id="{4D0B41EF-6409-0108-02AD-37288641DDC5}"/>
              </a:ext>
            </a:extLst>
          </p:cNvPr>
          <p:cNvSpPr/>
          <p:nvPr/>
        </p:nvSpPr>
        <p:spPr>
          <a:xfrm rot="16200000">
            <a:off x="9298802" y="3610653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xmlns="" id="{606179B0-4F99-AB61-058F-ECF06CAEE8C4}"/>
              </a:ext>
            </a:extLst>
          </p:cNvPr>
          <p:cNvSpPr/>
          <p:nvPr/>
        </p:nvSpPr>
        <p:spPr>
          <a:xfrm rot="16200000">
            <a:off x="9298802" y="3610653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xmlns="" id="{D8998B89-71F8-71DF-D6AC-4CC05C0FF5E9}"/>
              </a:ext>
            </a:extLst>
          </p:cNvPr>
          <p:cNvSpPr/>
          <p:nvPr/>
        </p:nvSpPr>
        <p:spPr>
          <a:xfrm rot="16200000">
            <a:off x="9298802" y="3610653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xmlns="" id="{34D62FEB-0C3D-59D5-998B-22E4BAFBC6D5}"/>
              </a:ext>
            </a:extLst>
          </p:cNvPr>
          <p:cNvSpPr/>
          <p:nvPr/>
        </p:nvSpPr>
        <p:spPr>
          <a:xfrm rot="16200000">
            <a:off x="9298802" y="3610653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xmlns="" id="{082EB6EC-7FA8-6E35-8232-06D0750E1AA3}"/>
              </a:ext>
            </a:extLst>
          </p:cNvPr>
          <p:cNvSpPr/>
          <p:nvPr/>
        </p:nvSpPr>
        <p:spPr>
          <a:xfrm rot="16200000">
            <a:off x="9298802" y="3610653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xmlns="" id="{CD28B824-E09A-C9C3-EBB7-B0B85A84E7D2}"/>
              </a:ext>
            </a:extLst>
          </p:cNvPr>
          <p:cNvSpPr/>
          <p:nvPr/>
        </p:nvSpPr>
        <p:spPr>
          <a:xfrm rot="16200000">
            <a:off x="9298802" y="3610653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Heart 33">
            <a:hlinkClick r:id="rId11" action="ppaction://hlinksldjump"/>
            <a:extLst>
              <a:ext uri="{FF2B5EF4-FFF2-40B4-BE49-F238E27FC236}">
                <a16:creationId xmlns:a16="http://schemas.microsoft.com/office/drawing/2014/main" xmlns="" id="{3CC11487-69C1-45DC-2852-189B64CF96E3}"/>
              </a:ext>
            </a:extLst>
          </p:cNvPr>
          <p:cNvSpPr/>
          <p:nvPr/>
        </p:nvSpPr>
        <p:spPr>
          <a:xfrm rot="5400000">
            <a:off x="9682115" y="3802505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4" name="y2mate.com - Nhạc các vòng quay của Chiếc nón kì diệu 2001 2006 2010">
            <a:hlinkClick r:id="" action="ppaction://media"/>
            <a:extLst>
              <a:ext uri="{FF2B5EF4-FFF2-40B4-BE49-F238E27FC236}">
                <a16:creationId xmlns:a16="http://schemas.microsoft.com/office/drawing/2014/main" xmlns="" id="{BC242365-041E-C53C-873A-B5866768E0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1885" y="6788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2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61111E-6 5.55112E-17 L -3.61111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5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Graphic spid="5" grpId="0">
        <p:bldAsOne/>
      </p:bldGraphic>
      <p:bldGraphic spid="5" grpId="1">
        <p:bldAsOne/>
      </p:bldGraphic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45ACD34-96F7-0A3D-3524-3DCAA9AC9594}"/>
              </a:ext>
            </a:extLst>
          </p:cNvPr>
          <p:cNvGrpSpPr/>
          <p:nvPr/>
        </p:nvGrpSpPr>
        <p:grpSpPr>
          <a:xfrm>
            <a:off x="4727728" y="2649530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xmlns="" id="{EFDD5289-C661-21F0-DE5F-1CD707051E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C3C201E-4918-A96D-5C0A-AE8255BA9ED5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  <a:extLst>
              <a:ext uri="{FF2B5EF4-FFF2-40B4-BE49-F238E27FC236}">
                <a16:creationId xmlns:a16="http://schemas.microsoft.com/office/drawing/2014/main" xmlns="" id="{BF4D3A2C-F7FA-A55B-046A-37BC7568EE53}"/>
              </a:ext>
            </a:extLst>
          </p:cNvPr>
          <p:cNvSpPr/>
          <p:nvPr/>
        </p:nvSpPr>
        <p:spPr>
          <a:xfrm>
            <a:off x="637847" y="983685"/>
            <a:ext cx="902195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7" name="Hộp Văn bản 28">
            <a:extLst>
              <a:ext uri="{FF2B5EF4-FFF2-40B4-BE49-F238E27FC236}">
                <a16:creationId xmlns:a16="http://schemas.microsoft.com/office/drawing/2014/main" xmlns="" id="{9C870427-8D4C-D91A-87E5-3BE7E8487BBD}"/>
              </a:ext>
            </a:extLst>
          </p:cNvPr>
          <p:cNvSpPr txBox="1"/>
          <p:nvPr/>
        </p:nvSpPr>
        <p:spPr>
          <a:xfrm>
            <a:off x="1654833" y="830883"/>
            <a:ext cx="93857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</a:rPr>
              <a:t>Giải bóng đá nữ của một trường tiểu học có 5 đội tham gia, mỗi đội có 7 cầu thủ.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</a:rPr>
              <a:t>Hỏi toàn trường có tất cả bao nhiêu cầu thủ tham gia giải đấu?</a:t>
            </a:r>
          </a:p>
        </p:txBody>
      </p:sp>
      <p:pic>
        <p:nvPicPr>
          <p:cNvPr id="4" name="Picture 4" descr="Nằm mơ thấy bóng đá đánh số gì? Giải mã giấc mơ đá bóng?">
            <a:extLst>
              <a:ext uri="{FF2B5EF4-FFF2-40B4-BE49-F238E27FC236}">
                <a16:creationId xmlns:a16="http://schemas.microsoft.com/office/drawing/2014/main" xmlns="" id="{CAB2464C-270F-2183-7191-9212BE0E3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0" y="2205787"/>
            <a:ext cx="5596826" cy="392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57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89">
                <a:extLst>
                  <a:ext uri="{FF2B5EF4-FFF2-40B4-BE49-F238E27FC236}">
                    <a16:creationId xmlns:a16="http://schemas.microsoft.com/office/drawing/2014/main" xmlns="" id="{7A9B01FB-878C-E595-1B58-192C4CD4310F}"/>
                  </a:ext>
                </a:extLst>
              </p:cNvPr>
              <p:cNvSpPr txBox="1"/>
              <p:nvPr/>
            </p:nvSpPr>
            <p:spPr>
              <a:xfrm>
                <a:off x="6747311" y="1982260"/>
                <a:ext cx="4543123" cy="18810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5 đội có tất cả số cầu thủ là:</a:t>
                </a: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7</a:t>
                </a:r>
                <a14:m>
                  <m:oMath xmlns:m="http://schemas.openxmlformats.org/officeDocument/2006/math">
                    <m:r>
                      <a:rPr lang="en-US" sz="2400" b="0" i="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nl-NL" sz="24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nl-NL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5</a:t>
                </a:r>
                <a14:m>
                  <m:oMath xmlns:m="http://schemas.openxmlformats.org/officeDocument/2006/math">
                    <m:r>
                      <a:rPr lang="en-US" sz="2400" b="0" i="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nl-NL" sz="24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35 (cầu thủ)</a:t>
                </a: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Đáp số: 35 cầu thủ.</a:t>
                </a:r>
                <a:endParaRPr lang="en-US" sz="24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Hộp Văn bản 89">
                <a:extLst>
                  <a:ext uri="{FF2B5EF4-FFF2-40B4-BE49-F238E27FC236}">
                    <a16:creationId xmlns:a16="http://schemas.microsoft.com/office/drawing/2014/main" id="{7A9B01FB-878C-E595-1B58-192C4CD43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7311" y="1982260"/>
                <a:ext cx="4543123" cy="1881028"/>
              </a:xfrm>
              <a:prstGeom prst="rect">
                <a:avLst/>
              </a:prstGeom>
              <a:blipFill>
                <a:blip r:embed="rId4"/>
                <a:stretch>
                  <a:fillRect l="-1074" r="-940" b="-6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Hình Bầu dục 7">
            <a:extLst>
              <a:ext uri="{FF2B5EF4-FFF2-40B4-BE49-F238E27FC236}">
                <a16:creationId xmlns:a16="http://schemas.microsoft.com/office/drawing/2014/main" xmlns="" id="{4572DD0E-AA19-D575-45B5-784A176181F0}"/>
              </a:ext>
            </a:extLst>
          </p:cNvPr>
          <p:cNvSpPr/>
          <p:nvPr/>
        </p:nvSpPr>
        <p:spPr>
          <a:xfrm>
            <a:off x="7849603" y="968874"/>
            <a:ext cx="2185988" cy="86592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</a:rPr>
              <a:t>Bài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giải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8" name="Hình Bầu dục 115">
            <a:extLst>
              <a:ext uri="{FF2B5EF4-FFF2-40B4-BE49-F238E27FC236}">
                <a16:creationId xmlns:a16="http://schemas.microsoft.com/office/drawing/2014/main" xmlns="" id="{AE103624-1CB1-F6CA-8610-82D0FBF7AC9F}"/>
              </a:ext>
            </a:extLst>
          </p:cNvPr>
          <p:cNvSpPr/>
          <p:nvPr/>
        </p:nvSpPr>
        <p:spPr>
          <a:xfrm>
            <a:off x="2401647" y="959249"/>
            <a:ext cx="2185988" cy="86592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</a:rPr>
              <a:t>Tóm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tắt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9" name="Hộp Văn bản 118">
            <a:extLst>
              <a:ext uri="{FF2B5EF4-FFF2-40B4-BE49-F238E27FC236}">
                <a16:creationId xmlns:a16="http://schemas.microsoft.com/office/drawing/2014/main" xmlns="" id="{D032D261-68CD-2394-FD7F-A5C27BBE264F}"/>
              </a:ext>
            </a:extLst>
          </p:cNvPr>
          <p:cNvSpPr txBox="1"/>
          <p:nvPr/>
        </p:nvSpPr>
        <p:spPr>
          <a:xfrm>
            <a:off x="1691650" y="2149054"/>
            <a:ext cx="3900779" cy="12500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 đội có: 7 cầu thủ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đội có</a:t>
            </a:r>
            <a:r>
              <a:rPr lang="nl-NL" sz="240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? cầu thủ</a:t>
            </a:r>
            <a:endParaRPr lang="nl-NL" sz="24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Đường nối Thẳng 13">
            <a:extLst>
              <a:ext uri="{FF2B5EF4-FFF2-40B4-BE49-F238E27FC236}">
                <a16:creationId xmlns:a16="http://schemas.microsoft.com/office/drawing/2014/main" xmlns="" id="{2B923D91-88C8-7BB9-D542-C67CA6C4BC71}"/>
              </a:ext>
            </a:extLst>
          </p:cNvPr>
          <p:cNvCxnSpPr/>
          <p:nvPr/>
        </p:nvCxnSpPr>
        <p:spPr>
          <a:xfrm>
            <a:off x="6064968" y="1456640"/>
            <a:ext cx="0" cy="308159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2">
            <a:hlinkClick r:id="rId5"/>
            <a:extLst>
              <a:ext uri="{FF2B5EF4-FFF2-40B4-BE49-F238E27FC236}">
                <a16:creationId xmlns:a16="http://schemas.microsoft.com/office/drawing/2014/main" xmlns="" id="{C2A983FE-39AD-C6FC-A6D6-BC6AE585E1F9}"/>
              </a:ext>
            </a:extLst>
          </p:cNvPr>
          <p:cNvSpPr/>
          <p:nvPr/>
        </p:nvSpPr>
        <p:spPr>
          <a:xfrm>
            <a:off x="637847" y="983685"/>
            <a:ext cx="902195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1702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ng bóng Ý nghĩ: Hình đám mây 3">
            <a:extLst>
              <a:ext uri="{FF2B5EF4-FFF2-40B4-BE49-F238E27FC236}">
                <a16:creationId xmlns:a16="http://schemas.microsoft.com/office/drawing/2014/main" xmlns="" id="{A0A0B30B-7BCD-C35B-2A8C-2AD4FCAC62F8}"/>
              </a:ext>
            </a:extLst>
          </p:cNvPr>
          <p:cNvSpPr/>
          <p:nvPr/>
        </p:nvSpPr>
        <p:spPr>
          <a:xfrm>
            <a:off x="1990068" y="908449"/>
            <a:ext cx="8357089" cy="1814876"/>
          </a:xfrm>
          <a:prstGeom prst="cloudCallou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Kể </a:t>
            </a:r>
            <a:r>
              <a:rPr lang="en-US" sz="2400" dirty="0" err="1">
                <a:latin typeface="UTM Avo" panose="02040603050506020204" pitchFamily="18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tình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huống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thực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tế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sử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dụng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phép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nhân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bảng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nhân</a:t>
            </a:r>
            <a:r>
              <a:rPr lang="en-US" sz="2400" dirty="0">
                <a:latin typeface="UTM Avo" panose="02040603050506020204" pitchFamily="18" charset="0"/>
              </a:rPr>
              <a:t> 7?</a:t>
            </a:r>
          </a:p>
        </p:txBody>
      </p:sp>
      <p:sp>
        <p:nvSpPr>
          <p:cNvPr id="6" name="Hộp Văn bản 51">
            <a:extLst>
              <a:ext uri="{FF2B5EF4-FFF2-40B4-BE49-F238E27FC236}">
                <a16:creationId xmlns:a16="http://schemas.microsoft.com/office/drawing/2014/main" xmlns="" id="{F71B3EEB-43B8-68F2-480A-CA23FF706E74}"/>
              </a:ext>
            </a:extLst>
          </p:cNvPr>
          <p:cNvSpPr txBox="1"/>
          <p:nvPr/>
        </p:nvSpPr>
        <p:spPr>
          <a:xfrm>
            <a:off x="2021342" y="3185338"/>
            <a:ext cx="8142936" cy="13014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 chiếc hộp  có 7 chiếc bút. Hỏi 5 chiếc hộp như thế có tất cả bao nhiêu chiếc bút?</a:t>
            </a:r>
          </a:p>
        </p:txBody>
      </p:sp>
      <p:sp>
        <p:nvSpPr>
          <p:cNvPr id="4" name="Rectangle: Rounded Corners 3">
            <a:hlinkClick r:id="rId4"/>
            <a:extLst>
              <a:ext uri="{FF2B5EF4-FFF2-40B4-BE49-F238E27FC236}">
                <a16:creationId xmlns:a16="http://schemas.microsoft.com/office/drawing/2014/main" xmlns="" id="{072326A5-39AE-7165-D5FD-3A898B9C47C8}"/>
              </a:ext>
            </a:extLst>
          </p:cNvPr>
          <p:cNvSpPr/>
          <p:nvPr/>
        </p:nvSpPr>
        <p:spPr>
          <a:xfrm>
            <a:off x="637847" y="983685"/>
            <a:ext cx="902195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1">
                <a:extLst>
                  <a:ext uri="{FF2B5EF4-FFF2-40B4-BE49-F238E27FC236}">
                    <a16:creationId xmlns:a16="http://schemas.microsoft.com/office/drawing/2014/main" xmlns="" id="{42F77572-B88A-39B0-46D6-2373129A28EB}"/>
                  </a:ext>
                </a:extLst>
              </p:cNvPr>
              <p:cNvSpPr txBox="1"/>
              <p:nvPr/>
            </p:nvSpPr>
            <p:spPr>
              <a:xfrm>
                <a:off x="4719739" y="4746095"/>
                <a:ext cx="303448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UTM Avo" panose="02040603050506020204" pitchFamily="18" charset="0"/>
                      </a:rPr>
                      <m:t>7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nor/>
                      </m:rPr>
                      <a:rPr lang="en-US" sz="2800" b="0" i="0" smtClean="0">
                        <a:latin typeface="UTM Avo" panose="0204060305050602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latin typeface="UTM Avo" panose="02040603050506020204" pitchFamily="18" charset="0"/>
                        <a:ea typeface="Cambria Math" panose="02040503050406030204" pitchFamily="18" charset="0"/>
                      </a:rPr>
                      <m:t>35</m:t>
                    </m:r>
                  </m:oMath>
                </a14:m>
                <a:r>
                  <a:rPr lang="en-US" sz="2800" dirty="0">
                    <a:latin typeface="UTM Avo" panose="02040603050506020204" pitchFamily="18" charset="0"/>
                  </a:rPr>
                  <a:t> (</a:t>
                </a:r>
                <a:r>
                  <a:rPr lang="en-US" sz="2800" dirty="0" err="1">
                    <a:latin typeface="UTM Avo" panose="02040603050506020204" pitchFamily="18" charset="0"/>
                  </a:rPr>
                  <a:t>chiếc</a:t>
                </a:r>
                <a:r>
                  <a:rPr lang="en-US" sz="2800" dirty="0">
                    <a:latin typeface="UTM Avo" panose="0204060305050602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5" name="Hộp Văn bản 1">
                <a:extLst>
                  <a:ext uri="{FF2B5EF4-FFF2-40B4-BE49-F238E27FC236}">
                    <a16:creationId xmlns:a16="http://schemas.microsoft.com/office/drawing/2014/main" id="{42F77572-B88A-39B0-46D6-2373129A2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9739" y="4746095"/>
                <a:ext cx="3034485" cy="430887"/>
              </a:xfrm>
              <a:prstGeom prst="rect">
                <a:avLst/>
              </a:prstGeom>
              <a:blipFill>
                <a:blip r:embed="rId5"/>
                <a:stretch>
                  <a:fillRect t="-27143" r="-6024" b="-4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Mũi tên: Phải 4">
            <a:extLst>
              <a:ext uri="{FF2B5EF4-FFF2-40B4-BE49-F238E27FC236}">
                <a16:creationId xmlns:a16="http://schemas.microsoft.com/office/drawing/2014/main" xmlns="" id="{7DE317F7-4623-1EA3-2D16-35E0142FBF4F}"/>
              </a:ext>
            </a:extLst>
          </p:cNvPr>
          <p:cNvSpPr/>
          <p:nvPr/>
        </p:nvSpPr>
        <p:spPr>
          <a:xfrm>
            <a:off x="3987282" y="4785998"/>
            <a:ext cx="503626" cy="334641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5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5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E197741-746C-42B8-A510-FEA0520DB8CF}"/>
              </a:ext>
            </a:extLst>
          </p:cNvPr>
          <p:cNvSpPr/>
          <p:nvPr/>
        </p:nvSpPr>
        <p:spPr>
          <a:xfrm>
            <a:off x="1338760" y="1764865"/>
            <a:ext cx="9576288" cy="654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Qua bài này, các em biết thêm được điều gì?</a:t>
            </a:r>
          </a:p>
        </p:txBody>
      </p:sp>
    </p:spTree>
    <p:extLst>
      <p:ext uri="{BB962C8B-B14F-4D97-AF65-F5344CB8AC3E}">
        <p14:creationId xmlns:p14="http://schemas.microsoft.com/office/powerpoint/2010/main" val="150920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7596;p55">
            <a:extLst>
              <a:ext uri="{FF2B5EF4-FFF2-40B4-BE49-F238E27FC236}">
                <a16:creationId xmlns:a16="http://schemas.microsoft.com/office/drawing/2014/main" xmlns="" id="{96948CBD-F61C-411E-A754-23274D63BB4E}"/>
              </a:ext>
            </a:extLst>
          </p:cNvPr>
          <p:cNvSpPr txBox="1">
            <a:spLocks/>
          </p:cNvSpPr>
          <p:nvPr/>
        </p:nvSpPr>
        <p:spPr>
          <a:xfrm>
            <a:off x="2440388" y="1310318"/>
            <a:ext cx="704109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HƯỚNG DẪN VỀ NHÀ</a:t>
            </a:r>
          </a:p>
        </p:txBody>
      </p:sp>
      <p:sp>
        <p:nvSpPr>
          <p:cNvPr id="4" name="Google Shape;4503;p54">
            <a:extLst>
              <a:ext uri="{FF2B5EF4-FFF2-40B4-BE49-F238E27FC236}">
                <a16:creationId xmlns:a16="http://schemas.microsoft.com/office/drawing/2014/main" xmlns="" id="{CF483CE6-B9CF-5618-A913-5B1BAD67DF55}"/>
              </a:ext>
            </a:extLst>
          </p:cNvPr>
          <p:cNvSpPr/>
          <p:nvPr/>
        </p:nvSpPr>
        <p:spPr>
          <a:xfrm rot="10800000">
            <a:off x="2542493" y="2257233"/>
            <a:ext cx="1030628" cy="962424"/>
          </a:xfrm>
          <a:custGeom>
            <a:avLst/>
            <a:gdLst/>
            <a:ahLst/>
            <a:cxnLst/>
            <a:rect l="l" t="t" r="r" b="b"/>
            <a:pathLst>
              <a:path w="167174" h="156111" extrusionOk="0">
                <a:moveTo>
                  <a:pt x="80188" y="0"/>
                </a:moveTo>
                <a:lnTo>
                  <a:pt x="78702" y="55"/>
                </a:lnTo>
                <a:lnTo>
                  <a:pt x="77244" y="138"/>
                </a:lnTo>
                <a:lnTo>
                  <a:pt x="75785" y="248"/>
                </a:lnTo>
                <a:lnTo>
                  <a:pt x="74299" y="413"/>
                </a:lnTo>
                <a:lnTo>
                  <a:pt x="72841" y="605"/>
                </a:lnTo>
                <a:lnTo>
                  <a:pt x="71410" y="853"/>
                </a:lnTo>
                <a:lnTo>
                  <a:pt x="69952" y="1128"/>
                </a:lnTo>
                <a:lnTo>
                  <a:pt x="68521" y="1431"/>
                </a:lnTo>
                <a:lnTo>
                  <a:pt x="67090" y="1761"/>
                </a:lnTo>
                <a:lnTo>
                  <a:pt x="65686" y="2146"/>
                </a:lnTo>
                <a:lnTo>
                  <a:pt x="64283" y="2559"/>
                </a:lnTo>
                <a:lnTo>
                  <a:pt x="62879" y="2999"/>
                </a:lnTo>
                <a:lnTo>
                  <a:pt x="61476" y="3495"/>
                </a:lnTo>
                <a:lnTo>
                  <a:pt x="60100" y="3990"/>
                </a:lnTo>
                <a:lnTo>
                  <a:pt x="58724" y="4540"/>
                </a:lnTo>
                <a:lnTo>
                  <a:pt x="57348" y="5118"/>
                </a:lnTo>
                <a:lnTo>
                  <a:pt x="56000" y="5724"/>
                </a:lnTo>
                <a:lnTo>
                  <a:pt x="54651" y="6357"/>
                </a:lnTo>
                <a:lnTo>
                  <a:pt x="53330" y="7017"/>
                </a:lnTo>
                <a:lnTo>
                  <a:pt x="51982" y="7705"/>
                </a:lnTo>
                <a:lnTo>
                  <a:pt x="50689" y="8421"/>
                </a:lnTo>
                <a:lnTo>
                  <a:pt x="49395" y="9164"/>
                </a:lnTo>
                <a:lnTo>
                  <a:pt x="48102" y="9907"/>
                </a:lnTo>
                <a:lnTo>
                  <a:pt x="46809" y="10705"/>
                </a:lnTo>
                <a:lnTo>
                  <a:pt x="45543" y="11530"/>
                </a:lnTo>
                <a:lnTo>
                  <a:pt x="44304" y="12356"/>
                </a:lnTo>
                <a:lnTo>
                  <a:pt x="43066" y="13236"/>
                </a:lnTo>
                <a:lnTo>
                  <a:pt x="41828" y="14117"/>
                </a:lnTo>
                <a:lnTo>
                  <a:pt x="40617" y="15025"/>
                </a:lnTo>
                <a:lnTo>
                  <a:pt x="39434" y="15933"/>
                </a:lnTo>
                <a:lnTo>
                  <a:pt x="38223" y="16896"/>
                </a:lnTo>
                <a:lnTo>
                  <a:pt x="37067" y="17859"/>
                </a:lnTo>
                <a:lnTo>
                  <a:pt x="35911" y="18850"/>
                </a:lnTo>
                <a:lnTo>
                  <a:pt x="34756" y="19841"/>
                </a:lnTo>
                <a:lnTo>
                  <a:pt x="33655" y="20859"/>
                </a:lnTo>
                <a:lnTo>
                  <a:pt x="32527" y="21904"/>
                </a:lnTo>
                <a:lnTo>
                  <a:pt x="31426" y="22950"/>
                </a:lnTo>
                <a:lnTo>
                  <a:pt x="30353" y="23996"/>
                </a:lnTo>
                <a:lnTo>
                  <a:pt x="29307" y="25097"/>
                </a:lnTo>
                <a:lnTo>
                  <a:pt x="28261" y="26170"/>
                </a:lnTo>
                <a:lnTo>
                  <a:pt x="27216" y="27298"/>
                </a:lnTo>
                <a:lnTo>
                  <a:pt x="26197" y="28399"/>
                </a:lnTo>
                <a:lnTo>
                  <a:pt x="25207" y="29527"/>
                </a:lnTo>
                <a:lnTo>
                  <a:pt x="24244" y="30683"/>
                </a:lnTo>
                <a:lnTo>
                  <a:pt x="23280" y="31839"/>
                </a:lnTo>
                <a:lnTo>
                  <a:pt x="22345" y="32994"/>
                </a:lnTo>
                <a:lnTo>
                  <a:pt x="21437" y="34150"/>
                </a:lnTo>
                <a:lnTo>
                  <a:pt x="20529" y="35333"/>
                </a:lnTo>
                <a:lnTo>
                  <a:pt x="19648" y="36517"/>
                </a:lnTo>
                <a:lnTo>
                  <a:pt x="18767" y="37700"/>
                </a:lnTo>
                <a:lnTo>
                  <a:pt x="17942" y="38911"/>
                </a:lnTo>
                <a:lnTo>
                  <a:pt x="16181" y="41497"/>
                </a:lnTo>
                <a:lnTo>
                  <a:pt x="14447" y="44112"/>
                </a:lnTo>
                <a:lnTo>
                  <a:pt x="13622" y="45432"/>
                </a:lnTo>
                <a:lnTo>
                  <a:pt x="12796" y="46781"/>
                </a:lnTo>
                <a:lnTo>
                  <a:pt x="11998" y="48129"/>
                </a:lnTo>
                <a:lnTo>
                  <a:pt x="11200" y="49478"/>
                </a:lnTo>
                <a:lnTo>
                  <a:pt x="10402" y="50854"/>
                </a:lnTo>
                <a:lnTo>
                  <a:pt x="9659" y="52229"/>
                </a:lnTo>
                <a:lnTo>
                  <a:pt x="8916" y="53605"/>
                </a:lnTo>
                <a:lnTo>
                  <a:pt x="8200" y="55009"/>
                </a:lnTo>
                <a:lnTo>
                  <a:pt x="7512" y="56412"/>
                </a:lnTo>
                <a:lnTo>
                  <a:pt x="6825" y="57816"/>
                </a:lnTo>
                <a:lnTo>
                  <a:pt x="6192" y="59247"/>
                </a:lnTo>
                <a:lnTo>
                  <a:pt x="5559" y="60678"/>
                </a:lnTo>
                <a:lnTo>
                  <a:pt x="4981" y="62108"/>
                </a:lnTo>
                <a:lnTo>
                  <a:pt x="4403" y="63567"/>
                </a:lnTo>
                <a:lnTo>
                  <a:pt x="3853" y="65025"/>
                </a:lnTo>
                <a:lnTo>
                  <a:pt x="3357" y="66484"/>
                </a:lnTo>
                <a:lnTo>
                  <a:pt x="2862" y="67942"/>
                </a:lnTo>
                <a:lnTo>
                  <a:pt x="2422" y="69428"/>
                </a:lnTo>
                <a:lnTo>
                  <a:pt x="2009" y="70914"/>
                </a:lnTo>
                <a:lnTo>
                  <a:pt x="1651" y="72428"/>
                </a:lnTo>
                <a:lnTo>
                  <a:pt x="1293" y="73941"/>
                </a:lnTo>
                <a:lnTo>
                  <a:pt x="991" y="75427"/>
                </a:lnTo>
                <a:lnTo>
                  <a:pt x="715" y="76968"/>
                </a:lnTo>
                <a:lnTo>
                  <a:pt x="495" y="78482"/>
                </a:lnTo>
                <a:lnTo>
                  <a:pt x="303" y="80023"/>
                </a:lnTo>
                <a:lnTo>
                  <a:pt x="165" y="81564"/>
                </a:lnTo>
                <a:lnTo>
                  <a:pt x="55" y="83105"/>
                </a:lnTo>
                <a:lnTo>
                  <a:pt x="0" y="84673"/>
                </a:lnTo>
                <a:lnTo>
                  <a:pt x="0" y="85664"/>
                </a:lnTo>
                <a:lnTo>
                  <a:pt x="0" y="86655"/>
                </a:lnTo>
                <a:lnTo>
                  <a:pt x="28" y="87645"/>
                </a:lnTo>
                <a:lnTo>
                  <a:pt x="55" y="88636"/>
                </a:lnTo>
                <a:lnTo>
                  <a:pt x="110" y="89627"/>
                </a:lnTo>
                <a:lnTo>
                  <a:pt x="193" y="90617"/>
                </a:lnTo>
                <a:lnTo>
                  <a:pt x="303" y="91608"/>
                </a:lnTo>
                <a:lnTo>
                  <a:pt x="413" y="92571"/>
                </a:lnTo>
                <a:lnTo>
                  <a:pt x="550" y="93562"/>
                </a:lnTo>
                <a:lnTo>
                  <a:pt x="688" y="94525"/>
                </a:lnTo>
                <a:lnTo>
                  <a:pt x="853" y="95516"/>
                </a:lnTo>
                <a:lnTo>
                  <a:pt x="1046" y="96479"/>
                </a:lnTo>
                <a:lnTo>
                  <a:pt x="1238" y="97442"/>
                </a:lnTo>
                <a:lnTo>
                  <a:pt x="1458" y="98405"/>
                </a:lnTo>
                <a:lnTo>
                  <a:pt x="1706" y="99368"/>
                </a:lnTo>
                <a:lnTo>
                  <a:pt x="1954" y="100304"/>
                </a:lnTo>
                <a:lnTo>
                  <a:pt x="2229" y="101267"/>
                </a:lnTo>
                <a:lnTo>
                  <a:pt x="2504" y="102202"/>
                </a:lnTo>
                <a:lnTo>
                  <a:pt x="3110" y="104074"/>
                </a:lnTo>
                <a:lnTo>
                  <a:pt x="3798" y="105945"/>
                </a:lnTo>
                <a:lnTo>
                  <a:pt x="4541" y="107789"/>
                </a:lnTo>
                <a:lnTo>
                  <a:pt x="5339" y="109605"/>
                </a:lnTo>
                <a:lnTo>
                  <a:pt x="6192" y="111393"/>
                </a:lnTo>
                <a:lnTo>
                  <a:pt x="7100" y="113155"/>
                </a:lnTo>
                <a:lnTo>
                  <a:pt x="8063" y="114916"/>
                </a:lnTo>
                <a:lnTo>
                  <a:pt x="9081" y="116622"/>
                </a:lnTo>
                <a:lnTo>
                  <a:pt x="10127" y="118328"/>
                </a:lnTo>
                <a:lnTo>
                  <a:pt x="11255" y="119979"/>
                </a:lnTo>
                <a:lnTo>
                  <a:pt x="12411" y="121603"/>
                </a:lnTo>
                <a:lnTo>
                  <a:pt x="13622" y="123199"/>
                </a:lnTo>
                <a:lnTo>
                  <a:pt x="14887" y="124767"/>
                </a:lnTo>
                <a:lnTo>
                  <a:pt x="16181" y="126308"/>
                </a:lnTo>
                <a:lnTo>
                  <a:pt x="17529" y="127794"/>
                </a:lnTo>
                <a:lnTo>
                  <a:pt x="18905" y="129253"/>
                </a:lnTo>
                <a:lnTo>
                  <a:pt x="20336" y="130684"/>
                </a:lnTo>
                <a:lnTo>
                  <a:pt x="21794" y="132060"/>
                </a:lnTo>
                <a:lnTo>
                  <a:pt x="23280" y="133408"/>
                </a:lnTo>
                <a:lnTo>
                  <a:pt x="24794" y="134701"/>
                </a:lnTo>
                <a:lnTo>
                  <a:pt x="26363" y="135967"/>
                </a:lnTo>
                <a:lnTo>
                  <a:pt x="27959" y="137178"/>
                </a:lnTo>
                <a:lnTo>
                  <a:pt x="29582" y="138334"/>
                </a:lnTo>
                <a:lnTo>
                  <a:pt x="31233" y="139462"/>
                </a:lnTo>
                <a:lnTo>
                  <a:pt x="32912" y="140535"/>
                </a:lnTo>
                <a:lnTo>
                  <a:pt x="34591" y="141553"/>
                </a:lnTo>
                <a:lnTo>
                  <a:pt x="36324" y="142572"/>
                </a:lnTo>
                <a:lnTo>
                  <a:pt x="38058" y="143507"/>
                </a:lnTo>
                <a:lnTo>
                  <a:pt x="39819" y="144415"/>
                </a:lnTo>
                <a:lnTo>
                  <a:pt x="41608" y="145296"/>
                </a:lnTo>
                <a:lnTo>
                  <a:pt x="43396" y="146149"/>
                </a:lnTo>
                <a:lnTo>
                  <a:pt x="45213" y="146947"/>
                </a:lnTo>
                <a:lnTo>
                  <a:pt x="47029" y="147690"/>
                </a:lnTo>
                <a:lnTo>
                  <a:pt x="48900" y="148433"/>
                </a:lnTo>
                <a:lnTo>
                  <a:pt x="50744" y="149121"/>
                </a:lnTo>
                <a:lnTo>
                  <a:pt x="52643" y="149754"/>
                </a:lnTo>
                <a:lnTo>
                  <a:pt x="54541" y="150387"/>
                </a:lnTo>
                <a:lnTo>
                  <a:pt x="56440" y="150965"/>
                </a:lnTo>
                <a:lnTo>
                  <a:pt x="58339" y="151515"/>
                </a:lnTo>
                <a:lnTo>
                  <a:pt x="60293" y="152038"/>
                </a:lnTo>
                <a:lnTo>
                  <a:pt x="62219" y="152506"/>
                </a:lnTo>
                <a:lnTo>
                  <a:pt x="64173" y="152946"/>
                </a:lnTo>
                <a:lnTo>
                  <a:pt x="66126" y="153359"/>
                </a:lnTo>
                <a:lnTo>
                  <a:pt x="68080" y="153744"/>
                </a:lnTo>
                <a:lnTo>
                  <a:pt x="70062" y="154102"/>
                </a:lnTo>
                <a:lnTo>
                  <a:pt x="72043" y="154432"/>
                </a:lnTo>
                <a:lnTo>
                  <a:pt x="74024" y="154735"/>
                </a:lnTo>
                <a:lnTo>
                  <a:pt x="76006" y="154982"/>
                </a:lnTo>
                <a:lnTo>
                  <a:pt x="78014" y="155230"/>
                </a:lnTo>
                <a:lnTo>
                  <a:pt x="79996" y="155423"/>
                </a:lnTo>
                <a:lnTo>
                  <a:pt x="82005" y="155615"/>
                </a:lnTo>
                <a:lnTo>
                  <a:pt x="83986" y="155753"/>
                </a:lnTo>
                <a:lnTo>
                  <a:pt x="85995" y="155890"/>
                </a:lnTo>
                <a:lnTo>
                  <a:pt x="87976" y="155973"/>
                </a:lnTo>
                <a:lnTo>
                  <a:pt x="89985" y="156055"/>
                </a:lnTo>
                <a:lnTo>
                  <a:pt x="91856" y="156110"/>
                </a:lnTo>
                <a:lnTo>
                  <a:pt x="95599" y="156110"/>
                </a:lnTo>
                <a:lnTo>
                  <a:pt x="97470" y="156083"/>
                </a:lnTo>
                <a:lnTo>
                  <a:pt x="99341" y="156028"/>
                </a:lnTo>
                <a:lnTo>
                  <a:pt x="101240" y="155945"/>
                </a:lnTo>
                <a:lnTo>
                  <a:pt x="103111" y="155835"/>
                </a:lnTo>
                <a:lnTo>
                  <a:pt x="104982" y="155698"/>
                </a:lnTo>
                <a:lnTo>
                  <a:pt x="106854" y="155505"/>
                </a:lnTo>
                <a:lnTo>
                  <a:pt x="108725" y="155312"/>
                </a:lnTo>
                <a:lnTo>
                  <a:pt x="110596" y="155065"/>
                </a:lnTo>
                <a:lnTo>
                  <a:pt x="112467" y="154790"/>
                </a:lnTo>
                <a:lnTo>
                  <a:pt x="114311" y="154487"/>
                </a:lnTo>
                <a:lnTo>
                  <a:pt x="116155" y="154129"/>
                </a:lnTo>
                <a:lnTo>
                  <a:pt x="117971" y="153744"/>
                </a:lnTo>
                <a:lnTo>
                  <a:pt x="119787" y="153331"/>
                </a:lnTo>
                <a:lnTo>
                  <a:pt x="121603" y="152863"/>
                </a:lnTo>
                <a:lnTo>
                  <a:pt x="123392" y="152368"/>
                </a:lnTo>
                <a:lnTo>
                  <a:pt x="125153" y="151845"/>
                </a:lnTo>
                <a:lnTo>
                  <a:pt x="126914" y="151267"/>
                </a:lnTo>
                <a:lnTo>
                  <a:pt x="128648" y="150634"/>
                </a:lnTo>
                <a:lnTo>
                  <a:pt x="130382" y="149974"/>
                </a:lnTo>
                <a:lnTo>
                  <a:pt x="132088" y="149258"/>
                </a:lnTo>
                <a:lnTo>
                  <a:pt x="133766" y="148488"/>
                </a:lnTo>
                <a:lnTo>
                  <a:pt x="135418" y="147690"/>
                </a:lnTo>
                <a:lnTo>
                  <a:pt x="137041" y="146837"/>
                </a:lnTo>
                <a:lnTo>
                  <a:pt x="138637" y="145929"/>
                </a:lnTo>
                <a:lnTo>
                  <a:pt x="140206" y="144993"/>
                </a:lnTo>
                <a:lnTo>
                  <a:pt x="141747" y="143975"/>
                </a:lnTo>
                <a:lnTo>
                  <a:pt x="143260" y="142929"/>
                </a:lnTo>
                <a:lnTo>
                  <a:pt x="144746" y="141829"/>
                </a:lnTo>
                <a:lnTo>
                  <a:pt x="146205" y="140673"/>
                </a:lnTo>
                <a:lnTo>
                  <a:pt x="147168" y="139847"/>
                </a:lnTo>
                <a:lnTo>
                  <a:pt x="148103" y="139022"/>
                </a:lnTo>
                <a:lnTo>
                  <a:pt x="149012" y="138169"/>
                </a:lnTo>
                <a:lnTo>
                  <a:pt x="149892" y="137288"/>
                </a:lnTo>
                <a:lnTo>
                  <a:pt x="150773" y="136407"/>
                </a:lnTo>
                <a:lnTo>
                  <a:pt x="151626" y="135499"/>
                </a:lnTo>
                <a:lnTo>
                  <a:pt x="152451" y="134564"/>
                </a:lnTo>
                <a:lnTo>
                  <a:pt x="153249" y="133628"/>
                </a:lnTo>
                <a:lnTo>
                  <a:pt x="154020" y="132665"/>
                </a:lnTo>
                <a:lnTo>
                  <a:pt x="154763" y="131702"/>
                </a:lnTo>
                <a:lnTo>
                  <a:pt x="155506" y="130684"/>
                </a:lnTo>
                <a:lnTo>
                  <a:pt x="156221" y="129693"/>
                </a:lnTo>
                <a:lnTo>
                  <a:pt x="156909" y="128647"/>
                </a:lnTo>
                <a:lnTo>
                  <a:pt x="157570" y="127629"/>
                </a:lnTo>
                <a:lnTo>
                  <a:pt x="158203" y="126556"/>
                </a:lnTo>
                <a:lnTo>
                  <a:pt x="158836" y="125483"/>
                </a:lnTo>
                <a:lnTo>
                  <a:pt x="159414" y="124410"/>
                </a:lnTo>
                <a:lnTo>
                  <a:pt x="159991" y="123309"/>
                </a:lnTo>
                <a:lnTo>
                  <a:pt x="160542" y="122208"/>
                </a:lnTo>
                <a:lnTo>
                  <a:pt x="161092" y="121080"/>
                </a:lnTo>
                <a:lnTo>
                  <a:pt x="161587" y="119952"/>
                </a:lnTo>
                <a:lnTo>
                  <a:pt x="162083" y="118823"/>
                </a:lnTo>
                <a:lnTo>
                  <a:pt x="162551" y="117668"/>
                </a:lnTo>
                <a:lnTo>
                  <a:pt x="162991" y="116512"/>
                </a:lnTo>
                <a:lnTo>
                  <a:pt x="163404" y="115329"/>
                </a:lnTo>
                <a:lnTo>
                  <a:pt x="163789" y="114145"/>
                </a:lnTo>
                <a:lnTo>
                  <a:pt x="164174" y="112962"/>
                </a:lnTo>
                <a:lnTo>
                  <a:pt x="164532" y="111751"/>
                </a:lnTo>
                <a:lnTo>
                  <a:pt x="164862" y="110540"/>
                </a:lnTo>
                <a:lnTo>
                  <a:pt x="165165" y="109330"/>
                </a:lnTo>
                <a:lnTo>
                  <a:pt x="165468" y="108119"/>
                </a:lnTo>
                <a:lnTo>
                  <a:pt x="165715" y="106881"/>
                </a:lnTo>
                <a:lnTo>
                  <a:pt x="165963" y="105670"/>
                </a:lnTo>
                <a:lnTo>
                  <a:pt x="166183" y="104431"/>
                </a:lnTo>
                <a:lnTo>
                  <a:pt x="166376" y="103166"/>
                </a:lnTo>
                <a:lnTo>
                  <a:pt x="166541" y="101927"/>
                </a:lnTo>
                <a:lnTo>
                  <a:pt x="166706" y="100689"/>
                </a:lnTo>
                <a:lnTo>
                  <a:pt x="166843" y="99423"/>
                </a:lnTo>
                <a:lnTo>
                  <a:pt x="166954" y="98157"/>
                </a:lnTo>
                <a:lnTo>
                  <a:pt x="167036" y="96919"/>
                </a:lnTo>
                <a:lnTo>
                  <a:pt x="167091" y="95653"/>
                </a:lnTo>
                <a:lnTo>
                  <a:pt x="167146" y="94387"/>
                </a:lnTo>
                <a:lnTo>
                  <a:pt x="167174" y="93121"/>
                </a:lnTo>
                <a:lnTo>
                  <a:pt x="167174" y="91856"/>
                </a:lnTo>
                <a:lnTo>
                  <a:pt x="167146" y="90590"/>
                </a:lnTo>
                <a:lnTo>
                  <a:pt x="167091" y="89324"/>
                </a:lnTo>
                <a:lnTo>
                  <a:pt x="167036" y="88058"/>
                </a:lnTo>
                <a:lnTo>
                  <a:pt x="166954" y="86792"/>
                </a:lnTo>
                <a:lnTo>
                  <a:pt x="166843" y="85526"/>
                </a:lnTo>
                <a:lnTo>
                  <a:pt x="166706" y="84261"/>
                </a:lnTo>
                <a:lnTo>
                  <a:pt x="166568" y="83022"/>
                </a:lnTo>
                <a:lnTo>
                  <a:pt x="166376" y="81756"/>
                </a:lnTo>
                <a:lnTo>
                  <a:pt x="166183" y="80518"/>
                </a:lnTo>
                <a:lnTo>
                  <a:pt x="165963" y="79252"/>
                </a:lnTo>
                <a:lnTo>
                  <a:pt x="165715" y="78014"/>
                </a:lnTo>
                <a:lnTo>
                  <a:pt x="165468" y="76776"/>
                </a:lnTo>
                <a:lnTo>
                  <a:pt x="165192" y="75537"/>
                </a:lnTo>
                <a:lnTo>
                  <a:pt x="164890" y="74327"/>
                </a:lnTo>
                <a:lnTo>
                  <a:pt x="164559" y="73116"/>
                </a:lnTo>
                <a:lnTo>
                  <a:pt x="164202" y="71905"/>
                </a:lnTo>
                <a:lnTo>
                  <a:pt x="163844" y="70694"/>
                </a:lnTo>
                <a:lnTo>
                  <a:pt x="163431" y="69483"/>
                </a:lnTo>
                <a:lnTo>
                  <a:pt x="163018" y="68300"/>
                </a:lnTo>
                <a:lnTo>
                  <a:pt x="162578" y="67117"/>
                </a:lnTo>
                <a:lnTo>
                  <a:pt x="162138" y="65989"/>
                </a:lnTo>
                <a:lnTo>
                  <a:pt x="161670" y="64833"/>
                </a:lnTo>
                <a:lnTo>
                  <a:pt x="161175" y="63677"/>
                </a:lnTo>
                <a:lnTo>
                  <a:pt x="160652" y="62494"/>
                </a:lnTo>
                <a:lnTo>
                  <a:pt x="160074" y="61338"/>
                </a:lnTo>
                <a:lnTo>
                  <a:pt x="159496" y="60155"/>
                </a:lnTo>
                <a:lnTo>
                  <a:pt x="158891" y="58971"/>
                </a:lnTo>
                <a:lnTo>
                  <a:pt x="158285" y="57788"/>
                </a:lnTo>
                <a:lnTo>
                  <a:pt x="157625" y="56605"/>
                </a:lnTo>
                <a:lnTo>
                  <a:pt x="156937" y="55422"/>
                </a:lnTo>
                <a:lnTo>
                  <a:pt x="156249" y="54211"/>
                </a:lnTo>
                <a:lnTo>
                  <a:pt x="155506" y="53027"/>
                </a:lnTo>
                <a:lnTo>
                  <a:pt x="154763" y="51817"/>
                </a:lnTo>
                <a:lnTo>
                  <a:pt x="154020" y="50633"/>
                </a:lnTo>
                <a:lnTo>
                  <a:pt x="153222" y="49450"/>
                </a:lnTo>
                <a:lnTo>
                  <a:pt x="152424" y="48239"/>
                </a:lnTo>
                <a:lnTo>
                  <a:pt x="151598" y="47056"/>
                </a:lnTo>
                <a:lnTo>
                  <a:pt x="150745" y="45845"/>
                </a:lnTo>
                <a:lnTo>
                  <a:pt x="149865" y="44662"/>
                </a:lnTo>
                <a:lnTo>
                  <a:pt x="148984" y="43479"/>
                </a:lnTo>
                <a:lnTo>
                  <a:pt x="147168" y="41112"/>
                </a:lnTo>
                <a:lnTo>
                  <a:pt x="145269" y="38773"/>
                </a:lnTo>
                <a:lnTo>
                  <a:pt x="143315" y="36462"/>
                </a:lnTo>
                <a:lnTo>
                  <a:pt x="141306" y="34178"/>
                </a:lnTo>
                <a:lnTo>
                  <a:pt x="139243" y="31921"/>
                </a:lnTo>
                <a:lnTo>
                  <a:pt x="137124" y="29692"/>
                </a:lnTo>
                <a:lnTo>
                  <a:pt x="134977" y="27518"/>
                </a:lnTo>
                <a:lnTo>
                  <a:pt x="132776" y="25399"/>
                </a:lnTo>
                <a:lnTo>
                  <a:pt x="130519" y="23335"/>
                </a:lnTo>
                <a:lnTo>
                  <a:pt x="129391" y="22317"/>
                </a:lnTo>
                <a:lnTo>
                  <a:pt x="128263" y="21327"/>
                </a:lnTo>
                <a:lnTo>
                  <a:pt x="127107" y="20336"/>
                </a:lnTo>
                <a:lnTo>
                  <a:pt x="125951" y="19373"/>
                </a:lnTo>
                <a:lnTo>
                  <a:pt x="124795" y="18437"/>
                </a:lnTo>
                <a:lnTo>
                  <a:pt x="123612" y="17502"/>
                </a:lnTo>
                <a:lnTo>
                  <a:pt x="122429" y="16593"/>
                </a:lnTo>
                <a:lnTo>
                  <a:pt x="121273" y="15685"/>
                </a:lnTo>
                <a:lnTo>
                  <a:pt x="120090" y="14805"/>
                </a:lnTo>
                <a:lnTo>
                  <a:pt x="118879" y="13952"/>
                </a:lnTo>
                <a:lnTo>
                  <a:pt x="117696" y="13126"/>
                </a:lnTo>
                <a:lnTo>
                  <a:pt x="116512" y="12301"/>
                </a:lnTo>
                <a:lnTo>
                  <a:pt x="115302" y="11503"/>
                </a:lnTo>
                <a:lnTo>
                  <a:pt x="114118" y="10732"/>
                </a:lnTo>
                <a:lnTo>
                  <a:pt x="112908" y="9989"/>
                </a:lnTo>
                <a:lnTo>
                  <a:pt x="111724" y="9274"/>
                </a:lnTo>
                <a:lnTo>
                  <a:pt x="110513" y="8586"/>
                </a:lnTo>
                <a:lnTo>
                  <a:pt x="109330" y="7898"/>
                </a:lnTo>
                <a:lnTo>
                  <a:pt x="108119" y="7237"/>
                </a:lnTo>
                <a:lnTo>
                  <a:pt x="106936" y="6632"/>
                </a:lnTo>
                <a:lnTo>
                  <a:pt x="105725" y="6026"/>
                </a:lnTo>
                <a:lnTo>
                  <a:pt x="104542" y="5449"/>
                </a:lnTo>
                <a:lnTo>
                  <a:pt x="103359" y="4926"/>
                </a:lnTo>
                <a:lnTo>
                  <a:pt x="102148" y="4403"/>
                </a:lnTo>
                <a:lnTo>
                  <a:pt x="100992" y="3908"/>
                </a:lnTo>
                <a:lnTo>
                  <a:pt x="99809" y="3467"/>
                </a:lnTo>
                <a:lnTo>
                  <a:pt x="98268" y="2917"/>
                </a:lnTo>
                <a:lnTo>
                  <a:pt x="96754" y="2422"/>
                </a:lnTo>
                <a:lnTo>
                  <a:pt x="95241" y="1954"/>
                </a:lnTo>
                <a:lnTo>
                  <a:pt x="93700" y="1569"/>
                </a:lnTo>
                <a:lnTo>
                  <a:pt x="92186" y="1211"/>
                </a:lnTo>
                <a:lnTo>
                  <a:pt x="90673" y="908"/>
                </a:lnTo>
                <a:lnTo>
                  <a:pt x="89159" y="633"/>
                </a:lnTo>
                <a:lnTo>
                  <a:pt x="87673" y="440"/>
                </a:lnTo>
                <a:lnTo>
                  <a:pt x="86160" y="248"/>
                </a:lnTo>
                <a:lnTo>
                  <a:pt x="84674" y="138"/>
                </a:lnTo>
                <a:lnTo>
                  <a:pt x="83160" y="55"/>
                </a:lnTo>
                <a:lnTo>
                  <a:pt x="8167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2640000" algn="bl" rotWithShape="0">
              <a:schemeClr val="accent3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5" name="Google Shape;4504;p54">
            <a:extLst>
              <a:ext uri="{FF2B5EF4-FFF2-40B4-BE49-F238E27FC236}">
                <a16:creationId xmlns:a16="http://schemas.microsoft.com/office/drawing/2014/main" xmlns="" id="{83D28E26-91DB-3C17-E631-8FF531367F5D}"/>
              </a:ext>
            </a:extLst>
          </p:cNvPr>
          <p:cNvSpPr/>
          <p:nvPr/>
        </p:nvSpPr>
        <p:spPr>
          <a:xfrm rot="10800000">
            <a:off x="5223334" y="2257233"/>
            <a:ext cx="1030628" cy="962424"/>
          </a:xfrm>
          <a:custGeom>
            <a:avLst/>
            <a:gdLst/>
            <a:ahLst/>
            <a:cxnLst/>
            <a:rect l="l" t="t" r="r" b="b"/>
            <a:pathLst>
              <a:path w="167174" h="156111" extrusionOk="0">
                <a:moveTo>
                  <a:pt x="80188" y="0"/>
                </a:moveTo>
                <a:lnTo>
                  <a:pt x="78702" y="55"/>
                </a:lnTo>
                <a:lnTo>
                  <a:pt x="77244" y="138"/>
                </a:lnTo>
                <a:lnTo>
                  <a:pt x="75785" y="248"/>
                </a:lnTo>
                <a:lnTo>
                  <a:pt x="74299" y="413"/>
                </a:lnTo>
                <a:lnTo>
                  <a:pt x="72841" y="605"/>
                </a:lnTo>
                <a:lnTo>
                  <a:pt x="71410" y="853"/>
                </a:lnTo>
                <a:lnTo>
                  <a:pt x="69952" y="1128"/>
                </a:lnTo>
                <a:lnTo>
                  <a:pt x="68521" y="1431"/>
                </a:lnTo>
                <a:lnTo>
                  <a:pt x="67090" y="1761"/>
                </a:lnTo>
                <a:lnTo>
                  <a:pt x="65686" y="2146"/>
                </a:lnTo>
                <a:lnTo>
                  <a:pt x="64283" y="2559"/>
                </a:lnTo>
                <a:lnTo>
                  <a:pt x="62879" y="2999"/>
                </a:lnTo>
                <a:lnTo>
                  <a:pt x="61476" y="3495"/>
                </a:lnTo>
                <a:lnTo>
                  <a:pt x="60100" y="3990"/>
                </a:lnTo>
                <a:lnTo>
                  <a:pt x="58724" y="4540"/>
                </a:lnTo>
                <a:lnTo>
                  <a:pt x="57348" y="5118"/>
                </a:lnTo>
                <a:lnTo>
                  <a:pt x="56000" y="5724"/>
                </a:lnTo>
                <a:lnTo>
                  <a:pt x="54651" y="6357"/>
                </a:lnTo>
                <a:lnTo>
                  <a:pt x="53330" y="7017"/>
                </a:lnTo>
                <a:lnTo>
                  <a:pt x="51982" y="7705"/>
                </a:lnTo>
                <a:lnTo>
                  <a:pt x="50689" y="8421"/>
                </a:lnTo>
                <a:lnTo>
                  <a:pt x="49395" y="9164"/>
                </a:lnTo>
                <a:lnTo>
                  <a:pt x="48102" y="9907"/>
                </a:lnTo>
                <a:lnTo>
                  <a:pt x="46809" y="10705"/>
                </a:lnTo>
                <a:lnTo>
                  <a:pt x="45543" y="11530"/>
                </a:lnTo>
                <a:lnTo>
                  <a:pt x="44304" y="12356"/>
                </a:lnTo>
                <a:lnTo>
                  <a:pt x="43066" y="13236"/>
                </a:lnTo>
                <a:lnTo>
                  <a:pt x="41828" y="14117"/>
                </a:lnTo>
                <a:lnTo>
                  <a:pt x="40617" y="15025"/>
                </a:lnTo>
                <a:lnTo>
                  <a:pt x="39434" y="15933"/>
                </a:lnTo>
                <a:lnTo>
                  <a:pt x="38223" y="16896"/>
                </a:lnTo>
                <a:lnTo>
                  <a:pt x="37067" y="17859"/>
                </a:lnTo>
                <a:lnTo>
                  <a:pt x="35911" y="18850"/>
                </a:lnTo>
                <a:lnTo>
                  <a:pt x="34756" y="19841"/>
                </a:lnTo>
                <a:lnTo>
                  <a:pt x="33655" y="20859"/>
                </a:lnTo>
                <a:lnTo>
                  <a:pt x="32527" y="21904"/>
                </a:lnTo>
                <a:lnTo>
                  <a:pt x="31426" y="22950"/>
                </a:lnTo>
                <a:lnTo>
                  <a:pt x="30353" y="23996"/>
                </a:lnTo>
                <a:lnTo>
                  <a:pt x="29307" y="25097"/>
                </a:lnTo>
                <a:lnTo>
                  <a:pt x="28261" y="26170"/>
                </a:lnTo>
                <a:lnTo>
                  <a:pt x="27216" y="27298"/>
                </a:lnTo>
                <a:lnTo>
                  <a:pt x="26197" y="28399"/>
                </a:lnTo>
                <a:lnTo>
                  <a:pt x="25207" y="29527"/>
                </a:lnTo>
                <a:lnTo>
                  <a:pt x="24244" y="30683"/>
                </a:lnTo>
                <a:lnTo>
                  <a:pt x="23280" y="31839"/>
                </a:lnTo>
                <a:lnTo>
                  <a:pt x="22345" y="32994"/>
                </a:lnTo>
                <a:lnTo>
                  <a:pt x="21437" y="34150"/>
                </a:lnTo>
                <a:lnTo>
                  <a:pt x="20529" y="35333"/>
                </a:lnTo>
                <a:lnTo>
                  <a:pt x="19648" y="36517"/>
                </a:lnTo>
                <a:lnTo>
                  <a:pt x="18767" y="37700"/>
                </a:lnTo>
                <a:lnTo>
                  <a:pt x="17942" y="38911"/>
                </a:lnTo>
                <a:lnTo>
                  <a:pt x="16181" y="41497"/>
                </a:lnTo>
                <a:lnTo>
                  <a:pt x="14447" y="44112"/>
                </a:lnTo>
                <a:lnTo>
                  <a:pt x="13622" y="45432"/>
                </a:lnTo>
                <a:lnTo>
                  <a:pt x="12796" y="46781"/>
                </a:lnTo>
                <a:lnTo>
                  <a:pt x="11998" y="48129"/>
                </a:lnTo>
                <a:lnTo>
                  <a:pt x="11200" y="49478"/>
                </a:lnTo>
                <a:lnTo>
                  <a:pt x="10402" y="50854"/>
                </a:lnTo>
                <a:lnTo>
                  <a:pt x="9659" y="52229"/>
                </a:lnTo>
                <a:lnTo>
                  <a:pt x="8916" y="53605"/>
                </a:lnTo>
                <a:lnTo>
                  <a:pt x="8200" y="55009"/>
                </a:lnTo>
                <a:lnTo>
                  <a:pt x="7512" y="56412"/>
                </a:lnTo>
                <a:lnTo>
                  <a:pt x="6825" y="57816"/>
                </a:lnTo>
                <a:lnTo>
                  <a:pt x="6192" y="59247"/>
                </a:lnTo>
                <a:lnTo>
                  <a:pt x="5559" y="60678"/>
                </a:lnTo>
                <a:lnTo>
                  <a:pt x="4981" y="62108"/>
                </a:lnTo>
                <a:lnTo>
                  <a:pt x="4403" y="63567"/>
                </a:lnTo>
                <a:lnTo>
                  <a:pt x="3853" y="65025"/>
                </a:lnTo>
                <a:lnTo>
                  <a:pt x="3357" y="66484"/>
                </a:lnTo>
                <a:lnTo>
                  <a:pt x="2862" y="67942"/>
                </a:lnTo>
                <a:lnTo>
                  <a:pt x="2422" y="69428"/>
                </a:lnTo>
                <a:lnTo>
                  <a:pt x="2009" y="70914"/>
                </a:lnTo>
                <a:lnTo>
                  <a:pt x="1651" y="72428"/>
                </a:lnTo>
                <a:lnTo>
                  <a:pt x="1293" y="73941"/>
                </a:lnTo>
                <a:lnTo>
                  <a:pt x="991" y="75427"/>
                </a:lnTo>
                <a:lnTo>
                  <a:pt x="715" y="76968"/>
                </a:lnTo>
                <a:lnTo>
                  <a:pt x="495" y="78482"/>
                </a:lnTo>
                <a:lnTo>
                  <a:pt x="303" y="80023"/>
                </a:lnTo>
                <a:lnTo>
                  <a:pt x="165" y="81564"/>
                </a:lnTo>
                <a:lnTo>
                  <a:pt x="55" y="83105"/>
                </a:lnTo>
                <a:lnTo>
                  <a:pt x="0" y="84673"/>
                </a:lnTo>
                <a:lnTo>
                  <a:pt x="0" y="85664"/>
                </a:lnTo>
                <a:lnTo>
                  <a:pt x="0" y="86655"/>
                </a:lnTo>
                <a:lnTo>
                  <a:pt x="28" y="87645"/>
                </a:lnTo>
                <a:lnTo>
                  <a:pt x="55" y="88636"/>
                </a:lnTo>
                <a:lnTo>
                  <a:pt x="110" y="89627"/>
                </a:lnTo>
                <a:lnTo>
                  <a:pt x="193" y="90617"/>
                </a:lnTo>
                <a:lnTo>
                  <a:pt x="303" y="91608"/>
                </a:lnTo>
                <a:lnTo>
                  <a:pt x="413" y="92571"/>
                </a:lnTo>
                <a:lnTo>
                  <a:pt x="550" y="93562"/>
                </a:lnTo>
                <a:lnTo>
                  <a:pt x="688" y="94525"/>
                </a:lnTo>
                <a:lnTo>
                  <a:pt x="853" y="95516"/>
                </a:lnTo>
                <a:lnTo>
                  <a:pt x="1046" y="96479"/>
                </a:lnTo>
                <a:lnTo>
                  <a:pt x="1238" y="97442"/>
                </a:lnTo>
                <a:lnTo>
                  <a:pt x="1458" y="98405"/>
                </a:lnTo>
                <a:lnTo>
                  <a:pt x="1706" y="99368"/>
                </a:lnTo>
                <a:lnTo>
                  <a:pt x="1954" y="100304"/>
                </a:lnTo>
                <a:lnTo>
                  <a:pt x="2229" y="101267"/>
                </a:lnTo>
                <a:lnTo>
                  <a:pt x="2504" y="102202"/>
                </a:lnTo>
                <a:lnTo>
                  <a:pt x="3110" y="104074"/>
                </a:lnTo>
                <a:lnTo>
                  <a:pt x="3798" y="105945"/>
                </a:lnTo>
                <a:lnTo>
                  <a:pt x="4541" y="107789"/>
                </a:lnTo>
                <a:lnTo>
                  <a:pt x="5339" y="109605"/>
                </a:lnTo>
                <a:lnTo>
                  <a:pt x="6192" y="111393"/>
                </a:lnTo>
                <a:lnTo>
                  <a:pt x="7100" y="113155"/>
                </a:lnTo>
                <a:lnTo>
                  <a:pt x="8063" y="114916"/>
                </a:lnTo>
                <a:lnTo>
                  <a:pt x="9081" y="116622"/>
                </a:lnTo>
                <a:lnTo>
                  <a:pt x="10127" y="118328"/>
                </a:lnTo>
                <a:lnTo>
                  <a:pt x="11255" y="119979"/>
                </a:lnTo>
                <a:lnTo>
                  <a:pt x="12411" y="121603"/>
                </a:lnTo>
                <a:lnTo>
                  <a:pt x="13622" y="123199"/>
                </a:lnTo>
                <a:lnTo>
                  <a:pt x="14887" y="124767"/>
                </a:lnTo>
                <a:lnTo>
                  <a:pt x="16181" y="126308"/>
                </a:lnTo>
                <a:lnTo>
                  <a:pt x="17529" y="127794"/>
                </a:lnTo>
                <a:lnTo>
                  <a:pt x="18905" y="129253"/>
                </a:lnTo>
                <a:lnTo>
                  <a:pt x="20336" y="130684"/>
                </a:lnTo>
                <a:lnTo>
                  <a:pt x="21794" y="132060"/>
                </a:lnTo>
                <a:lnTo>
                  <a:pt x="23280" y="133408"/>
                </a:lnTo>
                <a:lnTo>
                  <a:pt x="24794" y="134701"/>
                </a:lnTo>
                <a:lnTo>
                  <a:pt x="26363" y="135967"/>
                </a:lnTo>
                <a:lnTo>
                  <a:pt x="27959" y="137178"/>
                </a:lnTo>
                <a:lnTo>
                  <a:pt x="29582" y="138334"/>
                </a:lnTo>
                <a:lnTo>
                  <a:pt x="31233" y="139462"/>
                </a:lnTo>
                <a:lnTo>
                  <a:pt x="32912" y="140535"/>
                </a:lnTo>
                <a:lnTo>
                  <a:pt x="34591" y="141553"/>
                </a:lnTo>
                <a:lnTo>
                  <a:pt x="36324" y="142572"/>
                </a:lnTo>
                <a:lnTo>
                  <a:pt x="38058" y="143507"/>
                </a:lnTo>
                <a:lnTo>
                  <a:pt x="39819" y="144415"/>
                </a:lnTo>
                <a:lnTo>
                  <a:pt x="41608" y="145296"/>
                </a:lnTo>
                <a:lnTo>
                  <a:pt x="43396" y="146149"/>
                </a:lnTo>
                <a:lnTo>
                  <a:pt x="45213" y="146947"/>
                </a:lnTo>
                <a:lnTo>
                  <a:pt x="47029" y="147690"/>
                </a:lnTo>
                <a:lnTo>
                  <a:pt x="48900" y="148433"/>
                </a:lnTo>
                <a:lnTo>
                  <a:pt x="50744" y="149121"/>
                </a:lnTo>
                <a:lnTo>
                  <a:pt x="52643" y="149754"/>
                </a:lnTo>
                <a:lnTo>
                  <a:pt x="54541" y="150387"/>
                </a:lnTo>
                <a:lnTo>
                  <a:pt x="56440" y="150965"/>
                </a:lnTo>
                <a:lnTo>
                  <a:pt x="58339" y="151515"/>
                </a:lnTo>
                <a:lnTo>
                  <a:pt x="60293" y="152038"/>
                </a:lnTo>
                <a:lnTo>
                  <a:pt x="62219" y="152506"/>
                </a:lnTo>
                <a:lnTo>
                  <a:pt x="64173" y="152946"/>
                </a:lnTo>
                <a:lnTo>
                  <a:pt x="66126" y="153359"/>
                </a:lnTo>
                <a:lnTo>
                  <a:pt x="68080" y="153744"/>
                </a:lnTo>
                <a:lnTo>
                  <a:pt x="70062" y="154102"/>
                </a:lnTo>
                <a:lnTo>
                  <a:pt x="72043" y="154432"/>
                </a:lnTo>
                <a:lnTo>
                  <a:pt x="74024" y="154735"/>
                </a:lnTo>
                <a:lnTo>
                  <a:pt x="76006" y="154982"/>
                </a:lnTo>
                <a:lnTo>
                  <a:pt x="78014" y="155230"/>
                </a:lnTo>
                <a:lnTo>
                  <a:pt x="79996" y="155423"/>
                </a:lnTo>
                <a:lnTo>
                  <a:pt x="82005" y="155615"/>
                </a:lnTo>
                <a:lnTo>
                  <a:pt x="83986" y="155753"/>
                </a:lnTo>
                <a:lnTo>
                  <a:pt x="85995" y="155890"/>
                </a:lnTo>
                <a:lnTo>
                  <a:pt x="87976" y="155973"/>
                </a:lnTo>
                <a:lnTo>
                  <a:pt x="89985" y="156055"/>
                </a:lnTo>
                <a:lnTo>
                  <a:pt x="91856" y="156110"/>
                </a:lnTo>
                <a:lnTo>
                  <a:pt x="95599" y="156110"/>
                </a:lnTo>
                <a:lnTo>
                  <a:pt x="97470" y="156083"/>
                </a:lnTo>
                <a:lnTo>
                  <a:pt x="99341" y="156028"/>
                </a:lnTo>
                <a:lnTo>
                  <a:pt x="101240" y="155945"/>
                </a:lnTo>
                <a:lnTo>
                  <a:pt x="103111" y="155835"/>
                </a:lnTo>
                <a:lnTo>
                  <a:pt x="104982" y="155698"/>
                </a:lnTo>
                <a:lnTo>
                  <a:pt x="106854" y="155505"/>
                </a:lnTo>
                <a:lnTo>
                  <a:pt x="108725" y="155312"/>
                </a:lnTo>
                <a:lnTo>
                  <a:pt x="110596" y="155065"/>
                </a:lnTo>
                <a:lnTo>
                  <a:pt x="112467" y="154790"/>
                </a:lnTo>
                <a:lnTo>
                  <a:pt x="114311" y="154487"/>
                </a:lnTo>
                <a:lnTo>
                  <a:pt x="116155" y="154129"/>
                </a:lnTo>
                <a:lnTo>
                  <a:pt x="117971" y="153744"/>
                </a:lnTo>
                <a:lnTo>
                  <a:pt x="119787" y="153331"/>
                </a:lnTo>
                <a:lnTo>
                  <a:pt x="121603" y="152863"/>
                </a:lnTo>
                <a:lnTo>
                  <a:pt x="123392" y="152368"/>
                </a:lnTo>
                <a:lnTo>
                  <a:pt x="125153" y="151845"/>
                </a:lnTo>
                <a:lnTo>
                  <a:pt x="126914" y="151267"/>
                </a:lnTo>
                <a:lnTo>
                  <a:pt x="128648" y="150634"/>
                </a:lnTo>
                <a:lnTo>
                  <a:pt x="130382" y="149974"/>
                </a:lnTo>
                <a:lnTo>
                  <a:pt x="132088" y="149258"/>
                </a:lnTo>
                <a:lnTo>
                  <a:pt x="133766" y="148488"/>
                </a:lnTo>
                <a:lnTo>
                  <a:pt x="135418" y="147690"/>
                </a:lnTo>
                <a:lnTo>
                  <a:pt x="137041" y="146837"/>
                </a:lnTo>
                <a:lnTo>
                  <a:pt x="138637" y="145929"/>
                </a:lnTo>
                <a:lnTo>
                  <a:pt x="140206" y="144993"/>
                </a:lnTo>
                <a:lnTo>
                  <a:pt x="141747" y="143975"/>
                </a:lnTo>
                <a:lnTo>
                  <a:pt x="143260" y="142929"/>
                </a:lnTo>
                <a:lnTo>
                  <a:pt x="144746" y="141829"/>
                </a:lnTo>
                <a:lnTo>
                  <a:pt x="146205" y="140673"/>
                </a:lnTo>
                <a:lnTo>
                  <a:pt x="147168" y="139847"/>
                </a:lnTo>
                <a:lnTo>
                  <a:pt x="148103" y="139022"/>
                </a:lnTo>
                <a:lnTo>
                  <a:pt x="149012" y="138169"/>
                </a:lnTo>
                <a:lnTo>
                  <a:pt x="149892" y="137288"/>
                </a:lnTo>
                <a:lnTo>
                  <a:pt x="150773" y="136407"/>
                </a:lnTo>
                <a:lnTo>
                  <a:pt x="151626" y="135499"/>
                </a:lnTo>
                <a:lnTo>
                  <a:pt x="152451" y="134564"/>
                </a:lnTo>
                <a:lnTo>
                  <a:pt x="153249" y="133628"/>
                </a:lnTo>
                <a:lnTo>
                  <a:pt x="154020" y="132665"/>
                </a:lnTo>
                <a:lnTo>
                  <a:pt x="154763" y="131702"/>
                </a:lnTo>
                <a:lnTo>
                  <a:pt x="155506" y="130684"/>
                </a:lnTo>
                <a:lnTo>
                  <a:pt x="156221" y="129693"/>
                </a:lnTo>
                <a:lnTo>
                  <a:pt x="156909" y="128647"/>
                </a:lnTo>
                <a:lnTo>
                  <a:pt x="157570" y="127629"/>
                </a:lnTo>
                <a:lnTo>
                  <a:pt x="158203" y="126556"/>
                </a:lnTo>
                <a:lnTo>
                  <a:pt x="158836" y="125483"/>
                </a:lnTo>
                <a:lnTo>
                  <a:pt x="159414" y="124410"/>
                </a:lnTo>
                <a:lnTo>
                  <a:pt x="159991" y="123309"/>
                </a:lnTo>
                <a:lnTo>
                  <a:pt x="160542" y="122208"/>
                </a:lnTo>
                <a:lnTo>
                  <a:pt x="161092" y="121080"/>
                </a:lnTo>
                <a:lnTo>
                  <a:pt x="161587" y="119952"/>
                </a:lnTo>
                <a:lnTo>
                  <a:pt x="162083" y="118823"/>
                </a:lnTo>
                <a:lnTo>
                  <a:pt x="162551" y="117668"/>
                </a:lnTo>
                <a:lnTo>
                  <a:pt x="162991" y="116512"/>
                </a:lnTo>
                <a:lnTo>
                  <a:pt x="163404" y="115329"/>
                </a:lnTo>
                <a:lnTo>
                  <a:pt x="163789" y="114145"/>
                </a:lnTo>
                <a:lnTo>
                  <a:pt x="164174" y="112962"/>
                </a:lnTo>
                <a:lnTo>
                  <a:pt x="164532" y="111751"/>
                </a:lnTo>
                <a:lnTo>
                  <a:pt x="164862" y="110540"/>
                </a:lnTo>
                <a:lnTo>
                  <a:pt x="165165" y="109330"/>
                </a:lnTo>
                <a:lnTo>
                  <a:pt x="165468" y="108119"/>
                </a:lnTo>
                <a:lnTo>
                  <a:pt x="165715" y="106881"/>
                </a:lnTo>
                <a:lnTo>
                  <a:pt x="165963" y="105670"/>
                </a:lnTo>
                <a:lnTo>
                  <a:pt x="166183" y="104431"/>
                </a:lnTo>
                <a:lnTo>
                  <a:pt x="166376" y="103166"/>
                </a:lnTo>
                <a:lnTo>
                  <a:pt x="166541" y="101927"/>
                </a:lnTo>
                <a:lnTo>
                  <a:pt x="166706" y="100689"/>
                </a:lnTo>
                <a:lnTo>
                  <a:pt x="166843" y="99423"/>
                </a:lnTo>
                <a:lnTo>
                  <a:pt x="166954" y="98157"/>
                </a:lnTo>
                <a:lnTo>
                  <a:pt x="167036" y="96919"/>
                </a:lnTo>
                <a:lnTo>
                  <a:pt x="167091" y="95653"/>
                </a:lnTo>
                <a:lnTo>
                  <a:pt x="167146" y="94387"/>
                </a:lnTo>
                <a:lnTo>
                  <a:pt x="167174" y="93121"/>
                </a:lnTo>
                <a:lnTo>
                  <a:pt x="167174" y="91856"/>
                </a:lnTo>
                <a:lnTo>
                  <a:pt x="167146" y="90590"/>
                </a:lnTo>
                <a:lnTo>
                  <a:pt x="167091" y="89324"/>
                </a:lnTo>
                <a:lnTo>
                  <a:pt x="167036" y="88058"/>
                </a:lnTo>
                <a:lnTo>
                  <a:pt x="166954" y="86792"/>
                </a:lnTo>
                <a:lnTo>
                  <a:pt x="166843" y="85526"/>
                </a:lnTo>
                <a:lnTo>
                  <a:pt x="166706" y="84261"/>
                </a:lnTo>
                <a:lnTo>
                  <a:pt x="166568" y="83022"/>
                </a:lnTo>
                <a:lnTo>
                  <a:pt x="166376" y="81756"/>
                </a:lnTo>
                <a:lnTo>
                  <a:pt x="166183" y="80518"/>
                </a:lnTo>
                <a:lnTo>
                  <a:pt x="165963" y="79252"/>
                </a:lnTo>
                <a:lnTo>
                  <a:pt x="165715" y="78014"/>
                </a:lnTo>
                <a:lnTo>
                  <a:pt x="165468" y="76776"/>
                </a:lnTo>
                <a:lnTo>
                  <a:pt x="165192" y="75537"/>
                </a:lnTo>
                <a:lnTo>
                  <a:pt x="164890" y="74327"/>
                </a:lnTo>
                <a:lnTo>
                  <a:pt x="164559" y="73116"/>
                </a:lnTo>
                <a:lnTo>
                  <a:pt x="164202" y="71905"/>
                </a:lnTo>
                <a:lnTo>
                  <a:pt x="163844" y="70694"/>
                </a:lnTo>
                <a:lnTo>
                  <a:pt x="163431" y="69483"/>
                </a:lnTo>
                <a:lnTo>
                  <a:pt x="163018" y="68300"/>
                </a:lnTo>
                <a:lnTo>
                  <a:pt x="162578" y="67117"/>
                </a:lnTo>
                <a:lnTo>
                  <a:pt x="162138" y="65989"/>
                </a:lnTo>
                <a:lnTo>
                  <a:pt x="161670" y="64833"/>
                </a:lnTo>
                <a:lnTo>
                  <a:pt x="161175" y="63677"/>
                </a:lnTo>
                <a:lnTo>
                  <a:pt x="160652" y="62494"/>
                </a:lnTo>
                <a:lnTo>
                  <a:pt x="160074" y="61338"/>
                </a:lnTo>
                <a:lnTo>
                  <a:pt x="159496" y="60155"/>
                </a:lnTo>
                <a:lnTo>
                  <a:pt x="158891" y="58971"/>
                </a:lnTo>
                <a:lnTo>
                  <a:pt x="158285" y="57788"/>
                </a:lnTo>
                <a:lnTo>
                  <a:pt x="157625" y="56605"/>
                </a:lnTo>
                <a:lnTo>
                  <a:pt x="156937" y="55422"/>
                </a:lnTo>
                <a:lnTo>
                  <a:pt x="156249" y="54211"/>
                </a:lnTo>
                <a:lnTo>
                  <a:pt x="155506" y="53027"/>
                </a:lnTo>
                <a:lnTo>
                  <a:pt x="154763" y="51817"/>
                </a:lnTo>
                <a:lnTo>
                  <a:pt x="154020" y="50633"/>
                </a:lnTo>
                <a:lnTo>
                  <a:pt x="153222" y="49450"/>
                </a:lnTo>
                <a:lnTo>
                  <a:pt x="152424" y="48239"/>
                </a:lnTo>
                <a:lnTo>
                  <a:pt x="151598" y="47056"/>
                </a:lnTo>
                <a:lnTo>
                  <a:pt x="150745" y="45845"/>
                </a:lnTo>
                <a:lnTo>
                  <a:pt x="149865" y="44662"/>
                </a:lnTo>
                <a:lnTo>
                  <a:pt x="148984" y="43479"/>
                </a:lnTo>
                <a:lnTo>
                  <a:pt x="147168" y="41112"/>
                </a:lnTo>
                <a:lnTo>
                  <a:pt x="145269" y="38773"/>
                </a:lnTo>
                <a:lnTo>
                  <a:pt x="143315" y="36462"/>
                </a:lnTo>
                <a:lnTo>
                  <a:pt x="141306" y="34178"/>
                </a:lnTo>
                <a:lnTo>
                  <a:pt x="139243" y="31921"/>
                </a:lnTo>
                <a:lnTo>
                  <a:pt x="137124" y="29692"/>
                </a:lnTo>
                <a:lnTo>
                  <a:pt x="134977" y="27518"/>
                </a:lnTo>
                <a:lnTo>
                  <a:pt x="132776" y="25399"/>
                </a:lnTo>
                <a:lnTo>
                  <a:pt x="130519" y="23335"/>
                </a:lnTo>
                <a:lnTo>
                  <a:pt x="129391" y="22317"/>
                </a:lnTo>
                <a:lnTo>
                  <a:pt x="128263" y="21327"/>
                </a:lnTo>
                <a:lnTo>
                  <a:pt x="127107" y="20336"/>
                </a:lnTo>
                <a:lnTo>
                  <a:pt x="125951" y="19373"/>
                </a:lnTo>
                <a:lnTo>
                  <a:pt x="124795" y="18437"/>
                </a:lnTo>
                <a:lnTo>
                  <a:pt x="123612" y="17502"/>
                </a:lnTo>
                <a:lnTo>
                  <a:pt x="122429" y="16593"/>
                </a:lnTo>
                <a:lnTo>
                  <a:pt x="121273" y="15685"/>
                </a:lnTo>
                <a:lnTo>
                  <a:pt x="120090" y="14805"/>
                </a:lnTo>
                <a:lnTo>
                  <a:pt x="118879" y="13952"/>
                </a:lnTo>
                <a:lnTo>
                  <a:pt x="117696" y="13126"/>
                </a:lnTo>
                <a:lnTo>
                  <a:pt x="116512" y="12301"/>
                </a:lnTo>
                <a:lnTo>
                  <a:pt x="115302" y="11503"/>
                </a:lnTo>
                <a:lnTo>
                  <a:pt x="114118" y="10732"/>
                </a:lnTo>
                <a:lnTo>
                  <a:pt x="112908" y="9989"/>
                </a:lnTo>
                <a:lnTo>
                  <a:pt x="111724" y="9274"/>
                </a:lnTo>
                <a:lnTo>
                  <a:pt x="110513" y="8586"/>
                </a:lnTo>
                <a:lnTo>
                  <a:pt x="109330" y="7898"/>
                </a:lnTo>
                <a:lnTo>
                  <a:pt x="108119" y="7237"/>
                </a:lnTo>
                <a:lnTo>
                  <a:pt x="106936" y="6632"/>
                </a:lnTo>
                <a:lnTo>
                  <a:pt x="105725" y="6026"/>
                </a:lnTo>
                <a:lnTo>
                  <a:pt x="104542" y="5449"/>
                </a:lnTo>
                <a:lnTo>
                  <a:pt x="103359" y="4926"/>
                </a:lnTo>
                <a:lnTo>
                  <a:pt x="102148" y="4403"/>
                </a:lnTo>
                <a:lnTo>
                  <a:pt x="100992" y="3908"/>
                </a:lnTo>
                <a:lnTo>
                  <a:pt x="99809" y="3467"/>
                </a:lnTo>
                <a:lnTo>
                  <a:pt x="98268" y="2917"/>
                </a:lnTo>
                <a:lnTo>
                  <a:pt x="96754" y="2422"/>
                </a:lnTo>
                <a:lnTo>
                  <a:pt x="95241" y="1954"/>
                </a:lnTo>
                <a:lnTo>
                  <a:pt x="93700" y="1569"/>
                </a:lnTo>
                <a:lnTo>
                  <a:pt x="92186" y="1211"/>
                </a:lnTo>
                <a:lnTo>
                  <a:pt x="90673" y="908"/>
                </a:lnTo>
                <a:lnTo>
                  <a:pt x="89159" y="633"/>
                </a:lnTo>
                <a:lnTo>
                  <a:pt x="87673" y="440"/>
                </a:lnTo>
                <a:lnTo>
                  <a:pt x="86160" y="248"/>
                </a:lnTo>
                <a:lnTo>
                  <a:pt x="84674" y="138"/>
                </a:lnTo>
                <a:lnTo>
                  <a:pt x="83160" y="55"/>
                </a:lnTo>
                <a:lnTo>
                  <a:pt x="8167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2640000" algn="bl" rotWithShape="0">
              <a:schemeClr val="accent3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6" name="Google Shape;4505;p54">
            <a:extLst>
              <a:ext uri="{FF2B5EF4-FFF2-40B4-BE49-F238E27FC236}">
                <a16:creationId xmlns:a16="http://schemas.microsoft.com/office/drawing/2014/main" xmlns="" id="{5BE31422-EBCC-240F-4572-A924D1A76DEE}"/>
              </a:ext>
            </a:extLst>
          </p:cNvPr>
          <p:cNvSpPr/>
          <p:nvPr/>
        </p:nvSpPr>
        <p:spPr>
          <a:xfrm rot="10800000">
            <a:off x="8219485" y="2257233"/>
            <a:ext cx="1030628" cy="962424"/>
          </a:xfrm>
          <a:custGeom>
            <a:avLst/>
            <a:gdLst/>
            <a:ahLst/>
            <a:cxnLst/>
            <a:rect l="l" t="t" r="r" b="b"/>
            <a:pathLst>
              <a:path w="167174" h="156111" extrusionOk="0">
                <a:moveTo>
                  <a:pt x="80188" y="0"/>
                </a:moveTo>
                <a:lnTo>
                  <a:pt x="78702" y="55"/>
                </a:lnTo>
                <a:lnTo>
                  <a:pt x="77244" y="138"/>
                </a:lnTo>
                <a:lnTo>
                  <a:pt x="75785" y="248"/>
                </a:lnTo>
                <a:lnTo>
                  <a:pt x="74299" y="413"/>
                </a:lnTo>
                <a:lnTo>
                  <a:pt x="72841" y="605"/>
                </a:lnTo>
                <a:lnTo>
                  <a:pt x="71410" y="853"/>
                </a:lnTo>
                <a:lnTo>
                  <a:pt x="69952" y="1128"/>
                </a:lnTo>
                <a:lnTo>
                  <a:pt x="68521" y="1431"/>
                </a:lnTo>
                <a:lnTo>
                  <a:pt x="67090" y="1761"/>
                </a:lnTo>
                <a:lnTo>
                  <a:pt x="65686" y="2146"/>
                </a:lnTo>
                <a:lnTo>
                  <a:pt x="64283" y="2559"/>
                </a:lnTo>
                <a:lnTo>
                  <a:pt x="62879" y="2999"/>
                </a:lnTo>
                <a:lnTo>
                  <a:pt x="61476" y="3495"/>
                </a:lnTo>
                <a:lnTo>
                  <a:pt x="60100" y="3990"/>
                </a:lnTo>
                <a:lnTo>
                  <a:pt x="58724" y="4540"/>
                </a:lnTo>
                <a:lnTo>
                  <a:pt x="57348" y="5118"/>
                </a:lnTo>
                <a:lnTo>
                  <a:pt x="56000" y="5724"/>
                </a:lnTo>
                <a:lnTo>
                  <a:pt x="54651" y="6357"/>
                </a:lnTo>
                <a:lnTo>
                  <a:pt x="53330" y="7017"/>
                </a:lnTo>
                <a:lnTo>
                  <a:pt x="51982" y="7705"/>
                </a:lnTo>
                <a:lnTo>
                  <a:pt x="50689" y="8421"/>
                </a:lnTo>
                <a:lnTo>
                  <a:pt x="49395" y="9164"/>
                </a:lnTo>
                <a:lnTo>
                  <a:pt x="48102" y="9907"/>
                </a:lnTo>
                <a:lnTo>
                  <a:pt x="46809" y="10705"/>
                </a:lnTo>
                <a:lnTo>
                  <a:pt x="45543" y="11530"/>
                </a:lnTo>
                <a:lnTo>
                  <a:pt x="44304" y="12356"/>
                </a:lnTo>
                <a:lnTo>
                  <a:pt x="43066" y="13236"/>
                </a:lnTo>
                <a:lnTo>
                  <a:pt x="41828" y="14117"/>
                </a:lnTo>
                <a:lnTo>
                  <a:pt x="40617" y="15025"/>
                </a:lnTo>
                <a:lnTo>
                  <a:pt x="39434" y="15933"/>
                </a:lnTo>
                <a:lnTo>
                  <a:pt x="38223" y="16896"/>
                </a:lnTo>
                <a:lnTo>
                  <a:pt x="37067" y="17859"/>
                </a:lnTo>
                <a:lnTo>
                  <a:pt x="35911" y="18850"/>
                </a:lnTo>
                <a:lnTo>
                  <a:pt x="34756" y="19841"/>
                </a:lnTo>
                <a:lnTo>
                  <a:pt x="33655" y="20859"/>
                </a:lnTo>
                <a:lnTo>
                  <a:pt x="32527" y="21904"/>
                </a:lnTo>
                <a:lnTo>
                  <a:pt x="31426" y="22950"/>
                </a:lnTo>
                <a:lnTo>
                  <a:pt x="30353" y="23996"/>
                </a:lnTo>
                <a:lnTo>
                  <a:pt x="29307" y="25097"/>
                </a:lnTo>
                <a:lnTo>
                  <a:pt x="28261" y="26170"/>
                </a:lnTo>
                <a:lnTo>
                  <a:pt x="27216" y="27298"/>
                </a:lnTo>
                <a:lnTo>
                  <a:pt x="26197" y="28399"/>
                </a:lnTo>
                <a:lnTo>
                  <a:pt x="25207" y="29527"/>
                </a:lnTo>
                <a:lnTo>
                  <a:pt x="24244" y="30683"/>
                </a:lnTo>
                <a:lnTo>
                  <a:pt x="23280" y="31839"/>
                </a:lnTo>
                <a:lnTo>
                  <a:pt x="22345" y="32994"/>
                </a:lnTo>
                <a:lnTo>
                  <a:pt x="21437" y="34150"/>
                </a:lnTo>
                <a:lnTo>
                  <a:pt x="20529" y="35333"/>
                </a:lnTo>
                <a:lnTo>
                  <a:pt x="19648" y="36517"/>
                </a:lnTo>
                <a:lnTo>
                  <a:pt x="18767" y="37700"/>
                </a:lnTo>
                <a:lnTo>
                  <a:pt x="17942" y="38911"/>
                </a:lnTo>
                <a:lnTo>
                  <a:pt x="16181" y="41497"/>
                </a:lnTo>
                <a:lnTo>
                  <a:pt x="14447" y="44112"/>
                </a:lnTo>
                <a:lnTo>
                  <a:pt x="13622" y="45432"/>
                </a:lnTo>
                <a:lnTo>
                  <a:pt x="12796" y="46781"/>
                </a:lnTo>
                <a:lnTo>
                  <a:pt x="11998" y="48129"/>
                </a:lnTo>
                <a:lnTo>
                  <a:pt x="11200" y="49478"/>
                </a:lnTo>
                <a:lnTo>
                  <a:pt x="10402" y="50854"/>
                </a:lnTo>
                <a:lnTo>
                  <a:pt x="9659" y="52229"/>
                </a:lnTo>
                <a:lnTo>
                  <a:pt x="8916" y="53605"/>
                </a:lnTo>
                <a:lnTo>
                  <a:pt x="8200" y="55009"/>
                </a:lnTo>
                <a:lnTo>
                  <a:pt x="7512" y="56412"/>
                </a:lnTo>
                <a:lnTo>
                  <a:pt x="6825" y="57816"/>
                </a:lnTo>
                <a:lnTo>
                  <a:pt x="6192" y="59247"/>
                </a:lnTo>
                <a:lnTo>
                  <a:pt x="5559" y="60678"/>
                </a:lnTo>
                <a:lnTo>
                  <a:pt x="4981" y="62108"/>
                </a:lnTo>
                <a:lnTo>
                  <a:pt x="4403" y="63567"/>
                </a:lnTo>
                <a:lnTo>
                  <a:pt x="3853" y="65025"/>
                </a:lnTo>
                <a:lnTo>
                  <a:pt x="3357" y="66484"/>
                </a:lnTo>
                <a:lnTo>
                  <a:pt x="2862" y="67942"/>
                </a:lnTo>
                <a:lnTo>
                  <a:pt x="2422" y="69428"/>
                </a:lnTo>
                <a:lnTo>
                  <a:pt x="2009" y="70914"/>
                </a:lnTo>
                <a:lnTo>
                  <a:pt x="1651" y="72428"/>
                </a:lnTo>
                <a:lnTo>
                  <a:pt x="1293" y="73941"/>
                </a:lnTo>
                <a:lnTo>
                  <a:pt x="991" y="75427"/>
                </a:lnTo>
                <a:lnTo>
                  <a:pt x="715" y="76968"/>
                </a:lnTo>
                <a:lnTo>
                  <a:pt x="495" y="78482"/>
                </a:lnTo>
                <a:lnTo>
                  <a:pt x="303" y="80023"/>
                </a:lnTo>
                <a:lnTo>
                  <a:pt x="165" y="81564"/>
                </a:lnTo>
                <a:lnTo>
                  <a:pt x="55" y="83105"/>
                </a:lnTo>
                <a:lnTo>
                  <a:pt x="0" y="84673"/>
                </a:lnTo>
                <a:lnTo>
                  <a:pt x="0" y="85664"/>
                </a:lnTo>
                <a:lnTo>
                  <a:pt x="0" y="86655"/>
                </a:lnTo>
                <a:lnTo>
                  <a:pt x="28" y="87645"/>
                </a:lnTo>
                <a:lnTo>
                  <a:pt x="55" y="88636"/>
                </a:lnTo>
                <a:lnTo>
                  <a:pt x="110" y="89627"/>
                </a:lnTo>
                <a:lnTo>
                  <a:pt x="193" y="90617"/>
                </a:lnTo>
                <a:lnTo>
                  <a:pt x="303" y="91608"/>
                </a:lnTo>
                <a:lnTo>
                  <a:pt x="413" y="92571"/>
                </a:lnTo>
                <a:lnTo>
                  <a:pt x="550" y="93562"/>
                </a:lnTo>
                <a:lnTo>
                  <a:pt x="688" y="94525"/>
                </a:lnTo>
                <a:lnTo>
                  <a:pt x="853" y="95516"/>
                </a:lnTo>
                <a:lnTo>
                  <a:pt x="1046" y="96479"/>
                </a:lnTo>
                <a:lnTo>
                  <a:pt x="1238" y="97442"/>
                </a:lnTo>
                <a:lnTo>
                  <a:pt x="1458" y="98405"/>
                </a:lnTo>
                <a:lnTo>
                  <a:pt x="1706" y="99368"/>
                </a:lnTo>
                <a:lnTo>
                  <a:pt x="1954" y="100304"/>
                </a:lnTo>
                <a:lnTo>
                  <a:pt x="2229" y="101267"/>
                </a:lnTo>
                <a:lnTo>
                  <a:pt x="2504" y="102202"/>
                </a:lnTo>
                <a:lnTo>
                  <a:pt x="3110" y="104074"/>
                </a:lnTo>
                <a:lnTo>
                  <a:pt x="3798" y="105945"/>
                </a:lnTo>
                <a:lnTo>
                  <a:pt x="4541" y="107789"/>
                </a:lnTo>
                <a:lnTo>
                  <a:pt x="5339" y="109605"/>
                </a:lnTo>
                <a:lnTo>
                  <a:pt x="6192" y="111393"/>
                </a:lnTo>
                <a:lnTo>
                  <a:pt x="7100" y="113155"/>
                </a:lnTo>
                <a:lnTo>
                  <a:pt x="8063" y="114916"/>
                </a:lnTo>
                <a:lnTo>
                  <a:pt x="9081" y="116622"/>
                </a:lnTo>
                <a:lnTo>
                  <a:pt x="10127" y="118328"/>
                </a:lnTo>
                <a:lnTo>
                  <a:pt x="11255" y="119979"/>
                </a:lnTo>
                <a:lnTo>
                  <a:pt x="12411" y="121603"/>
                </a:lnTo>
                <a:lnTo>
                  <a:pt x="13622" y="123199"/>
                </a:lnTo>
                <a:lnTo>
                  <a:pt x="14887" y="124767"/>
                </a:lnTo>
                <a:lnTo>
                  <a:pt x="16181" y="126308"/>
                </a:lnTo>
                <a:lnTo>
                  <a:pt x="17529" y="127794"/>
                </a:lnTo>
                <a:lnTo>
                  <a:pt x="18905" y="129253"/>
                </a:lnTo>
                <a:lnTo>
                  <a:pt x="20336" y="130684"/>
                </a:lnTo>
                <a:lnTo>
                  <a:pt x="21794" y="132060"/>
                </a:lnTo>
                <a:lnTo>
                  <a:pt x="23280" y="133408"/>
                </a:lnTo>
                <a:lnTo>
                  <a:pt x="24794" y="134701"/>
                </a:lnTo>
                <a:lnTo>
                  <a:pt x="26363" y="135967"/>
                </a:lnTo>
                <a:lnTo>
                  <a:pt x="27959" y="137178"/>
                </a:lnTo>
                <a:lnTo>
                  <a:pt x="29582" y="138334"/>
                </a:lnTo>
                <a:lnTo>
                  <a:pt x="31233" y="139462"/>
                </a:lnTo>
                <a:lnTo>
                  <a:pt x="32912" y="140535"/>
                </a:lnTo>
                <a:lnTo>
                  <a:pt x="34591" y="141553"/>
                </a:lnTo>
                <a:lnTo>
                  <a:pt x="36324" y="142572"/>
                </a:lnTo>
                <a:lnTo>
                  <a:pt x="38058" y="143507"/>
                </a:lnTo>
                <a:lnTo>
                  <a:pt x="39819" y="144415"/>
                </a:lnTo>
                <a:lnTo>
                  <a:pt x="41608" y="145296"/>
                </a:lnTo>
                <a:lnTo>
                  <a:pt x="43396" y="146149"/>
                </a:lnTo>
                <a:lnTo>
                  <a:pt x="45213" y="146947"/>
                </a:lnTo>
                <a:lnTo>
                  <a:pt x="47029" y="147690"/>
                </a:lnTo>
                <a:lnTo>
                  <a:pt x="48900" y="148433"/>
                </a:lnTo>
                <a:lnTo>
                  <a:pt x="50744" y="149121"/>
                </a:lnTo>
                <a:lnTo>
                  <a:pt x="52643" y="149754"/>
                </a:lnTo>
                <a:lnTo>
                  <a:pt x="54541" y="150387"/>
                </a:lnTo>
                <a:lnTo>
                  <a:pt x="56440" y="150965"/>
                </a:lnTo>
                <a:lnTo>
                  <a:pt x="58339" y="151515"/>
                </a:lnTo>
                <a:lnTo>
                  <a:pt x="60293" y="152038"/>
                </a:lnTo>
                <a:lnTo>
                  <a:pt x="62219" y="152506"/>
                </a:lnTo>
                <a:lnTo>
                  <a:pt x="64173" y="152946"/>
                </a:lnTo>
                <a:lnTo>
                  <a:pt x="66126" y="153359"/>
                </a:lnTo>
                <a:lnTo>
                  <a:pt x="68080" y="153744"/>
                </a:lnTo>
                <a:lnTo>
                  <a:pt x="70062" y="154102"/>
                </a:lnTo>
                <a:lnTo>
                  <a:pt x="72043" y="154432"/>
                </a:lnTo>
                <a:lnTo>
                  <a:pt x="74024" y="154735"/>
                </a:lnTo>
                <a:lnTo>
                  <a:pt x="76006" y="154982"/>
                </a:lnTo>
                <a:lnTo>
                  <a:pt x="78014" y="155230"/>
                </a:lnTo>
                <a:lnTo>
                  <a:pt x="79996" y="155423"/>
                </a:lnTo>
                <a:lnTo>
                  <a:pt x="82005" y="155615"/>
                </a:lnTo>
                <a:lnTo>
                  <a:pt x="83986" y="155753"/>
                </a:lnTo>
                <a:lnTo>
                  <a:pt x="85995" y="155890"/>
                </a:lnTo>
                <a:lnTo>
                  <a:pt x="87976" y="155973"/>
                </a:lnTo>
                <a:lnTo>
                  <a:pt x="89985" y="156055"/>
                </a:lnTo>
                <a:lnTo>
                  <a:pt x="91856" y="156110"/>
                </a:lnTo>
                <a:lnTo>
                  <a:pt x="95599" y="156110"/>
                </a:lnTo>
                <a:lnTo>
                  <a:pt x="97470" y="156083"/>
                </a:lnTo>
                <a:lnTo>
                  <a:pt x="99341" y="156028"/>
                </a:lnTo>
                <a:lnTo>
                  <a:pt x="101240" y="155945"/>
                </a:lnTo>
                <a:lnTo>
                  <a:pt x="103111" y="155835"/>
                </a:lnTo>
                <a:lnTo>
                  <a:pt x="104982" y="155698"/>
                </a:lnTo>
                <a:lnTo>
                  <a:pt x="106854" y="155505"/>
                </a:lnTo>
                <a:lnTo>
                  <a:pt x="108725" y="155312"/>
                </a:lnTo>
                <a:lnTo>
                  <a:pt x="110596" y="155065"/>
                </a:lnTo>
                <a:lnTo>
                  <a:pt x="112467" y="154790"/>
                </a:lnTo>
                <a:lnTo>
                  <a:pt x="114311" y="154487"/>
                </a:lnTo>
                <a:lnTo>
                  <a:pt x="116155" y="154129"/>
                </a:lnTo>
                <a:lnTo>
                  <a:pt x="117971" y="153744"/>
                </a:lnTo>
                <a:lnTo>
                  <a:pt x="119787" y="153331"/>
                </a:lnTo>
                <a:lnTo>
                  <a:pt x="121603" y="152863"/>
                </a:lnTo>
                <a:lnTo>
                  <a:pt x="123392" y="152368"/>
                </a:lnTo>
                <a:lnTo>
                  <a:pt x="125153" y="151845"/>
                </a:lnTo>
                <a:lnTo>
                  <a:pt x="126914" y="151267"/>
                </a:lnTo>
                <a:lnTo>
                  <a:pt x="128648" y="150634"/>
                </a:lnTo>
                <a:lnTo>
                  <a:pt x="130382" y="149974"/>
                </a:lnTo>
                <a:lnTo>
                  <a:pt x="132088" y="149258"/>
                </a:lnTo>
                <a:lnTo>
                  <a:pt x="133766" y="148488"/>
                </a:lnTo>
                <a:lnTo>
                  <a:pt x="135418" y="147690"/>
                </a:lnTo>
                <a:lnTo>
                  <a:pt x="137041" y="146837"/>
                </a:lnTo>
                <a:lnTo>
                  <a:pt x="138637" y="145929"/>
                </a:lnTo>
                <a:lnTo>
                  <a:pt x="140206" y="144993"/>
                </a:lnTo>
                <a:lnTo>
                  <a:pt x="141747" y="143975"/>
                </a:lnTo>
                <a:lnTo>
                  <a:pt x="143260" y="142929"/>
                </a:lnTo>
                <a:lnTo>
                  <a:pt x="144746" y="141829"/>
                </a:lnTo>
                <a:lnTo>
                  <a:pt x="146205" y="140673"/>
                </a:lnTo>
                <a:lnTo>
                  <a:pt x="147168" y="139847"/>
                </a:lnTo>
                <a:lnTo>
                  <a:pt x="148103" y="139022"/>
                </a:lnTo>
                <a:lnTo>
                  <a:pt x="149012" y="138169"/>
                </a:lnTo>
                <a:lnTo>
                  <a:pt x="149892" y="137288"/>
                </a:lnTo>
                <a:lnTo>
                  <a:pt x="150773" y="136407"/>
                </a:lnTo>
                <a:lnTo>
                  <a:pt x="151626" y="135499"/>
                </a:lnTo>
                <a:lnTo>
                  <a:pt x="152451" y="134564"/>
                </a:lnTo>
                <a:lnTo>
                  <a:pt x="153249" y="133628"/>
                </a:lnTo>
                <a:lnTo>
                  <a:pt x="154020" y="132665"/>
                </a:lnTo>
                <a:lnTo>
                  <a:pt x="154763" y="131702"/>
                </a:lnTo>
                <a:lnTo>
                  <a:pt x="155506" y="130684"/>
                </a:lnTo>
                <a:lnTo>
                  <a:pt x="156221" y="129693"/>
                </a:lnTo>
                <a:lnTo>
                  <a:pt x="156909" y="128647"/>
                </a:lnTo>
                <a:lnTo>
                  <a:pt x="157570" y="127629"/>
                </a:lnTo>
                <a:lnTo>
                  <a:pt x="158203" y="126556"/>
                </a:lnTo>
                <a:lnTo>
                  <a:pt x="158836" y="125483"/>
                </a:lnTo>
                <a:lnTo>
                  <a:pt x="159414" y="124410"/>
                </a:lnTo>
                <a:lnTo>
                  <a:pt x="159991" y="123309"/>
                </a:lnTo>
                <a:lnTo>
                  <a:pt x="160542" y="122208"/>
                </a:lnTo>
                <a:lnTo>
                  <a:pt x="161092" y="121080"/>
                </a:lnTo>
                <a:lnTo>
                  <a:pt x="161587" y="119952"/>
                </a:lnTo>
                <a:lnTo>
                  <a:pt x="162083" y="118823"/>
                </a:lnTo>
                <a:lnTo>
                  <a:pt x="162551" y="117668"/>
                </a:lnTo>
                <a:lnTo>
                  <a:pt x="162991" y="116512"/>
                </a:lnTo>
                <a:lnTo>
                  <a:pt x="163404" y="115329"/>
                </a:lnTo>
                <a:lnTo>
                  <a:pt x="163789" y="114145"/>
                </a:lnTo>
                <a:lnTo>
                  <a:pt x="164174" y="112962"/>
                </a:lnTo>
                <a:lnTo>
                  <a:pt x="164532" y="111751"/>
                </a:lnTo>
                <a:lnTo>
                  <a:pt x="164862" y="110540"/>
                </a:lnTo>
                <a:lnTo>
                  <a:pt x="165165" y="109330"/>
                </a:lnTo>
                <a:lnTo>
                  <a:pt x="165468" y="108119"/>
                </a:lnTo>
                <a:lnTo>
                  <a:pt x="165715" y="106881"/>
                </a:lnTo>
                <a:lnTo>
                  <a:pt x="165963" y="105670"/>
                </a:lnTo>
                <a:lnTo>
                  <a:pt x="166183" y="104431"/>
                </a:lnTo>
                <a:lnTo>
                  <a:pt x="166376" y="103166"/>
                </a:lnTo>
                <a:lnTo>
                  <a:pt x="166541" y="101927"/>
                </a:lnTo>
                <a:lnTo>
                  <a:pt x="166706" y="100689"/>
                </a:lnTo>
                <a:lnTo>
                  <a:pt x="166843" y="99423"/>
                </a:lnTo>
                <a:lnTo>
                  <a:pt x="166954" y="98157"/>
                </a:lnTo>
                <a:lnTo>
                  <a:pt x="167036" y="96919"/>
                </a:lnTo>
                <a:lnTo>
                  <a:pt x="167091" y="95653"/>
                </a:lnTo>
                <a:lnTo>
                  <a:pt x="167146" y="94387"/>
                </a:lnTo>
                <a:lnTo>
                  <a:pt x="167174" y="93121"/>
                </a:lnTo>
                <a:lnTo>
                  <a:pt x="167174" y="91856"/>
                </a:lnTo>
                <a:lnTo>
                  <a:pt x="167146" y="90590"/>
                </a:lnTo>
                <a:lnTo>
                  <a:pt x="167091" y="89324"/>
                </a:lnTo>
                <a:lnTo>
                  <a:pt x="167036" y="88058"/>
                </a:lnTo>
                <a:lnTo>
                  <a:pt x="166954" y="86792"/>
                </a:lnTo>
                <a:lnTo>
                  <a:pt x="166843" y="85526"/>
                </a:lnTo>
                <a:lnTo>
                  <a:pt x="166706" y="84261"/>
                </a:lnTo>
                <a:lnTo>
                  <a:pt x="166568" y="83022"/>
                </a:lnTo>
                <a:lnTo>
                  <a:pt x="166376" y="81756"/>
                </a:lnTo>
                <a:lnTo>
                  <a:pt x="166183" y="80518"/>
                </a:lnTo>
                <a:lnTo>
                  <a:pt x="165963" y="79252"/>
                </a:lnTo>
                <a:lnTo>
                  <a:pt x="165715" y="78014"/>
                </a:lnTo>
                <a:lnTo>
                  <a:pt x="165468" y="76776"/>
                </a:lnTo>
                <a:lnTo>
                  <a:pt x="165192" y="75537"/>
                </a:lnTo>
                <a:lnTo>
                  <a:pt x="164890" y="74327"/>
                </a:lnTo>
                <a:lnTo>
                  <a:pt x="164559" y="73116"/>
                </a:lnTo>
                <a:lnTo>
                  <a:pt x="164202" y="71905"/>
                </a:lnTo>
                <a:lnTo>
                  <a:pt x="163844" y="70694"/>
                </a:lnTo>
                <a:lnTo>
                  <a:pt x="163431" y="69483"/>
                </a:lnTo>
                <a:lnTo>
                  <a:pt x="163018" y="68300"/>
                </a:lnTo>
                <a:lnTo>
                  <a:pt x="162578" y="67117"/>
                </a:lnTo>
                <a:lnTo>
                  <a:pt x="162138" y="65989"/>
                </a:lnTo>
                <a:lnTo>
                  <a:pt x="161670" y="64833"/>
                </a:lnTo>
                <a:lnTo>
                  <a:pt x="161175" y="63677"/>
                </a:lnTo>
                <a:lnTo>
                  <a:pt x="160652" y="62494"/>
                </a:lnTo>
                <a:lnTo>
                  <a:pt x="160074" y="61338"/>
                </a:lnTo>
                <a:lnTo>
                  <a:pt x="159496" y="60155"/>
                </a:lnTo>
                <a:lnTo>
                  <a:pt x="158891" y="58971"/>
                </a:lnTo>
                <a:lnTo>
                  <a:pt x="158285" y="57788"/>
                </a:lnTo>
                <a:lnTo>
                  <a:pt x="157625" y="56605"/>
                </a:lnTo>
                <a:lnTo>
                  <a:pt x="156937" y="55422"/>
                </a:lnTo>
                <a:lnTo>
                  <a:pt x="156249" y="54211"/>
                </a:lnTo>
                <a:lnTo>
                  <a:pt x="155506" y="53027"/>
                </a:lnTo>
                <a:lnTo>
                  <a:pt x="154763" y="51817"/>
                </a:lnTo>
                <a:lnTo>
                  <a:pt x="154020" y="50633"/>
                </a:lnTo>
                <a:lnTo>
                  <a:pt x="153222" y="49450"/>
                </a:lnTo>
                <a:lnTo>
                  <a:pt x="152424" y="48239"/>
                </a:lnTo>
                <a:lnTo>
                  <a:pt x="151598" y="47056"/>
                </a:lnTo>
                <a:lnTo>
                  <a:pt x="150745" y="45845"/>
                </a:lnTo>
                <a:lnTo>
                  <a:pt x="149865" y="44662"/>
                </a:lnTo>
                <a:lnTo>
                  <a:pt x="148984" y="43479"/>
                </a:lnTo>
                <a:lnTo>
                  <a:pt x="147168" y="41112"/>
                </a:lnTo>
                <a:lnTo>
                  <a:pt x="145269" y="38773"/>
                </a:lnTo>
                <a:lnTo>
                  <a:pt x="143315" y="36462"/>
                </a:lnTo>
                <a:lnTo>
                  <a:pt x="141306" y="34178"/>
                </a:lnTo>
                <a:lnTo>
                  <a:pt x="139243" y="31921"/>
                </a:lnTo>
                <a:lnTo>
                  <a:pt x="137124" y="29692"/>
                </a:lnTo>
                <a:lnTo>
                  <a:pt x="134977" y="27518"/>
                </a:lnTo>
                <a:lnTo>
                  <a:pt x="132776" y="25399"/>
                </a:lnTo>
                <a:lnTo>
                  <a:pt x="130519" y="23335"/>
                </a:lnTo>
                <a:lnTo>
                  <a:pt x="129391" y="22317"/>
                </a:lnTo>
                <a:lnTo>
                  <a:pt x="128263" y="21327"/>
                </a:lnTo>
                <a:lnTo>
                  <a:pt x="127107" y="20336"/>
                </a:lnTo>
                <a:lnTo>
                  <a:pt x="125951" y="19373"/>
                </a:lnTo>
                <a:lnTo>
                  <a:pt x="124795" y="18437"/>
                </a:lnTo>
                <a:lnTo>
                  <a:pt x="123612" y="17502"/>
                </a:lnTo>
                <a:lnTo>
                  <a:pt x="122429" y="16593"/>
                </a:lnTo>
                <a:lnTo>
                  <a:pt x="121273" y="15685"/>
                </a:lnTo>
                <a:lnTo>
                  <a:pt x="120090" y="14805"/>
                </a:lnTo>
                <a:lnTo>
                  <a:pt x="118879" y="13952"/>
                </a:lnTo>
                <a:lnTo>
                  <a:pt x="117696" y="13126"/>
                </a:lnTo>
                <a:lnTo>
                  <a:pt x="116512" y="12301"/>
                </a:lnTo>
                <a:lnTo>
                  <a:pt x="115302" y="11503"/>
                </a:lnTo>
                <a:lnTo>
                  <a:pt x="114118" y="10732"/>
                </a:lnTo>
                <a:lnTo>
                  <a:pt x="112908" y="9989"/>
                </a:lnTo>
                <a:lnTo>
                  <a:pt x="111724" y="9274"/>
                </a:lnTo>
                <a:lnTo>
                  <a:pt x="110513" y="8586"/>
                </a:lnTo>
                <a:lnTo>
                  <a:pt x="109330" y="7898"/>
                </a:lnTo>
                <a:lnTo>
                  <a:pt x="108119" y="7237"/>
                </a:lnTo>
                <a:lnTo>
                  <a:pt x="106936" y="6632"/>
                </a:lnTo>
                <a:lnTo>
                  <a:pt x="105725" y="6026"/>
                </a:lnTo>
                <a:lnTo>
                  <a:pt x="104542" y="5449"/>
                </a:lnTo>
                <a:lnTo>
                  <a:pt x="103359" y="4926"/>
                </a:lnTo>
                <a:lnTo>
                  <a:pt x="102148" y="4403"/>
                </a:lnTo>
                <a:lnTo>
                  <a:pt x="100992" y="3908"/>
                </a:lnTo>
                <a:lnTo>
                  <a:pt x="99809" y="3467"/>
                </a:lnTo>
                <a:lnTo>
                  <a:pt x="98268" y="2917"/>
                </a:lnTo>
                <a:lnTo>
                  <a:pt x="96754" y="2422"/>
                </a:lnTo>
                <a:lnTo>
                  <a:pt x="95241" y="1954"/>
                </a:lnTo>
                <a:lnTo>
                  <a:pt x="93700" y="1569"/>
                </a:lnTo>
                <a:lnTo>
                  <a:pt x="92186" y="1211"/>
                </a:lnTo>
                <a:lnTo>
                  <a:pt x="90673" y="908"/>
                </a:lnTo>
                <a:lnTo>
                  <a:pt x="89159" y="633"/>
                </a:lnTo>
                <a:lnTo>
                  <a:pt x="87673" y="440"/>
                </a:lnTo>
                <a:lnTo>
                  <a:pt x="86160" y="248"/>
                </a:lnTo>
                <a:lnTo>
                  <a:pt x="84674" y="138"/>
                </a:lnTo>
                <a:lnTo>
                  <a:pt x="83160" y="55"/>
                </a:lnTo>
                <a:lnTo>
                  <a:pt x="8167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2640000" algn="bl" rotWithShape="0">
              <a:schemeClr val="accent3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7" name="Google Shape;4506;p54">
            <a:extLst>
              <a:ext uri="{FF2B5EF4-FFF2-40B4-BE49-F238E27FC236}">
                <a16:creationId xmlns:a16="http://schemas.microsoft.com/office/drawing/2014/main" xmlns="" id="{1A8E43A9-3DCA-0658-54CE-558EE8E03589}"/>
              </a:ext>
            </a:extLst>
          </p:cNvPr>
          <p:cNvGrpSpPr/>
          <p:nvPr/>
        </p:nvGrpSpPr>
        <p:grpSpPr>
          <a:xfrm>
            <a:off x="2835270" y="2464133"/>
            <a:ext cx="445075" cy="548624"/>
            <a:chOff x="1023550" y="1277100"/>
            <a:chExt cx="362350" cy="444050"/>
          </a:xfrm>
        </p:grpSpPr>
        <p:sp>
          <p:nvSpPr>
            <p:cNvPr id="8" name="Google Shape;4507;p54">
              <a:extLst>
                <a:ext uri="{FF2B5EF4-FFF2-40B4-BE49-F238E27FC236}">
                  <a16:creationId xmlns:a16="http://schemas.microsoft.com/office/drawing/2014/main" xmlns="" id="{38EDC47A-7A29-10E7-BCC4-FEA1D177DC3C}"/>
                </a:ext>
              </a:extLst>
            </p:cNvPr>
            <p:cNvSpPr/>
            <p:nvPr/>
          </p:nvSpPr>
          <p:spPr>
            <a:xfrm>
              <a:off x="1054600" y="1618500"/>
              <a:ext cx="312925" cy="71600"/>
            </a:xfrm>
            <a:custGeom>
              <a:avLst/>
              <a:gdLst/>
              <a:ahLst/>
              <a:cxnLst/>
              <a:rect l="l" t="t" r="r" b="b"/>
              <a:pathLst>
                <a:path w="12517" h="2864" extrusionOk="0">
                  <a:moveTo>
                    <a:pt x="1445" y="1"/>
                  </a:moveTo>
                  <a:lnTo>
                    <a:pt x="1140" y="26"/>
                  </a:lnTo>
                  <a:lnTo>
                    <a:pt x="887" y="102"/>
                  </a:lnTo>
                  <a:lnTo>
                    <a:pt x="634" y="229"/>
                  </a:lnTo>
                  <a:lnTo>
                    <a:pt x="431" y="406"/>
                  </a:lnTo>
                  <a:lnTo>
                    <a:pt x="254" y="634"/>
                  </a:lnTo>
                  <a:lnTo>
                    <a:pt x="127" y="862"/>
                  </a:lnTo>
                  <a:lnTo>
                    <a:pt x="26" y="1141"/>
                  </a:lnTo>
                  <a:lnTo>
                    <a:pt x="0" y="1419"/>
                  </a:lnTo>
                  <a:lnTo>
                    <a:pt x="26" y="1723"/>
                  </a:lnTo>
                  <a:lnTo>
                    <a:pt x="127" y="2002"/>
                  </a:lnTo>
                  <a:lnTo>
                    <a:pt x="254" y="2230"/>
                  </a:lnTo>
                  <a:lnTo>
                    <a:pt x="431" y="2458"/>
                  </a:lnTo>
                  <a:lnTo>
                    <a:pt x="634" y="2636"/>
                  </a:lnTo>
                  <a:lnTo>
                    <a:pt x="887" y="2762"/>
                  </a:lnTo>
                  <a:lnTo>
                    <a:pt x="1140" y="2838"/>
                  </a:lnTo>
                  <a:lnTo>
                    <a:pt x="1445" y="2864"/>
                  </a:lnTo>
                  <a:lnTo>
                    <a:pt x="12517" y="2864"/>
                  </a:lnTo>
                  <a:lnTo>
                    <a:pt x="12517" y="1"/>
                  </a:lnTo>
                  <a:close/>
                </a:path>
              </a:pathLst>
            </a:custGeom>
            <a:solidFill>
              <a:srgbClr val="FFEC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9" name="Google Shape;4508;p54">
              <a:extLst>
                <a:ext uri="{FF2B5EF4-FFF2-40B4-BE49-F238E27FC236}">
                  <a16:creationId xmlns:a16="http://schemas.microsoft.com/office/drawing/2014/main" xmlns="" id="{B087920E-D2A7-EFF5-C73B-1CDB8246D334}"/>
                </a:ext>
              </a:extLst>
            </p:cNvPr>
            <p:cNvSpPr/>
            <p:nvPr/>
          </p:nvSpPr>
          <p:spPr>
            <a:xfrm>
              <a:off x="1054600" y="1618500"/>
              <a:ext cx="64000" cy="71600"/>
            </a:xfrm>
            <a:custGeom>
              <a:avLst/>
              <a:gdLst/>
              <a:ahLst/>
              <a:cxnLst/>
              <a:rect l="l" t="t" r="r" b="b"/>
              <a:pathLst>
                <a:path w="2560" h="2864" extrusionOk="0">
                  <a:moveTo>
                    <a:pt x="1445" y="1"/>
                  </a:moveTo>
                  <a:lnTo>
                    <a:pt x="1140" y="26"/>
                  </a:lnTo>
                  <a:lnTo>
                    <a:pt x="887" y="102"/>
                  </a:lnTo>
                  <a:lnTo>
                    <a:pt x="634" y="229"/>
                  </a:lnTo>
                  <a:lnTo>
                    <a:pt x="431" y="406"/>
                  </a:lnTo>
                  <a:lnTo>
                    <a:pt x="254" y="634"/>
                  </a:lnTo>
                  <a:lnTo>
                    <a:pt x="127" y="862"/>
                  </a:lnTo>
                  <a:lnTo>
                    <a:pt x="26" y="1141"/>
                  </a:lnTo>
                  <a:lnTo>
                    <a:pt x="0" y="1419"/>
                  </a:lnTo>
                  <a:lnTo>
                    <a:pt x="26" y="1723"/>
                  </a:lnTo>
                  <a:lnTo>
                    <a:pt x="127" y="2002"/>
                  </a:lnTo>
                  <a:lnTo>
                    <a:pt x="254" y="2230"/>
                  </a:lnTo>
                  <a:lnTo>
                    <a:pt x="431" y="2458"/>
                  </a:lnTo>
                  <a:lnTo>
                    <a:pt x="634" y="2636"/>
                  </a:lnTo>
                  <a:lnTo>
                    <a:pt x="887" y="2762"/>
                  </a:lnTo>
                  <a:lnTo>
                    <a:pt x="1140" y="2838"/>
                  </a:lnTo>
                  <a:lnTo>
                    <a:pt x="1445" y="2864"/>
                  </a:lnTo>
                  <a:lnTo>
                    <a:pt x="2559" y="2864"/>
                  </a:lnTo>
                  <a:lnTo>
                    <a:pt x="2255" y="2838"/>
                  </a:lnTo>
                  <a:lnTo>
                    <a:pt x="2002" y="2762"/>
                  </a:lnTo>
                  <a:lnTo>
                    <a:pt x="1749" y="2636"/>
                  </a:lnTo>
                  <a:lnTo>
                    <a:pt x="1546" y="2458"/>
                  </a:lnTo>
                  <a:lnTo>
                    <a:pt x="1369" y="2230"/>
                  </a:lnTo>
                  <a:lnTo>
                    <a:pt x="1216" y="2002"/>
                  </a:lnTo>
                  <a:lnTo>
                    <a:pt x="1140" y="1723"/>
                  </a:lnTo>
                  <a:lnTo>
                    <a:pt x="1115" y="1419"/>
                  </a:lnTo>
                  <a:lnTo>
                    <a:pt x="1140" y="1141"/>
                  </a:lnTo>
                  <a:lnTo>
                    <a:pt x="1216" y="862"/>
                  </a:lnTo>
                  <a:lnTo>
                    <a:pt x="1369" y="634"/>
                  </a:lnTo>
                  <a:lnTo>
                    <a:pt x="1546" y="406"/>
                  </a:lnTo>
                  <a:lnTo>
                    <a:pt x="1749" y="229"/>
                  </a:lnTo>
                  <a:lnTo>
                    <a:pt x="2002" y="102"/>
                  </a:lnTo>
                  <a:lnTo>
                    <a:pt x="2255" y="26"/>
                  </a:lnTo>
                  <a:lnTo>
                    <a:pt x="2559" y="1"/>
                  </a:lnTo>
                  <a:close/>
                </a:path>
              </a:pathLst>
            </a:custGeom>
            <a:solidFill>
              <a:srgbClr val="EAD4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" name="Google Shape;4509;p54">
              <a:extLst>
                <a:ext uri="{FF2B5EF4-FFF2-40B4-BE49-F238E27FC236}">
                  <a16:creationId xmlns:a16="http://schemas.microsoft.com/office/drawing/2014/main" xmlns="" id="{B8D4C70A-BEB3-3EE8-4BA4-11295E4ED89F}"/>
                </a:ext>
              </a:extLst>
            </p:cNvPr>
            <p:cNvSpPr/>
            <p:nvPr/>
          </p:nvSpPr>
          <p:spPr>
            <a:xfrm>
              <a:off x="1023550" y="1277100"/>
              <a:ext cx="362350" cy="444050"/>
            </a:xfrm>
            <a:custGeom>
              <a:avLst/>
              <a:gdLst/>
              <a:ahLst/>
              <a:cxnLst/>
              <a:rect l="l" t="t" r="r" b="b"/>
              <a:pathLst>
                <a:path w="14494" h="17762" extrusionOk="0">
                  <a:moveTo>
                    <a:pt x="2484" y="0"/>
                  </a:moveTo>
                  <a:lnTo>
                    <a:pt x="2230" y="25"/>
                  </a:lnTo>
                  <a:lnTo>
                    <a:pt x="2002" y="51"/>
                  </a:lnTo>
                  <a:lnTo>
                    <a:pt x="1749" y="101"/>
                  </a:lnTo>
                  <a:lnTo>
                    <a:pt x="1521" y="203"/>
                  </a:lnTo>
                  <a:lnTo>
                    <a:pt x="1293" y="304"/>
                  </a:lnTo>
                  <a:lnTo>
                    <a:pt x="1090" y="431"/>
                  </a:lnTo>
                  <a:lnTo>
                    <a:pt x="913" y="583"/>
                  </a:lnTo>
                  <a:lnTo>
                    <a:pt x="736" y="735"/>
                  </a:lnTo>
                  <a:lnTo>
                    <a:pt x="558" y="912"/>
                  </a:lnTo>
                  <a:lnTo>
                    <a:pt x="432" y="1089"/>
                  </a:lnTo>
                  <a:lnTo>
                    <a:pt x="305" y="1318"/>
                  </a:lnTo>
                  <a:lnTo>
                    <a:pt x="204" y="1520"/>
                  </a:lnTo>
                  <a:lnTo>
                    <a:pt x="102" y="1748"/>
                  </a:lnTo>
                  <a:lnTo>
                    <a:pt x="51" y="2002"/>
                  </a:lnTo>
                  <a:lnTo>
                    <a:pt x="1" y="2230"/>
                  </a:lnTo>
                  <a:lnTo>
                    <a:pt x="1" y="2508"/>
                  </a:lnTo>
                  <a:lnTo>
                    <a:pt x="1" y="15278"/>
                  </a:lnTo>
                  <a:lnTo>
                    <a:pt x="1" y="15532"/>
                  </a:lnTo>
                  <a:lnTo>
                    <a:pt x="51" y="15785"/>
                  </a:lnTo>
                  <a:lnTo>
                    <a:pt x="102" y="16013"/>
                  </a:lnTo>
                  <a:lnTo>
                    <a:pt x="204" y="16241"/>
                  </a:lnTo>
                  <a:lnTo>
                    <a:pt x="305" y="16469"/>
                  </a:lnTo>
                  <a:lnTo>
                    <a:pt x="432" y="16672"/>
                  </a:lnTo>
                  <a:lnTo>
                    <a:pt x="558" y="16874"/>
                  </a:lnTo>
                  <a:lnTo>
                    <a:pt x="736" y="17052"/>
                  </a:lnTo>
                  <a:lnTo>
                    <a:pt x="913" y="17204"/>
                  </a:lnTo>
                  <a:lnTo>
                    <a:pt x="1090" y="17356"/>
                  </a:lnTo>
                  <a:lnTo>
                    <a:pt x="1293" y="17457"/>
                  </a:lnTo>
                  <a:lnTo>
                    <a:pt x="1521" y="17584"/>
                  </a:lnTo>
                  <a:lnTo>
                    <a:pt x="1749" y="17660"/>
                  </a:lnTo>
                  <a:lnTo>
                    <a:pt x="2002" y="17710"/>
                  </a:lnTo>
                  <a:lnTo>
                    <a:pt x="2230" y="17761"/>
                  </a:lnTo>
                  <a:lnTo>
                    <a:pt x="13987" y="17761"/>
                  </a:lnTo>
                  <a:lnTo>
                    <a:pt x="14113" y="17710"/>
                  </a:lnTo>
                  <a:lnTo>
                    <a:pt x="14215" y="17660"/>
                  </a:lnTo>
                  <a:lnTo>
                    <a:pt x="14316" y="17584"/>
                  </a:lnTo>
                  <a:lnTo>
                    <a:pt x="14392" y="17508"/>
                  </a:lnTo>
                  <a:lnTo>
                    <a:pt x="14443" y="17381"/>
                  </a:lnTo>
                  <a:lnTo>
                    <a:pt x="14468" y="17280"/>
                  </a:lnTo>
                  <a:lnTo>
                    <a:pt x="14494" y="17153"/>
                  </a:lnTo>
                  <a:lnTo>
                    <a:pt x="14468" y="17026"/>
                  </a:lnTo>
                  <a:lnTo>
                    <a:pt x="14443" y="16900"/>
                  </a:lnTo>
                  <a:lnTo>
                    <a:pt x="14392" y="16798"/>
                  </a:lnTo>
                  <a:lnTo>
                    <a:pt x="14316" y="16697"/>
                  </a:lnTo>
                  <a:lnTo>
                    <a:pt x="14215" y="16621"/>
                  </a:lnTo>
                  <a:lnTo>
                    <a:pt x="14113" y="16570"/>
                  </a:lnTo>
                  <a:lnTo>
                    <a:pt x="13987" y="16545"/>
                  </a:lnTo>
                  <a:lnTo>
                    <a:pt x="13860" y="16520"/>
                  </a:lnTo>
                  <a:lnTo>
                    <a:pt x="2687" y="16520"/>
                  </a:lnTo>
                  <a:lnTo>
                    <a:pt x="2382" y="16494"/>
                  </a:lnTo>
                  <a:lnTo>
                    <a:pt x="2129" y="16418"/>
                  </a:lnTo>
                  <a:lnTo>
                    <a:pt x="1876" y="16292"/>
                  </a:lnTo>
                  <a:lnTo>
                    <a:pt x="1673" y="16114"/>
                  </a:lnTo>
                  <a:lnTo>
                    <a:pt x="1496" y="15886"/>
                  </a:lnTo>
                  <a:lnTo>
                    <a:pt x="1369" y="15658"/>
                  </a:lnTo>
                  <a:lnTo>
                    <a:pt x="1268" y="15379"/>
                  </a:lnTo>
                  <a:lnTo>
                    <a:pt x="1242" y="15075"/>
                  </a:lnTo>
                  <a:lnTo>
                    <a:pt x="1268" y="14797"/>
                  </a:lnTo>
                  <a:lnTo>
                    <a:pt x="1369" y="14518"/>
                  </a:lnTo>
                  <a:lnTo>
                    <a:pt x="1496" y="14290"/>
                  </a:lnTo>
                  <a:lnTo>
                    <a:pt x="1673" y="14062"/>
                  </a:lnTo>
                  <a:lnTo>
                    <a:pt x="1876" y="13885"/>
                  </a:lnTo>
                  <a:lnTo>
                    <a:pt x="2129" y="13758"/>
                  </a:lnTo>
                  <a:lnTo>
                    <a:pt x="2382" y="13682"/>
                  </a:lnTo>
                  <a:lnTo>
                    <a:pt x="2687" y="13657"/>
                  </a:lnTo>
                  <a:lnTo>
                    <a:pt x="13860" y="13657"/>
                  </a:lnTo>
                  <a:lnTo>
                    <a:pt x="13987" y="13631"/>
                  </a:lnTo>
                  <a:lnTo>
                    <a:pt x="14113" y="13606"/>
                  </a:lnTo>
                  <a:lnTo>
                    <a:pt x="14215" y="13530"/>
                  </a:lnTo>
                  <a:lnTo>
                    <a:pt x="14316" y="13454"/>
                  </a:lnTo>
                  <a:lnTo>
                    <a:pt x="14392" y="13378"/>
                  </a:lnTo>
                  <a:lnTo>
                    <a:pt x="14443" y="13277"/>
                  </a:lnTo>
                  <a:lnTo>
                    <a:pt x="14468" y="13150"/>
                  </a:lnTo>
                  <a:lnTo>
                    <a:pt x="14494" y="13023"/>
                  </a:lnTo>
                  <a:lnTo>
                    <a:pt x="14494" y="633"/>
                  </a:lnTo>
                  <a:lnTo>
                    <a:pt x="14468" y="507"/>
                  </a:lnTo>
                  <a:lnTo>
                    <a:pt x="14443" y="380"/>
                  </a:lnTo>
                  <a:lnTo>
                    <a:pt x="14392" y="279"/>
                  </a:lnTo>
                  <a:lnTo>
                    <a:pt x="14316" y="177"/>
                  </a:lnTo>
                  <a:lnTo>
                    <a:pt x="14215" y="101"/>
                  </a:lnTo>
                  <a:lnTo>
                    <a:pt x="14113" y="51"/>
                  </a:lnTo>
                  <a:lnTo>
                    <a:pt x="13987" y="25"/>
                  </a:lnTo>
                  <a:lnTo>
                    <a:pt x="1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1" name="Google Shape;4510;p54">
              <a:extLst>
                <a:ext uri="{FF2B5EF4-FFF2-40B4-BE49-F238E27FC236}">
                  <a16:creationId xmlns:a16="http://schemas.microsoft.com/office/drawing/2014/main" xmlns="" id="{2B71AD2A-BF4F-FBD5-64C8-DB946F9E20D9}"/>
                </a:ext>
              </a:extLst>
            </p:cNvPr>
            <p:cNvSpPr/>
            <p:nvPr/>
          </p:nvSpPr>
          <p:spPr>
            <a:xfrm>
              <a:off x="1023550" y="1277100"/>
              <a:ext cx="362350" cy="444050"/>
            </a:xfrm>
            <a:custGeom>
              <a:avLst/>
              <a:gdLst/>
              <a:ahLst/>
              <a:cxnLst/>
              <a:rect l="l" t="t" r="r" b="b"/>
              <a:pathLst>
                <a:path w="14494" h="17762" extrusionOk="0">
                  <a:moveTo>
                    <a:pt x="2484" y="0"/>
                  </a:moveTo>
                  <a:lnTo>
                    <a:pt x="2230" y="25"/>
                  </a:lnTo>
                  <a:lnTo>
                    <a:pt x="2002" y="51"/>
                  </a:lnTo>
                  <a:lnTo>
                    <a:pt x="1749" y="101"/>
                  </a:lnTo>
                  <a:lnTo>
                    <a:pt x="1521" y="203"/>
                  </a:lnTo>
                  <a:lnTo>
                    <a:pt x="1293" y="304"/>
                  </a:lnTo>
                  <a:lnTo>
                    <a:pt x="1090" y="431"/>
                  </a:lnTo>
                  <a:lnTo>
                    <a:pt x="913" y="583"/>
                  </a:lnTo>
                  <a:lnTo>
                    <a:pt x="736" y="735"/>
                  </a:lnTo>
                  <a:lnTo>
                    <a:pt x="558" y="912"/>
                  </a:lnTo>
                  <a:lnTo>
                    <a:pt x="432" y="1089"/>
                  </a:lnTo>
                  <a:lnTo>
                    <a:pt x="305" y="1318"/>
                  </a:lnTo>
                  <a:lnTo>
                    <a:pt x="204" y="1520"/>
                  </a:lnTo>
                  <a:lnTo>
                    <a:pt x="102" y="1748"/>
                  </a:lnTo>
                  <a:lnTo>
                    <a:pt x="51" y="2002"/>
                  </a:lnTo>
                  <a:lnTo>
                    <a:pt x="1" y="2230"/>
                  </a:lnTo>
                  <a:lnTo>
                    <a:pt x="1" y="2508"/>
                  </a:lnTo>
                  <a:lnTo>
                    <a:pt x="1" y="15278"/>
                  </a:lnTo>
                  <a:lnTo>
                    <a:pt x="1" y="15532"/>
                  </a:lnTo>
                  <a:lnTo>
                    <a:pt x="51" y="15785"/>
                  </a:lnTo>
                  <a:lnTo>
                    <a:pt x="102" y="16013"/>
                  </a:lnTo>
                  <a:lnTo>
                    <a:pt x="204" y="16241"/>
                  </a:lnTo>
                  <a:lnTo>
                    <a:pt x="305" y="16469"/>
                  </a:lnTo>
                  <a:lnTo>
                    <a:pt x="432" y="16672"/>
                  </a:lnTo>
                  <a:lnTo>
                    <a:pt x="558" y="16874"/>
                  </a:lnTo>
                  <a:lnTo>
                    <a:pt x="736" y="17052"/>
                  </a:lnTo>
                  <a:lnTo>
                    <a:pt x="913" y="17204"/>
                  </a:lnTo>
                  <a:lnTo>
                    <a:pt x="1090" y="17356"/>
                  </a:lnTo>
                  <a:lnTo>
                    <a:pt x="1293" y="17457"/>
                  </a:lnTo>
                  <a:lnTo>
                    <a:pt x="1521" y="17584"/>
                  </a:lnTo>
                  <a:lnTo>
                    <a:pt x="1749" y="17660"/>
                  </a:lnTo>
                  <a:lnTo>
                    <a:pt x="2002" y="17710"/>
                  </a:lnTo>
                  <a:lnTo>
                    <a:pt x="2230" y="17761"/>
                  </a:lnTo>
                  <a:lnTo>
                    <a:pt x="13987" y="17761"/>
                  </a:lnTo>
                  <a:lnTo>
                    <a:pt x="14113" y="17710"/>
                  </a:lnTo>
                  <a:lnTo>
                    <a:pt x="14215" y="17660"/>
                  </a:lnTo>
                  <a:lnTo>
                    <a:pt x="14316" y="17584"/>
                  </a:lnTo>
                  <a:lnTo>
                    <a:pt x="14392" y="17508"/>
                  </a:lnTo>
                  <a:lnTo>
                    <a:pt x="14443" y="17381"/>
                  </a:lnTo>
                  <a:lnTo>
                    <a:pt x="14468" y="17280"/>
                  </a:lnTo>
                  <a:lnTo>
                    <a:pt x="14494" y="17153"/>
                  </a:lnTo>
                  <a:lnTo>
                    <a:pt x="14468" y="17026"/>
                  </a:lnTo>
                  <a:lnTo>
                    <a:pt x="14443" y="16900"/>
                  </a:lnTo>
                  <a:lnTo>
                    <a:pt x="14392" y="16798"/>
                  </a:lnTo>
                  <a:lnTo>
                    <a:pt x="14316" y="16697"/>
                  </a:lnTo>
                  <a:lnTo>
                    <a:pt x="14215" y="16621"/>
                  </a:lnTo>
                  <a:lnTo>
                    <a:pt x="14113" y="16570"/>
                  </a:lnTo>
                  <a:lnTo>
                    <a:pt x="13987" y="16545"/>
                  </a:lnTo>
                  <a:lnTo>
                    <a:pt x="13860" y="16520"/>
                  </a:lnTo>
                  <a:lnTo>
                    <a:pt x="2687" y="16520"/>
                  </a:lnTo>
                  <a:lnTo>
                    <a:pt x="2382" y="16494"/>
                  </a:lnTo>
                  <a:lnTo>
                    <a:pt x="2129" y="16418"/>
                  </a:lnTo>
                  <a:lnTo>
                    <a:pt x="1876" y="16292"/>
                  </a:lnTo>
                  <a:lnTo>
                    <a:pt x="1673" y="16114"/>
                  </a:lnTo>
                  <a:lnTo>
                    <a:pt x="1496" y="15886"/>
                  </a:lnTo>
                  <a:lnTo>
                    <a:pt x="1369" y="15658"/>
                  </a:lnTo>
                  <a:lnTo>
                    <a:pt x="1268" y="15379"/>
                  </a:lnTo>
                  <a:lnTo>
                    <a:pt x="1242" y="15075"/>
                  </a:lnTo>
                  <a:lnTo>
                    <a:pt x="1268" y="14797"/>
                  </a:lnTo>
                  <a:lnTo>
                    <a:pt x="1369" y="14518"/>
                  </a:lnTo>
                  <a:lnTo>
                    <a:pt x="1496" y="14290"/>
                  </a:lnTo>
                  <a:lnTo>
                    <a:pt x="1673" y="14062"/>
                  </a:lnTo>
                  <a:lnTo>
                    <a:pt x="1876" y="13885"/>
                  </a:lnTo>
                  <a:lnTo>
                    <a:pt x="2129" y="13758"/>
                  </a:lnTo>
                  <a:lnTo>
                    <a:pt x="2382" y="13682"/>
                  </a:lnTo>
                  <a:lnTo>
                    <a:pt x="2687" y="13657"/>
                  </a:lnTo>
                  <a:lnTo>
                    <a:pt x="3421" y="13657"/>
                  </a:lnTo>
                  <a:lnTo>
                    <a:pt x="3421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2" name="Google Shape;4511;p54">
            <a:extLst>
              <a:ext uri="{FF2B5EF4-FFF2-40B4-BE49-F238E27FC236}">
                <a16:creationId xmlns:a16="http://schemas.microsoft.com/office/drawing/2014/main" xmlns="" id="{919FD8AC-D931-F22D-1C70-0237A083C5A5}"/>
              </a:ext>
            </a:extLst>
          </p:cNvPr>
          <p:cNvGrpSpPr/>
          <p:nvPr/>
        </p:nvGrpSpPr>
        <p:grpSpPr>
          <a:xfrm>
            <a:off x="5514560" y="2464133"/>
            <a:ext cx="448176" cy="548624"/>
            <a:chOff x="1766575" y="1277100"/>
            <a:chExt cx="364875" cy="444050"/>
          </a:xfrm>
        </p:grpSpPr>
        <p:sp>
          <p:nvSpPr>
            <p:cNvPr id="13" name="Google Shape;4512;p54">
              <a:extLst>
                <a:ext uri="{FF2B5EF4-FFF2-40B4-BE49-F238E27FC236}">
                  <a16:creationId xmlns:a16="http://schemas.microsoft.com/office/drawing/2014/main" xmlns="" id="{CB8A1E43-B42D-CCDE-A6CF-F2D5294B26BE}"/>
                </a:ext>
              </a:extLst>
            </p:cNvPr>
            <p:cNvSpPr/>
            <p:nvPr/>
          </p:nvSpPr>
          <p:spPr>
            <a:xfrm>
              <a:off x="1909075" y="1277100"/>
              <a:ext cx="79850" cy="91850"/>
            </a:xfrm>
            <a:custGeom>
              <a:avLst/>
              <a:gdLst/>
              <a:ahLst/>
              <a:cxnLst/>
              <a:rect l="l" t="t" r="r" b="b"/>
              <a:pathLst>
                <a:path w="3194" h="3674" extrusionOk="0">
                  <a:moveTo>
                    <a:pt x="1445" y="0"/>
                  </a:moveTo>
                  <a:lnTo>
                    <a:pt x="1268" y="25"/>
                  </a:lnTo>
                  <a:lnTo>
                    <a:pt x="1116" y="76"/>
                  </a:lnTo>
                  <a:lnTo>
                    <a:pt x="989" y="127"/>
                  </a:lnTo>
                  <a:lnTo>
                    <a:pt x="710" y="279"/>
                  </a:lnTo>
                  <a:lnTo>
                    <a:pt x="482" y="481"/>
                  </a:lnTo>
                  <a:lnTo>
                    <a:pt x="280" y="709"/>
                  </a:lnTo>
                  <a:lnTo>
                    <a:pt x="128" y="988"/>
                  </a:lnTo>
                  <a:lnTo>
                    <a:pt x="77" y="1115"/>
                  </a:lnTo>
                  <a:lnTo>
                    <a:pt x="26" y="1267"/>
                  </a:lnTo>
                  <a:lnTo>
                    <a:pt x="1" y="1444"/>
                  </a:lnTo>
                  <a:lnTo>
                    <a:pt x="1" y="1596"/>
                  </a:lnTo>
                  <a:lnTo>
                    <a:pt x="1" y="3420"/>
                  </a:lnTo>
                  <a:lnTo>
                    <a:pt x="26" y="3522"/>
                  </a:lnTo>
                  <a:lnTo>
                    <a:pt x="77" y="3598"/>
                  </a:lnTo>
                  <a:lnTo>
                    <a:pt x="153" y="3649"/>
                  </a:lnTo>
                  <a:lnTo>
                    <a:pt x="254" y="3674"/>
                  </a:lnTo>
                  <a:lnTo>
                    <a:pt x="356" y="3649"/>
                  </a:lnTo>
                  <a:lnTo>
                    <a:pt x="457" y="3598"/>
                  </a:lnTo>
                  <a:lnTo>
                    <a:pt x="508" y="3522"/>
                  </a:lnTo>
                  <a:lnTo>
                    <a:pt x="533" y="3420"/>
                  </a:lnTo>
                  <a:lnTo>
                    <a:pt x="533" y="1596"/>
                  </a:lnTo>
                  <a:lnTo>
                    <a:pt x="558" y="1394"/>
                  </a:lnTo>
                  <a:lnTo>
                    <a:pt x="609" y="1191"/>
                  </a:lnTo>
                  <a:lnTo>
                    <a:pt x="710" y="988"/>
                  </a:lnTo>
                  <a:lnTo>
                    <a:pt x="837" y="836"/>
                  </a:lnTo>
                  <a:lnTo>
                    <a:pt x="989" y="709"/>
                  </a:lnTo>
                  <a:lnTo>
                    <a:pt x="1192" y="608"/>
                  </a:lnTo>
                  <a:lnTo>
                    <a:pt x="1394" y="532"/>
                  </a:lnTo>
                  <a:lnTo>
                    <a:pt x="1825" y="532"/>
                  </a:lnTo>
                  <a:lnTo>
                    <a:pt x="2028" y="608"/>
                  </a:lnTo>
                  <a:lnTo>
                    <a:pt x="2205" y="709"/>
                  </a:lnTo>
                  <a:lnTo>
                    <a:pt x="2357" y="836"/>
                  </a:lnTo>
                  <a:lnTo>
                    <a:pt x="2484" y="988"/>
                  </a:lnTo>
                  <a:lnTo>
                    <a:pt x="2585" y="1191"/>
                  </a:lnTo>
                  <a:lnTo>
                    <a:pt x="2661" y="1394"/>
                  </a:lnTo>
                  <a:lnTo>
                    <a:pt x="2687" y="1596"/>
                  </a:lnTo>
                  <a:lnTo>
                    <a:pt x="2687" y="3420"/>
                  </a:lnTo>
                  <a:lnTo>
                    <a:pt x="2687" y="3522"/>
                  </a:lnTo>
                  <a:lnTo>
                    <a:pt x="2763" y="3598"/>
                  </a:lnTo>
                  <a:lnTo>
                    <a:pt x="2839" y="3649"/>
                  </a:lnTo>
                  <a:lnTo>
                    <a:pt x="2940" y="3674"/>
                  </a:lnTo>
                  <a:lnTo>
                    <a:pt x="3041" y="3649"/>
                  </a:lnTo>
                  <a:lnTo>
                    <a:pt x="3117" y="3598"/>
                  </a:lnTo>
                  <a:lnTo>
                    <a:pt x="3168" y="3522"/>
                  </a:lnTo>
                  <a:lnTo>
                    <a:pt x="3193" y="3420"/>
                  </a:lnTo>
                  <a:lnTo>
                    <a:pt x="3193" y="1596"/>
                  </a:lnTo>
                  <a:lnTo>
                    <a:pt x="3193" y="1444"/>
                  </a:lnTo>
                  <a:lnTo>
                    <a:pt x="3168" y="1267"/>
                  </a:lnTo>
                  <a:lnTo>
                    <a:pt x="3117" y="1115"/>
                  </a:lnTo>
                  <a:lnTo>
                    <a:pt x="3067" y="988"/>
                  </a:lnTo>
                  <a:lnTo>
                    <a:pt x="2915" y="709"/>
                  </a:lnTo>
                  <a:lnTo>
                    <a:pt x="2737" y="481"/>
                  </a:lnTo>
                  <a:lnTo>
                    <a:pt x="2484" y="279"/>
                  </a:lnTo>
                  <a:lnTo>
                    <a:pt x="2231" y="127"/>
                  </a:lnTo>
                  <a:lnTo>
                    <a:pt x="2078" y="76"/>
                  </a:lnTo>
                  <a:lnTo>
                    <a:pt x="1926" y="25"/>
                  </a:lnTo>
                  <a:lnTo>
                    <a:pt x="17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" name="Google Shape;4513;p54">
              <a:extLst>
                <a:ext uri="{FF2B5EF4-FFF2-40B4-BE49-F238E27FC236}">
                  <a16:creationId xmlns:a16="http://schemas.microsoft.com/office/drawing/2014/main" xmlns="" id="{5C00836A-6953-1BB5-53EE-E4A1E1D1EB86}"/>
                </a:ext>
              </a:extLst>
            </p:cNvPr>
            <p:cNvSpPr/>
            <p:nvPr/>
          </p:nvSpPr>
          <p:spPr>
            <a:xfrm>
              <a:off x="1785575" y="1372100"/>
              <a:ext cx="327500" cy="259725"/>
            </a:xfrm>
            <a:custGeom>
              <a:avLst/>
              <a:gdLst/>
              <a:ahLst/>
              <a:cxnLst/>
              <a:rect l="l" t="t" r="r" b="b"/>
              <a:pathLst>
                <a:path w="13100" h="10389" extrusionOk="0">
                  <a:moveTo>
                    <a:pt x="1571" y="1"/>
                  </a:moveTo>
                  <a:lnTo>
                    <a:pt x="1394" y="26"/>
                  </a:lnTo>
                  <a:lnTo>
                    <a:pt x="1242" y="77"/>
                  </a:lnTo>
                  <a:lnTo>
                    <a:pt x="1115" y="153"/>
                  </a:lnTo>
                  <a:lnTo>
                    <a:pt x="988" y="229"/>
                  </a:lnTo>
                  <a:lnTo>
                    <a:pt x="862" y="355"/>
                  </a:lnTo>
                  <a:lnTo>
                    <a:pt x="786" y="482"/>
                  </a:lnTo>
                  <a:lnTo>
                    <a:pt x="735" y="634"/>
                  </a:lnTo>
                  <a:lnTo>
                    <a:pt x="710" y="786"/>
                  </a:lnTo>
                  <a:lnTo>
                    <a:pt x="0" y="9477"/>
                  </a:lnTo>
                  <a:lnTo>
                    <a:pt x="0" y="9654"/>
                  </a:lnTo>
                  <a:lnTo>
                    <a:pt x="51" y="9831"/>
                  </a:lnTo>
                  <a:lnTo>
                    <a:pt x="127" y="9983"/>
                  </a:lnTo>
                  <a:lnTo>
                    <a:pt x="228" y="10110"/>
                  </a:lnTo>
                  <a:lnTo>
                    <a:pt x="355" y="10237"/>
                  </a:lnTo>
                  <a:lnTo>
                    <a:pt x="507" y="10313"/>
                  </a:lnTo>
                  <a:lnTo>
                    <a:pt x="659" y="10363"/>
                  </a:lnTo>
                  <a:lnTo>
                    <a:pt x="862" y="10389"/>
                  </a:lnTo>
                  <a:lnTo>
                    <a:pt x="12238" y="10389"/>
                  </a:lnTo>
                  <a:lnTo>
                    <a:pt x="12415" y="10363"/>
                  </a:lnTo>
                  <a:lnTo>
                    <a:pt x="12593" y="10313"/>
                  </a:lnTo>
                  <a:lnTo>
                    <a:pt x="12745" y="10237"/>
                  </a:lnTo>
                  <a:lnTo>
                    <a:pt x="12871" y="10110"/>
                  </a:lnTo>
                  <a:lnTo>
                    <a:pt x="12973" y="9983"/>
                  </a:lnTo>
                  <a:lnTo>
                    <a:pt x="13049" y="9831"/>
                  </a:lnTo>
                  <a:lnTo>
                    <a:pt x="13074" y="9654"/>
                  </a:lnTo>
                  <a:lnTo>
                    <a:pt x="13099" y="9477"/>
                  </a:lnTo>
                  <a:lnTo>
                    <a:pt x="12390" y="786"/>
                  </a:lnTo>
                  <a:lnTo>
                    <a:pt x="12339" y="634"/>
                  </a:lnTo>
                  <a:lnTo>
                    <a:pt x="12289" y="482"/>
                  </a:lnTo>
                  <a:lnTo>
                    <a:pt x="12213" y="355"/>
                  </a:lnTo>
                  <a:lnTo>
                    <a:pt x="12111" y="229"/>
                  </a:lnTo>
                  <a:lnTo>
                    <a:pt x="11985" y="153"/>
                  </a:lnTo>
                  <a:lnTo>
                    <a:pt x="11832" y="77"/>
                  </a:lnTo>
                  <a:lnTo>
                    <a:pt x="11680" y="26"/>
                  </a:lnTo>
                  <a:lnTo>
                    <a:pt x="115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5" name="Google Shape;4514;p54">
              <a:extLst>
                <a:ext uri="{FF2B5EF4-FFF2-40B4-BE49-F238E27FC236}">
                  <a16:creationId xmlns:a16="http://schemas.microsoft.com/office/drawing/2014/main" xmlns="" id="{24DC035F-3D57-4CEC-E18B-DF92C86F9DEA}"/>
                </a:ext>
              </a:extLst>
            </p:cNvPr>
            <p:cNvSpPr/>
            <p:nvPr/>
          </p:nvSpPr>
          <p:spPr>
            <a:xfrm>
              <a:off x="1766575" y="1581775"/>
              <a:ext cx="364875" cy="139375"/>
            </a:xfrm>
            <a:custGeom>
              <a:avLst/>
              <a:gdLst/>
              <a:ahLst/>
              <a:cxnLst/>
              <a:rect l="l" t="t" r="r" b="b"/>
              <a:pathLst>
                <a:path w="14595" h="5575" extrusionOk="0">
                  <a:moveTo>
                    <a:pt x="329" y="0"/>
                  </a:moveTo>
                  <a:lnTo>
                    <a:pt x="203" y="25"/>
                  </a:lnTo>
                  <a:lnTo>
                    <a:pt x="101" y="101"/>
                  </a:lnTo>
                  <a:lnTo>
                    <a:pt x="25" y="203"/>
                  </a:lnTo>
                  <a:lnTo>
                    <a:pt x="0" y="329"/>
                  </a:lnTo>
                  <a:lnTo>
                    <a:pt x="0" y="4054"/>
                  </a:lnTo>
                  <a:lnTo>
                    <a:pt x="25" y="4206"/>
                  </a:lnTo>
                  <a:lnTo>
                    <a:pt x="51" y="4358"/>
                  </a:lnTo>
                  <a:lnTo>
                    <a:pt x="127" y="4662"/>
                  </a:lnTo>
                  <a:lnTo>
                    <a:pt x="279" y="4915"/>
                  </a:lnTo>
                  <a:lnTo>
                    <a:pt x="456" y="5143"/>
                  </a:lnTo>
                  <a:lnTo>
                    <a:pt x="684" y="5321"/>
                  </a:lnTo>
                  <a:lnTo>
                    <a:pt x="938" y="5473"/>
                  </a:lnTo>
                  <a:lnTo>
                    <a:pt x="1216" y="5549"/>
                  </a:lnTo>
                  <a:lnTo>
                    <a:pt x="1368" y="5574"/>
                  </a:lnTo>
                  <a:lnTo>
                    <a:pt x="13226" y="5574"/>
                  </a:lnTo>
                  <a:lnTo>
                    <a:pt x="13378" y="5549"/>
                  </a:lnTo>
                  <a:lnTo>
                    <a:pt x="13657" y="5473"/>
                  </a:lnTo>
                  <a:lnTo>
                    <a:pt x="13910" y="5321"/>
                  </a:lnTo>
                  <a:lnTo>
                    <a:pt x="14138" y="5143"/>
                  </a:lnTo>
                  <a:lnTo>
                    <a:pt x="14341" y="4915"/>
                  </a:lnTo>
                  <a:lnTo>
                    <a:pt x="14467" y="4662"/>
                  </a:lnTo>
                  <a:lnTo>
                    <a:pt x="14569" y="4358"/>
                  </a:lnTo>
                  <a:lnTo>
                    <a:pt x="14594" y="4206"/>
                  </a:lnTo>
                  <a:lnTo>
                    <a:pt x="14594" y="4054"/>
                  </a:lnTo>
                  <a:lnTo>
                    <a:pt x="14594" y="329"/>
                  </a:lnTo>
                  <a:lnTo>
                    <a:pt x="14569" y="203"/>
                  </a:lnTo>
                  <a:lnTo>
                    <a:pt x="14493" y="101"/>
                  </a:lnTo>
                  <a:lnTo>
                    <a:pt x="14391" y="25"/>
                  </a:lnTo>
                  <a:lnTo>
                    <a:pt x="142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6" name="Google Shape;4515;p54">
              <a:extLst>
                <a:ext uri="{FF2B5EF4-FFF2-40B4-BE49-F238E27FC236}">
                  <a16:creationId xmlns:a16="http://schemas.microsoft.com/office/drawing/2014/main" xmlns="" id="{6DF9A0FA-7A82-9081-8270-8E686394F2FD}"/>
                </a:ext>
              </a:extLst>
            </p:cNvPr>
            <p:cNvSpPr/>
            <p:nvPr/>
          </p:nvSpPr>
          <p:spPr>
            <a:xfrm>
              <a:off x="1807725" y="1341075"/>
              <a:ext cx="282550" cy="380075"/>
            </a:xfrm>
            <a:custGeom>
              <a:avLst/>
              <a:gdLst/>
              <a:ahLst/>
              <a:cxnLst/>
              <a:rect l="l" t="t" r="r" b="b"/>
              <a:pathLst>
                <a:path w="11302" h="15203" extrusionOk="0">
                  <a:moveTo>
                    <a:pt x="5651" y="0"/>
                  </a:moveTo>
                  <a:lnTo>
                    <a:pt x="5170" y="25"/>
                  </a:lnTo>
                  <a:lnTo>
                    <a:pt x="4714" y="101"/>
                  </a:lnTo>
                  <a:lnTo>
                    <a:pt x="4258" y="203"/>
                  </a:lnTo>
                  <a:lnTo>
                    <a:pt x="3827" y="355"/>
                  </a:lnTo>
                  <a:lnTo>
                    <a:pt x="3396" y="557"/>
                  </a:lnTo>
                  <a:lnTo>
                    <a:pt x="2991" y="785"/>
                  </a:lnTo>
                  <a:lnTo>
                    <a:pt x="2636" y="1039"/>
                  </a:lnTo>
                  <a:lnTo>
                    <a:pt x="2281" y="1318"/>
                  </a:lnTo>
                  <a:lnTo>
                    <a:pt x="1952" y="1647"/>
                  </a:lnTo>
                  <a:lnTo>
                    <a:pt x="1673" y="2002"/>
                  </a:lnTo>
                  <a:lnTo>
                    <a:pt x="1420" y="2382"/>
                  </a:lnTo>
                  <a:lnTo>
                    <a:pt x="1192" y="2787"/>
                  </a:lnTo>
                  <a:lnTo>
                    <a:pt x="1014" y="3192"/>
                  </a:lnTo>
                  <a:lnTo>
                    <a:pt x="862" y="3649"/>
                  </a:lnTo>
                  <a:lnTo>
                    <a:pt x="761" y="4105"/>
                  </a:lnTo>
                  <a:lnTo>
                    <a:pt x="685" y="4586"/>
                  </a:lnTo>
                  <a:lnTo>
                    <a:pt x="26" y="12871"/>
                  </a:lnTo>
                  <a:lnTo>
                    <a:pt x="1" y="13099"/>
                  </a:lnTo>
                  <a:lnTo>
                    <a:pt x="26" y="13327"/>
                  </a:lnTo>
                  <a:lnTo>
                    <a:pt x="77" y="13555"/>
                  </a:lnTo>
                  <a:lnTo>
                    <a:pt x="128" y="13783"/>
                  </a:lnTo>
                  <a:lnTo>
                    <a:pt x="229" y="13986"/>
                  </a:lnTo>
                  <a:lnTo>
                    <a:pt x="330" y="14163"/>
                  </a:lnTo>
                  <a:lnTo>
                    <a:pt x="432" y="14341"/>
                  </a:lnTo>
                  <a:lnTo>
                    <a:pt x="584" y="14518"/>
                  </a:lnTo>
                  <a:lnTo>
                    <a:pt x="736" y="14670"/>
                  </a:lnTo>
                  <a:lnTo>
                    <a:pt x="913" y="14797"/>
                  </a:lnTo>
                  <a:lnTo>
                    <a:pt x="1090" y="14923"/>
                  </a:lnTo>
                  <a:lnTo>
                    <a:pt x="1293" y="15025"/>
                  </a:lnTo>
                  <a:lnTo>
                    <a:pt x="1496" y="15101"/>
                  </a:lnTo>
                  <a:lnTo>
                    <a:pt x="1724" y="15151"/>
                  </a:lnTo>
                  <a:lnTo>
                    <a:pt x="1927" y="15202"/>
                  </a:lnTo>
                  <a:lnTo>
                    <a:pt x="9376" y="15202"/>
                  </a:lnTo>
                  <a:lnTo>
                    <a:pt x="9604" y="15151"/>
                  </a:lnTo>
                  <a:lnTo>
                    <a:pt x="9806" y="15101"/>
                  </a:lnTo>
                  <a:lnTo>
                    <a:pt x="10034" y="15025"/>
                  </a:lnTo>
                  <a:lnTo>
                    <a:pt x="10212" y="14923"/>
                  </a:lnTo>
                  <a:lnTo>
                    <a:pt x="10414" y="14797"/>
                  </a:lnTo>
                  <a:lnTo>
                    <a:pt x="10566" y="14670"/>
                  </a:lnTo>
                  <a:lnTo>
                    <a:pt x="10718" y="14518"/>
                  </a:lnTo>
                  <a:lnTo>
                    <a:pt x="10870" y="14341"/>
                  </a:lnTo>
                  <a:lnTo>
                    <a:pt x="10997" y="14163"/>
                  </a:lnTo>
                  <a:lnTo>
                    <a:pt x="11099" y="13986"/>
                  </a:lnTo>
                  <a:lnTo>
                    <a:pt x="11175" y="13783"/>
                  </a:lnTo>
                  <a:lnTo>
                    <a:pt x="11251" y="13555"/>
                  </a:lnTo>
                  <a:lnTo>
                    <a:pt x="11276" y="13327"/>
                  </a:lnTo>
                  <a:lnTo>
                    <a:pt x="11301" y="13099"/>
                  </a:lnTo>
                  <a:lnTo>
                    <a:pt x="11301" y="12871"/>
                  </a:lnTo>
                  <a:lnTo>
                    <a:pt x="10617" y="4586"/>
                  </a:lnTo>
                  <a:lnTo>
                    <a:pt x="10566" y="4105"/>
                  </a:lnTo>
                  <a:lnTo>
                    <a:pt x="10440" y="3649"/>
                  </a:lnTo>
                  <a:lnTo>
                    <a:pt x="10313" y="3192"/>
                  </a:lnTo>
                  <a:lnTo>
                    <a:pt x="10110" y="2787"/>
                  </a:lnTo>
                  <a:lnTo>
                    <a:pt x="9882" y="2382"/>
                  </a:lnTo>
                  <a:lnTo>
                    <a:pt x="9629" y="2002"/>
                  </a:lnTo>
                  <a:lnTo>
                    <a:pt x="9350" y="1647"/>
                  </a:lnTo>
                  <a:lnTo>
                    <a:pt x="9021" y="1318"/>
                  </a:lnTo>
                  <a:lnTo>
                    <a:pt x="8692" y="1039"/>
                  </a:lnTo>
                  <a:lnTo>
                    <a:pt x="8311" y="785"/>
                  </a:lnTo>
                  <a:lnTo>
                    <a:pt x="7906" y="557"/>
                  </a:lnTo>
                  <a:lnTo>
                    <a:pt x="7501" y="355"/>
                  </a:lnTo>
                  <a:lnTo>
                    <a:pt x="7070" y="203"/>
                  </a:lnTo>
                  <a:lnTo>
                    <a:pt x="6614" y="101"/>
                  </a:lnTo>
                  <a:lnTo>
                    <a:pt x="6132" y="25"/>
                  </a:lnTo>
                  <a:lnTo>
                    <a:pt x="56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7" name="Google Shape;4516;p54">
              <a:extLst>
                <a:ext uri="{FF2B5EF4-FFF2-40B4-BE49-F238E27FC236}">
                  <a16:creationId xmlns:a16="http://schemas.microsoft.com/office/drawing/2014/main" xmlns="" id="{BBD3C03F-FFEF-74DD-6688-16E3CE5D93BD}"/>
                </a:ext>
              </a:extLst>
            </p:cNvPr>
            <p:cNvSpPr/>
            <p:nvPr/>
          </p:nvSpPr>
          <p:spPr>
            <a:xfrm>
              <a:off x="1807725" y="1341075"/>
              <a:ext cx="154600" cy="380075"/>
            </a:xfrm>
            <a:custGeom>
              <a:avLst/>
              <a:gdLst/>
              <a:ahLst/>
              <a:cxnLst/>
              <a:rect l="l" t="t" r="r" b="b"/>
              <a:pathLst>
                <a:path w="6184" h="15203" extrusionOk="0">
                  <a:moveTo>
                    <a:pt x="5651" y="0"/>
                  </a:moveTo>
                  <a:lnTo>
                    <a:pt x="5170" y="25"/>
                  </a:lnTo>
                  <a:lnTo>
                    <a:pt x="4714" y="101"/>
                  </a:lnTo>
                  <a:lnTo>
                    <a:pt x="4258" y="203"/>
                  </a:lnTo>
                  <a:lnTo>
                    <a:pt x="3827" y="355"/>
                  </a:lnTo>
                  <a:lnTo>
                    <a:pt x="3396" y="557"/>
                  </a:lnTo>
                  <a:lnTo>
                    <a:pt x="2991" y="785"/>
                  </a:lnTo>
                  <a:lnTo>
                    <a:pt x="2636" y="1039"/>
                  </a:lnTo>
                  <a:lnTo>
                    <a:pt x="2281" y="1318"/>
                  </a:lnTo>
                  <a:lnTo>
                    <a:pt x="1952" y="1647"/>
                  </a:lnTo>
                  <a:lnTo>
                    <a:pt x="1673" y="2002"/>
                  </a:lnTo>
                  <a:lnTo>
                    <a:pt x="1420" y="2382"/>
                  </a:lnTo>
                  <a:lnTo>
                    <a:pt x="1192" y="2787"/>
                  </a:lnTo>
                  <a:lnTo>
                    <a:pt x="1014" y="3192"/>
                  </a:lnTo>
                  <a:lnTo>
                    <a:pt x="862" y="3649"/>
                  </a:lnTo>
                  <a:lnTo>
                    <a:pt x="761" y="4105"/>
                  </a:lnTo>
                  <a:lnTo>
                    <a:pt x="685" y="4586"/>
                  </a:lnTo>
                  <a:lnTo>
                    <a:pt x="26" y="12871"/>
                  </a:lnTo>
                  <a:lnTo>
                    <a:pt x="1" y="13099"/>
                  </a:lnTo>
                  <a:lnTo>
                    <a:pt x="26" y="13327"/>
                  </a:lnTo>
                  <a:lnTo>
                    <a:pt x="77" y="13555"/>
                  </a:lnTo>
                  <a:lnTo>
                    <a:pt x="128" y="13783"/>
                  </a:lnTo>
                  <a:lnTo>
                    <a:pt x="229" y="13986"/>
                  </a:lnTo>
                  <a:lnTo>
                    <a:pt x="330" y="14163"/>
                  </a:lnTo>
                  <a:lnTo>
                    <a:pt x="432" y="14341"/>
                  </a:lnTo>
                  <a:lnTo>
                    <a:pt x="584" y="14518"/>
                  </a:lnTo>
                  <a:lnTo>
                    <a:pt x="736" y="14670"/>
                  </a:lnTo>
                  <a:lnTo>
                    <a:pt x="913" y="14797"/>
                  </a:lnTo>
                  <a:lnTo>
                    <a:pt x="1090" y="14923"/>
                  </a:lnTo>
                  <a:lnTo>
                    <a:pt x="1293" y="15025"/>
                  </a:lnTo>
                  <a:lnTo>
                    <a:pt x="1496" y="15101"/>
                  </a:lnTo>
                  <a:lnTo>
                    <a:pt x="1724" y="15151"/>
                  </a:lnTo>
                  <a:lnTo>
                    <a:pt x="1927" y="15202"/>
                  </a:lnTo>
                  <a:lnTo>
                    <a:pt x="2991" y="15202"/>
                  </a:lnTo>
                  <a:lnTo>
                    <a:pt x="2763" y="15151"/>
                  </a:lnTo>
                  <a:lnTo>
                    <a:pt x="2560" y="15101"/>
                  </a:lnTo>
                  <a:lnTo>
                    <a:pt x="2357" y="15025"/>
                  </a:lnTo>
                  <a:lnTo>
                    <a:pt x="2155" y="14923"/>
                  </a:lnTo>
                  <a:lnTo>
                    <a:pt x="1977" y="14797"/>
                  </a:lnTo>
                  <a:lnTo>
                    <a:pt x="1800" y="14670"/>
                  </a:lnTo>
                  <a:lnTo>
                    <a:pt x="1648" y="14518"/>
                  </a:lnTo>
                  <a:lnTo>
                    <a:pt x="1496" y="14341"/>
                  </a:lnTo>
                  <a:lnTo>
                    <a:pt x="1369" y="14163"/>
                  </a:lnTo>
                  <a:lnTo>
                    <a:pt x="1268" y="13986"/>
                  </a:lnTo>
                  <a:lnTo>
                    <a:pt x="1192" y="13783"/>
                  </a:lnTo>
                  <a:lnTo>
                    <a:pt x="1116" y="13555"/>
                  </a:lnTo>
                  <a:lnTo>
                    <a:pt x="1090" y="13327"/>
                  </a:lnTo>
                  <a:lnTo>
                    <a:pt x="1065" y="13099"/>
                  </a:lnTo>
                  <a:lnTo>
                    <a:pt x="1065" y="12871"/>
                  </a:lnTo>
                  <a:lnTo>
                    <a:pt x="1749" y="4586"/>
                  </a:lnTo>
                  <a:lnTo>
                    <a:pt x="1800" y="4130"/>
                  </a:lnTo>
                  <a:lnTo>
                    <a:pt x="1901" y="3699"/>
                  </a:lnTo>
                  <a:lnTo>
                    <a:pt x="2028" y="3294"/>
                  </a:lnTo>
                  <a:lnTo>
                    <a:pt x="2205" y="2888"/>
                  </a:lnTo>
                  <a:lnTo>
                    <a:pt x="2383" y="2508"/>
                  </a:lnTo>
                  <a:lnTo>
                    <a:pt x="2611" y="2154"/>
                  </a:lnTo>
                  <a:lnTo>
                    <a:pt x="2889" y="1824"/>
                  </a:lnTo>
                  <a:lnTo>
                    <a:pt x="3168" y="1495"/>
                  </a:lnTo>
                  <a:lnTo>
                    <a:pt x="3472" y="1216"/>
                  </a:lnTo>
                  <a:lnTo>
                    <a:pt x="3801" y="963"/>
                  </a:lnTo>
                  <a:lnTo>
                    <a:pt x="4156" y="709"/>
                  </a:lnTo>
                  <a:lnTo>
                    <a:pt x="4536" y="507"/>
                  </a:lnTo>
                  <a:lnTo>
                    <a:pt x="4916" y="355"/>
                  </a:lnTo>
                  <a:lnTo>
                    <a:pt x="5322" y="203"/>
                  </a:lnTo>
                  <a:lnTo>
                    <a:pt x="5752" y="101"/>
                  </a:lnTo>
                  <a:lnTo>
                    <a:pt x="6183" y="51"/>
                  </a:lnTo>
                  <a:lnTo>
                    <a:pt x="5651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8" name="Google Shape;4517;p54">
              <a:extLst>
                <a:ext uri="{FF2B5EF4-FFF2-40B4-BE49-F238E27FC236}">
                  <a16:creationId xmlns:a16="http://schemas.microsoft.com/office/drawing/2014/main" xmlns="" id="{7D0E4920-5656-511D-9E21-FE0132438E59}"/>
                </a:ext>
              </a:extLst>
            </p:cNvPr>
            <p:cNvSpPr/>
            <p:nvPr/>
          </p:nvSpPr>
          <p:spPr>
            <a:xfrm>
              <a:off x="1850175" y="1565300"/>
              <a:ext cx="197650" cy="113400"/>
            </a:xfrm>
            <a:custGeom>
              <a:avLst/>
              <a:gdLst/>
              <a:ahLst/>
              <a:cxnLst/>
              <a:rect l="l" t="t" r="r" b="b"/>
              <a:pathLst>
                <a:path w="7906" h="4536" extrusionOk="0">
                  <a:moveTo>
                    <a:pt x="837" y="0"/>
                  </a:moveTo>
                  <a:lnTo>
                    <a:pt x="735" y="26"/>
                  </a:lnTo>
                  <a:lnTo>
                    <a:pt x="609" y="51"/>
                  </a:lnTo>
                  <a:lnTo>
                    <a:pt x="507" y="102"/>
                  </a:lnTo>
                  <a:lnTo>
                    <a:pt x="431" y="178"/>
                  </a:lnTo>
                  <a:lnTo>
                    <a:pt x="355" y="254"/>
                  </a:lnTo>
                  <a:lnTo>
                    <a:pt x="279" y="355"/>
                  </a:lnTo>
                  <a:lnTo>
                    <a:pt x="254" y="456"/>
                  </a:lnTo>
                  <a:lnTo>
                    <a:pt x="229" y="583"/>
                  </a:lnTo>
                  <a:lnTo>
                    <a:pt x="1" y="3877"/>
                  </a:lnTo>
                  <a:lnTo>
                    <a:pt x="1" y="4004"/>
                  </a:lnTo>
                  <a:lnTo>
                    <a:pt x="51" y="4130"/>
                  </a:lnTo>
                  <a:lnTo>
                    <a:pt x="102" y="4232"/>
                  </a:lnTo>
                  <a:lnTo>
                    <a:pt x="178" y="4333"/>
                  </a:lnTo>
                  <a:lnTo>
                    <a:pt x="254" y="4409"/>
                  </a:lnTo>
                  <a:lnTo>
                    <a:pt x="381" y="4485"/>
                  </a:lnTo>
                  <a:lnTo>
                    <a:pt x="482" y="4510"/>
                  </a:lnTo>
                  <a:lnTo>
                    <a:pt x="609" y="4536"/>
                  </a:lnTo>
                  <a:lnTo>
                    <a:pt x="7298" y="4536"/>
                  </a:lnTo>
                  <a:lnTo>
                    <a:pt x="7424" y="4510"/>
                  </a:lnTo>
                  <a:lnTo>
                    <a:pt x="7551" y="4485"/>
                  </a:lnTo>
                  <a:lnTo>
                    <a:pt x="7652" y="4409"/>
                  </a:lnTo>
                  <a:lnTo>
                    <a:pt x="7754" y="4333"/>
                  </a:lnTo>
                  <a:lnTo>
                    <a:pt x="7830" y="4232"/>
                  </a:lnTo>
                  <a:lnTo>
                    <a:pt x="7880" y="4130"/>
                  </a:lnTo>
                  <a:lnTo>
                    <a:pt x="7906" y="4004"/>
                  </a:lnTo>
                  <a:lnTo>
                    <a:pt x="7906" y="3877"/>
                  </a:lnTo>
                  <a:lnTo>
                    <a:pt x="7678" y="583"/>
                  </a:lnTo>
                  <a:lnTo>
                    <a:pt x="7652" y="456"/>
                  </a:lnTo>
                  <a:lnTo>
                    <a:pt x="7627" y="355"/>
                  </a:lnTo>
                  <a:lnTo>
                    <a:pt x="7576" y="254"/>
                  </a:lnTo>
                  <a:lnTo>
                    <a:pt x="7500" y="178"/>
                  </a:lnTo>
                  <a:lnTo>
                    <a:pt x="7399" y="102"/>
                  </a:lnTo>
                  <a:lnTo>
                    <a:pt x="7298" y="51"/>
                  </a:lnTo>
                  <a:lnTo>
                    <a:pt x="7196" y="26"/>
                  </a:lnTo>
                  <a:lnTo>
                    <a:pt x="7070" y="0"/>
                  </a:lnTo>
                  <a:close/>
                </a:path>
              </a:pathLst>
            </a:custGeom>
            <a:solidFill>
              <a:srgbClr val="E2A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9" name="Google Shape;4518;p54">
              <a:extLst>
                <a:ext uri="{FF2B5EF4-FFF2-40B4-BE49-F238E27FC236}">
                  <a16:creationId xmlns:a16="http://schemas.microsoft.com/office/drawing/2014/main" xmlns="" id="{00676C0B-4177-4105-C1AF-9EEF5B0FEEED}"/>
                </a:ext>
              </a:extLst>
            </p:cNvPr>
            <p:cNvSpPr/>
            <p:nvPr/>
          </p:nvSpPr>
          <p:spPr>
            <a:xfrm>
              <a:off x="1850175" y="1565300"/>
              <a:ext cx="47525" cy="113400"/>
            </a:xfrm>
            <a:custGeom>
              <a:avLst/>
              <a:gdLst/>
              <a:ahLst/>
              <a:cxnLst/>
              <a:rect l="l" t="t" r="r" b="b"/>
              <a:pathLst>
                <a:path w="1901" h="4536" extrusionOk="0">
                  <a:moveTo>
                    <a:pt x="837" y="0"/>
                  </a:moveTo>
                  <a:lnTo>
                    <a:pt x="735" y="26"/>
                  </a:lnTo>
                  <a:lnTo>
                    <a:pt x="609" y="51"/>
                  </a:lnTo>
                  <a:lnTo>
                    <a:pt x="507" y="102"/>
                  </a:lnTo>
                  <a:lnTo>
                    <a:pt x="431" y="178"/>
                  </a:lnTo>
                  <a:lnTo>
                    <a:pt x="355" y="254"/>
                  </a:lnTo>
                  <a:lnTo>
                    <a:pt x="279" y="355"/>
                  </a:lnTo>
                  <a:lnTo>
                    <a:pt x="254" y="456"/>
                  </a:lnTo>
                  <a:lnTo>
                    <a:pt x="229" y="583"/>
                  </a:lnTo>
                  <a:lnTo>
                    <a:pt x="1" y="3877"/>
                  </a:lnTo>
                  <a:lnTo>
                    <a:pt x="1" y="4004"/>
                  </a:lnTo>
                  <a:lnTo>
                    <a:pt x="51" y="4130"/>
                  </a:lnTo>
                  <a:lnTo>
                    <a:pt x="102" y="4232"/>
                  </a:lnTo>
                  <a:lnTo>
                    <a:pt x="178" y="4333"/>
                  </a:lnTo>
                  <a:lnTo>
                    <a:pt x="254" y="4409"/>
                  </a:lnTo>
                  <a:lnTo>
                    <a:pt x="381" y="4485"/>
                  </a:lnTo>
                  <a:lnTo>
                    <a:pt x="482" y="4510"/>
                  </a:lnTo>
                  <a:lnTo>
                    <a:pt x="609" y="4536"/>
                  </a:lnTo>
                  <a:lnTo>
                    <a:pt x="1673" y="4536"/>
                  </a:lnTo>
                  <a:lnTo>
                    <a:pt x="1546" y="4510"/>
                  </a:lnTo>
                  <a:lnTo>
                    <a:pt x="1419" y="4485"/>
                  </a:lnTo>
                  <a:lnTo>
                    <a:pt x="1318" y="4409"/>
                  </a:lnTo>
                  <a:lnTo>
                    <a:pt x="1217" y="4333"/>
                  </a:lnTo>
                  <a:lnTo>
                    <a:pt x="1141" y="4232"/>
                  </a:lnTo>
                  <a:lnTo>
                    <a:pt x="1090" y="4130"/>
                  </a:lnTo>
                  <a:lnTo>
                    <a:pt x="1065" y="4004"/>
                  </a:lnTo>
                  <a:lnTo>
                    <a:pt x="1065" y="3877"/>
                  </a:lnTo>
                  <a:lnTo>
                    <a:pt x="1293" y="583"/>
                  </a:lnTo>
                  <a:lnTo>
                    <a:pt x="1318" y="456"/>
                  </a:lnTo>
                  <a:lnTo>
                    <a:pt x="1343" y="355"/>
                  </a:lnTo>
                  <a:lnTo>
                    <a:pt x="1419" y="254"/>
                  </a:lnTo>
                  <a:lnTo>
                    <a:pt x="1470" y="178"/>
                  </a:lnTo>
                  <a:lnTo>
                    <a:pt x="1571" y="102"/>
                  </a:lnTo>
                  <a:lnTo>
                    <a:pt x="1673" y="51"/>
                  </a:lnTo>
                  <a:lnTo>
                    <a:pt x="1774" y="26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rgbClr val="E2A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0" name="Google Shape;4519;p54">
              <a:extLst>
                <a:ext uri="{FF2B5EF4-FFF2-40B4-BE49-F238E27FC236}">
                  <a16:creationId xmlns:a16="http://schemas.microsoft.com/office/drawing/2014/main" xmlns="" id="{73F9FFEE-A2FE-512E-79EC-39B16B726A9A}"/>
                </a:ext>
              </a:extLst>
            </p:cNvPr>
            <p:cNvSpPr/>
            <p:nvPr/>
          </p:nvSpPr>
          <p:spPr>
            <a:xfrm>
              <a:off x="1840675" y="1538700"/>
              <a:ext cx="216650" cy="86800"/>
            </a:xfrm>
            <a:custGeom>
              <a:avLst/>
              <a:gdLst/>
              <a:ahLst/>
              <a:cxnLst/>
              <a:rect l="l" t="t" r="r" b="b"/>
              <a:pathLst>
                <a:path w="8666" h="3472" extrusionOk="0">
                  <a:moveTo>
                    <a:pt x="558" y="0"/>
                  </a:moveTo>
                  <a:lnTo>
                    <a:pt x="457" y="25"/>
                  </a:lnTo>
                  <a:lnTo>
                    <a:pt x="381" y="76"/>
                  </a:lnTo>
                  <a:lnTo>
                    <a:pt x="305" y="127"/>
                  </a:lnTo>
                  <a:lnTo>
                    <a:pt x="254" y="177"/>
                  </a:lnTo>
                  <a:lnTo>
                    <a:pt x="203" y="253"/>
                  </a:lnTo>
                  <a:lnTo>
                    <a:pt x="178" y="355"/>
                  </a:lnTo>
                  <a:lnTo>
                    <a:pt x="152" y="431"/>
                  </a:lnTo>
                  <a:lnTo>
                    <a:pt x="0" y="2204"/>
                  </a:lnTo>
                  <a:lnTo>
                    <a:pt x="0" y="2280"/>
                  </a:lnTo>
                  <a:lnTo>
                    <a:pt x="26" y="2382"/>
                  </a:lnTo>
                  <a:lnTo>
                    <a:pt x="51" y="2458"/>
                  </a:lnTo>
                  <a:lnTo>
                    <a:pt x="102" y="2534"/>
                  </a:lnTo>
                  <a:lnTo>
                    <a:pt x="152" y="2584"/>
                  </a:lnTo>
                  <a:lnTo>
                    <a:pt x="228" y="2661"/>
                  </a:lnTo>
                  <a:lnTo>
                    <a:pt x="305" y="2686"/>
                  </a:lnTo>
                  <a:lnTo>
                    <a:pt x="381" y="2711"/>
                  </a:lnTo>
                  <a:lnTo>
                    <a:pt x="3624" y="3395"/>
                  </a:lnTo>
                  <a:lnTo>
                    <a:pt x="3978" y="3446"/>
                  </a:lnTo>
                  <a:lnTo>
                    <a:pt x="4333" y="3471"/>
                  </a:lnTo>
                  <a:lnTo>
                    <a:pt x="4688" y="3446"/>
                  </a:lnTo>
                  <a:lnTo>
                    <a:pt x="5068" y="3395"/>
                  </a:lnTo>
                  <a:lnTo>
                    <a:pt x="8286" y="2711"/>
                  </a:lnTo>
                  <a:lnTo>
                    <a:pt x="8387" y="2686"/>
                  </a:lnTo>
                  <a:lnTo>
                    <a:pt x="8463" y="2661"/>
                  </a:lnTo>
                  <a:lnTo>
                    <a:pt x="8514" y="2584"/>
                  </a:lnTo>
                  <a:lnTo>
                    <a:pt x="8590" y="2534"/>
                  </a:lnTo>
                  <a:lnTo>
                    <a:pt x="8615" y="2458"/>
                  </a:lnTo>
                  <a:lnTo>
                    <a:pt x="8666" y="2382"/>
                  </a:lnTo>
                  <a:lnTo>
                    <a:pt x="8666" y="2280"/>
                  </a:lnTo>
                  <a:lnTo>
                    <a:pt x="8666" y="2204"/>
                  </a:lnTo>
                  <a:lnTo>
                    <a:pt x="8514" y="431"/>
                  </a:lnTo>
                  <a:lnTo>
                    <a:pt x="8488" y="355"/>
                  </a:lnTo>
                  <a:lnTo>
                    <a:pt x="8463" y="253"/>
                  </a:lnTo>
                  <a:lnTo>
                    <a:pt x="8412" y="177"/>
                  </a:lnTo>
                  <a:lnTo>
                    <a:pt x="8362" y="127"/>
                  </a:lnTo>
                  <a:lnTo>
                    <a:pt x="8286" y="76"/>
                  </a:lnTo>
                  <a:lnTo>
                    <a:pt x="8210" y="25"/>
                  </a:lnTo>
                  <a:lnTo>
                    <a:pt x="8134" y="0"/>
                  </a:lnTo>
                  <a:close/>
                </a:path>
              </a:pathLst>
            </a:custGeom>
            <a:solidFill>
              <a:srgbClr val="FFC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4520;p54">
              <a:extLst>
                <a:ext uri="{FF2B5EF4-FFF2-40B4-BE49-F238E27FC236}">
                  <a16:creationId xmlns:a16="http://schemas.microsoft.com/office/drawing/2014/main" xmlns="" id="{8CD4EDFA-33B1-AC91-0054-B8ADB1A32E1B}"/>
                </a:ext>
              </a:extLst>
            </p:cNvPr>
            <p:cNvSpPr/>
            <p:nvPr/>
          </p:nvSpPr>
          <p:spPr>
            <a:xfrm>
              <a:off x="1840675" y="1538700"/>
              <a:ext cx="40575" cy="70950"/>
            </a:xfrm>
            <a:custGeom>
              <a:avLst/>
              <a:gdLst/>
              <a:ahLst/>
              <a:cxnLst/>
              <a:rect l="l" t="t" r="r" b="b"/>
              <a:pathLst>
                <a:path w="1623" h="2838" extrusionOk="0">
                  <a:moveTo>
                    <a:pt x="558" y="0"/>
                  </a:moveTo>
                  <a:lnTo>
                    <a:pt x="457" y="25"/>
                  </a:lnTo>
                  <a:lnTo>
                    <a:pt x="381" y="76"/>
                  </a:lnTo>
                  <a:lnTo>
                    <a:pt x="305" y="127"/>
                  </a:lnTo>
                  <a:lnTo>
                    <a:pt x="254" y="177"/>
                  </a:lnTo>
                  <a:lnTo>
                    <a:pt x="203" y="253"/>
                  </a:lnTo>
                  <a:lnTo>
                    <a:pt x="178" y="355"/>
                  </a:lnTo>
                  <a:lnTo>
                    <a:pt x="152" y="431"/>
                  </a:lnTo>
                  <a:lnTo>
                    <a:pt x="0" y="2204"/>
                  </a:lnTo>
                  <a:lnTo>
                    <a:pt x="0" y="2280"/>
                  </a:lnTo>
                  <a:lnTo>
                    <a:pt x="26" y="2382"/>
                  </a:lnTo>
                  <a:lnTo>
                    <a:pt x="51" y="2458"/>
                  </a:lnTo>
                  <a:lnTo>
                    <a:pt x="102" y="2534"/>
                  </a:lnTo>
                  <a:lnTo>
                    <a:pt x="152" y="2584"/>
                  </a:lnTo>
                  <a:lnTo>
                    <a:pt x="228" y="2661"/>
                  </a:lnTo>
                  <a:lnTo>
                    <a:pt x="305" y="2686"/>
                  </a:lnTo>
                  <a:lnTo>
                    <a:pt x="381" y="2711"/>
                  </a:lnTo>
                  <a:lnTo>
                    <a:pt x="989" y="2838"/>
                  </a:lnTo>
                  <a:lnTo>
                    <a:pt x="1217" y="431"/>
                  </a:lnTo>
                  <a:lnTo>
                    <a:pt x="1242" y="355"/>
                  </a:lnTo>
                  <a:lnTo>
                    <a:pt x="1267" y="253"/>
                  </a:lnTo>
                  <a:lnTo>
                    <a:pt x="1318" y="177"/>
                  </a:lnTo>
                  <a:lnTo>
                    <a:pt x="1369" y="127"/>
                  </a:lnTo>
                  <a:lnTo>
                    <a:pt x="1445" y="76"/>
                  </a:lnTo>
                  <a:lnTo>
                    <a:pt x="1521" y="25"/>
                  </a:lnTo>
                  <a:lnTo>
                    <a:pt x="1622" y="0"/>
                  </a:lnTo>
                  <a:close/>
                </a:path>
              </a:pathLst>
            </a:custGeom>
            <a:solidFill>
              <a:srgbClr val="E2A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4521;p54">
              <a:extLst>
                <a:ext uri="{FF2B5EF4-FFF2-40B4-BE49-F238E27FC236}">
                  <a16:creationId xmlns:a16="http://schemas.microsoft.com/office/drawing/2014/main" xmlns="" id="{6791F2D8-E901-6A9F-0156-BF8889D96587}"/>
                </a:ext>
              </a:extLst>
            </p:cNvPr>
            <p:cNvSpPr/>
            <p:nvPr/>
          </p:nvSpPr>
          <p:spPr>
            <a:xfrm>
              <a:off x="1849550" y="1365775"/>
              <a:ext cx="199550" cy="101375"/>
            </a:xfrm>
            <a:custGeom>
              <a:avLst/>
              <a:gdLst/>
              <a:ahLst/>
              <a:cxnLst/>
              <a:rect l="l" t="t" r="r" b="b"/>
              <a:pathLst>
                <a:path w="7982" h="4055" extrusionOk="0">
                  <a:moveTo>
                    <a:pt x="3978" y="0"/>
                  </a:moveTo>
                  <a:lnTo>
                    <a:pt x="3598" y="26"/>
                  </a:lnTo>
                  <a:lnTo>
                    <a:pt x="3243" y="76"/>
                  </a:lnTo>
                  <a:lnTo>
                    <a:pt x="2889" y="152"/>
                  </a:lnTo>
                  <a:lnTo>
                    <a:pt x="2534" y="279"/>
                  </a:lnTo>
                  <a:lnTo>
                    <a:pt x="2179" y="431"/>
                  </a:lnTo>
                  <a:lnTo>
                    <a:pt x="1875" y="608"/>
                  </a:lnTo>
                  <a:lnTo>
                    <a:pt x="1571" y="811"/>
                  </a:lnTo>
                  <a:lnTo>
                    <a:pt x="1267" y="1064"/>
                  </a:lnTo>
                  <a:lnTo>
                    <a:pt x="1014" y="1318"/>
                  </a:lnTo>
                  <a:lnTo>
                    <a:pt x="786" y="1622"/>
                  </a:lnTo>
                  <a:lnTo>
                    <a:pt x="558" y="1926"/>
                  </a:lnTo>
                  <a:lnTo>
                    <a:pt x="380" y="2255"/>
                  </a:lnTo>
                  <a:lnTo>
                    <a:pt x="254" y="2585"/>
                  </a:lnTo>
                  <a:lnTo>
                    <a:pt x="127" y="2939"/>
                  </a:lnTo>
                  <a:lnTo>
                    <a:pt x="51" y="3294"/>
                  </a:lnTo>
                  <a:lnTo>
                    <a:pt x="0" y="3674"/>
                  </a:lnTo>
                  <a:lnTo>
                    <a:pt x="0" y="3775"/>
                  </a:lnTo>
                  <a:lnTo>
                    <a:pt x="51" y="3851"/>
                  </a:lnTo>
                  <a:lnTo>
                    <a:pt x="127" y="3927"/>
                  </a:lnTo>
                  <a:lnTo>
                    <a:pt x="228" y="3953"/>
                  </a:lnTo>
                  <a:lnTo>
                    <a:pt x="330" y="3953"/>
                  </a:lnTo>
                  <a:lnTo>
                    <a:pt x="431" y="3902"/>
                  </a:lnTo>
                  <a:lnTo>
                    <a:pt x="482" y="3826"/>
                  </a:lnTo>
                  <a:lnTo>
                    <a:pt x="507" y="3725"/>
                  </a:lnTo>
                  <a:lnTo>
                    <a:pt x="558" y="3395"/>
                  </a:lnTo>
                  <a:lnTo>
                    <a:pt x="634" y="3066"/>
                  </a:lnTo>
                  <a:lnTo>
                    <a:pt x="735" y="2762"/>
                  </a:lnTo>
                  <a:lnTo>
                    <a:pt x="862" y="2483"/>
                  </a:lnTo>
                  <a:lnTo>
                    <a:pt x="1014" y="2204"/>
                  </a:lnTo>
                  <a:lnTo>
                    <a:pt x="1191" y="1926"/>
                  </a:lnTo>
                  <a:lnTo>
                    <a:pt x="1394" y="1672"/>
                  </a:lnTo>
                  <a:lnTo>
                    <a:pt x="1622" y="1444"/>
                  </a:lnTo>
                  <a:lnTo>
                    <a:pt x="1875" y="1242"/>
                  </a:lnTo>
                  <a:lnTo>
                    <a:pt x="2154" y="1039"/>
                  </a:lnTo>
                  <a:lnTo>
                    <a:pt x="2433" y="887"/>
                  </a:lnTo>
                  <a:lnTo>
                    <a:pt x="2711" y="760"/>
                  </a:lnTo>
                  <a:lnTo>
                    <a:pt x="3015" y="659"/>
                  </a:lnTo>
                  <a:lnTo>
                    <a:pt x="3345" y="583"/>
                  </a:lnTo>
                  <a:lnTo>
                    <a:pt x="3649" y="532"/>
                  </a:lnTo>
                  <a:lnTo>
                    <a:pt x="4307" y="532"/>
                  </a:lnTo>
                  <a:lnTo>
                    <a:pt x="4637" y="583"/>
                  </a:lnTo>
                  <a:lnTo>
                    <a:pt x="4941" y="659"/>
                  </a:lnTo>
                  <a:lnTo>
                    <a:pt x="5245" y="760"/>
                  </a:lnTo>
                  <a:lnTo>
                    <a:pt x="5549" y="887"/>
                  </a:lnTo>
                  <a:lnTo>
                    <a:pt x="5828" y="1039"/>
                  </a:lnTo>
                  <a:lnTo>
                    <a:pt x="6081" y="1242"/>
                  </a:lnTo>
                  <a:lnTo>
                    <a:pt x="6334" y="1444"/>
                  </a:lnTo>
                  <a:lnTo>
                    <a:pt x="6562" y="1672"/>
                  </a:lnTo>
                  <a:lnTo>
                    <a:pt x="6765" y="1926"/>
                  </a:lnTo>
                  <a:lnTo>
                    <a:pt x="6942" y="2204"/>
                  </a:lnTo>
                  <a:lnTo>
                    <a:pt x="7120" y="2483"/>
                  </a:lnTo>
                  <a:lnTo>
                    <a:pt x="7247" y="2762"/>
                  </a:lnTo>
                  <a:lnTo>
                    <a:pt x="7323" y="3066"/>
                  </a:lnTo>
                  <a:lnTo>
                    <a:pt x="7399" y="3395"/>
                  </a:lnTo>
                  <a:lnTo>
                    <a:pt x="7449" y="3725"/>
                  </a:lnTo>
                  <a:lnTo>
                    <a:pt x="7449" y="3826"/>
                  </a:lnTo>
                  <a:lnTo>
                    <a:pt x="7475" y="3927"/>
                  </a:lnTo>
                  <a:lnTo>
                    <a:pt x="7551" y="4003"/>
                  </a:lnTo>
                  <a:lnTo>
                    <a:pt x="7627" y="4054"/>
                  </a:lnTo>
                  <a:lnTo>
                    <a:pt x="7728" y="4054"/>
                  </a:lnTo>
                  <a:lnTo>
                    <a:pt x="7829" y="4029"/>
                  </a:lnTo>
                  <a:lnTo>
                    <a:pt x="7905" y="3978"/>
                  </a:lnTo>
                  <a:lnTo>
                    <a:pt x="7956" y="3877"/>
                  </a:lnTo>
                  <a:lnTo>
                    <a:pt x="7981" y="3775"/>
                  </a:lnTo>
                  <a:lnTo>
                    <a:pt x="7956" y="3674"/>
                  </a:lnTo>
                  <a:lnTo>
                    <a:pt x="7931" y="3294"/>
                  </a:lnTo>
                  <a:lnTo>
                    <a:pt x="7829" y="2939"/>
                  </a:lnTo>
                  <a:lnTo>
                    <a:pt x="7728" y="2585"/>
                  </a:lnTo>
                  <a:lnTo>
                    <a:pt x="7576" y="2255"/>
                  </a:lnTo>
                  <a:lnTo>
                    <a:pt x="7399" y="1926"/>
                  </a:lnTo>
                  <a:lnTo>
                    <a:pt x="7196" y="1622"/>
                  </a:lnTo>
                  <a:lnTo>
                    <a:pt x="6968" y="1318"/>
                  </a:lnTo>
                  <a:lnTo>
                    <a:pt x="6689" y="1064"/>
                  </a:lnTo>
                  <a:lnTo>
                    <a:pt x="6410" y="811"/>
                  </a:lnTo>
                  <a:lnTo>
                    <a:pt x="6106" y="608"/>
                  </a:lnTo>
                  <a:lnTo>
                    <a:pt x="5777" y="431"/>
                  </a:lnTo>
                  <a:lnTo>
                    <a:pt x="5448" y="279"/>
                  </a:lnTo>
                  <a:lnTo>
                    <a:pt x="5093" y="152"/>
                  </a:lnTo>
                  <a:lnTo>
                    <a:pt x="4738" y="76"/>
                  </a:lnTo>
                  <a:lnTo>
                    <a:pt x="4358" y="26"/>
                  </a:lnTo>
                  <a:lnTo>
                    <a:pt x="3978" y="0"/>
                  </a:lnTo>
                  <a:close/>
                </a:path>
              </a:pathLst>
            </a:custGeom>
            <a:solidFill>
              <a:srgbClr val="FFEC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3" name="Google Shape;4522;p54">
            <a:extLst>
              <a:ext uri="{FF2B5EF4-FFF2-40B4-BE49-F238E27FC236}">
                <a16:creationId xmlns:a16="http://schemas.microsoft.com/office/drawing/2014/main" xmlns="" id="{19E27926-1248-DFED-AB6E-52FB936D505B}"/>
              </a:ext>
            </a:extLst>
          </p:cNvPr>
          <p:cNvGrpSpPr/>
          <p:nvPr/>
        </p:nvGrpSpPr>
        <p:grpSpPr>
          <a:xfrm>
            <a:off x="8507978" y="2464133"/>
            <a:ext cx="453642" cy="548624"/>
            <a:chOff x="2508925" y="1277100"/>
            <a:chExt cx="369325" cy="444050"/>
          </a:xfrm>
        </p:grpSpPr>
        <p:sp>
          <p:nvSpPr>
            <p:cNvPr id="24" name="Google Shape;4523;p54">
              <a:extLst>
                <a:ext uri="{FF2B5EF4-FFF2-40B4-BE49-F238E27FC236}">
                  <a16:creationId xmlns:a16="http://schemas.microsoft.com/office/drawing/2014/main" xmlns="" id="{4806A6A6-62AE-A303-808E-8AF29FCD6329}"/>
                </a:ext>
              </a:extLst>
            </p:cNvPr>
            <p:cNvSpPr/>
            <p:nvPr/>
          </p:nvSpPr>
          <p:spPr>
            <a:xfrm>
              <a:off x="2550750" y="1660300"/>
              <a:ext cx="288225" cy="34225"/>
            </a:xfrm>
            <a:custGeom>
              <a:avLst/>
              <a:gdLst/>
              <a:ahLst/>
              <a:cxnLst/>
              <a:rect l="l" t="t" r="r" b="b"/>
              <a:pathLst>
                <a:path w="11529" h="1369" extrusionOk="0">
                  <a:moveTo>
                    <a:pt x="684" y="1"/>
                  </a:moveTo>
                  <a:lnTo>
                    <a:pt x="532" y="26"/>
                  </a:lnTo>
                  <a:lnTo>
                    <a:pt x="406" y="51"/>
                  </a:lnTo>
                  <a:lnTo>
                    <a:pt x="304" y="127"/>
                  </a:lnTo>
                  <a:lnTo>
                    <a:pt x="203" y="204"/>
                  </a:lnTo>
                  <a:lnTo>
                    <a:pt x="102" y="305"/>
                  </a:lnTo>
                  <a:lnTo>
                    <a:pt x="51" y="432"/>
                  </a:lnTo>
                  <a:lnTo>
                    <a:pt x="0" y="558"/>
                  </a:lnTo>
                  <a:lnTo>
                    <a:pt x="0" y="685"/>
                  </a:lnTo>
                  <a:lnTo>
                    <a:pt x="0" y="837"/>
                  </a:lnTo>
                  <a:lnTo>
                    <a:pt x="51" y="964"/>
                  </a:lnTo>
                  <a:lnTo>
                    <a:pt x="102" y="1065"/>
                  </a:lnTo>
                  <a:lnTo>
                    <a:pt x="203" y="1166"/>
                  </a:lnTo>
                  <a:lnTo>
                    <a:pt x="304" y="1268"/>
                  </a:lnTo>
                  <a:lnTo>
                    <a:pt x="406" y="1318"/>
                  </a:lnTo>
                  <a:lnTo>
                    <a:pt x="532" y="1369"/>
                  </a:lnTo>
                  <a:lnTo>
                    <a:pt x="11528" y="1369"/>
                  </a:lnTo>
                  <a:lnTo>
                    <a:pt x="11528" y="1"/>
                  </a:lnTo>
                  <a:close/>
                </a:path>
              </a:pathLst>
            </a:custGeom>
            <a:solidFill>
              <a:srgbClr val="FFEC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4524;p54">
              <a:extLst>
                <a:ext uri="{FF2B5EF4-FFF2-40B4-BE49-F238E27FC236}">
                  <a16:creationId xmlns:a16="http://schemas.microsoft.com/office/drawing/2014/main" xmlns="" id="{D1205A87-61CE-BC8B-3401-6825D79FB433}"/>
                </a:ext>
              </a:extLst>
            </p:cNvPr>
            <p:cNvSpPr/>
            <p:nvPr/>
          </p:nvSpPr>
          <p:spPr>
            <a:xfrm>
              <a:off x="2550750" y="1660300"/>
              <a:ext cx="43725" cy="34225"/>
            </a:xfrm>
            <a:custGeom>
              <a:avLst/>
              <a:gdLst/>
              <a:ahLst/>
              <a:cxnLst/>
              <a:rect l="l" t="t" r="r" b="b"/>
              <a:pathLst>
                <a:path w="1749" h="1369" extrusionOk="0">
                  <a:moveTo>
                    <a:pt x="684" y="1"/>
                  </a:moveTo>
                  <a:lnTo>
                    <a:pt x="532" y="26"/>
                  </a:lnTo>
                  <a:lnTo>
                    <a:pt x="406" y="51"/>
                  </a:lnTo>
                  <a:lnTo>
                    <a:pt x="304" y="127"/>
                  </a:lnTo>
                  <a:lnTo>
                    <a:pt x="203" y="204"/>
                  </a:lnTo>
                  <a:lnTo>
                    <a:pt x="102" y="305"/>
                  </a:lnTo>
                  <a:lnTo>
                    <a:pt x="51" y="432"/>
                  </a:lnTo>
                  <a:lnTo>
                    <a:pt x="0" y="558"/>
                  </a:lnTo>
                  <a:lnTo>
                    <a:pt x="0" y="685"/>
                  </a:lnTo>
                  <a:lnTo>
                    <a:pt x="0" y="837"/>
                  </a:lnTo>
                  <a:lnTo>
                    <a:pt x="51" y="964"/>
                  </a:lnTo>
                  <a:lnTo>
                    <a:pt x="102" y="1065"/>
                  </a:lnTo>
                  <a:lnTo>
                    <a:pt x="203" y="1166"/>
                  </a:lnTo>
                  <a:lnTo>
                    <a:pt x="304" y="1268"/>
                  </a:lnTo>
                  <a:lnTo>
                    <a:pt x="406" y="1318"/>
                  </a:lnTo>
                  <a:lnTo>
                    <a:pt x="532" y="1369"/>
                  </a:lnTo>
                  <a:lnTo>
                    <a:pt x="1622" y="1369"/>
                  </a:lnTo>
                  <a:lnTo>
                    <a:pt x="1495" y="1318"/>
                  </a:lnTo>
                  <a:lnTo>
                    <a:pt x="1368" y="1268"/>
                  </a:lnTo>
                  <a:lnTo>
                    <a:pt x="1267" y="1166"/>
                  </a:lnTo>
                  <a:lnTo>
                    <a:pt x="1191" y="1065"/>
                  </a:lnTo>
                  <a:lnTo>
                    <a:pt x="1115" y="964"/>
                  </a:lnTo>
                  <a:lnTo>
                    <a:pt x="1090" y="837"/>
                  </a:lnTo>
                  <a:lnTo>
                    <a:pt x="1064" y="685"/>
                  </a:lnTo>
                  <a:lnTo>
                    <a:pt x="1090" y="558"/>
                  </a:lnTo>
                  <a:lnTo>
                    <a:pt x="1115" y="432"/>
                  </a:lnTo>
                  <a:lnTo>
                    <a:pt x="1191" y="305"/>
                  </a:lnTo>
                  <a:lnTo>
                    <a:pt x="1267" y="204"/>
                  </a:lnTo>
                  <a:lnTo>
                    <a:pt x="1368" y="127"/>
                  </a:lnTo>
                  <a:lnTo>
                    <a:pt x="1495" y="51"/>
                  </a:lnTo>
                  <a:lnTo>
                    <a:pt x="1622" y="26"/>
                  </a:lnTo>
                  <a:lnTo>
                    <a:pt x="1748" y="1"/>
                  </a:lnTo>
                  <a:close/>
                </a:path>
              </a:pathLst>
            </a:custGeom>
            <a:solidFill>
              <a:srgbClr val="EAD4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4525;p54">
              <a:extLst>
                <a:ext uri="{FF2B5EF4-FFF2-40B4-BE49-F238E27FC236}">
                  <a16:creationId xmlns:a16="http://schemas.microsoft.com/office/drawing/2014/main" xmlns="" id="{BC7C2618-9042-4290-ABEC-02487FE21E07}"/>
                </a:ext>
              </a:extLst>
            </p:cNvPr>
            <p:cNvSpPr/>
            <p:nvPr/>
          </p:nvSpPr>
          <p:spPr>
            <a:xfrm>
              <a:off x="2799050" y="1311925"/>
              <a:ext cx="79200" cy="88700"/>
            </a:xfrm>
            <a:custGeom>
              <a:avLst/>
              <a:gdLst/>
              <a:ahLst/>
              <a:cxnLst/>
              <a:rect l="l" t="t" r="r" b="b"/>
              <a:pathLst>
                <a:path w="3168" h="3548" extrusionOk="0">
                  <a:moveTo>
                    <a:pt x="482" y="1"/>
                  </a:moveTo>
                  <a:lnTo>
                    <a:pt x="380" y="26"/>
                  </a:lnTo>
                  <a:lnTo>
                    <a:pt x="304" y="51"/>
                  </a:lnTo>
                  <a:lnTo>
                    <a:pt x="228" y="102"/>
                  </a:lnTo>
                  <a:lnTo>
                    <a:pt x="152" y="153"/>
                  </a:lnTo>
                  <a:lnTo>
                    <a:pt x="102" y="229"/>
                  </a:lnTo>
                  <a:lnTo>
                    <a:pt x="51" y="305"/>
                  </a:lnTo>
                  <a:lnTo>
                    <a:pt x="26" y="381"/>
                  </a:lnTo>
                  <a:lnTo>
                    <a:pt x="0" y="482"/>
                  </a:lnTo>
                  <a:lnTo>
                    <a:pt x="0" y="3092"/>
                  </a:lnTo>
                  <a:lnTo>
                    <a:pt x="26" y="3193"/>
                  </a:lnTo>
                  <a:lnTo>
                    <a:pt x="51" y="3269"/>
                  </a:lnTo>
                  <a:lnTo>
                    <a:pt x="102" y="3345"/>
                  </a:lnTo>
                  <a:lnTo>
                    <a:pt x="152" y="3421"/>
                  </a:lnTo>
                  <a:lnTo>
                    <a:pt x="228" y="3472"/>
                  </a:lnTo>
                  <a:lnTo>
                    <a:pt x="304" y="3522"/>
                  </a:lnTo>
                  <a:lnTo>
                    <a:pt x="380" y="3548"/>
                  </a:lnTo>
                  <a:lnTo>
                    <a:pt x="2787" y="3548"/>
                  </a:lnTo>
                  <a:lnTo>
                    <a:pt x="2889" y="3522"/>
                  </a:lnTo>
                  <a:lnTo>
                    <a:pt x="2965" y="3472"/>
                  </a:lnTo>
                  <a:lnTo>
                    <a:pt x="3041" y="3421"/>
                  </a:lnTo>
                  <a:lnTo>
                    <a:pt x="3091" y="3345"/>
                  </a:lnTo>
                  <a:lnTo>
                    <a:pt x="3142" y="3269"/>
                  </a:lnTo>
                  <a:lnTo>
                    <a:pt x="3167" y="3193"/>
                  </a:lnTo>
                  <a:lnTo>
                    <a:pt x="3167" y="3092"/>
                  </a:lnTo>
                  <a:lnTo>
                    <a:pt x="3167" y="482"/>
                  </a:lnTo>
                  <a:lnTo>
                    <a:pt x="3167" y="381"/>
                  </a:lnTo>
                  <a:lnTo>
                    <a:pt x="3142" y="305"/>
                  </a:lnTo>
                  <a:lnTo>
                    <a:pt x="3091" y="229"/>
                  </a:lnTo>
                  <a:lnTo>
                    <a:pt x="3041" y="153"/>
                  </a:lnTo>
                  <a:lnTo>
                    <a:pt x="2965" y="102"/>
                  </a:lnTo>
                  <a:lnTo>
                    <a:pt x="2889" y="51"/>
                  </a:lnTo>
                  <a:lnTo>
                    <a:pt x="2787" y="26"/>
                  </a:lnTo>
                  <a:lnTo>
                    <a:pt x="2711" y="1"/>
                  </a:lnTo>
                  <a:close/>
                </a:path>
              </a:pathLst>
            </a:custGeom>
            <a:solidFill>
              <a:srgbClr val="6AB4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4526;p54">
              <a:extLst>
                <a:ext uri="{FF2B5EF4-FFF2-40B4-BE49-F238E27FC236}">
                  <a16:creationId xmlns:a16="http://schemas.microsoft.com/office/drawing/2014/main" xmlns="" id="{CEED9F39-B4D8-D951-8345-074EF65D99B2}"/>
                </a:ext>
              </a:extLst>
            </p:cNvPr>
            <p:cNvSpPr/>
            <p:nvPr/>
          </p:nvSpPr>
          <p:spPr>
            <a:xfrm>
              <a:off x="2799050" y="1424675"/>
              <a:ext cx="79200" cy="88700"/>
            </a:xfrm>
            <a:custGeom>
              <a:avLst/>
              <a:gdLst/>
              <a:ahLst/>
              <a:cxnLst/>
              <a:rect l="l" t="t" r="r" b="b"/>
              <a:pathLst>
                <a:path w="3168" h="3548" extrusionOk="0">
                  <a:moveTo>
                    <a:pt x="482" y="0"/>
                  </a:moveTo>
                  <a:lnTo>
                    <a:pt x="380" y="26"/>
                  </a:lnTo>
                  <a:lnTo>
                    <a:pt x="304" y="51"/>
                  </a:lnTo>
                  <a:lnTo>
                    <a:pt x="228" y="102"/>
                  </a:lnTo>
                  <a:lnTo>
                    <a:pt x="152" y="153"/>
                  </a:lnTo>
                  <a:lnTo>
                    <a:pt x="102" y="229"/>
                  </a:lnTo>
                  <a:lnTo>
                    <a:pt x="51" y="305"/>
                  </a:lnTo>
                  <a:lnTo>
                    <a:pt x="26" y="381"/>
                  </a:lnTo>
                  <a:lnTo>
                    <a:pt x="0" y="482"/>
                  </a:lnTo>
                  <a:lnTo>
                    <a:pt x="0" y="3092"/>
                  </a:lnTo>
                  <a:lnTo>
                    <a:pt x="26" y="3168"/>
                  </a:lnTo>
                  <a:lnTo>
                    <a:pt x="51" y="3269"/>
                  </a:lnTo>
                  <a:lnTo>
                    <a:pt x="102" y="3345"/>
                  </a:lnTo>
                  <a:lnTo>
                    <a:pt x="152" y="3421"/>
                  </a:lnTo>
                  <a:lnTo>
                    <a:pt x="228" y="3472"/>
                  </a:lnTo>
                  <a:lnTo>
                    <a:pt x="304" y="3522"/>
                  </a:lnTo>
                  <a:lnTo>
                    <a:pt x="380" y="3548"/>
                  </a:lnTo>
                  <a:lnTo>
                    <a:pt x="2787" y="3548"/>
                  </a:lnTo>
                  <a:lnTo>
                    <a:pt x="2889" y="3522"/>
                  </a:lnTo>
                  <a:lnTo>
                    <a:pt x="2965" y="3472"/>
                  </a:lnTo>
                  <a:lnTo>
                    <a:pt x="3041" y="3421"/>
                  </a:lnTo>
                  <a:lnTo>
                    <a:pt x="3091" y="3345"/>
                  </a:lnTo>
                  <a:lnTo>
                    <a:pt x="3142" y="3269"/>
                  </a:lnTo>
                  <a:lnTo>
                    <a:pt x="3167" y="3168"/>
                  </a:lnTo>
                  <a:lnTo>
                    <a:pt x="3167" y="3092"/>
                  </a:lnTo>
                  <a:lnTo>
                    <a:pt x="3167" y="482"/>
                  </a:lnTo>
                  <a:lnTo>
                    <a:pt x="3167" y="381"/>
                  </a:lnTo>
                  <a:lnTo>
                    <a:pt x="3142" y="305"/>
                  </a:lnTo>
                  <a:lnTo>
                    <a:pt x="3091" y="229"/>
                  </a:lnTo>
                  <a:lnTo>
                    <a:pt x="3041" y="153"/>
                  </a:lnTo>
                  <a:lnTo>
                    <a:pt x="2965" y="102"/>
                  </a:lnTo>
                  <a:lnTo>
                    <a:pt x="2889" y="51"/>
                  </a:lnTo>
                  <a:lnTo>
                    <a:pt x="2787" y="26"/>
                  </a:lnTo>
                  <a:lnTo>
                    <a:pt x="2711" y="0"/>
                  </a:lnTo>
                  <a:close/>
                </a:path>
              </a:pathLst>
            </a:custGeom>
            <a:solidFill>
              <a:srgbClr val="FF81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4527;p54">
              <a:extLst>
                <a:ext uri="{FF2B5EF4-FFF2-40B4-BE49-F238E27FC236}">
                  <a16:creationId xmlns:a16="http://schemas.microsoft.com/office/drawing/2014/main" xmlns="" id="{58548EBE-561C-1113-B629-6218DF7601B7}"/>
                </a:ext>
              </a:extLst>
            </p:cNvPr>
            <p:cNvSpPr/>
            <p:nvPr/>
          </p:nvSpPr>
          <p:spPr>
            <a:xfrm>
              <a:off x="2524150" y="1277100"/>
              <a:ext cx="323700" cy="444050"/>
            </a:xfrm>
            <a:custGeom>
              <a:avLst/>
              <a:gdLst/>
              <a:ahLst/>
              <a:cxnLst/>
              <a:rect l="l" t="t" r="r" b="b"/>
              <a:pathLst>
                <a:path w="12948" h="17762" extrusionOk="0">
                  <a:moveTo>
                    <a:pt x="1444" y="0"/>
                  </a:moveTo>
                  <a:lnTo>
                    <a:pt x="1292" y="25"/>
                  </a:lnTo>
                  <a:lnTo>
                    <a:pt x="1140" y="76"/>
                  </a:lnTo>
                  <a:lnTo>
                    <a:pt x="988" y="127"/>
                  </a:lnTo>
                  <a:lnTo>
                    <a:pt x="836" y="203"/>
                  </a:lnTo>
                  <a:lnTo>
                    <a:pt x="709" y="279"/>
                  </a:lnTo>
                  <a:lnTo>
                    <a:pt x="481" y="481"/>
                  </a:lnTo>
                  <a:lnTo>
                    <a:pt x="279" y="709"/>
                  </a:lnTo>
                  <a:lnTo>
                    <a:pt x="177" y="861"/>
                  </a:lnTo>
                  <a:lnTo>
                    <a:pt x="127" y="988"/>
                  </a:lnTo>
                  <a:lnTo>
                    <a:pt x="76" y="1140"/>
                  </a:lnTo>
                  <a:lnTo>
                    <a:pt x="25" y="1292"/>
                  </a:lnTo>
                  <a:lnTo>
                    <a:pt x="0" y="1470"/>
                  </a:lnTo>
                  <a:lnTo>
                    <a:pt x="0" y="1622"/>
                  </a:lnTo>
                  <a:lnTo>
                    <a:pt x="0" y="16140"/>
                  </a:lnTo>
                  <a:lnTo>
                    <a:pt x="0" y="16317"/>
                  </a:lnTo>
                  <a:lnTo>
                    <a:pt x="25" y="16469"/>
                  </a:lnTo>
                  <a:lnTo>
                    <a:pt x="76" y="16621"/>
                  </a:lnTo>
                  <a:lnTo>
                    <a:pt x="127" y="16773"/>
                  </a:lnTo>
                  <a:lnTo>
                    <a:pt x="177" y="16925"/>
                  </a:lnTo>
                  <a:lnTo>
                    <a:pt x="279" y="17052"/>
                  </a:lnTo>
                  <a:lnTo>
                    <a:pt x="481" y="17305"/>
                  </a:lnTo>
                  <a:lnTo>
                    <a:pt x="709" y="17482"/>
                  </a:lnTo>
                  <a:lnTo>
                    <a:pt x="836" y="17584"/>
                  </a:lnTo>
                  <a:lnTo>
                    <a:pt x="988" y="17634"/>
                  </a:lnTo>
                  <a:lnTo>
                    <a:pt x="1140" y="17685"/>
                  </a:lnTo>
                  <a:lnTo>
                    <a:pt x="1292" y="17736"/>
                  </a:lnTo>
                  <a:lnTo>
                    <a:pt x="1444" y="17761"/>
                  </a:lnTo>
                  <a:lnTo>
                    <a:pt x="12516" y="17761"/>
                  </a:lnTo>
                  <a:lnTo>
                    <a:pt x="12618" y="17736"/>
                  </a:lnTo>
                  <a:lnTo>
                    <a:pt x="12719" y="17685"/>
                  </a:lnTo>
                  <a:lnTo>
                    <a:pt x="12795" y="17609"/>
                  </a:lnTo>
                  <a:lnTo>
                    <a:pt x="12846" y="17533"/>
                  </a:lnTo>
                  <a:lnTo>
                    <a:pt x="12897" y="17457"/>
                  </a:lnTo>
                  <a:lnTo>
                    <a:pt x="12922" y="17356"/>
                  </a:lnTo>
                  <a:lnTo>
                    <a:pt x="12947" y="17229"/>
                  </a:lnTo>
                  <a:lnTo>
                    <a:pt x="12922" y="17128"/>
                  </a:lnTo>
                  <a:lnTo>
                    <a:pt x="12897" y="17026"/>
                  </a:lnTo>
                  <a:lnTo>
                    <a:pt x="12846" y="16950"/>
                  </a:lnTo>
                  <a:lnTo>
                    <a:pt x="12795" y="16874"/>
                  </a:lnTo>
                  <a:lnTo>
                    <a:pt x="12719" y="16798"/>
                  </a:lnTo>
                  <a:lnTo>
                    <a:pt x="12618" y="16748"/>
                  </a:lnTo>
                  <a:lnTo>
                    <a:pt x="12516" y="16722"/>
                  </a:lnTo>
                  <a:lnTo>
                    <a:pt x="12415" y="16697"/>
                  </a:lnTo>
                  <a:lnTo>
                    <a:pt x="1596" y="16697"/>
                  </a:lnTo>
                  <a:lnTo>
                    <a:pt x="1470" y="16646"/>
                  </a:lnTo>
                  <a:lnTo>
                    <a:pt x="1343" y="16596"/>
                  </a:lnTo>
                  <a:lnTo>
                    <a:pt x="1242" y="16494"/>
                  </a:lnTo>
                  <a:lnTo>
                    <a:pt x="1166" y="16393"/>
                  </a:lnTo>
                  <a:lnTo>
                    <a:pt x="1115" y="16266"/>
                  </a:lnTo>
                  <a:lnTo>
                    <a:pt x="1064" y="16140"/>
                  </a:lnTo>
                  <a:lnTo>
                    <a:pt x="1064" y="15988"/>
                  </a:lnTo>
                  <a:lnTo>
                    <a:pt x="1064" y="15861"/>
                  </a:lnTo>
                  <a:lnTo>
                    <a:pt x="1115" y="15734"/>
                  </a:lnTo>
                  <a:lnTo>
                    <a:pt x="1191" y="15633"/>
                  </a:lnTo>
                  <a:lnTo>
                    <a:pt x="1267" y="15532"/>
                  </a:lnTo>
                  <a:lnTo>
                    <a:pt x="1368" y="15455"/>
                  </a:lnTo>
                  <a:lnTo>
                    <a:pt x="1495" y="15379"/>
                  </a:lnTo>
                  <a:lnTo>
                    <a:pt x="1622" y="15354"/>
                  </a:lnTo>
                  <a:lnTo>
                    <a:pt x="1748" y="15329"/>
                  </a:lnTo>
                  <a:lnTo>
                    <a:pt x="12516" y="15329"/>
                  </a:lnTo>
                  <a:lnTo>
                    <a:pt x="12618" y="15303"/>
                  </a:lnTo>
                  <a:lnTo>
                    <a:pt x="12719" y="15253"/>
                  </a:lnTo>
                  <a:lnTo>
                    <a:pt x="12795" y="15177"/>
                  </a:lnTo>
                  <a:lnTo>
                    <a:pt x="12846" y="15101"/>
                  </a:lnTo>
                  <a:lnTo>
                    <a:pt x="12897" y="15025"/>
                  </a:lnTo>
                  <a:lnTo>
                    <a:pt x="12922" y="14923"/>
                  </a:lnTo>
                  <a:lnTo>
                    <a:pt x="12947" y="14797"/>
                  </a:lnTo>
                  <a:lnTo>
                    <a:pt x="12947" y="532"/>
                  </a:lnTo>
                  <a:lnTo>
                    <a:pt x="12922" y="431"/>
                  </a:lnTo>
                  <a:lnTo>
                    <a:pt x="12897" y="329"/>
                  </a:lnTo>
                  <a:lnTo>
                    <a:pt x="12846" y="228"/>
                  </a:lnTo>
                  <a:lnTo>
                    <a:pt x="12795" y="152"/>
                  </a:lnTo>
                  <a:lnTo>
                    <a:pt x="12719" y="101"/>
                  </a:lnTo>
                  <a:lnTo>
                    <a:pt x="12618" y="51"/>
                  </a:lnTo>
                  <a:lnTo>
                    <a:pt x="12516" y="0"/>
                  </a:lnTo>
                  <a:close/>
                </a:path>
              </a:pathLst>
            </a:custGeom>
            <a:solidFill>
              <a:srgbClr val="C050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4528;p54">
              <a:extLst>
                <a:ext uri="{FF2B5EF4-FFF2-40B4-BE49-F238E27FC236}">
                  <a16:creationId xmlns:a16="http://schemas.microsoft.com/office/drawing/2014/main" xmlns="" id="{57063DF7-9FEC-BB27-B8DB-3E88F289DE35}"/>
                </a:ext>
              </a:extLst>
            </p:cNvPr>
            <p:cNvSpPr/>
            <p:nvPr/>
          </p:nvSpPr>
          <p:spPr>
            <a:xfrm>
              <a:off x="2524150" y="1277100"/>
              <a:ext cx="323700" cy="444050"/>
            </a:xfrm>
            <a:custGeom>
              <a:avLst/>
              <a:gdLst/>
              <a:ahLst/>
              <a:cxnLst/>
              <a:rect l="l" t="t" r="r" b="b"/>
              <a:pathLst>
                <a:path w="12948" h="17762" extrusionOk="0">
                  <a:moveTo>
                    <a:pt x="1444" y="0"/>
                  </a:moveTo>
                  <a:lnTo>
                    <a:pt x="1292" y="25"/>
                  </a:lnTo>
                  <a:lnTo>
                    <a:pt x="1140" y="76"/>
                  </a:lnTo>
                  <a:lnTo>
                    <a:pt x="988" y="127"/>
                  </a:lnTo>
                  <a:lnTo>
                    <a:pt x="836" y="203"/>
                  </a:lnTo>
                  <a:lnTo>
                    <a:pt x="709" y="279"/>
                  </a:lnTo>
                  <a:lnTo>
                    <a:pt x="481" y="481"/>
                  </a:lnTo>
                  <a:lnTo>
                    <a:pt x="279" y="709"/>
                  </a:lnTo>
                  <a:lnTo>
                    <a:pt x="177" y="861"/>
                  </a:lnTo>
                  <a:lnTo>
                    <a:pt x="127" y="988"/>
                  </a:lnTo>
                  <a:lnTo>
                    <a:pt x="76" y="1140"/>
                  </a:lnTo>
                  <a:lnTo>
                    <a:pt x="25" y="1292"/>
                  </a:lnTo>
                  <a:lnTo>
                    <a:pt x="0" y="1470"/>
                  </a:lnTo>
                  <a:lnTo>
                    <a:pt x="0" y="1622"/>
                  </a:lnTo>
                  <a:lnTo>
                    <a:pt x="0" y="16140"/>
                  </a:lnTo>
                  <a:lnTo>
                    <a:pt x="0" y="16317"/>
                  </a:lnTo>
                  <a:lnTo>
                    <a:pt x="25" y="16469"/>
                  </a:lnTo>
                  <a:lnTo>
                    <a:pt x="76" y="16621"/>
                  </a:lnTo>
                  <a:lnTo>
                    <a:pt x="127" y="16773"/>
                  </a:lnTo>
                  <a:lnTo>
                    <a:pt x="177" y="16925"/>
                  </a:lnTo>
                  <a:lnTo>
                    <a:pt x="279" y="17052"/>
                  </a:lnTo>
                  <a:lnTo>
                    <a:pt x="481" y="17305"/>
                  </a:lnTo>
                  <a:lnTo>
                    <a:pt x="709" y="17482"/>
                  </a:lnTo>
                  <a:lnTo>
                    <a:pt x="836" y="17584"/>
                  </a:lnTo>
                  <a:lnTo>
                    <a:pt x="988" y="17634"/>
                  </a:lnTo>
                  <a:lnTo>
                    <a:pt x="1140" y="17685"/>
                  </a:lnTo>
                  <a:lnTo>
                    <a:pt x="1292" y="17736"/>
                  </a:lnTo>
                  <a:lnTo>
                    <a:pt x="1444" y="17761"/>
                  </a:lnTo>
                  <a:lnTo>
                    <a:pt x="12516" y="17761"/>
                  </a:lnTo>
                  <a:lnTo>
                    <a:pt x="12618" y="17736"/>
                  </a:lnTo>
                  <a:lnTo>
                    <a:pt x="12719" y="17685"/>
                  </a:lnTo>
                  <a:lnTo>
                    <a:pt x="12795" y="17609"/>
                  </a:lnTo>
                  <a:lnTo>
                    <a:pt x="12846" y="17533"/>
                  </a:lnTo>
                  <a:lnTo>
                    <a:pt x="12897" y="17457"/>
                  </a:lnTo>
                  <a:lnTo>
                    <a:pt x="12922" y="17356"/>
                  </a:lnTo>
                  <a:lnTo>
                    <a:pt x="12947" y="17229"/>
                  </a:lnTo>
                  <a:lnTo>
                    <a:pt x="12922" y="17128"/>
                  </a:lnTo>
                  <a:lnTo>
                    <a:pt x="12897" y="17026"/>
                  </a:lnTo>
                  <a:lnTo>
                    <a:pt x="12846" y="16950"/>
                  </a:lnTo>
                  <a:lnTo>
                    <a:pt x="12795" y="16874"/>
                  </a:lnTo>
                  <a:lnTo>
                    <a:pt x="12719" y="16798"/>
                  </a:lnTo>
                  <a:lnTo>
                    <a:pt x="12618" y="16748"/>
                  </a:lnTo>
                  <a:lnTo>
                    <a:pt x="12516" y="16722"/>
                  </a:lnTo>
                  <a:lnTo>
                    <a:pt x="12415" y="16697"/>
                  </a:lnTo>
                  <a:lnTo>
                    <a:pt x="1596" y="16697"/>
                  </a:lnTo>
                  <a:lnTo>
                    <a:pt x="1470" y="16646"/>
                  </a:lnTo>
                  <a:lnTo>
                    <a:pt x="1343" y="16596"/>
                  </a:lnTo>
                  <a:lnTo>
                    <a:pt x="1242" y="16494"/>
                  </a:lnTo>
                  <a:lnTo>
                    <a:pt x="1166" y="16393"/>
                  </a:lnTo>
                  <a:lnTo>
                    <a:pt x="1115" y="16266"/>
                  </a:lnTo>
                  <a:lnTo>
                    <a:pt x="1064" y="16140"/>
                  </a:lnTo>
                  <a:lnTo>
                    <a:pt x="1064" y="15988"/>
                  </a:lnTo>
                  <a:lnTo>
                    <a:pt x="1064" y="15861"/>
                  </a:lnTo>
                  <a:lnTo>
                    <a:pt x="1115" y="15734"/>
                  </a:lnTo>
                  <a:lnTo>
                    <a:pt x="1191" y="15633"/>
                  </a:lnTo>
                  <a:lnTo>
                    <a:pt x="1267" y="15532"/>
                  </a:lnTo>
                  <a:lnTo>
                    <a:pt x="1368" y="15455"/>
                  </a:lnTo>
                  <a:lnTo>
                    <a:pt x="1495" y="15379"/>
                  </a:lnTo>
                  <a:lnTo>
                    <a:pt x="1622" y="15354"/>
                  </a:lnTo>
                  <a:lnTo>
                    <a:pt x="1748" y="15329"/>
                  </a:lnTo>
                  <a:lnTo>
                    <a:pt x="2230" y="15329"/>
                  </a:lnTo>
                  <a:lnTo>
                    <a:pt x="2230" y="0"/>
                  </a:lnTo>
                  <a:close/>
                </a:path>
              </a:pathLst>
            </a:custGeom>
            <a:solidFill>
              <a:srgbClr val="A83F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4529;p54">
              <a:extLst>
                <a:ext uri="{FF2B5EF4-FFF2-40B4-BE49-F238E27FC236}">
                  <a16:creationId xmlns:a16="http://schemas.microsoft.com/office/drawing/2014/main" xmlns="" id="{FC8E8ED6-9BDA-CED2-5396-542E4534F72D}"/>
                </a:ext>
              </a:extLst>
            </p:cNvPr>
            <p:cNvSpPr/>
            <p:nvPr/>
          </p:nvSpPr>
          <p:spPr>
            <a:xfrm>
              <a:off x="2508925" y="1332200"/>
              <a:ext cx="86825" cy="48150"/>
            </a:xfrm>
            <a:custGeom>
              <a:avLst/>
              <a:gdLst/>
              <a:ahLst/>
              <a:cxnLst/>
              <a:rect l="l" t="t" r="r" b="b"/>
              <a:pathLst>
                <a:path w="3473" h="1926" extrusionOk="0">
                  <a:moveTo>
                    <a:pt x="938" y="0"/>
                  </a:moveTo>
                  <a:lnTo>
                    <a:pt x="761" y="26"/>
                  </a:lnTo>
                  <a:lnTo>
                    <a:pt x="584" y="76"/>
                  </a:lnTo>
                  <a:lnTo>
                    <a:pt x="406" y="178"/>
                  </a:lnTo>
                  <a:lnTo>
                    <a:pt x="280" y="304"/>
                  </a:lnTo>
                  <a:lnTo>
                    <a:pt x="153" y="431"/>
                  </a:lnTo>
                  <a:lnTo>
                    <a:pt x="77" y="608"/>
                  </a:lnTo>
                  <a:lnTo>
                    <a:pt x="1" y="786"/>
                  </a:lnTo>
                  <a:lnTo>
                    <a:pt x="1" y="963"/>
                  </a:lnTo>
                  <a:lnTo>
                    <a:pt x="1" y="1166"/>
                  </a:lnTo>
                  <a:lnTo>
                    <a:pt x="77" y="1343"/>
                  </a:lnTo>
                  <a:lnTo>
                    <a:pt x="153" y="1521"/>
                  </a:lnTo>
                  <a:lnTo>
                    <a:pt x="280" y="1647"/>
                  </a:lnTo>
                  <a:lnTo>
                    <a:pt x="406" y="1774"/>
                  </a:lnTo>
                  <a:lnTo>
                    <a:pt x="584" y="1850"/>
                  </a:lnTo>
                  <a:lnTo>
                    <a:pt x="761" y="1901"/>
                  </a:lnTo>
                  <a:lnTo>
                    <a:pt x="938" y="1926"/>
                  </a:lnTo>
                  <a:lnTo>
                    <a:pt x="2509" y="1926"/>
                  </a:lnTo>
                  <a:lnTo>
                    <a:pt x="2712" y="1901"/>
                  </a:lnTo>
                  <a:lnTo>
                    <a:pt x="2889" y="1850"/>
                  </a:lnTo>
                  <a:lnTo>
                    <a:pt x="3067" y="1774"/>
                  </a:lnTo>
                  <a:lnTo>
                    <a:pt x="3193" y="1647"/>
                  </a:lnTo>
                  <a:lnTo>
                    <a:pt x="3320" y="1521"/>
                  </a:lnTo>
                  <a:lnTo>
                    <a:pt x="3396" y="1343"/>
                  </a:lnTo>
                  <a:lnTo>
                    <a:pt x="3472" y="1166"/>
                  </a:lnTo>
                  <a:lnTo>
                    <a:pt x="3472" y="963"/>
                  </a:lnTo>
                  <a:lnTo>
                    <a:pt x="3472" y="786"/>
                  </a:lnTo>
                  <a:lnTo>
                    <a:pt x="3396" y="608"/>
                  </a:lnTo>
                  <a:lnTo>
                    <a:pt x="3320" y="431"/>
                  </a:lnTo>
                  <a:lnTo>
                    <a:pt x="3193" y="304"/>
                  </a:lnTo>
                  <a:lnTo>
                    <a:pt x="3067" y="178"/>
                  </a:lnTo>
                  <a:lnTo>
                    <a:pt x="2889" y="76"/>
                  </a:lnTo>
                  <a:lnTo>
                    <a:pt x="2712" y="26"/>
                  </a:lnTo>
                  <a:lnTo>
                    <a:pt x="25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4530;p54">
              <a:extLst>
                <a:ext uri="{FF2B5EF4-FFF2-40B4-BE49-F238E27FC236}">
                  <a16:creationId xmlns:a16="http://schemas.microsoft.com/office/drawing/2014/main" xmlns="" id="{AC4DFADB-C1F8-38E1-F32A-6BA2713B44CA}"/>
                </a:ext>
              </a:extLst>
            </p:cNvPr>
            <p:cNvSpPr/>
            <p:nvPr/>
          </p:nvSpPr>
          <p:spPr>
            <a:xfrm>
              <a:off x="2508925" y="1332200"/>
              <a:ext cx="50700" cy="48150"/>
            </a:xfrm>
            <a:custGeom>
              <a:avLst/>
              <a:gdLst/>
              <a:ahLst/>
              <a:cxnLst/>
              <a:rect l="l" t="t" r="r" b="b"/>
              <a:pathLst>
                <a:path w="2028" h="1926" extrusionOk="0">
                  <a:moveTo>
                    <a:pt x="938" y="0"/>
                  </a:moveTo>
                  <a:lnTo>
                    <a:pt x="761" y="26"/>
                  </a:lnTo>
                  <a:lnTo>
                    <a:pt x="584" y="76"/>
                  </a:lnTo>
                  <a:lnTo>
                    <a:pt x="406" y="178"/>
                  </a:lnTo>
                  <a:lnTo>
                    <a:pt x="280" y="304"/>
                  </a:lnTo>
                  <a:lnTo>
                    <a:pt x="153" y="431"/>
                  </a:lnTo>
                  <a:lnTo>
                    <a:pt x="77" y="608"/>
                  </a:lnTo>
                  <a:lnTo>
                    <a:pt x="1" y="786"/>
                  </a:lnTo>
                  <a:lnTo>
                    <a:pt x="1" y="963"/>
                  </a:lnTo>
                  <a:lnTo>
                    <a:pt x="1" y="1166"/>
                  </a:lnTo>
                  <a:lnTo>
                    <a:pt x="77" y="1343"/>
                  </a:lnTo>
                  <a:lnTo>
                    <a:pt x="153" y="1521"/>
                  </a:lnTo>
                  <a:lnTo>
                    <a:pt x="280" y="1647"/>
                  </a:lnTo>
                  <a:lnTo>
                    <a:pt x="406" y="1774"/>
                  </a:lnTo>
                  <a:lnTo>
                    <a:pt x="584" y="1850"/>
                  </a:lnTo>
                  <a:lnTo>
                    <a:pt x="761" y="1901"/>
                  </a:lnTo>
                  <a:lnTo>
                    <a:pt x="938" y="1926"/>
                  </a:lnTo>
                  <a:lnTo>
                    <a:pt x="2028" y="1926"/>
                  </a:lnTo>
                  <a:lnTo>
                    <a:pt x="1825" y="1901"/>
                  </a:lnTo>
                  <a:lnTo>
                    <a:pt x="1648" y="1850"/>
                  </a:lnTo>
                  <a:lnTo>
                    <a:pt x="1496" y="1774"/>
                  </a:lnTo>
                  <a:lnTo>
                    <a:pt x="1344" y="1647"/>
                  </a:lnTo>
                  <a:lnTo>
                    <a:pt x="1217" y="1521"/>
                  </a:lnTo>
                  <a:lnTo>
                    <a:pt x="1141" y="1343"/>
                  </a:lnTo>
                  <a:lnTo>
                    <a:pt x="1090" y="1166"/>
                  </a:lnTo>
                  <a:lnTo>
                    <a:pt x="1065" y="963"/>
                  </a:lnTo>
                  <a:lnTo>
                    <a:pt x="1090" y="786"/>
                  </a:lnTo>
                  <a:lnTo>
                    <a:pt x="1141" y="608"/>
                  </a:lnTo>
                  <a:lnTo>
                    <a:pt x="1217" y="431"/>
                  </a:lnTo>
                  <a:lnTo>
                    <a:pt x="1344" y="304"/>
                  </a:lnTo>
                  <a:lnTo>
                    <a:pt x="1496" y="178"/>
                  </a:lnTo>
                  <a:lnTo>
                    <a:pt x="1648" y="76"/>
                  </a:lnTo>
                  <a:lnTo>
                    <a:pt x="1825" y="26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56" name="Google Shape;4531;p54">
              <a:extLst>
                <a:ext uri="{FF2B5EF4-FFF2-40B4-BE49-F238E27FC236}">
                  <a16:creationId xmlns:a16="http://schemas.microsoft.com/office/drawing/2014/main" xmlns="" id="{480CD2D0-ADE7-7898-5F7F-F866424C1E76}"/>
                </a:ext>
              </a:extLst>
            </p:cNvPr>
            <p:cNvSpPr/>
            <p:nvPr/>
          </p:nvSpPr>
          <p:spPr>
            <a:xfrm>
              <a:off x="2508925" y="1557700"/>
              <a:ext cx="86825" cy="48150"/>
            </a:xfrm>
            <a:custGeom>
              <a:avLst/>
              <a:gdLst/>
              <a:ahLst/>
              <a:cxnLst/>
              <a:rect l="l" t="t" r="r" b="b"/>
              <a:pathLst>
                <a:path w="3473" h="1926" extrusionOk="0">
                  <a:moveTo>
                    <a:pt x="938" y="0"/>
                  </a:moveTo>
                  <a:lnTo>
                    <a:pt x="761" y="26"/>
                  </a:lnTo>
                  <a:lnTo>
                    <a:pt x="584" y="76"/>
                  </a:lnTo>
                  <a:lnTo>
                    <a:pt x="406" y="178"/>
                  </a:lnTo>
                  <a:lnTo>
                    <a:pt x="280" y="304"/>
                  </a:lnTo>
                  <a:lnTo>
                    <a:pt x="153" y="431"/>
                  </a:lnTo>
                  <a:lnTo>
                    <a:pt x="77" y="608"/>
                  </a:lnTo>
                  <a:lnTo>
                    <a:pt x="1" y="786"/>
                  </a:lnTo>
                  <a:lnTo>
                    <a:pt x="1" y="963"/>
                  </a:lnTo>
                  <a:lnTo>
                    <a:pt x="1" y="1166"/>
                  </a:lnTo>
                  <a:lnTo>
                    <a:pt x="77" y="1343"/>
                  </a:lnTo>
                  <a:lnTo>
                    <a:pt x="153" y="1495"/>
                  </a:lnTo>
                  <a:lnTo>
                    <a:pt x="280" y="1647"/>
                  </a:lnTo>
                  <a:lnTo>
                    <a:pt x="406" y="1774"/>
                  </a:lnTo>
                  <a:lnTo>
                    <a:pt x="584" y="1850"/>
                  </a:lnTo>
                  <a:lnTo>
                    <a:pt x="761" y="1901"/>
                  </a:lnTo>
                  <a:lnTo>
                    <a:pt x="938" y="1926"/>
                  </a:lnTo>
                  <a:lnTo>
                    <a:pt x="2509" y="1926"/>
                  </a:lnTo>
                  <a:lnTo>
                    <a:pt x="2712" y="1901"/>
                  </a:lnTo>
                  <a:lnTo>
                    <a:pt x="2889" y="1850"/>
                  </a:lnTo>
                  <a:lnTo>
                    <a:pt x="3067" y="1774"/>
                  </a:lnTo>
                  <a:lnTo>
                    <a:pt x="3193" y="1647"/>
                  </a:lnTo>
                  <a:lnTo>
                    <a:pt x="3320" y="1495"/>
                  </a:lnTo>
                  <a:lnTo>
                    <a:pt x="3396" y="1343"/>
                  </a:lnTo>
                  <a:lnTo>
                    <a:pt x="3472" y="1166"/>
                  </a:lnTo>
                  <a:lnTo>
                    <a:pt x="3472" y="963"/>
                  </a:lnTo>
                  <a:lnTo>
                    <a:pt x="3472" y="786"/>
                  </a:lnTo>
                  <a:lnTo>
                    <a:pt x="3396" y="608"/>
                  </a:lnTo>
                  <a:lnTo>
                    <a:pt x="3320" y="431"/>
                  </a:lnTo>
                  <a:lnTo>
                    <a:pt x="3193" y="304"/>
                  </a:lnTo>
                  <a:lnTo>
                    <a:pt x="3067" y="178"/>
                  </a:lnTo>
                  <a:lnTo>
                    <a:pt x="2889" y="76"/>
                  </a:lnTo>
                  <a:lnTo>
                    <a:pt x="2712" y="26"/>
                  </a:lnTo>
                  <a:lnTo>
                    <a:pt x="25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57" name="Google Shape;4532;p54">
              <a:extLst>
                <a:ext uri="{FF2B5EF4-FFF2-40B4-BE49-F238E27FC236}">
                  <a16:creationId xmlns:a16="http://schemas.microsoft.com/office/drawing/2014/main" xmlns="" id="{82127124-9C55-4FB9-059B-6D6B0E98A0C7}"/>
                </a:ext>
              </a:extLst>
            </p:cNvPr>
            <p:cNvSpPr/>
            <p:nvPr/>
          </p:nvSpPr>
          <p:spPr>
            <a:xfrm>
              <a:off x="2508925" y="1557700"/>
              <a:ext cx="50700" cy="48150"/>
            </a:xfrm>
            <a:custGeom>
              <a:avLst/>
              <a:gdLst/>
              <a:ahLst/>
              <a:cxnLst/>
              <a:rect l="l" t="t" r="r" b="b"/>
              <a:pathLst>
                <a:path w="2028" h="1926" extrusionOk="0">
                  <a:moveTo>
                    <a:pt x="938" y="0"/>
                  </a:moveTo>
                  <a:lnTo>
                    <a:pt x="761" y="26"/>
                  </a:lnTo>
                  <a:lnTo>
                    <a:pt x="584" y="76"/>
                  </a:lnTo>
                  <a:lnTo>
                    <a:pt x="406" y="178"/>
                  </a:lnTo>
                  <a:lnTo>
                    <a:pt x="280" y="279"/>
                  </a:lnTo>
                  <a:lnTo>
                    <a:pt x="153" y="431"/>
                  </a:lnTo>
                  <a:lnTo>
                    <a:pt x="77" y="608"/>
                  </a:lnTo>
                  <a:lnTo>
                    <a:pt x="1" y="786"/>
                  </a:lnTo>
                  <a:lnTo>
                    <a:pt x="1" y="963"/>
                  </a:lnTo>
                  <a:lnTo>
                    <a:pt x="1" y="1166"/>
                  </a:lnTo>
                  <a:lnTo>
                    <a:pt x="77" y="1343"/>
                  </a:lnTo>
                  <a:lnTo>
                    <a:pt x="153" y="1495"/>
                  </a:lnTo>
                  <a:lnTo>
                    <a:pt x="280" y="1647"/>
                  </a:lnTo>
                  <a:lnTo>
                    <a:pt x="406" y="1774"/>
                  </a:lnTo>
                  <a:lnTo>
                    <a:pt x="584" y="1850"/>
                  </a:lnTo>
                  <a:lnTo>
                    <a:pt x="761" y="1901"/>
                  </a:lnTo>
                  <a:lnTo>
                    <a:pt x="938" y="1926"/>
                  </a:lnTo>
                  <a:lnTo>
                    <a:pt x="2028" y="1926"/>
                  </a:lnTo>
                  <a:lnTo>
                    <a:pt x="1825" y="1901"/>
                  </a:lnTo>
                  <a:lnTo>
                    <a:pt x="1648" y="1850"/>
                  </a:lnTo>
                  <a:lnTo>
                    <a:pt x="1496" y="1774"/>
                  </a:lnTo>
                  <a:lnTo>
                    <a:pt x="1344" y="1647"/>
                  </a:lnTo>
                  <a:lnTo>
                    <a:pt x="1217" y="1495"/>
                  </a:lnTo>
                  <a:lnTo>
                    <a:pt x="1141" y="1343"/>
                  </a:lnTo>
                  <a:lnTo>
                    <a:pt x="1090" y="1166"/>
                  </a:lnTo>
                  <a:lnTo>
                    <a:pt x="1065" y="963"/>
                  </a:lnTo>
                  <a:lnTo>
                    <a:pt x="1090" y="786"/>
                  </a:lnTo>
                  <a:lnTo>
                    <a:pt x="1141" y="608"/>
                  </a:lnTo>
                  <a:lnTo>
                    <a:pt x="1217" y="431"/>
                  </a:lnTo>
                  <a:lnTo>
                    <a:pt x="1344" y="279"/>
                  </a:lnTo>
                  <a:lnTo>
                    <a:pt x="1496" y="178"/>
                  </a:lnTo>
                  <a:lnTo>
                    <a:pt x="1648" y="76"/>
                  </a:lnTo>
                  <a:lnTo>
                    <a:pt x="1825" y="26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58" name="Google Shape;4533;p54">
              <a:extLst>
                <a:ext uri="{FF2B5EF4-FFF2-40B4-BE49-F238E27FC236}">
                  <a16:creationId xmlns:a16="http://schemas.microsoft.com/office/drawing/2014/main" xmlns="" id="{2BEAEB26-42B8-B33F-4E0C-2904AD25399B}"/>
                </a:ext>
              </a:extLst>
            </p:cNvPr>
            <p:cNvSpPr/>
            <p:nvPr/>
          </p:nvSpPr>
          <p:spPr>
            <a:xfrm>
              <a:off x="2508925" y="1444950"/>
              <a:ext cx="86825" cy="48150"/>
            </a:xfrm>
            <a:custGeom>
              <a:avLst/>
              <a:gdLst/>
              <a:ahLst/>
              <a:cxnLst/>
              <a:rect l="l" t="t" r="r" b="b"/>
              <a:pathLst>
                <a:path w="3473" h="1926" extrusionOk="0">
                  <a:moveTo>
                    <a:pt x="938" y="0"/>
                  </a:moveTo>
                  <a:lnTo>
                    <a:pt x="761" y="26"/>
                  </a:lnTo>
                  <a:lnTo>
                    <a:pt x="584" y="76"/>
                  </a:lnTo>
                  <a:lnTo>
                    <a:pt x="406" y="178"/>
                  </a:lnTo>
                  <a:lnTo>
                    <a:pt x="280" y="304"/>
                  </a:lnTo>
                  <a:lnTo>
                    <a:pt x="153" y="431"/>
                  </a:lnTo>
                  <a:lnTo>
                    <a:pt x="77" y="608"/>
                  </a:lnTo>
                  <a:lnTo>
                    <a:pt x="1" y="786"/>
                  </a:lnTo>
                  <a:lnTo>
                    <a:pt x="1" y="963"/>
                  </a:lnTo>
                  <a:lnTo>
                    <a:pt x="1" y="1166"/>
                  </a:lnTo>
                  <a:lnTo>
                    <a:pt x="77" y="1343"/>
                  </a:lnTo>
                  <a:lnTo>
                    <a:pt x="153" y="1495"/>
                  </a:lnTo>
                  <a:lnTo>
                    <a:pt x="280" y="1647"/>
                  </a:lnTo>
                  <a:lnTo>
                    <a:pt x="406" y="1774"/>
                  </a:lnTo>
                  <a:lnTo>
                    <a:pt x="584" y="1850"/>
                  </a:lnTo>
                  <a:lnTo>
                    <a:pt x="761" y="1901"/>
                  </a:lnTo>
                  <a:lnTo>
                    <a:pt x="938" y="1926"/>
                  </a:lnTo>
                  <a:lnTo>
                    <a:pt x="2509" y="1926"/>
                  </a:lnTo>
                  <a:lnTo>
                    <a:pt x="2712" y="1901"/>
                  </a:lnTo>
                  <a:lnTo>
                    <a:pt x="2889" y="1850"/>
                  </a:lnTo>
                  <a:lnTo>
                    <a:pt x="3067" y="1774"/>
                  </a:lnTo>
                  <a:lnTo>
                    <a:pt x="3193" y="1647"/>
                  </a:lnTo>
                  <a:lnTo>
                    <a:pt x="3320" y="1495"/>
                  </a:lnTo>
                  <a:lnTo>
                    <a:pt x="3396" y="1343"/>
                  </a:lnTo>
                  <a:lnTo>
                    <a:pt x="3472" y="1166"/>
                  </a:lnTo>
                  <a:lnTo>
                    <a:pt x="3472" y="963"/>
                  </a:lnTo>
                  <a:lnTo>
                    <a:pt x="3472" y="786"/>
                  </a:lnTo>
                  <a:lnTo>
                    <a:pt x="3396" y="608"/>
                  </a:lnTo>
                  <a:lnTo>
                    <a:pt x="3320" y="431"/>
                  </a:lnTo>
                  <a:lnTo>
                    <a:pt x="3193" y="304"/>
                  </a:lnTo>
                  <a:lnTo>
                    <a:pt x="3067" y="178"/>
                  </a:lnTo>
                  <a:lnTo>
                    <a:pt x="2889" y="76"/>
                  </a:lnTo>
                  <a:lnTo>
                    <a:pt x="2712" y="26"/>
                  </a:lnTo>
                  <a:lnTo>
                    <a:pt x="25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59" name="Google Shape;4534;p54">
              <a:extLst>
                <a:ext uri="{FF2B5EF4-FFF2-40B4-BE49-F238E27FC236}">
                  <a16:creationId xmlns:a16="http://schemas.microsoft.com/office/drawing/2014/main" xmlns="" id="{795DAB2B-F77B-AADA-6556-04F6AAFA62E7}"/>
                </a:ext>
              </a:extLst>
            </p:cNvPr>
            <p:cNvSpPr/>
            <p:nvPr/>
          </p:nvSpPr>
          <p:spPr>
            <a:xfrm>
              <a:off x="2508925" y="1444950"/>
              <a:ext cx="50700" cy="48150"/>
            </a:xfrm>
            <a:custGeom>
              <a:avLst/>
              <a:gdLst/>
              <a:ahLst/>
              <a:cxnLst/>
              <a:rect l="l" t="t" r="r" b="b"/>
              <a:pathLst>
                <a:path w="2028" h="1926" extrusionOk="0">
                  <a:moveTo>
                    <a:pt x="938" y="0"/>
                  </a:moveTo>
                  <a:lnTo>
                    <a:pt x="761" y="26"/>
                  </a:lnTo>
                  <a:lnTo>
                    <a:pt x="584" y="76"/>
                  </a:lnTo>
                  <a:lnTo>
                    <a:pt x="406" y="178"/>
                  </a:lnTo>
                  <a:lnTo>
                    <a:pt x="280" y="304"/>
                  </a:lnTo>
                  <a:lnTo>
                    <a:pt x="153" y="431"/>
                  </a:lnTo>
                  <a:lnTo>
                    <a:pt x="77" y="608"/>
                  </a:lnTo>
                  <a:lnTo>
                    <a:pt x="1" y="786"/>
                  </a:lnTo>
                  <a:lnTo>
                    <a:pt x="1" y="963"/>
                  </a:lnTo>
                  <a:lnTo>
                    <a:pt x="1" y="1166"/>
                  </a:lnTo>
                  <a:lnTo>
                    <a:pt x="77" y="1343"/>
                  </a:lnTo>
                  <a:lnTo>
                    <a:pt x="153" y="1495"/>
                  </a:lnTo>
                  <a:lnTo>
                    <a:pt x="280" y="1647"/>
                  </a:lnTo>
                  <a:lnTo>
                    <a:pt x="406" y="1774"/>
                  </a:lnTo>
                  <a:lnTo>
                    <a:pt x="584" y="1850"/>
                  </a:lnTo>
                  <a:lnTo>
                    <a:pt x="761" y="1901"/>
                  </a:lnTo>
                  <a:lnTo>
                    <a:pt x="938" y="1926"/>
                  </a:lnTo>
                  <a:lnTo>
                    <a:pt x="2028" y="1926"/>
                  </a:lnTo>
                  <a:lnTo>
                    <a:pt x="1825" y="1901"/>
                  </a:lnTo>
                  <a:lnTo>
                    <a:pt x="1648" y="1850"/>
                  </a:lnTo>
                  <a:lnTo>
                    <a:pt x="1496" y="1774"/>
                  </a:lnTo>
                  <a:lnTo>
                    <a:pt x="1344" y="1647"/>
                  </a:lnTo>
                  <a:lnTo>
                    <a:pt x="1217" y="1495"/>
                  </a:lnTo>
                  <a:lnTo>
                    <a:pt x="1141" y="1343"/>
                  </a:lnTo>
                  <a:lnTo>
                    <a:pt x="1090" y="1166"/>
                  </a:lnTo>
                  <a:lnTo>
                    <a:pt x="1065" y="963"/>
                  </a:lnTo>
                  <a:lnTo>
                    <a:pt x="1090" y="786"/>
                  </a:lnTo>
                  <a:lnTo>
                    <a:pt x="1141" y="608"/>
                  </a:lnTo>
                  <a:lnTo>
                    <a:pt x="1217" y="431"/>
                  </a:lnTo>
                  <a:lnTo>
                    <a:pt x="1344" y="304"/>
                  </a:lnTo>
                  <a:lnTo>
                    <a:pt x="1496" y="178"/>
                  </a:lnTo>
                  <a:lnTo>
                    <a:pt x="1648" y="76"/>
                  </a:lnTo>
                  <a:lnTo>
                    <a:pt x="1825" y="26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60" name="Hộp Văn bản 230">
            <a:extLst>
              <a:ext uri="{FF2B5EF4-FFF2-40B4-BE49-F238E27FC236}">
                <a16:creationId xmlns:a16="http://schemas.microsoft.com/office/drawing/2014/main" xmlns="" id="{B485445E-90A5-0557-0781-B8B87FE8DDB7}"/>
              </a:ext>
            </a:extLst>
          </p:cNvPr>
          <p:cNvSpPr txBox="1"/>
          <p:nvPr/>
        </p:nvSpPr>
        <p:spPr>
          <a:xfrm>
            <a:off x="1971819" y="3395966"/>
            <a:ext cx="2148236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Ôn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lại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kiến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học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62" name="Hộp Văn bản 231">
            <a:extLst>
              <a:ext uri="{FF2B5EF4-FFF2-40B4-BE49-F238E27FC236}">
                <a16:creationId xmlns:a16="http://schemas.microsoft.com/office/drawing/2014/main" xmlns="" id="{DDB0BC45-B39E-6CFB-15F3-01757FB88AE6}"/>
              </a:ext>
            </a:extLst>
          </p:cNvPr>
          <p:cNvSpPr txBox="1"/>
          <p:nvPr/>
        </p:nvSpPr>
        <p:spPr>
          <a:xfrm>
            <a:off x="4644672" y="3395966"/>
            <a:ext cx="2502361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Hoàn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thành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SBT</a:t>
            </a:r>
          </a:p>
        </p:txBody>
      </p:sp>
      <p:sp>
        <p:nvSpPr>
          <p:cNvPr id="263" name="Hộp Văn bản 232">
            <a:extLst>
              <a:ext uri="{FF2B5EF4-FFF2-40B4-BE49-F238E27FC236}">
                <a16:creationId xmlns:a16="http://schemas.microsoft.com/office/drawing/2014/main" xmlns="" id="{8BC58298-F8C6-A0B6-D6BB-0C1A69C58CB3}"/>
              </a:ext>
            </a:extLst>
          </p:cNvPr>
          <p:cNvSpPr txBox="1"/>
          <p:nvPr/>
        </p:nvSpPr>
        <p:spPr>
          <a:xfrm>
            <a:off x="7423769" y="3421602"/>
            <a:ext cx="2730495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Đọc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trước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: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Bảng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8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05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0"/>
      <p:bldP spid="4" grpId="0" animBg="1"/>
      <p:bldP spid="5" grpId="0" animBg="1"/>
      <p:bldP spid="6" grpId="0" animBg="1"/>
      <p:bldP spid="260" grpId="0"/>
      <p:bldP spid="262" grpId="0"/>
      <p:bldP spid="26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0240" y="0"/>
            <a:ext cx="10265420" cy="2461871"/>
            <a:chOff x="885635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991055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635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237" y="2772076"/>
            <a:ext cx="3809275" cy="1434165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841" y="4555856"/>
            <a:ext cx="3646331" cy="14224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3513221" y="586715"/>
                <a:ext cx="6343048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6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7 </a:t>
                </a:r>
                <a14:m>
                  <m:oMath xmlns:m="http://schemas.openxmlformats.org/officeDocument/2006/math">
                    <m:r>
                      <a:rPr kumimoji="0" lang="vi-VN" sz="6600" b="1" i="1" u="none" strike="noStrike" kern="0" cap="none" spc="50" normalizeH="0" baseline="0" noProof="0" dirty="0" smtClean="0">
                        <a:ln w="9525" cmpd="sng"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prstDash val="solid"/>
                        </a:ln>
                        <a:solidFill>
                          <a:srgbClr val="EB701D"/>
                        </a:solidFill>
                        <a:effectLst>
                          <a:glow rad="38100">
                            <a:srgbClr val="5B9BD5">
                              <a:alpha val="40000"/>
                            </a:srgb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kumimoji="0" lang="vi-VN" sz="66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3 </a:t>
                </a:r>
                <a14:m>
                  <m:oMath xmlns:m="http://schemas.openxmlformats.org/officeDocument/2006/math">
                    <m:r>
                      <a:rPr kumimoji="0" lang="vi-VN" sz="6600" b="1" i="1" u="none" strike="noStrike" kern="0" cap="none" spc="50" normalizeH="0" baseline="0" noProof="0" dirty="0" smtClean="0">
                        <a:ln w="9525" cmpd="sng"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prstDash val="solid"/>
                        </a:ln>
                        <a:solidFill>
                          <a:srgbClr val="EB701D"/>
                        </a:solidFill>
                        <a:effectLst>
                          <a:glow rad="38100">
                            <a:srgbClr val="5B9BD5">
                              <a:alpha val="40000"/>
                            </a:srgb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</m:oMath>
                </a14:m>
                <a:r>
                  <a:rPr kumimoji="0" lang="en-US" sz="66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vi-VN" sz="66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  <a:endParaRPr kumimoji="0" lang="en-US" sz="6600" b="1" i="0" u="none" strike="noStrike" kern="0" cap="none" spc="50" normalizeH="0" baseline="0" noProof="0" dirty="0">
                  <a:ln w="9525" cmpd="sng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</a:ln>
                  <a:solidFill>
                    <a:srgbClr val="EB701D"/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3221" y="586715"/>
                <a:ext cx="6343048" cy="16205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946" y="4610816"/>
            <a:ext cx="3809275" cy="1422439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625" y="2782016"/>
            <a:ext cx="3646331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659207" y="2454033"/>
            <a:ext cx="1050894" cy="1531482"/>
            <a:chOff x="3985437" y="2941753"/>
            <a:chExt cx="1050894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63991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 flipH="1">
            <a:off x="6422746" y="4344095"/>
            <a:ext cx="1019066" cy="1478979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149469" y="4683256"/>
              <a:ext cx="841287" cy="104460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 flipH="1">
            <a:off x="4640089" y="4244561"/>
            <a:ext cx="1035525" cy="1570159"/>
            <a:chOff x="6863181" y="2964459"/>
            <a:chExt cx="1035525" cy="1570159"/>
          </a:xfrm>
        </p:grpSpPr>
        <p:pic>
          <p:nvPicPr>
            <p:cNvPr id="26" name="Picture 2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7" action="ppaction://hlinksldjump"/>
            </p:cNvPr>
            <p:cNvSpPr txBox="1"/>
            <p:nvPr/>
          </p:nvSpPr>
          <p:spPr>
            <a:xfrm>
              <a:off x="6863181" y="2964459"/>
              <a:ext cx="684803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515074" y="2428184"/>
            <a:ext cx="1016962" cy="1530500"/>
            <a:chOff x="6857580" y="4686364"/>
            <a:chExt cx="1174970" cy="1768297"/>
          </a:xfrm>
        </p:grpSpPr>
        <p:pic>
          <p:nvPicPr>
            <p:cNvPr id="27" name="Picture 26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89704" y="5211815"/>
              <a:ext cx="1310722" cy="1174970"/>
            </a:xfrm>
            <a:prstGeom prst="rect">
              <a:avLst/>
            </a:prstGeom>
          </p:spPr>
        </p:pic>
        <p:sp>
          <p:nvSpPr>
            <p:cNvPr id="30" name="TextBox 29">
              <a:hlinkClick r:id="rId7" action="ppaction://hlinksldjump"/>
            </p:cNvPr>
            <p:cNvSpPr txBox="1"/>
            <p:nvPr/>
          </p:nvSpPr>
          <p:spPr>
            <a:xfrm>
              <a:off x="6971899" y="4686364"/>
              <a:ext cx="620813" cy="96011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8582326" y="4605257"/>
            <a:ext cx="12073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21</a:t>
            </a:r>
          </a:p>
        </p:txBody>
      </p:sp>
      <p:sp>
        <p:nvSpPr>
          <p:cNvPr id="32" name="TextBox 31">
            <a:hlinkClick r:id="rId7" action="ppaction://hlinksldjump"/>
          </p:cNvPr>
          <p:cNvSpPr txBox="1"/>
          <p:nvPr/>
        </p:nvSpPr>
        <p:spPr>
          <a:xfrm>
            <a:off x="8483397" y="2790498"/>
            <a:ext cx="12073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18</a:t>
            </a:r>
          </a:p>
        </p:txBody>
      </p: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2514319" y="4635763"/>
            <a:ext cx="12073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27</a:t>
            </a:r>
          </a:p>
        </p:txBody>
      </p:sp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2451068" y="2795080"/>
            <a:ext cx="12073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D9BD4F4-D471-ABE1-48B8-B318704DF2F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4740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97148" cy="2315496"/>
            <a:chOff x="7132139" y="154298"/>
            <a:chExt cx="4397148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29155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D07C028-7913-1F7F-CCF0-8E013C1CD45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4903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20472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Đúng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80690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649D846-7A41-DA01-B9BA-DAB986265D0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4793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511" y="2866781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4830907"/>
            <a:ext cx="3384258" cy="14224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455611" y="586715"/>
                <a:ext cx="9480158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6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7 </a:t>
                </a:r>
                <a14:m>
                  <m:oMath xmlns:m="http://schemas.openxmlformats.org/officeDocument/2006/math">
                    <m:r>
                      <a:rPr kumimoji="0" lang="vi-VN" sz="6600" b="1" i="1" u="none" strike="noStrike" kern="0" cap="none" spc="50" normalizeH="0" baseline="0" noProof="0" dirty="0">
                        <a:ln w="9525" cmpd="sng"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prstDash val="solid"/>
                        </a:ln>
                        <a:solidFill>
                          <a:srgbClr val="EB701D"/>
                        </a:solidFill>
                        <a:effectLst>
                          <a:glow rad="38100">
                            <a:srgbClr val="5B9BD5">
                              <a:alpha val="40000"/>
                            </a:srgb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kumimoji="0" lang="vi-VN" sz="66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66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5</a:t>
                </a:r>
                <a:r>
                  <a:rPr kumimoji="0" lang="vi-VN" sz="66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6600" b="1" i="1" u="none" strike="noStrike" kern="0" cap="none" spc="50" normalizeH="0" baseline="0" noProof="0" dirty="0">
                        <a:ln w="9525" cmpd="sng"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prstDash val="solid"/>
                        </a:ln>
                        <a:solidFill>
                          <a:srgbClr val="EB701D"/>
                        </a:solidFill>
                        <a:effectLst>
                          <a:glow rad="38100">
                            <a:srgbClr val="5B9BD5">
                              <a:alpha val="40000"/>
                            </a:srgb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</m:oMath>
                </a14:m>
                <a:r>
                  <a:rPr kumimoji="0" lang="en-US" sz="66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vi-VN" sz="66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  <a:endParaRPr kumimoji="0" lang="en-US" sz="6600" b="1" i="0" u="none" strike="noStrike" kern="0" cap="none" spc="50" normalizeH="0" baseline="0" noProof="0" dirty="0">
                  <a:ln w="9525" cmpd="sng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</a:ln>
                  <a:solidFill>
                    <a:srgbClr val="EB701D"/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5611" y="586715"/>
                <a:ext cx="9480158" cy="162057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63" y="2972056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4830907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6835280" y="2736679"/>
            <a:ext cx="1001611" cy="1414304"/>
            <a:chOff x="4375090" y="3060699"/>
            <a:chExt cx="1001611" cy="1414304"/>
          </a:xfrm>
        </p:grpSpPr>
        <p:pic>
          <p:nvPicPr>
            <p:cNvPr id="15" name="Picture 14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4317229" y="3415530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8" action="ppaction://hlinksldjump"/>
            </p:cNvPr>
            <p:cNvSpPr txBox="1"/>
            <p:nvPr/>
          </p:nvSpPr>
          <p:spPr>
            <a:xfrm>
              <a:off x="4425676" y="3060699"/>
              <a:ext cx="537327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415627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10" action="ppaction://hlinksldjump"/>
            </p:cNvPr>
            <p:cNvSpPr txBox="1"/>
            <p:nvPr/>
          </p:nvSpPr>
          <p:spPr>
            <a:xfrm>
              <a:off x="4475871" y="4683256"/>
              <a:ext cx="684803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064037" y="2736680"/>
            <a:ext cx="1051753" cy="1438333"/>
            <a:chOff x="6250629" y="3037489"/>
            <a:chExt cx="1051753" cy="1438333"/>
          </a:xfrm>
        </p:grpSpPr>
        <p:pic>
          <p:nvPicPr>
            <p:cNvPr id="26" name="Picture 25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6192768" y="3416349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0" action="ppaction://hlinksldjump"/>
            </p:cNvPr>
            <p:cNvSpPr txBox="1"/>
            <p:nvPr/>
          </p:nvSpPr>
          <p:spPr>
            <a:xfrm>
              <a:off x="6662463" y="3037489"/>
              <a:ext cx="63991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418735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0" action="ppaction://hlinksldjump"/>
            </p:cNvPr>
            <p:cNvSpPr txBox="1"/>
            <p:nvPr/>
          </p:nvSpPr>
          <p:spPr>
            <a:xfrm>
              <a:off x="6971899" y="4686364"/>
              <a:ext cx="64312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8" action="ppaction://hlinksldjump"/>
          </p:cNvPr>
          <p:cNvSpPr txBox="1"/>
          <p:nvPr/>
        </p:nvSpPr>
        <p:spPr>
          <a:xfrm>
            <a:off x="8720549" y="2906704"/>
            <a:ext cx="12073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35</a:t>
            </a:r>
          </a:p>
        </p:txBody>
      </p:sp>
      <p:sp>
        <p:nvSpPr>
          <p:cNvPr id="32" name="TextBox 31">
            <a:hlinkClick r:id="rId10" action="ppaction://hlinksldjump"/>
          </p:cNvPr>
          <p:cNvSpPr txBox="1"/>
          <p:nvPr/>
        </p:nvSpPr>
        <p:spPr>
          <a:xfrm>
            <a:off x="8742712" y="4830117"/>
            <a:ext cx="12073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27</a:t>
            </a:r>
          </a:p>
        </p:txBody>
      </p:sp>
      <p:sp>
        <p:nvSpPr>
          <p:cNvPr id="33" name="TextBox 32">
            <a:hlinkClick r:id="rId10" action="ppaction://hlinksldjump"/>
          </p:cNvPr>
          <p:cNvSpPr txBox="1"/>
          <p:nvPr/>
        </p:nvSpPr>
        <p:spPr>
          <a:xfrm>
            <a:off x="2185707" y="3008622"/>
            <a:ext cx="12073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12</a:t>
            </a:r>
          </a:p>
        </p:txBody>
      </p:sp>
      <p:sp>
        <p:nvSpPr>
          <p:cNvPr id="34" name="TextBox 33">
            <a:hlinkClick r:id="rId10" action="ppaction://hlinksldjump"/>
          </p:cNvPr>
          <p:cNvSpPr txBox="1"/>
          <p:nvPr/>
        </p:nvSpPr>
        <p:spPr>
          <a:xfrm>
            <a:off x="2122247" y="4856580"/>
            <a:ext cx="12346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451CFF3-15C1-0662-9E18-E5A5E7FCD64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3160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97148" cy="2315496"/>
            <a:chOff x="7132139" y="154298"/>
            <a:chExt cx="4397148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29155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347ADF2-B742-DDE6-1F1E-432FEADE638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2550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20472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Đúng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80690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10" name="Picture 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7B6D2DFE-C459-3A72-8457-1EB4AEFB0EC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15F339C-EAF6-C29D-FF34-A3B65AFE37B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78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455611" y="586715"/>
                <a:ext cx="9480158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6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7 </a:t>
                </a:r>
                <a14:m>
                  <m:oMath xmlns:m="http://schemas.openxmlformats.org/officeDocument/2006/math">
                    <m:r>
                      <a:rPr kumimoji="0" lang="vi-VN" sz="6600" b="1" i="1" u="none" strike="noStrike" kern="0" cap="none" spc="50" normalizeH="0" baseline="0" noProof="0" dirty="0">
                        <a:ln w="9525" cmpd="sng"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prstDash val="solid"/>
                        </a:ln>
                        <a:solidFill>
                          <a:srgbClr val="EB701D"/>
                        </a:solidFill>
                        <a:effectLst>
                          <a:glow rad="38100">
                            <a:srgbClr val="5B9BD5">
                              <a:alpha val="40000"/>
                            </a:srgb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kumimoji="0" lang="vi-VN" sz="66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66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7</a:t>
                </a:r>
                <a:r>
                  <a:rPr kumimoji="0" lang="vi-VN" sz="66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6600" b="1" i="1" u="none" strike="noStrike" kern="0" cap="none" spc="50" normalizeH="0" baseline="0" noProof="0" dirty="0">
                        <a:ln w="9525" cmpd="sng"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prstDash val="solid"/>
                        </a:ln>
                        <a:solidFill>
                          <a:srgbClr val="EB701D"/>
                        </a:solidFill>
                        <a:effectLst>
                          <a:glow rad="38100">
                            <a:srgbClr val="5B9BD5">
                              <a:alpha val="40000"/>
                            </a:srgb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</m:oMath>
                </a14:m>
                <a:r>
                  <a:rPr kumimoji="0" lang="en-US" sz="66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vi-VN" sz="66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  <a:endParaRPr kumimoji="0" lang="en-US" sz="6600" b="1" i="0" u="none" strike="noStrike" kern="0" cap="none" spc="50" normalizeH="0" baseline="0" noProof="0" dirty="0">
                  <a:ln w="9525" cmpd="sng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</a:ln>
                  <a:solidFill>
                    <a:srgbClr val="EB701D"/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5611" y="586715"/>
                <a:ext cx="9480158" cy="16205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867D789-04BB-C2C2-D7A2-BAC9E9C3F5F4}"/>
              </a:ext>
            </a:extLst>
          </p:cNvPr>
          <p:cNvGrpSpPr/>
          <p:nvPr/>
        </p:nvGrpSpPr>
        <p:grpSpPr>
          <a:xfrm>
            <a:off x="6767546" y="4187662"/>
            <a:ext cx="4232273" cy="1859147"/>
            <a:chOff x="87965" y="4683256"/>
            <a:chExt cx="4232273" cy="1859147"/>
          </a:xfrm>
        </p:grpSpPr>
        <p:pic>
          <p:nvPicPr>
            <p:cNvPr id="13" name="Picture 12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87965" y="4683256"/>
              <a:ext cx="1333064" cy="1859147"/>
              <a:chOff x="87965" y="4683256"/>
              <a:chExt cx="1333064" cy="1859147"/>
            </a:xfrm>
          </p:grpSpPr>
          <p:pic>
            <p:nvPicPr>
              <p:cNvPr id="25" name="Picture 24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10956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7" action="ppaction://hlinksldjump"/>
              </p:cNvPr>
              <p:cNvSpPr txBox="1"/>
              <p:nvPr/>
            </p:nvSpPr>
            <p:spPr>
              <a:xfrm>
                <a:off x="662154" y="4683256"/>
                <a:ext cx="64312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2032787" y="5270131"/>
              <a:ext cx="112082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49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60A8AC3-7DAB-E5AE-9833-44F6F712D182}"/>
              </a:ext>
            </a:extLst>
          </p:cNvPr>
          <p:cNvGrpSpPr/>
          <p:nvPr/>
        </p:nvGrpSpPr>
        <p:grpSpPr>
          <a:xfrm>
            <a:off x="960404" y="4168467"/>
            <a:ext cx="4287503" cy="1866931"/>
            <a:chOff x="7595379" y="4686364"/>
            <a:chExt cx="4287503" cy="1866931"/>
          </a:xfrm>
        </p:grpSpPr>
        <p:pic>
          <p:nvPicPr>
            <p:cNvPr id="24" name="Picture 23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10549818" y="4686364"/>
              <a:ext cx="1333064" cy="1866931"/>
              <a:chOff x="10549818" y="4686364"/>
              <a:chExt cx="1333064" cy="1866931"/>
            </a:xfrm>
          </p:grpSpPr>
          <p:pic>
            <p:nvPicPr>
              <p:cNvPr id="27" name="Picture 26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10472809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10" action="ppaction://hlinksldjump"/>
              </p:cNvPr>
              <p:cNvSpPr txBox="1"/>
              <p:nvPr/>
            </p:nvSpPr>
            <p:spPr>
              <a:xfrm>
                <a:off x="10741011" y="4686364"/>
                <a:ext cx="684803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8686955" y="5231561"/>
              <a:ext cx="112082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14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83313DE-D19F-601B-47FC-1A163F1A6517}"/>
              </a:ext>
            </a:extLst>
          </p:cNvPr>
          <p:cNvGrpSpPr/>
          <p:nvPr/>
        </p:nvGrpSpPr>
        <p:grpSpPr>
          <a:xfrm>
            <a:off x="6897095" y="2513047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37327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682616" y="3465209"/>
              <a:ext cx="1135247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42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216D709-7DDD-822E-299F-F931B6E739AA}"/>
              </a:ext>
            </a:extLst>
          </p:cNvPr>
          <p:cNvGrpSpPr/>
          <p:nvPr/>
        </p:nvGrpSpPr>
        <p:grpSpPr>
          <a:xfrm>
            <a:off x="935980" y="2455617"/>
            <a:ext cx="4100351" cy="1864724"/>
            <a:chOff x="935980" y="2941753"/>
            <a:chExt cx="4100351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50894" cy="1531482"/>
              <a:chOff x="3985437" y="2941753"/>
              <a:chExt cx="1050894" cy="1531482"/>
            </a:xfrm>
          </p:grpSpPr>
          <p:pic>
            <p:nvPicPr>
              <p:cNvPr id="15" name="Picture 14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639919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2100568" y="3509814"/>
              <a:ext cx="112082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21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089FAB9-8C47-8069-C9B4-BD8E243B4D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7438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589</Words>
  <Application>Microsoft Office PowerPoint</Application>
  <PresentationFormat>Custom</PresentationFormat>
  <Paragraphs>122</Paragraphs>
  <Slides>26</Slides>
  <Notes>19</Notes>
  <HiddenSlides>8</HiddenSlides>
  <MMClips>18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Admin</cp:lastModifiedBy>
  <cp:revision>14</cp:revision>
  <dcterms:modified xsi:type="dcterms:W3CDTF">2024-10-07T03:37:48Z</dcterms:modified>
</cp:coreProperties>
</file>