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7" r:id="rId3"/>
    <p:sldMasterId id="2147483749" r:id="rId4"/>
  </p:sldMasterIdLst>
  <p:notesMasterIdLst>
    <p:notesMasterId r:id="rId21"/>
  </p:notesMasterIdLst>
  <p:sldIdLst>
    <p:sldId id="7619" r:id="rId5"/>
    <p:sldId id="288" r:id="rId6"/>
    <p:sldId id="266" r:id="rId7"/>
    <p:sldId id="7610" r:id="rId8"/>
    <p:sldId id="7608" r:id="rId9"/>
    <p:sldId id="7611" r:id="rId10"/>
    <p:sldId id="7612" r:id="rId11"/>
    <p:sldId id="278" r:id="rId12"/>
    <p:sldId id="292" r:id="rId13"/>
    <p:sldId id="7613" r:id="rId14"/>
    <p:sldId id="7614" r:id="rId15"/>
    <p:sldId id="7615" r:id="rId16"/>
    <p:sldId id="7616" r:id="rId17"/>
    <p:sldId id="7617" r:id="rId18"/>
    <p:sldId id="7618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9DE5-55F2-4784-AA5D-5A925B063F9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4D4B-A7AF-4E02-B9C2-F16309D0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4D4B-A7AF-4E02-B9C2-F16309D077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9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29E18-85A7-4378-9130-17901A99E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F8B0E6-2BDD-4B03-829B-30640AFAC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BDB2C-FB94-4B61-8F38-F0C619F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3FFBA-EBE1-4CC5-BC30-19D780F3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F8A73-707E-492A-9C8C-B9A0BDC2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95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4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87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45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77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40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33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3A0D0-A0CE-4BED-92F4-6EE64329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409A7E-3865-4602-A992-B54555BA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3E41DA-706D-4B84-880C-D038E0C1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9C3AEC-2214-47DE-80E1-5F08FAFD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0EB614-46FB-4731-B41E-B362374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82525B-2BA4-4B44-A0C3-04B315D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15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E74EB-6404-443B-A94F-BBBE0D8B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D98684-56AF-45FA-9AF4-D99F0FC73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36B8C4-4297-4621-BDE4-5D2D935BF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6E74A-2368-4ED8-A9DF-9898F77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285288-7E74-4A21-9974-95F01C65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10E8E9-8281-4FFF-B5FB-A289BCE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75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90427-7645-40B9-B518-F79387CA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F3A84F-45B7-4542-8B33-4614B6C6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B7DE6A-2E49-45BD-B54F-21BBF740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93890-F175-4A0E-9D72-31D16997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95DD6-B038-4B3C-8A88-D867808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50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1F0D83-A614-47B1-B756-8826F309B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1114C1-82B3-41CD-8AEF-DF414A33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1ADD-4633-4714-9CE1-01F52B4F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62AB1-E9F9-4A63-9944-264BF4FF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28525-33F0-40D6-9024-0A1A432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97AC3-CD42-4C3A-AAFE-F84388B3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8CDC75-0C13-40CD-8231-78CC9934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E3EE1-7448-4009-A740-B9384F2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A5F5D-9BEE-4D62-97F0-C8BE464C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4495C-E108-4BAE-9894-BEDECA35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8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628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9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82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14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117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02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227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406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8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4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08F97-3BFC-4B11-8C56-675864FD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B468CC-2F26-4AF8-8818-F8D22705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740B-8451-4498-AFE0-ED764F9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C0F75F-1A8C-491E-8330-15915DEF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CD5808-6714-4456-8162-79ACE5F2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405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102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405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09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861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13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520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277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6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8E4F7-8790-4DD7-A468-3E01D6F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DB61B-53BB-465E-8A9A-FE23791B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3BF939-4E0C-4725-A258-4CDD814F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38030B-51FC-48B9-BC13-787A578A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94764-C224-479B-9776-E8CA14C3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C0F00-E87F-4907-AEE8-0769D1F4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623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194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742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60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979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131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575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1158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698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5751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4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1DC0C-D07E-4D50-8F02-0D35FFE1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17B4-B792-403E-A935-850E33C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176BFE-BD51-4D6D-BC6F-DB820C7E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FA237F-4481-4CCD-B9DD-C22B633C1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3660F2-7139-4F6E-B630-27AD34057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B5A06B-194D-449A-9628-E7F579FC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B9607B-B1F4-4DF5-A63B-D5FA670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990778-FF6A-4DCE-97D7-9EA23EF5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671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10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881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38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816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426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042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67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014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646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2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FF0B5-E9C3-4E7D-BB6A-8DC4AD72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D4BE27-8B4F-4219-BCCB-016EE8CF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FA8076-E9D2-4FD5-BE62-898F8BAC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0DC615-C77A-4A78-B472-7A00CE24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7787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56961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8825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85773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8506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109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84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09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978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62B49-6518-495E-BBDD-BB36A2C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9D84DE7D-3945-4BC9-91B0-1A570B0FB34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2024/10/9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C5A5D8-F936-4C91-9C4D-D7FE5AF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8EFC7-AFAC-4597-AEA8-AD12C0C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27910DF8-2689-4E78-AB98-608E3304FD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0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5" r:id="rId34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65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5;p32">
            <a:extLst>
              <a:ext uri="{FF2B5EF4-FFF2-40B4-BE49-F238E27FC236}">
                <a16:creationId xmlns:a16="http://schemas.microsoft.com/office/drawing/2014/main" id="{83F3E827-4BB0-30AF-A099-23C00C74219C}"/>
              </a:ext>
            </a:extLst>
          </p:cNvPr>
          <p:cNvSpPr txBox="1">
            <a:spLocks/>
          </p:cNvSpPr>
          <p:nvPr/>
        </p:nvSpPr>
        <p:spPr>
          <a:xfrm>
            <a:off x="-255147" y="3756774"/>
            <a:ext cx="13224387" cy="1746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 SỐ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9A855-B134-4E6B-D199-61539F639171}"/>
              </a:ext>
            </a:extLst>
          </p:cNvPr>
          <p:cNvSpPr txBox="1"/>
          <p:nvPr/>
        </p:nvSpPr>
        <p:spPr>
          <a:xfrm>
            <a:off x="4105054" y="2117551"/>
            <a:ext cx="4503990" cy="1311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5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F1FF32E-953B-3DA7-906C-8D304D7D182A}"/>
              </a:ext>
            </a:extLst>
          </p:cNvPr>
          <p:cNvSpPr txBox="1"/>
          <p:nvPr/>
        </p:nvSpPr>
        <p:spPr>
          <a:xfrm>
            <a:off x="1634613" y="404782"/>
            <a:ext cx="9075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296915447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lvl="0"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A655-A674-2099-A60C-71E9EE0F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1785937"/>
            <a:ext cx="4376737" cy="1674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3C661-3A7A-0885-9065-289AFDF5C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979183"/>
            <a:ext cx="10396537" cy="15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8ACAE-E8F6-0ED1-DCDB-0FFDDA0B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476250"/>
            <a:ext cx="1957388" cy="1433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7DD2-FF27-75C6-3C07-EEC3973F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3" y="2038350"/>
            <a:ext cx="1766888" cy="133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6744-9306-2486-5114-1EC733E4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500438"/>
            <a:ext cx="1790700" cy="1319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B7DF9-998B-0C11-5A63-C4B6326A5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5006679"/>
            <a:ext cx="1814512" cy="1298384"/>
          </a:xfrm>
          <a:prstGeom prst="rect">
            <a:avLst/>
          </a:prstGeom>
        </p:spPr>
      </p:pic>
      <p:sp>
        <p:nvSpPr>
          <p:cNvPr id="10" name="Rounded Rectangle 543">
            <a:extLst>
              <a:ext uri="{FF2B5EF4-FFF2-40B4-BE49-F238E27FC236}">
                <a16:creationId xmlns:a16="http://schemas.microsoft.com/office/drawing/2014/main" id="{5E6F5E59-BC56-474E-70C5-CFB85E83506A}"/>
              </a:ext>
            </a:extLst>
          </p:cNvPr>
          <p:cNvSpPr/>
          <p:nvPr/>
        </p:nvSpPr>
        <p:spPr>
          <a:xfrm>
            <a:off x="5294694" y="517782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A52210-DA33-503A-6ABC-6282250823ED}"/>
              </a:ext>
            </a:extLst>
          </p:cNvPr>
          <p:cNvCxnSpPr>
            <a:cxnSpLocks/>
          </p:cNvCxnSpPr>
          <p:nvPr/>
        </p:nvCxnSpPr>
        <p:spPr>
          <a:xfrm flipV="1">
            <a:off x="3983377" y="768314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/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543">
                <a:extLst>
                  <a:ext uri="{FF2B5EF4-FFF2-40B4-BE49-F238E27FC236}">
                    <a16:creationId xmlns:a16="http://schemas.microsoft.com/office/drawing/2014/main" id="{714D63E0-ED23-F256-CC2C-2308D64D5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46" y="1329440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303" t="-2885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73A02A-706E-E7E5-86DE-35305560AA7D}"/>
              </a:ext>
            </a:extLst>
          </p:cNvPr>
          <p:cNvCxnSpPr>
            <a:cxnSpLocks/>
          </p:cNvCxnSpPr>
          <p:nvPr/>
        </p:nvCxnSpPr>
        <p:spPr>
          <a:xfrm>
            <a:off x="3983376" y="1405312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43">
            <a:extLst>
              <a:ext uri="{FF2B5EF4-FFF2-40B4-BE49-F238E27FC236}">
                <a16:creationId xmlns:a16="http://schemas.microsoft.com/office/drawing/2014/main" id="{40582DD5-CCCA-BA6E-4E7A-0172A7A6CCAC}"/>
              </a:ext>
            </a:extLst>
          </p:cNvPr>
          <p:cNvSpPr/>
          <p:nvPr/>
        </p:nvSpPr>
        <p:spPr>
          <a:xfrm>
            <a:off x="5342319" y="20703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848197-55CF-D37E-6101-392CB15DD27B}"/>
              </a:ext>
            </a:extLst>
          </p:cNvPr>
          <p:cNvCxnSpPr>
            <a:cxnSpLocks/>
          </p:cNvCxnSpPr>
          <p:nvPr/>
        </p:nvCxnSpPr>
        <p:spPr>
          <a:xfrm flipV="1">
            <a:off x="4031002" y="23208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/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543">
                <a:extLst>
                  <a:ext uri="{FF2B5EF4-FFF2-40B4-BE49-F238E27FC236}">
                    <a16:creationId xmlns:a16="http://schemas.microsoft.com/office/drawing/2014/main" id="{01C1F80B-7FF4-3AEE-EBDD-1C36AC956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71" y="2882015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00DBE-5D94-A4A5-9FE6-ADCF5D7100F1}"/>
              </a:ext>
            </a:extLst>
          </p:cNvPr>
          <p:cNvCxnSpPr>
            <a:cxnSpLocks/>
          </p:cNvCxnSpPr>
          <p:nvPr/>
        </p:nvCxnSpPr>
        <p:spPr>
          <a:xfrm>
            <a:off x="4031001" y="29578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543">
            <a:extLst>
              <a:ext uri="{FF2B5EF4-FFF2-40B4-BE49-F238E27FC236}">
                <a16:creationId xmlns:a16="http://schemas.microsoft.com/office/drawing/2014/main" id="{CBA7BB89-07FA-01AD-DDA8-5298044A046F}"/>
              </a:ext>
            </a:extLst>
          </p:cNvPr>
          <p:cNvSpPr/>
          <p:nvPr/>
        </p:nvSpPr>
        <p:spPr>
          <a:xfrm>
            <a:off x="5351844" y="36134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BD6431-687F-D7BA-616E-B6F932CAD660}"/>
              </a:ext>
            </a:extLst>
          </p:cNvPr>
          <p:cNvCxnSpPr>
            <a:cxnSpLocks/>
          </p:cNvCxnSpPr>
          <p:nvPr/>
        </p:nvCxnSpPr>
        <p:spPr>
          <a:xfrm flipV="1">
            <a:off x="4040527" y="38639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/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543">
                <a:extLst>
                  <a:ext uri="{FF2B5EF4-FFF2-40B4-BE49-F238E27FC236}">
                    <a16:creationId xmlns:a16="http://schemas.microsoft.com/office/drawing/2014/main" id="{CC9E173A-7D4E-580D-A963-3BD455F6A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96" y="4425065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71" t="-1942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F00EF6-E84A-42E7-D906-12AA517107D6}"/>
              </a:ext>
            </a:extLst>
          </p:cNvPr>
          <p:cNvCxnSpPr>
            <a:cxnSpLocks/>
          </p:cNvCxnSpPr>
          <p:nvPr/>
        </p:nvCxnSpPr>
        <p:spPr>
          <a:xfrm>
            <a:off x="4040526" y="45009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543">
            <a:extLst>
              <a:ext uri="{FF2B5EF4-FFF2-40B4-BE49-F238E27FC236}">
                <a16:creationId xmlns:a16="http://schemas.microsoft.com/office/drawing/2014/main" id="{B6A803C6-9119-AA8C-F54F-C09FC91EA124}"/>
              </a:ext>
            </a:extLst>
          </p:cNvPr>
          <p:cNvSpPr/>
          <p:nvPr/>
        </p:nvSpPr>
        <p:spPr>
          <a:xfrm>
            <a:off x="5332794" y="504215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32CA21-179F-A672-76A9-3A6F71A994DA}"/>
              </a:ext>
            </a:extLst>
          </p:cNvPr>
          <p:cNvCxnSpPr>
            <a:cxnSpLocks/>
          </p:cNvCxnSpPr>
          <p:nvPr/>
        </p:nvCxnSpPr>
        <p:spPr>
          <a:xfrm flipV="1">
            <a:off x="4021477" y="529268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/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543">
                <a:extLst>
                  <a:ext uri="{FF2B5EF4-FFF2-40B4-BE49-F238E27FC236}">
                    <a16:creationId xmlns:a16="http://schemas.microsoft.com/office/drawing/2014/main" id="{F623BC39-0B4A-5E08-347B-F5ADAA5D3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46" y="5853815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198AF7-D242-115A-1749-FDEB55FB4597}"/>
              </a:ext>
            </a:extLst>
          </p:cNvPr>
          <p:cNvCxnSpPr>
            <a:cxnSpLocks/>
          </p:cNvCxnSpPr>
          <p:nvPr/>
        </p:nvCxnSpPr>
        <p:spPr>
          <a:xfrm>
            <a:off x="4021476" y="592968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47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78742" y="185407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D38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38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0038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3C0D-CE4F-9FBC-7670-8DD17D51CEFE}"/>
              </a:ext>
            </a:extLst>
          </p:cNvPr>
          <p:cNvGrpSpPr/>
          <p:nvPr/>
        </p:nvGrpSpPr>
        <p:grpSpPr>
          <a:xfrm>
            <a:off x="1057275" y="1952625"/>
            <a:ext cx="10144125" cy="1381125"/>
            <a:chOff x="1057275" y="1952625"/>
            <a:chExt cx="10144125" cy="13811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F7B55C0-1B8C-497A-DE38-DB596EF87481}"/>
                </a:ext>
              </a:extLst>
            </p:cNvPr>
            <p:cNvSpPr/>
            <p:nvPr/>
          </p:nvSpPr>
          <p:spPr>
            <a:xfrm>
              <a:off x="1057275" y="1952625"/>
              <a:ext cx="10144125" cy="138112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/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C48DD0B-06F0-D0D0-A390-CD8254856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699" y="1981200"/>
                  <a:ext cx="9515475" cy="981487"/>
                </a:xfrm>
                <a:prstGeom prst="rect">
                  <a:avLst/>
                </a:prstGeom>
                <a:blipFill>
                  <a:blip r:embed="rId4"/>
                  <a:stretch>
                    <a:fillRect l="-2242"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/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817E78-9399-EDB2-C103-81E47449C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68" y="3564492"/>
                <a:ext cx="1615507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/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7E4A4E6-DD49-0A20-E8C5-15E6A1DC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93" y="3574017"/>
                <a:ext cx="1986982" cy="103769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/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FDBD858-FE81-6FCE-10F9-7FB13F78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8" y="3554967"/>
                <a:ext cx="1701232" cy="10376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/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ABF3C7B-59F2-237C-4F0D-8F4C80DF0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8" y="3554967"/>
                <a:ext cx="1986982" cy="10376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3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/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BBA5529-5C6C-C846-1B1C-33F460BD9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716517"/>
                <a:ext cx="1615507" cy="103769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/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𝟕𝟎𝟑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DC4BFB8E-D1CF-9292-2E66-F377C0A2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3" y="2050017"/>
                <a:ext cx="1986982" cy="10376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/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BC0F7B-0B27-4061-8705-41D3C147D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68" y="3412092"/>
                <a:ext cx="1701232" cy="10376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/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9F36646-CD28-B867-CBF0-6E84896A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3" y="4755117"/>
                <a:ext cx="1986982" cy="10376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/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084BC-1A72-2AD4-95BF-C99A0D81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752475"/>
                <a:ext cx="8896350" cy="927433"/>
              </a:xfrm>
              <a:prstGeom prst="rect">
                <a:avLst/>
              </a:prstGeom>
              <a:blipFill>
                <a:blip r:embed="rId6"/>
                <a:stretch>
                  <a:fillRect l="-2055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/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3F572-EF33-A60A-6BA7-3256380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2095500"/>
                <a:ext cx="8896350" cy="927433"/>
              </a:xfrm>
              <a:prstGeom prst="rect">
                <a:avLst/>
              </a:prstGeom>
              <a:blipFill>
                <a:blip r:embed="rId7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/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73ECDE-2928-140D-254B-E1AE05BF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5" y="3467100"/>
                <a:ext cx="8896350" cy="927433"/>
              </a:xfrm>
              <a:prstGeom prst="rect">
                <a:avLst/>
              </a:prstGeom>
              <a:blipFill>
                <a:blip r:embed="rId8"/>
                <a:stretch>
                  <a:fillRect l="-212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/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2F9D9-12A5-6E36-22F8-84C27B2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4876800"/>
                <a:ext cx="8896350" cy="810991"/>
              </a:xfrm>
              <a:prstGeom prst="rect">
                <a:avLst/>
              </a:prstGeom>
              <a:blipFill>
                <a:blip r:embed="rId9"/>
                <a:stretch>
                  <a:fillRect l="-1712" b="-1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9870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D1A60-4919-A269-01FF-2FBE512ED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263" y="20420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81DF4323-B1FC-11A1-5313-299BFBAF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33" y="588334"/>
            <a:ext cx="9501867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Chọn đáp án sai.</a:t>
            </a:r>
          </a:p>
          <a:p>
            <a:pPr lvl="0" algn="just">
              <a:defRPr/>
            </a:pP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Cô Dung có 23 phong kẹo, mỗi phong có 10 viên kẹo. Cô chia đều số kẹo đó cho 10 bạn. Vậy mỗi bạn nhận được: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DE748D-CE59-30CD-2CA4-191674BE07AE}"/>
              </a:ext>
            </a:extLst>
          </p:cNvPr>
          <p:cNvSpPr/>
          <p:nvPr/>
        </p:nvSpPr>
        <p:spPr>
          <a:xfrm>
            <a:off x="802821" y="676275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/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23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   B.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                           D.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phong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7053B-9336-DF1A-E327-30F1874D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914525"/>
                <a:ext cx="9934576" cy="1922321"/>
              </a:xfrm>
              <a:prstGeom prst="rect">
                <a:avLst/>
              </a:prstGeom>
              <a:blipFill>
                <a:blip r:embed="rId2"/>
                <a:stretch>
                  <a:fillRect l="-1288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/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 Dung có tất cả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× 23 = 230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viên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230 : 10 = 23 (viên kẹo)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bạn nhận được số phong kẹo là:</a:t>
                </a:r>
              </a:p>
              <a:p>
                <a:pPr algn="ctr"/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23 : 10 =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 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(phong kẹo)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E467E-1886-7EE2-C0F1-66127973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6675"/>
                <a:ext cx="8982075" cy="2472472"/>
              </a:xfrm>
              <a:prstGeom prst="rect">
                <a:avLst/>
              </a:prstGeom>
              <a:blipFill>
                <a:blip r:embed="rId3"/>
                <a:stretch>
                  <a:fillRect t="-197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2EA4E52-B72F-015F-B50D-8F672461CFDF}"/>
              </a:ext>
            </a:extLst>
          </p:cNvPr>
          <p:cNvSpPr/>
          <p:nvPr/>
        </p:nvSpPr>
        <p:spPr>
          <a:xfrm>
            <a:off x="1381125" y="3124200"/>
            <a:ext cx="533400" cy="590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1A1AB-052F-C108-E09A-FF0F273C4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570" y="1794357"/>
            <a:ext cx="99068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0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44" y="-64311"/>
            <a:ext cx="12258087" cy="69866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64238-D00B-DF13-A5F1-C3C271068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98" y="-150965"/>
            <a:ext cx="8614395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611AD-BF77-7DB6-C79E-46A77C38F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129" y="572935"/>
            <a:ext cx="8620491" cy="205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A90B2-B77C-B9D1-0D9A-EF2B66AF7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202" y="1740628"/>
            <a:ext cx="826079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0AB02-26D3-0ED2-B1F7-A31F5A801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28" y="1718157"/>
            <a:ext cx="11162743" cy="35359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524000" y="-1524000"/>
            <a:ext cx="9144000" cy="1219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78489" y="1279938"/>
            <a:ext cx="9635023" cy="4298124"/>
            <a:chOff x="0" y="0"/>
            <a:chExt cx="3806429" cy="1698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6429" cy="1698024"/>
            </a:xfrm>
            <a:custGeom>
              <a:avLst/>
              <a:gdLst/>
              <a:ahLst/>
              <a:cxnLst/>
              <a:rect l="l" t="t" r="r" b="b"/>
              <a:pathLst>
                <a:path w="3806429" h="1698024">
                  <a:moveTo>
                    <a:pt x="0" y="0"/>
                  </a:moveTo>
                  <a:lnTo>
                    <a:pt x="3806429" y="0"/>
                  </a:lnTo>
                  <a:lnTo>
                    <a:pt x="3806429" y="1698024"/>
                  </a:lnTo>
                  <a:lnTo>
                    <a:pt x="0" y="1698024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2577250" y="4690252"/>
            <a:ext cx="246583" cy="3565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091154" y="2282690"/>
            <a:ext cx="265989" cy="3846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196" y="282589"/>
            <a:ext cx="2399053" cy="274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951">
            <a:off x="8899835" y="4185600"/>
            <a:ext cx="1893486" cy="2165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9435450" y="1688136"/>
            <a:ext cx="411128" cy="5945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921595" y="3977446"/>
            <a:ext cx="411128" cy="594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5DB74-68F1-325B-7E3A-18DE72626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701" y="1718157"/>
            <a:ext cx="10803048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sp>
        <p:nvSpPr>
          <p:cNvPr id="26" name="TextBox 8"/>
          <p:cNvSpPr txBox="1"/>
          <p:nvPr/>
        </p:nvSpPr>
        <p:spPr>
          <a:xfrm>
            <a:off x="2640642" y="328282"/>
            <a:ext cx="8356745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1547179" y="805212"/>
            <a:ext cx="5721731" cy="5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3200" b="1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E40E-F6FE-A51C-8F9E-28085276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2109461"/>
            <a:ext cx="10558462" cy="143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/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FD0CD1-1183-1EE9-55DC-A82CF738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5100"/>
                <a:ext cx="914399" cy="685800"/>
              </a:xfrm>
              <a:prstGeom prst="roundRect">
                <a:avLst/>
              </a:prstGeom>
              <a:blipFill>
                <a:blip r:embed="rId5"/>
                <a:stretch>
                  <a:fillRect l="-6667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/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145C22-07D8-B5F6-977E-68E74F94C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75" y="2647950"/>
                <a:ext cx="914399" cy="685800"/>
              </a:xfrm>
              <a:prstGeom prst="roundRect">
                <a:avLst/>
              </a:prstGeom>
              <a:blipFill>
                <a:blip r:embed="rId6"/>
                <a:stretch>
                  <a:fillRect l="-6667" b="-1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0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967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441</Words>
  <Application>Microsoft Office PowerPoint</Application>
  <PresentationFormat>Widescreen</PresentationFormat>
  <Paragraphs>69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等线 Light</vt:lpstr>
      <vt:lpstr>#9Slide03 NguyenHa 01</vt:lpstr>
      <vt:lpstr>Arial</vt:lpstr>
      <vt:lpstr>Calibri</vt:lpstr>
      <vt:lpstr>Cambria</vt:lpstr>
      <vt:lpstr>Cambria Math</vt:lpstr>
      <vt:lpstr>Times New Roman</vt:lpstr>
      <vt:lpstr>思源黑体 CN Medium</vt:lpstr>
      <vt:lpstr>1_Office 主题​​</vt:lpstr>
      <vt:lpstr>1_Office Theme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17</cp:revision>
  <dcterms:created xsi:type="dcterms:W3CDTF">2024-06-23T09:12:09Z</dcterms:created>
  <dcterms:modified xsi:type="dcterms:W3CDTF">2024-10-09T15:14:18Z</dcterms:modified>
</cp:coreProperties>
</file>