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8" r:id="rId2"/>
  </p:sldMasterIdLst>
  <p:sldIdLst>
    <p:sldId id="256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717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9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454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5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8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1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8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9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47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48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902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4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74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22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1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6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5265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18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148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39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85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51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8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4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2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0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5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28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C5A0E-A1E4-4AD5-ACC1-63AF9DD3B6E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330FC-3B5F-4CC0-958C-99E20B6098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12" Type="http://schemas.openxmlformats.org/officeDocument/2006/relationships/image" Target="../media/image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.xml"/><Relationship Id="rId11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529720"/>
            <a:ext cx="7741594" cy="1519797"/>
          </a:xfrm>
        </p:spPr>
        <p:txBody>
          <a:bodyPr/>
          <a:lstStyle/>
          <a:p>
            <a:pPr algn="ctr"/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UBND QUẬN HẢI </a:t>
            </a:r>
            <a:r>
              <a:rPr lang="en-US" alt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AN</a:t>
            </a:r>
            <a:br>
              <a:rPr lang="en-US" alt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r>
              <a:rPr lang="en-US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022" y="2875630"/>
            <a:ext cx="10077319" cy="1096899"/>
          </a:xfrm>
        </p:spPr>
        <p:txBody>
          <a:bodyPr>
            <a:noAutofit/>
          </a:bodyPr>
          <a:lstStyle/>
          <a:p>
            <a:pPr lvl="0" algn="ctr">
              <a:buClr>
                <a:srgbClr val="5FCBEF"/>
              </a:buClr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5FCBEF"/>
              </a:buClr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Múa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endParaRPr lang="vi-VN" dirty="0"/>
          </a:p>
        </p:txBody>
      </p:sp>
      <p:pic>
        <p:nvPicPr>
          <p:cNvPr id="3" name="MÚA CHO MẸ XEM - Bài Hát - Cùng Nhau Ta Vận Động - Nhạc Thiếu Nhi Việt Nam - Mầm Non - Kids Song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86" y="103631"/>
            <a:ext cx="11807371" cy="66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1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151" y="224971"/>
            <a:ext cx="8565847" cy="78512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DANH SÁCH THAM GIA THI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886867"/>
              </p:ext>
            </p:extLst>
          </p:nvPr>
        </p:nvGraphicFramePr>
        <p:xfrm>
          <a:off x="781970" y="1343221"/>
          <a:ext cx="10077318" cy="5120643"/>
        </p:xfrm>
        <a:graphic>
          <a:graphicData uri="http://schemas.openxmlformats.org/drawingml/2006/table">
            <a:tbl>
              <a:tblPr firstRow="1" bandRow="1"/>
              <a:tblGrid>
                <a:gridCol w="5038659">
                  <a:extLst>
                    <a:ext uri="{9D8B030D-6E8A-4147-A177-3AD203B41FA5}">
                      <a16:colId xmlns:a16="http://schemas.microsoft.com/office/drawing/2014/main" val="3171908198"/>
                    </a:ext>
                  </a:extLst>
                </a:gridCol>
                <a:gridCol w="5038659">
                  <a:extLst>
                    <a:ext uri="{9D8B030D-6E8A-4147-A177-3AD203B41FA5}">
                      <a16:colId xmlns:a16="http://schemas.microsoft.com/office/drawing/2014/main" val="3652763148"/>
                    </a:ext>
                  </a:extLst>
                </a:gridCol>
              </a:tblGrid>
              <a:tr h="593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TÊN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77257"/>
                  </a:ext>
                </a:extLst>
              </a:tr>
              <a:tr h="737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1.PHẠM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KHÁNH AN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CHUYỆN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722648"/>
                  </a:ext>
                </a:extLst>
              </a:tr>
              <a:tr h="74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 NGUYỄN KHÁNH AN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01727"/>
                  </a:ext>
                </a:extLst>
              </a:tr>
              <a:tr h="737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PHẠM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THẢO MY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18631"/>
                  </a:ext>
                </a:extLst>
              </a:tr>
              <a:tr h="558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BÙI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 KHÁNH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 A NÔ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34040"/>
                  </a:ext>
                </a:extLst>
              </a:tr>
              <a:tr h="737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ĐINH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NGỌC DIỆP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TRANH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328"/>
                  </a:ext>
                </a:extLst>
              </a:tr>
              <a:tr h="10149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6.LƯU ĐĂNG DOANH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 A NÔ</a:t>
                      </a:r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90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5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86622" y="456449"/>
            <a:ext cx="5042125" cy="5036855"/>
            <a:chOff x="5380077" y="267265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077" y="267265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1788731">
              <a:off x="5693547" y="1816636"/>
              <a:ext cx="1764891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2390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79" y="204702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8516564">
              <a:off x="5697321" y="338220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22662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5778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An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Khánh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My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 Doanh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 An</a:t>
            </a: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Ngọc Diệp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829686" y="608577"/>
            <a:ext cx="4729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SINH HOẠT LỚP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1A9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664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2836" cy="6993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9364" y="392837"/>
            <a:ext cx="4994107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 DƯƠNG HỌC SINH </a:t>
            </a:r>
            <a:r>
              <a:rPr lang="vi-VN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 </a:t>
            </a:r>
            <a:r>
              <a:rPr lang="vi-VN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1433" y="536028"/>
            <a:ext cx="2137805" cy="2118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1A9</a:t>
            </a:r>
            <a:endParaRPr lang="vi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Words>116</Words>
  <Application>Microsoft Office PowerPoint</Application>
  <PresentationFormat>Widescreen</PresentationFormat>
  <Paragraphs>37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Tahoma</vt:lpstr>
      <vt:lpstr>Times New Roman</vt:lpstr>
      <vt:lpstr>Trebuchet MS</vt:lpstr>
      <vt:lpstr>Wingdings 3</vt:lpstr>
      <vt:lpstr>1_Facet</vt:lpstr>
      <vt:lpstr>2_Facet</vt:lpstr>
      <vt:lpstr>UBND QUẬN HẢI AN TRƯỜNG TIỂU HỌC ĐẰNG HẢI </vt:lpstr>
      <vt:lpstr>Video bài hát Múa cho mẹ xem</vt:lpstr>
      <vt:lpstr>DANH SÁCH THAM GIA THI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HẢI AN TRƯỜNG TIỂU HỌC ĐẰNG HẢI</dc:title>
  <dc:creator>MACBOOK</dc:creator>
  <cp:lastModifiedBy>Windows User</cp:lastModifiedBy>
  <cp:revision>6</cp:revision>
  <dcterms:created xsi:type="dcterms:W3CDTF">2024-10-16T16:26:29Z</dcterms:created>
  <dcterms:modified xsi:type="dcterms:W3CDTF">2024-11-10T14:05:46Z</dcterms:modified>
</cp:coreProperties>
</file>