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wmf" ContentType="image/x-w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30" r:id="rId2"/>
    <p:sldId id="432" r:id="rId3"/>
    <p:sldId id="470" r:id="rId4"/>
    <p:sldId id="434" r:id="rId5"/>
    <p:sldId id="479" r:id="rId6"/>
    <p:sldId id="467" r:id="rId7"/>
    <p:sldId id="442" r:id="rId8"/>
    <p:sldId id="480" r:id="rId9"/>
    <p:sldId id="474" r:id="rId10"/>
    <p:sldId id="461" r:id="rId11"/>
    <p:sldId id="466" r:id="rId12"/>
    <p:sldId id="463" r:id="rId13"/>
    <p:sldId id="464" r:id="rId14"/>
    <p:sldId id="476" r:id="rId15"/>
    <p:sldId id="450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CC"/>
    <a:srgbClr val="FEDEEC"/>
    <a:srgbClr val="FDCFE3"/>
    <a:srgbClr val="FF7C80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-516" y="-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image" Target="../media/image47.sv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86596" y="3840043"/>
            <a:ext cx="13944600" cy="30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 3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595293" y="528572"/>
            <a:ext cx="12707877" cy="189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HẢI AN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ĐẰNG HẢI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CD27E4-19AA-449F-BE3A-476C3C46388C}"/>
              </a:ext>
            </a:extLst>
          </p:cNvPr>
          <p:cNvSpPr txBox="1"/>
          <p:nvPr/>
        </p:nvSpPr>
        <p:spPr>
          <a:xfrm>
            <a:off x="899319" y="2942132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52D3BF-2AE2-4D17-8B28-854BA235E0EB}"/>
              </a:ext>
            </a:extLst>
          </p:cNvPr>
          <p:cNvSpPr/>
          <p:nvPr/>
        </p:nvSpPr>
        <p:spPr>
          <a:xfrm>
            <a:off x="746919" y="1969141"/>
            <a:ext cx="1127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Lập thời gian biểu.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B9F210-6976-4464-9025-5B0BA5E0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519" y="2112687"/>
            <a:ext cx="7068409" cy="62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448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32" y="457201"/>
            <a:ext cx="14648974" cy="77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" y="0"/>
            <a:ext cx="16535400" cy="9525000"/>
          </a:xfrm>
        </p:spPr>
      </p:pic>
    </p:spTree>
    <p:extLst>
      <p:ext uri="{BB962C8B-B14F-4D97-AF65-F5344CB8AC3E}">
        <p14:creationId xmlns:p14="http://schemas.microsoft.com/office/powerpoint/2010/main" val="16610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519" y="381000"/>
            <a:ext cx="126492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-1" y="0"/>
            <a:ext cx="15910719" cy="9677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</p:sp>
      <p:pic>
        <p:nvPicPr>
          <p:cNvPr id="3" name="ChickenDance-Dangcapnhat_n86k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6119" y="2788444"/>
            <a:ext cx="5181600" cy="2564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7519" y="5334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TRÒ CHƠI: AI NHANH HƠN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65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6" descr="Frame Border Transparent PNG Gold Image​ | Gallery Yopriceville -  High-Quality Images and Transparent… | Clip art frames borders, Frame  border design, Frame clipart">
            <a:extLst>
              <a:ext uri="{FF2B5EF4-FFF2-40B4-BE49-F238E27FC236}">
                <a16:creationId xmlns:a16="http://schemas.microsoft.com/office/drawing/2014/main" xmlns="" id="{06E76BE3-F701-4CB7-A64D-24A9661A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72289" y="-1230353"/>
            <a:ext cx="4732060" cy="1160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B3941BE-6B39-4CE9-8A65-E0D8C3B6E13F}"/>
              </a:ext>
            </a:extLst>
          </p:cNvPr>
          <p:cNvSpPr/>
          <p:nvPr/>
        </p:nvSpPr>
        <p:spPr>
          <a:xfrm>
            <a:off x="3871119" y="3200400"/>
            <a:ext cx="8915400" cy="3415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Chia sẻ thời gian biểu với người thân.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Dán thời gian biểu ở vị trí dễ thấy trong ngôi nhà của em.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Thực hiện các công việc, các hoạt động trong ngày theo thời gian biểu đã xây dựng.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833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D780BE-F9E7-ED3F-84E9-3E958EC8D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D850FBF9-C5EA-2C43-73BB-EB63AADC9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519" y="2560808"/>
            <a:ext cx="4650224" cy="44287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Nhạc khởi động - Team Building activity - Game Follow the leader (mp3cut.net)_[cut_61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0319" y="1524794"/>
            <a:ext cx="3250406" cy="3250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1319" y="208399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KHỞI ĐỘNG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6388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08919" y="1418145"/>
            <a:ext cx="716280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>
                <a:latin typeface="Times New Roman" pitchFamily="18" charset="0"/>
                <a:cs typeface="Times New Roman" pitchFamily="18" charset="0"/>
              </a:rPr>
              <a:t>1. Chia sẻ về một ngày của 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286FD9-049D-4128-A04F-C1063C0A7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27" r="67430" b="9122"/>
          <a:stretch/>
        </p:blipFill>
        <p:spPr>
          <a:xfrm>
            <a:off x="11788133" y="2216257"/>
            <a:ext cx="3379711" cy="26579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582AE0-7A20-4E73-BC2F-A71203BB50CD}"/>
              </a:ext>
            </a:extLst>
          </p:cNvPr>
          <p:cNvSpPr txBox="1"/>
          <p:nvPr/>
        </p:nvSpPr>
        <p:spPr>
          <a:xfrm>
            <a:off x="1048681" y="2262239"/>
            <a:ext cx="1141515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9DC92D-80DC-46AE-B46E-E3FC722C0A50}"/>
              </a:ext>
            </a:extLst>
          </p:cNvPr>
          <p:cNvSpPr txBox="1"/>
          <p:nvPr/>
        </p:nvSpPr>
        <p:spPr>
          <a:xfrm>
            <a:off x="1066561" y="3013859"/>
            <a:ext cx="1126275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D66B1D2-C94D-4E55-9A12-83BE0B4655D2}"/>
              </a:ext>
            </a:extLst>
          </p:cNvPr>
          <p:cNvSpPr txBox="1"/>
          <p:nvPr/>
        </p:nvSpPr>
        <p:spPr>
          <a:xfrm>
            <a:off x="1066561" y="5497746"/>
            <a:ext cx="89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- Những việc làm giúp đỡ gia đình khi ở nhà.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E431399-FD8C-4A04-8DA2-FFB1FC96EF53}"/>
              </a:ext>
            </a:extLst>
          </p:cNvPr>
          <p:cNvSpPr txBox="1"/>
          <p:nvPr/>
        </p:nvSpPr>
        <p:spPr>
          <a:xfrm>
            <a:off x="1066561" y="3632420"/>
            <a:ext cx="1080555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Những việc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58CA357-0B54-46AE-9648-5CF8001F2FDB}"/>
              </a:ext>
            </a:extLst>
          </p:cNvPr>
          <p:cNvSpPr txBox="1"/>
          <p:nvPr/>
        </p:nvSpPr>
        <p:spPr>
          <a:xfrm>
            <a:off x="1066561" y="4223449"/>
            <a:ext cx="1080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- Những hoạt động em tham gia ở trường;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AE923D4-834B-4330-8825-0C962CD2B1DA}"/>
              </a:ext>
            </a:extLst>
          </p:cNvPr>
          <p:cNvSpPr txBox="1"/>
          <p:nvPr/>
        </p:nvSpPr>
        <p:spPr>
          <a:xfrm>
            <a:off x="1048681" y="4852843"/>
            <a:ext cx="89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- Những hoạt động vui chơi ngoài giờ học;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29D5B5-AAB9-433F-9FC6-6345F6595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8" t="25675" r="36294" b="26874"/>
          <a:stretch/>
        </p:blipFill>
        <p:spPr>
          <a:xfrm>
            <a:off x="10424320" y="5067543"/>
            <a:ext cx="4488733" cy="3641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41DB02-5943-4BAF-A1D6-58AB2169C5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2" t="29595" r="36918" b="33473"/>
          <a:stretch/>
        </p:blipFill>
        <p:spPr>
          <a:xfrm>
            <a:off x="4041113" y="6188369"/>
            <a:ext cx="3622412" cy="26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C6301E95-3391-E4E9-6E3D-291EB381E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31666">
            <a:off x="12139443" y="4287357"/>
            <a:ext cx="3559384" cy="4348184"/>
          </a:xfrm>
          <a:prstGeom prst="rect">
            <a:avLst/>
          </a:prstGeom>
        </p:spPr>
      </p:pic>
      <p:pic>
        <p:nvPicPr>
          <p:cNvPr id="5" name="NHAC TIEP SUC (mp3cut.net)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1319" y="1905794"/>
            <a:ext cx="3733800" cy="2869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3719" y="609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TRÒ CHƠI : TIẾP SỨC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4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ỘC 3A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19" y="508000"/>
            <a:ext cx="138684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969141"/>
            <a:ext cx="10958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29618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1F0369-7036-406C-9F85-BAC5F531D4AA}"/>
              </a:ext>
            </a:extLst>
          </p:cNvPr>
          <p:cNvSpPr txBox="1"/>
          <p:nvPr/>
        </p:nvSpPr>
        <p:spPr>
          <a:xfrm>
            <a:off x="777558" y="2782173"/>
            <a:ext cx="6293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4C8C2-5E29-4E74-893D-3DC58C58C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319" y="457200"/>
            <a:ext cx="80772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268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Nhiệm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: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endParaRPr lang="en-US" dirty="0" smtClean="0"/>
          </a:p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reeform: Shape 418">
            <a:extLst>
              <a:ext uri="{FF2B5EF4-FFF2-40B4-BE49-F238E27FC236}">
                <a16:creationId xmlns:a16="http://schemas.microsoft.com/office/drawing/2014/main" xmlns="" id="{24702F4A-D72A-E6FC-C61A-87637A890BE6}"/>
              </a:ext>
            </a:extLst>
          </p:cNvPr>
          <p:cNvSpPr/>
          <p:nvPr/>
        </p:nvSpPr>
        <p:spPr>
          <a:xfrm>
            <a:off x="10319" y="0"/>
            <a:ext cx="16256000" cy="9144000"/>
          </a:xfrm>
          <a:custGeom>
            <a:avLst/>
            <a:gdLst>
              <a:gd name="connsiteX0" fmla="*/ 0 w 4377690"/>
              <a:gd name="connsiteY0" fmla="*/ 0 h 4377690"/>
              <a:gd name="connsiteX1" fmla="*/ 4377690 w 4377690"/>
              <a:gd name="connsiteY1" fmla="*/ 0 h 4377690"/>
              <a:gd name="connsiteX2" fmla="*/ 4377690 w 4377690"/>
              <a:gd name="connsiteY2" fmla="*/ 4377690 h 4377690"/>
              <a:gd name="connsiteX3" fmla="*/ 0 w 4377690"/>
              <a:gd name="connsiteY3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7690" h="4377690">
                <a:moveTo>
                  <a:pt x="0" y="0"/>
                </a:moveTo>
                <a:lnTo>
                  <a:pt x="4377690" y="0"/>
                </a:lnTo>
                <a:lnTo>
                  <a:pt x="4377690" y="4377690"/>
                </a:lnTo>
                <a:lnTo>
                  <a:pt x="0" y="4377690"/>
                </a:lnTo>
                <a:close/>
              </a:path>
            </a:pathLst>
          </a:custGeom>
          <a:solidFill>
            <a:srgbClr val="CCFF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86" name="Picture 58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3D3AA8CD-F4A5-0E98-7F77-F267159F0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19" y="381000"/>
            <a:ext cx="10500000" cy="8534483"/>
          </a:xfrm>
          <a:prstGeom prst="rect">
            <a:avLst/>
          </a:prstGeom>
        </p:spPr>
      </p:pic>
      <p:pic>
        <p:nvPicPr>
          <p:cNvPr id="6" name="nhạc lập thời gian biể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719" y="1981200"/>
            <a:ext cx="4572000" cy="347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5519" y="37211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LẬP THỜI GIAN BIỂU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10723</TotalTime>
  <Words>236</Words>
  <Application>Microsoft Office PowerPoint</Application>
  <PresentationFormat>Custom</PresentationFormat>
  <Paragraphs>27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1218</cp:revision>
  <dcterms:created xsi:type="dcterms:W3CDTF">2008-09-09T22:52:10Z</dcterms:created>
  <dcterms:modified xsi:type="dcterms:W3CDTF">2024-11-12T03:23:14Z</dcterms:modified>
</cp:coreProperties>
</file>