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62" r:id="rId2"/>
    <p:sldId id="661" r:id="rId3"/>
    <p:sldId id="285" r:id="rId4"/>
    <p:sldId id="386" r:id="rId5"/>
    <p:sldId id="387" r:id="rId6"/>
    <p:sldId id="388" r:id="rId7"/>
    <p:sldId id="389" r:id="rId8"/>
    <p:sldId id="390" r:id="rId9"/>
    <p:sldId id="293" r:id="rId10"/>
    <p:sldId id="294" r:id="rId11"/>
    <p:sldId id="29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2EE24-B151-4B89-90E0-92BD77E98D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C0E8-9237-465E-9F73-09B2E7F08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F33C-D458-D927-72AC-1D8CF6F7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B208D-C0DF-F4BE-3D37-3C28F71D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2464-2BAF-4666-5DB8-99702BC3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D2CC-D95D-8208-319F-B531A14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A7B-2037-D5C3-8F7A-F0F0882F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C75CA-32D4-40BC-C015-DD36754D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EF751-BA4C-3C19-9E6E-7438C3801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7C5C-5AB6-7042-BB15-A3BA8095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CC63-663F-62A7-D733-A03057E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5746A-8405-3B25-FECB-BF8421A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7BF4A10-E7D8-9A55-4C61-C34418DEA8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75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890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568-E771-EB4A-E15E-0EC6BE07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C0A2D-FC6C-B2E0-02DA-3911EB94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AC20C-188D-EB1D-AA4C-2EF8007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0BF91-6363-14C6-7248-C27C2EFF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351D4-9EDE-E49F-65F9-5B60882B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4FDC-D60B-C7E1-C809-A49261C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67BC7-7732-E66D-97C2-CB71440D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FA79D-32A9-4543-186F-4B112B19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EBAC-300F-42A4-1903-FEB0D1B7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0C23-8FE8-D1A0-6EE8-9445F5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7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4A42-D482-CBF1-B1EB-D095ABB2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BF05C-6EC8-FEF1-913A-EF067740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A72FD-41D1-335B-3621-42BF69D2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C1BA8-FD5A-86AD-727A-7167E91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12129-D79E-9565-D523-BA7A35E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861FE-3B42-2056-6322-981B1F1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6B68-AF64-F958-46A7-9C32E75A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2847E-D380-793C-6F01-C7FBD8C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6843F-8A40-E787-33ED-54A2E747B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9FA96A-1D0C-6DAF-F948-DF2B92C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77ABF-46AE-420A-2F66-30E417043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461C7-A3FC-50D1-750F-4A1DA4C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5CAD00-7A8B-800A-F18B-18CD95AC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FD8FC-456B-6463-9977-4AAC99A5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1306-BE3E-A004-A4AD-C26D370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2EEAC-D1C8-AB12-5723-1FCA08B8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63577-5E30-92B5-C664-1546A09A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7B6E-3771-0F9E-2340-7C1A17D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0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60B66-71E2-3D67-6E21-369D40FE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1EEAB-757E-2F2D-B4D6-18706B2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F176E-2632-3997-C0B0-9751FA6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3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742B-C86F-9F44-6B46-98170963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AE1B-A445-AC9F-B5EC-33F83436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FDDA-A54F-3115-C0F7-C81B0786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8FBAD-4F9F-7C9F-4673-5E923B71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E6B9B-7D01-5911-B8B6-1BDB8157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573C9-55A9-D3E8-471A-56364EB7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1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4B34-E044-876F-8B1A-AF64C52B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FA53DF-A29A-A724-E14C-355853173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B2395-6364-CC03-DEF2-7A32A711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3F891-34DC-BE45-2BE7-55FC23E2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E4BB9-72D6-57FF-BE47-A662130C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B0BF9-349E-011A-A922-7D8270D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DD26-792B-40F7-8B8A-A32AA300727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852A-B360-464C-B442-CBC83E90CD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5872416-0CA8-5B34-AE41-2738DCC51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97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wav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wav"/><Relationship Id="rId5" Type="http://schemas.microsoft.com/office/2007/relationships/media" Target="../media/media7.wav"/><Relationship Id="rId10" Type="http://schemas.openxmlformats.org/officeDocument/2006/relationships/image" Target="../media/image14.png"/><Relationship Id="rId4" Type="http://schemas.openxmlformats.org/officeDocument/2006/relationships/audio" Target="../media/media6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hyperlink" Target="https://www.youtube.com/watch?v=RuqvGiZi0qg" TargetMode="External"/><Relationship Id="rId9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Tbz8H_xo0M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l28AVVT_Yq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F592-1DB0-D243-0EFE-8B9497CC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19B077-9845-1E75-56CB-B8B2E4A383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1A83CF-2E94-7F10-1D30-A678CAA6C72B}"/>
              </a:ext>
            </a:extLst>
          </p:cNvPr>
          <p:cNvSpPr/>
          <p:nvPr/>
        </p:nvSpPr>
        <p:spPr>
          <a:xfrm flipV="1">
            <a:off x="-524367" y="-844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048E35-8CDA-9040-BAE9-12224975A13D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2B891000-E746-7031-3787-05F13631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D3919F-D1D8-2DA9-D066-84AC0C59037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CDB288E-F470-43DD-14B4-A4004AA9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BA9350A-2744-B07E-DCFF-1EB055905AB1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58FAC52-020A-07EF-5451-E610B501F566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225A41E-C3BC-4FB8-538A-B5EF1465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1609016-DBAC-F444-FE10-B4AFA264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0F63153-535C-2C4B-0B92-91F2FA586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54E7F0-9D62-7030-E963-93F7B1C3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27A123B-2584-F926-92C2-717219BF0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3595AD1C-3663-6C4A-96CE-711E9C1BF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" y="9267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B9A74FB-7DCA-7D22-FD62-E35B02003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>
            <a:off x="9839978" y="4101964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72DA5CB-9D75-144D-4491-BCE83752F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464"/>
          <a:stretch/>
        </p:blipFill>
        <p:spPr>
          <a:xfrm>
            <a:off x="-215700" y="4290926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8929F5-C916-837F-6935-B7B4F4599BD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E7EBA7B-4E87-A9C5-429D-2AF88010FC15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E50A7B8-3B11-0124-DC1F-9C1BC52754B9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D225E0-4EA9-B608-05E2-82C38E5C3BBB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9D7C9A1-B108-B5A1-E784-11B7CE4B8C37}"/>
              </a:ext>
            </a:extLst>
          </p:cNvPr>
          <p:cNvSpPr txBox="1">
            <a:spLocks/>
          </p:cNvSpPr>
          <p:nvPr/>
        </p:nvSpPr>
        <p:spPr>
          <a:xfrm>
            <a:off x="1694207" y="0"/>
            <a:ext cx="9144000" cy="11563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4B222B-A5FF-A995-7E72-094C3B8E4C58}"/>
              </a:ext>
            </a:extLst>
          </p:cNvPr>
          <p:cNvSpPr txBox="1"/>
          <p:nvPr/>
        </p:nvSpPr>
        <p:spPr>
          <a:xfrm>
            <a:off x="4968052" y="2941856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5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C69D44-8A14-5E3E-BCD5-707C12EF89BB}"/>
              </a:ext>
            </a:extLst>
          </p:cNvPr>
          <p:cNvSpPr txBox="1"/>
          <p:nvPr/>
        </p:nvSpPr>
        <p:spPr>
          <a:xfrm>
            <a:off x="1219328" y="3523264"/>
            <a:ext cx="9931078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hobbies</a:t>
            </a:r>
            <a:endParaRPr lang="en-US" sz="66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CF846D-CE4D-FA65-25AE-B6AC21935ACB}"/>
              </a:ext>
            </a:extLst>
          </p:cNvPr>
          <p:cNvSpPr txBox="1"/>
          <p:nvPr/>
        </p:nvSpPr>
        <p:spPr>
          <a:xfrm>
            <a:off x="4104113" y="177095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ANH 3</a:t>
            </a:r>
          </a:p>
        </p:txBody>
      </p:sp>
    </p:spTree>
    <p:extLst>
      <p:ext uri="{BB962C8B-B14F-4D97-AF65-F5344CB8AC3E}">
        <p14:creationId xmlns:p14="http://schemas.microsoft.com/office/powerpoint/2010/main" val="4151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80216D2-7717-882C-AB3E-90B9F9832A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B5691B9-C7B1-CE4C-7713-3955CDB358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744702CD-CBF5-A69B-3DA5-A6B6F8E6A4DD}"/>
              </a:ext>
            </a:extLst>
          </p:cNvPr>
          <p:cNvSpPr txBox="1"/>
          <p:nvPr/>
        </p:nvSpPr>
        <p:spPr>
          <a:xfrm>
            <a:off x="762037" y="1231760"/>
            <a:ext cx="10829971" cy="2377440"/>
          </a:xfrm>
          <a:prstGeom prst="roundRect">
            <a:avLst>
              <a:gd name="adj" fmla="val 0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/>
              <a:t>    A: What’s your hobby?</a:t>
            </a:r>
            <a:br>
              <a:rPr lang="en-US"/>
            </a:br>
            <a:r>
              <a:rPr lang="en-US"/>
              <a:t>    B: It’s __________.</a:t>
            </a:r>
          </a:p>
          <a:p>
            <a:pPr algn="l"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solidFill>
                  <a:srgbClr val="FF4519"/>
                </a:solidFill>
              </a:rPr>
              <a:t>A.   </a:t>
            </a:r>
            <a:r>
              <a:rPr lang="en-US"/>
              <a:t>painting		</a:t>
            </a:r>
            <a:r>
              <a:rPr lang="en-US">
                <a:solidFill>
                  <a:srgbClr val="FF4519"/>
                </a:solidFill>
              </a:rPr>
              <a:t>B.   </a:t>
            </a:r>
            <a:r>
              <a:rPr lang="en-US"/>
              <a:t>running		</a:t>
            </a:r>
            <a:r>
              <a:rPr lang="en-US">
                <a:solidFill>
                  <a:srgbClr val="FF4519"/>
                </a:solidFill>
              </a:rPr>
              <a:t>C.   </a:t>
            </a:r>
            <a:r>
              <a:rPr lang="en-US"/>
              <a:t>dancing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D0B45AD-5399-B03E-1EFA-2756C1D359FE}"/>
              </a:ext>
            </a:extLst>
          </p:cNvPr>
          <p:cNvSpPr txBox="1">
            <a:spLocks/>
          </p:cNvSpPr>
          <p:nvPr/>
        </p:nvSpPr>
        <p:spPr>
          <a:xfrm>
            <a:off x="1205128" y="377264"/>
            <a:ext cx="3966947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  Listen and circle.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A14569F-631C-4583-2E83-BEA05D23A822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24" name="MsPham0936082789">
            <a:extLst>
              <a:ext uri="{FF2B5EF4-FFF2-40B4-BE49-F238E27FC236}">
                <a16:creationId xmlns:a16="http://schemas.microsoft.com/office/drawing/2014/main" id="{CB773B25-A4D1-D7DE-9372-A88894B2E8C0}"/>
              </a:ext>
            </a:extLst>
          </p:cNvPr>
          <p:cNvSpPr txBox="1"/>
          <p:nvPr/>
        </p:nvSpPr>
        <p:spPr>
          <a:xfrm>
            <a:off x="762037" y="3755919"/>
            <a:ext cx="10829971" cy="2377440"/>
          </a:xfrm>
          <a:prstGeom prst="roundRect">
            <a:avLst>
              <a:gd name="adj" fmla="val 0"/>
            </a:avLst>
          </a:prstGeom>
          <a:solidFill>
            <a:srgbClr val="FFF7E7"/>
          </a:solidFill>
          <a:ln>
            <a:solidFill>
              <a:srgbClr val="FF8C7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/>
              <a:t>    A: What’s your hobby?</a:t>
            </a:r>
            <a:br>
              <a:rPr lang="en-US"/>
            </a:br>
            <a:r>
              <a:rPr lang="en-US"/>
              <a:t>    B: I like __________.</a:t>
            </a:r>
          </a:p>
          <a:p>
            <a:pPr algn="l">
              <a:lnSpc>
                <a:spcPct val="150000"/>
              </a:lnSpc>
            </a:pPr>
            <a:r>
              <a:rPr lang="en-US"/>
              <a:t>	</a:t>
            </a:r>
            <a:r>
              <a:rPr lang="en-US">
                <a:solidFill>
                  <a:srgbClr val="FF4519"/>
                </a:solidFill>
              </a:rPr>
              <a:t>A.   </a:t>
            </a:r>
            <a:r>
              <a:rPr lang="en-US"/>
              <a:t>painting		</a:t>
            </a:r>
            <a:r>
              <a:rPr lang="en-US">
                <a:solidFill>
                  <a:srgbClr val="FF4519"/>
                </a:solidFill>
              </a:rPr>
              <a:t>B.   </a:t>
            </a:r>
            <a:r>
              <a:rPr lang="en-US"/>
              <a:t>singing		</a:t>
            </a:r>
            <a:r>
              <a:rPr lang="en-US">
                <a:solidFill>
                  <a:srgbClr val="FF4519"/>
                </a:solidFill>
              </a:rPr>
              <a:t>C.   </a:t>
            </a:r>
            <a:r>
              <a:rPr lang="en-US"/>
              <a:t>running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00A387B-B285-3C92-3C5A-E1878E1DDAC7}"/>
              </a:ext>
            </a:extLst>
          </p:cNvPr>
          <p:cNvSpPr/>
          <p:nvPr/>
        </p:nvSpPr>
        <p:spPr>
          <a:xfrm>
            <a:off x="487717" y="186359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3EF2A83-1CE2-1472-35E9-E99119ED3A1A}"/>
              </a:ext>
            </a:extLst>
          </p:cNvPr>
          <p:cNvSpPr/>
          <p:nvPr/>
        </p:nvSpPr>
        <p:spPr>
          <a:xfrm>
            <a:off x="487717" y="467031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D4B56D28-0177-E948-FB36-A22367A468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5088278" y="377264"/>
            <a:ext cx="548639" cy="548640"/>
          </a:xfrm>
          <a:prstGeom prst="ellipse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1E1F7EE-1008-71CB-BB2A-37F1BFBA1825}"/>
              </a:ext>
            </a:extLst>
          </p:cNvPr>
          <p:cNvSpPr/>
          <p:nvPr/>
        </p:nvSpPr>
        <p:spPr>
          <a:xfrm>
            <a:off x="5172075" y="2883904"/>
            <a:ext cx="706056" cy="706056"/>
          </a:xfrm>
          <a:prstGeom prst="ellipse">
            <a:avLst/>
          </a:prstGeom>
          <a:solidFill>
            <a:srgbClr val="FF4519">
              <a:alpha val="0"/>
            </a:srgbClr>
          </a:solidFill>
          <a:ln w="28575">
            <a:solidFill>
              <a:srgbClr val="FF4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E384511-0010-B2D6-E304-B06A04F4C903}"/>
              </a:ext>
            </a:extLst>
          </p:cNvPr>
          <p:cNvSpPr/>
          <p:nvPr/>
        </p:nvSpPr>
        <p:spPr>
          <a:xfrm>
            <a:off x="1471547" y="5427303"/>
            <a:ext cx="706056" cy="706056"/>
          </a:xfrm>
          <a:prstGeom prst="ellipse">
            <a:avLst/>
          </a:prstGeom>
          <a:solidFill>
            <a:srgbClr val="FF4519">
              <a:alpha val="0"/>
            </a:srgbClr>
          </a:solidFill>
          <a:ln w="28575">
            <a:solidFill>
              <a:srgbClr val="FF4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C081B826-3BB1-31ED-2E52-2FBAD429A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00857" y="990273"/>
            <a:ext cx="487363" cy="487363"/>
          </a:xfrm>
          <a:prstGeom prst="rect">
            <a:avLst/>
          </a:prstGeom>
        </p:spPr>
      </p:pic>
      <p:pic>
        <p:nvPicPr>
          <p:cNvPr id="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5A816402-39BD-9446-E2D1-4CD7A8043B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00857" y="990273"/>
            <a:ext cx="487363" cy="487363"/>
          </a:xfrm>
          <a:prstGeom prst="rect">
            <a:avLst/>
          </a:prstGeom>
        </p:spPr>
      </p:pic>
      <p:pic>
        <p:nvPicPr>
          <p:cNvPr id="9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C8B0079-40FA-61F1-62F7-E116A0C185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00857" y="990273"/>
            <a:ext cx="487363" cy="487363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81ADA1F5-7C97-55CA-72FF-FDCF96B1FC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361493" y="1619910"/>
            <a:ext cx="548639" cy="548640"/>
          </a:xfrm>
          <a:prstGeom prst="ellipse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3C7D13A-2962-6E9C-D9DD-A8B0F308FD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361493" y="4144722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28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C9BD40A-AB66-50C5-69D1-3F51A57DFC0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B7DBF23-DDC4-BBB3-46B8-7D7D30D3E1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AB237877-6D70-5CD1-71FF-3D7A0AC10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078" b="13619"/>
          <a:stretch/>
        </p:blipFill>
        <p:spPr>
          <a:xfrm>
            <a:off x="-1139669" y="910167"/>
            <a:ext cx="6502028" cy="461420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FD38590-26E4-8BC7-041E-32CC298AE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70" y="1810920"/>
            <a:ext cx="2468950" cy="277776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1B0F0C3-8E8A-ECEC-AFA5-4EB1587C8E58}"/>
              </a:ext>
            </a:extLst>
          </p:cNvPr>
          <p:cNvSpPr txBox="1">
            <a:spLocks/>
          </p:cNvSpPr>
          <p:nvPr/>
        </p:nvSpPr>
        <p:spPr>
          <a:xfrm>
            <a:off x="1205128" y="377264"/>
            <a:ext cx="2874503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  Let’s chant.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E167E0B-7217-F28A-654B-330A9F19E80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45D7916D-F0B6-AC38-6AD8-5E4F79E41B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25" t="5537"/>
          <a:stretch/>
        </p:blipFill>
        <p:spPr>
          <a:xfrm>
            <a:off x="5001122" y="1812083"/>
            <a:ext cx="8314481" cy="5045917"/>
          </a:xfrm>
          <a:custGeom>
            <a:avLst/>
            <a:gdLst>
              <a:gd name="connsiteX0" fmla="*/ 0 w 8314481"/>
              <a:gd name="connsiteY0" fmla="*/ 0 h 5045917"/>
              <a:gd name="connsiteX1" fmla="*/ 8314481 w 8314481"/>
              <a:gd name="connsiteY1" fmla="*/ 0 h 5045917"/>
              <a:gd name="connsiteX2" fmla="*/ 8314481 w 8314481"/>
              <a:gd name="connsiteY2" fmla="*/ 5045917 h 5045917"/>
              <a:gd name="connsiteX3" fmla="*/ 0 w 8314481"/>
              <a:gd name="connsiteY3" fmla="*/ 5045917 h 5045917"/>
              <a:gd name="connsiteX4" fmla="*/ 0 w 8314481"/>
              <a:gd name="connsiteY4" fmla="*/ 4303637 h 5045917"/>
              <a:gd name="connsiteX5" fmla="*/ 1608022 w 8314481"/>
              <a:gd name="connsiteY5" fmla="*/ 4303637 h 5045917"/>
              <a:gd name="connsiteX6" fmla="*/ 1608022 w 8314481"/>
              <a:gd name="connsiteY6" fmla="*/ 2420999 h 5045917"/>
              <a:gd name="connsiteX7" fmla="*/ 0 w 8314481"/>
              <a:gd name="connsiteY7" fmla="*/ 2420999 h 5045917"/>
              <a:gd name="connsiteX8" fmla="*/ 0 w 8314481"/>
              <a:gd name="connsiteY8" fmla="*/ 0 h 504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4481" h="5045917">
                <a:moveTo>
                  <a:pt x="0" y="0"/>
                </a:moveTo>
                <a:lnTo>
                  <a:pt x="8314481" y="0"/>
                </a:lnTo>
                <a:lnTo>
                  <a:pt x="8314481" y="5045917"/>
                </a:lnTo>
                <a:lnTo>
                  <a:pt x="0" y="5045917"/>
                </a:lnTo>
                <a:lnTo>
                  <a:pt x="0" y="4303637"/>
                </a:lnTo>
                <a:lnTo>
                  <a:pt x="1608022" y="4303637"/>
                </a:lnTo>
                <a:lnTo>
                  <a:pt x="1608022" y="2420999"/>
                </a:lnTo>
                <a:lnTo>
                  <a:pt x="0" y="24209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9EC150B4-F8B1-A712-8B05-AEF70054B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961" y="3291832"/>
            <a:ext cx="1972854" cy="212839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3726C54F-8582-E1BC-FFD0-443EC9E8D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932" y="3737005"/>
            <a:ext cx="4003322" cy="2861787"/>
          </a:xfrm>
          <a:prstGeom prst="rect">
            <a:avLst/>
          </a:prstGeom>
        </p:spPr>
      </p:pic>
      <p:pic>
        <p:nvPicPr>
          <p:cNvPr id="25" name="MsPham-093608278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FB5205-8A5D-D1C8-3F16-2BD702F742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10518" r="24567" b="16269"/>
          <a:stretch/>
        </p:blipFill>
        <p:spPr>
          <a:xfrm>
            <a:off x="9468584" y="3142409"/>
            <a:ext cx="903126" cy="2025490"/>
          </a:xfrm>
          <a:custGeom>
            <a:avLst/>
            <a:gdLst>
              <a:gd name="connsiteX0" fmla="*/ 0 w 1296598"/>
              <a:gd name="connsiteY0" fmla="*/ 0 h 2907951"/>
              <a:gd name="connsiteX1" fmla="*/ 1296598 w 1296598"/>
              <a:gd name="connsiteY1" fmla="*/ 0 h 2907951"/>
              <a:gd name="connsiteX2" fmla="*/ 1296598 w 1296598"/>
              <a:gd name="connsiteY2" fmla="*/ 2907951 h 2907951"/>
              <a:gd name="connsiteX3" fmla="*/ 0 w 1296598"/>
              <a:gd name="connsiteY3" fmla="*/ 2907951 h 2907951"/>
              <a:gd name="connsiteX4" fmla="*/ 0 w 1296598"/>
              <a:gd name="connsiteY4" fmla="*/ 2260223 h 2907951"/>
              <a:gd name="connsiteX5" fmla="*/ 35856 w 1296598"/>
              <a:gd name="connsiteY5" fmla="*/ 2278538 h 2907951"/>
              <a:gd name="connsiteX6" fmla="*/ 75398 w 1296598"/>
              <a:gd name="connsiteY6" fmla="*/ 2285097 h 2907951"/>
              <a:gd name="connsiteX7" fmla="*/ 271601 w 1296598"/>
              <a:gd name="connsiteY7" fmla="*/ 1962248 h 2907951"/>
              <a:gd name="connsiteX8" fmla="*/ 75398 w 1296598"/>
              <a:gd name="connsiteY8" fmla="*/ 1639399 h 2907951"/>
              <a:gd name="connsiteX9" fmla="*/ 35856 w 1296598"/>
              <a:gd name="connsiteY9" fmla="*/ 1645958 h 2907951"/>
              <a:gd name="connsiteX10" fmla="*/ 0 w 1296598"/>
              <a:gd name="connsiteY10" fmla="*/ 1664273 h 2907951"/>
              <a:gd name="connsiteX11" fmla="*/ 0 w 1296598"/>
              <a:gd name="connsiteY11" fmla="*/ 0 h 29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6598" h="2907951">
                <a:moveTo>
                  <a:pt x="0" y="0"/>
                </a:moveTo>
                <a:lnTo>
                  <a:pt x="1296598" y="0"/>
                </a:lnTo>
                <a:lnTo>
                  <a:pt x="1296598" y="2907951"/>
                </a:lnTo>
                <a:lnTo>
                  <a:pt x="0" y="2907951"/>
                </a:lnTo>
                <a:lnTo>
                  <a:pt x="0" y="2260223"/>
                </a:lnTo>
                <a:lnTo>
                  <a:pt x="35856" y="2278538"/>
                </a:lnTo>
                <a:cubicBezTo>
                  <a:pt x="48629" y="2282839"/>
                  <a:pt x="61853" y="2285097"/>
                  <a:pt x="75398" y="2285097"/>
                </a:cubicBezTo>
                <a:cubicBezTo>
                  <a:pt x="183758" y="2285097"/>
                  <a:pt x="271601" y="2140553"/>
                  <a:pt x="271601" y="1962248"/>
                </a:cubicBezTo>
                <a:cubicBezTo>
                  <a:pt x="271601" y="1783943"/>
                  <a:pt x="183758" y="1639399"/>
                  <a:pt x="75398" y="1639399"/>
                </a:cubicBezTo>
                <a:cubicBezTo>
                  <a:pt x="61853" y="1639399"/>
                  <a:pt x="48629" y="1641658"/>
                  <a:pt x="35856" y="1645958"/>
                </a:cubicBezTo>
                <a:lnTo>
                  <a:pt x="0" y="166427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357C8C1-9224-A5DD-2637-A17638436245}"/>
              </a:ext>
            </a:extLst>
          </p:cNvPr>
          <p:cNvSpPr/>
          <p:nvPr/>
        </p:nvSpPr>
        <p:spPr>
          <a:xfrm>
            <a:off x="3608530" y="910167"/>
            <a:ext cx="3711668" cy="544938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>
                <a:ln>
                  <a:noFill/>
                </a:ln>
                <a:solidFill>
                  <a:srgbClr val="334F4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endParaRPr lang="en-US" altLang="en-US" sz="1200">
              <a:solidFill>
                <a:srgbClr val="334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running.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endParaRPr lang="en-US" altLang="en-US" sz="1200">
              <a:solidFill>
                <a:srgbClr val="334F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Painting?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Running?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</a:p>
          <a:p>
            <a:pPr lvl="0" algn="ctr" eaLnBrk="0" fontAlgn="ctr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>
                <a:solidFill>
                  <a:srgbClr val="334F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running.</a:t>
            </a:r>
            <a:endParaRPr kumimoji="0" lang="en-US" altLang="en-US" sz="2800" i="0" u="none" strike="noStrike" cap="none" normalizeH="0" baseline="0">
              <a:ln>
                <a:noFill/>
              </a:ln>
              <a:solidFill>
                <a:srgbClr val="334F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BF5C75F1-5436-1879-FDD3-6708ADBCCF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4079631" y="361527"/>
            <a:ext cx="548639" cy="548640"/>
          </a:xfrm>
          <a:prstGeom prst="ellipse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32046EB9-6B57-A994-D48B-25CAE9F41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5805" y="74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F06E94D-2F4A-BC38-D875-74AD1050E7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04352" y="3296793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MsPham-0936082789</a:t>
            </a:r>
            <a:endParaRPr lang="en-US" dirty="0">
              <a:solidFill>
                <a:srgbClr val="FF6A47"/>
              </a:solidFill>
            </a:endParaRPr>
          </a:p>
        </p:txBody>
      </p:sp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11C069E-7446-1741-3253-7ABCFDB8390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CC9948-ACED-54BE-F54E-A016DB0008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469F7B-A48E-04E3-F002-EB1DFA316C66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7235" y="810228"/>
            <a:ext cx="10517530" cy="50826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5895" y="2834915"/>
            <a:ext cx="10208870" cy="1390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3"/>
              </a:lnSpc>
            </a:pPr>
            <a:r>
              <a:rPr lang="en-US" sz="10575">
                <a:solidFill>
                  <a:srgbClr val="FF8C7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31653" y="1540558"/>
            <a:ext cx="1581887" cy="921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50423">
            <a:off x="4731574" y="4132814"/>
            <a:ext cx="2728854" cy="9482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59250" y="4402906"/>
            <a:ext cx="2873500" cy="31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82AEAC"/>
                </a:solidFill>
                <a:latin typeface="Bryndan Write"/>
              </a:rPr>
              <a:t>For enjoying!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00205">
            <a:off x="10602525" y="356401"/>
            <a:ext cx="1942715" cy="13793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00205">
            <a:off x="-285558" y="356401"/>
            <a:ext cx="1942715" cy="13793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77732">
            <a:off x="8280519" y="1829967"/>
            <a:ext cx="988412" cy="557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2289">
            <a:off x="2935876" y="1683650"/>
            <a:ext cx="582289" cy="883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73056" y="5243072"/>
            <a:ext cx="845890" cy="9995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432039" y="685800"/>
            <a:ext cx="1327923" cy="4564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D4C4F78-5FB2-4A59-8C88-C827BBD583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593590" y="-90334"/>
            <a:ext cx="13581147" cy="11707886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4993802" y="1537920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5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32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29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326001" y="2006271"/>
            <a:ext cx="11360672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Our hobbies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F01B7AE-800E-3580-E6A7-A3E8C17A1C46}"/>
              </a:ext>
            </a:extLst>
          </p:cNvPr>
          <p:cNvSpPr/>
          <p:nvPr/>
        </p:nvSpPr>
        <p:spPr>
          <a:xfrm>
            <a:off x="1717431" y="6437598"/>
            <a:ext cx="758555" cy="808076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43EBFFE-DBA7-642B-4C16-110E5D482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29" y="6497571"/>
            <a:ext cx="647915" cy="64791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" y="3429000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6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E36FD56-9D76-C467-DADE-F2E574C989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33"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D5F5839A-E046-24DD-F790-2AFC149E37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464"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49A7DC-5C2C-A2A7-10B5-CEF38E4EB8BA}"/>
              </a:ext>
            </a:extLst>
          </p:cNvPr>
          <p:cNvSpPr/>
          <p:nvPr/>
        </p:nvSpPr>
        <p:spPr>
          <a:xfrm>
            <a:off x="-228600" y="-1804026"/>
            <a:ext cx="12455761" cy="171959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DD443CE0-5A71-A308-CFD5-2AC2F0DA1823}"/>
              </a:ext>
            </a:extLst>
          </p:cNvPr>
          <p:cNvSpPr/>
          <p:nvPr/>
        </p:nvSpPr>
        <p:spPr>
          <a:xfrm>
            <a:off x="-1418652" y="-243840"/>
            <a:ext cx="1406722" cy="7389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81FCC55-3D6D-8696-0915-6A3844E91CD7}"/>
              </a:ext>
            </a:extLst>
          </p:cNvPr>
          <p:cNvSpPr/>
          <p:nvPr/>
        </p:nvSpPr>
        <p:spPr>
          <a:xfrm>
            <a:off x="12206690" y="-11601"/>
            <a:ext cx="1406722" cy="715708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087D899-584A-BA22-CECD-30280B473AAE}"/>
              </a:ext>
            </a:extLst>
          </p:cNvPr>
          <p:cNvSpPr/>
          <p:nvPr/>
        </p:nvSpPr>
        <p:spPr>
          <a:xfrm>
            <a:off x="-39869" y="6869635"/>
            <a:ext cx="12227161" cy="5183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6325C29-89F5-0908-BE1B-971CBD5F320D}"/>
              </a:ext>
            </a:extLst>
          </p:cNvPr>
          <p:cNvSpPr txBox="1"/>
          <p:nvPr/>
        </p:nvSpPr>
        <p:spPr>
          <a:xfrm>
            <a:off x="3488933" y="313630"/>
            <a:ext cx="5103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9</a:t>
            </a:r>
          </a:p>
        </p:txBody>
      </p:sp>
    </p:spTree>
    <p:extLst>
      <p:ext uri="{BB962C8B-B14F-4D97-AF65-F5344CB8AC3E}">
        <p14:creationId xmlns:p14="http://schemas.microsoft.com/office/powerpoint/2010/main" val="40197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16E7BD8-E11A-6327-3F6D-3DD5EC2386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ED13F9E-7960-9120-9855-1B91510253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51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Rectangle: Rounded Corners 8">
            <a:hlinkClick r:id="rId4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886200"/>
            <a:ext cx="2895600" cy="2645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26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2F442EF-9CD6-8A33-41F3-EB12F3DB80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5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3AB335-4F43-97ED-D329-CAE91B347E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909954" y="2065310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pPr algn="ctr"/>
            <a:r>
              <a:rPr lang="en-US">
                <a:solidFill>
                  <a:srgbClr val="FF4519"/>
                </a:solidFill>
              </a:rPr>
              <a:t>Phonics 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6"/>
            <a:extLst>
              <a:ext uri="{FF2B5EF4-FFF2-40B4-BE49-F238E27FC236}">
                <a16:creationId xmlns:a16="http://schemas.microsoft.com/office/drawing/2014/main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57529" y="5417592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64A3A37-C85B-6C60-0539-A367D66C6D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5C7571A-53FA-724C-0308-5FEC3D0CC63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4EC97F-113D-F0AF-9B3C-BD148635B3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78766" y="2698909"/>
            <a:ext cx="4303102" cy="221599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/p/</a:t>
            </a:r>
            <a:endParaRPr lang="en-US" altLang="zh-CN" sz="14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66949D3-F998-E7E7-BBED-D03D2936A770}"/>
              </a:ext>
            </a:extLst>
          </p:cNvPr>
          <p:cNvSpPr txBox="1"/>
          <p:nvPr/>
        </p:nvSpPr>
        <p:spPr>
          <a:xfrm>
            <a:off x="1045767" y="309564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51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86B6AF-0F51-B4B0-4EC0-7A0EA43703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82816" y="2135856"/>
            <a:ext cx="5695950" cy="320087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800" b="1">
                <a:ln w="0"/>
                <a:solidFill>
                  <a:srgbClr val="FF45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p</a:t>
            </a:r>
            <a:endParaRPr lang="en-US" altLang="zh-CN" sz="20800" b="1">
              <a:ln w="0"/>
              <a:solidFill>
                <a:srgbClr val="FF45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rack 42 (mp3cut.net)">
            <a:hlinkClick r:id="" action="ppaction://media"/>
            <a:extLst>
              <a:ext uri="{FF2B5EF4-FFF2-40B4-BE49-F238E27FC236}">
                <a16:creationId xmlns:a16="http://schemas.microsoft.com/office/drawing/2014/main" id="{B9C567AA-79C6-9429-710C-615A34CEA4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6625" y="1643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4417816-C241-185B-160F-7C41A18C65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890CB8F-A65F-EA7B-67AF-C0D57A253CC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909954" y="2065310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pPr algn="ctr"/>
            <a:r>
              <a:rPr lang="en-US">
                <a:solidFill>
                  <a:srgbClr val="FF4519"/>
                </a:solidFill>
              </a:rPr>
              <a:t>Phonics 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6E57FC-CC84-1734-9990-EF0A351C626A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6"/>
            <a:extLst>
              <a:ext uri="{FF2B5EF4-FFF2-40B4-BE49-F238E27FC236}">
                <a16:creationId xmlns:a16="http://schemas.microsoft.com/office/drawing/2014/main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57529" y="5417592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9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A8E5535-1837-5C10-5B9A-E275879971E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64AF2E6-9CA2-48E3-4B8D-929464EBB6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4EC97F-113D-F0AF-9B3C-BD148635B3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78766" y="2698909"/>
            <a:ext cx="4303102" cy="221599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/r/</a:t>
            </a:r>
            <a:endParaRPr lang="en-US" altLang="zh-CN" sz="14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66949D3-F998-E7E7-BBED-D03D2936A770}"/>
              </a:ext>
            </a:extLst>
          </p:cNvPr>
          <p:cNvSpPr txBox="1"/>
          <p:nvPr/>
        </p:nvSpPr>
        <p:spPr>
          <a:xfrm>
            <a:off x="1045767" y="309564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51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86B6AF-0F51-B4B0-4EC0-7A0EA43703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82816" y="2135856"/>
            <a:ext cx="5695950" cy="320087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800" b="1">
                <a:ln w="0"/>
                <a:solidFill>
                  <a:srgbClr val="FF45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  <a:endParaRPr lang="en-US" altLang="zh-CN" sz="20800" b="1">
              <a:ln w="0"/>
              <a:solidFill>
                <a:srgbClr val="FF45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Track 42 (mp3cut.net)">
            <a:hlinkClick r:id="" action="ppaction://media"/>
            <a:extLst>
              <a:ext uri="{FF2B5EF4-FFF2-40B4-BE49-F238E27FC236}">
                <a16:creationId xmlns:a16="http://schemas.microsoft.com/office/drawing/2014/main" id="{B9C567AA-79C6-9429-710C-615A34CEA4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6625" y="1643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791ABB-C6CE-B16E-BF4F-B8A1EA3645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AFAE2F7-0770-EA35-71EF-7D9AE200CD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909954" y="2065310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9134">
                <a:ln>
                  <a:solidFill>
                    <a:schemeClr val="bg1"/>
                  </a:solidFill>
                </a:ln>
                <a:solidFill>
                  <a:srgbClr val="FE009D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pPr algn="ctr"/>
            <a:r>
              <a:rPr lang="en-US">
                <a:solidFill>
                  <a:srgbClr val="FF4519"/>
                </a:solidFill>
              </a:rPr>
              <a:t>Practice</a:t>
            </a:r>
          </a:p>
        </p:txBody>
      </p:sp>
      <p:pic>
        <p:nvPicPr>
          <p:cNvPr id="21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37348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5E6F658-BF59-0FB5-5AE5-D07DAFCB4D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09A31A7-1D8A-FB45-9192-D11EB220E1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205129" y="377264"/>
            <a:ext cx="4033621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rgbClr val="FF6A47"/>
                </a:solidFill>
              </a:rPr>
              <a:t>  Listen and repeat.</a:t>
            </a:r>
            <a:endParaRPr lang="en-US" dirty="0">
              <a:solidFill>
                <a:srgbClr val="FF6A47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FF6A47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85BF958-3D8D-5CB7-39AD-3438C1AA7E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5238750" y="377264"/>
            <a:ext cx="548639" cy="548640"/>
          </a:xfrm>
          <a:prstGeom prst="ellipse">
            <a:avLst/>
          </a:prstGeom>
        </p:spPr>
      </p:pic>
      <p:graphicFrame>
        <p:nvGraphicFramePr>
          <p:cNvPr id="4" name="MsPham-0936082789">
            <a:extLst>
              <a:ext uri="{FF2B5EF4-FFF2-40B4-BE49-F238E27FC236}">
                <a16:creationId xmlns:a16="http://schemas.microsoft.com/office/drawing/2014/main" id="{4CA0CAAD-F5A8-0A0A-E84E-B4E4977C2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64845"/>
              </p:ext>
            </p:extLst>
          </p:nvPr>
        </p:nvGraphicFramePr>
        <p:xfrm>
          <a:off x="1436821" y="1925399"/>
          <a:ext cx="9559127" cy="3608626"/>
        </p:xfrm>
        <a:graphic>
          <a:graphicData uri="http://schemas.openxmlformats.org/drawingml/2006/table">
            <a:tbl>
              <a:tblPr/>
              <a:tblGrid>
                <a:gridCol w="854175">
                  <a:extLst>
                    <a:ext uri="{9D8B030D-6E8A-4147-A177-3AD203B41FA5}">
                      <a16:colId xmlns:a16="http://schemas.microsoft.com/office/drawing/2014/main" val="736396771"/>
                    </a:ext>
                  </a:extLst>
                </a:gridCol>
                <a:gridCol w="3472200">
                  <a:extLst>
                    <a:ext uri="{9D8B030D-6E8A-4147-A177-3AD203B41FA5}">
                      <a16:colId xmlns:a16="http://schemas.microsoft.com/office/drawing/2014/main" val="1537224667"/>
                    </a:ext>
                  </a:extLst>
                </a:gridCol>
                <a:gridCol w="5232752">
                  <a:extLst>
                    <a:ext uri="{9D8B030D-6E8A-4147-A177-3AD203B41FA5}">
                      <a16:colId xmlns:a16="http://schemas.microsoft.com/office/drawing/2014/main" val="3041820818"/>
                    </a:ext>
                  </a:extLst>
                </a:gridCol>
              </a:tblGrid>
              <a:tr h="1804313">
                <a:tc>
                  <a:txBody>
                    <a:bodyPr/>
                    <a:lstStyle/>
                    <a:p>
                      <a:pPr algn="ctr"/>
                      <a:r>
                        <a:rPr lang="en-US" sz="5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152400" marR="152400" marT="152400" marB="152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5400" b="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ainting</a:t>
                      </a:r>
                    </a:p>
                  </a:txBody>
                  <a:tcPr marL="152400" marR="152400" marT="152400" marB="152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like </a:t>
                      </a:r>
                      <a:r>
                        <a:rPr lang="en-US" sz="5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540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ainting.</a:t>
                      </a:r>
                    </a:p>
                  </a:txBody>
                  <a:tcPr marL="228600" marR="228600" marT="228600" marB="228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86602"/>
                  </a:ext>
                </a:extLst>
              </a:tr>
              <a:tr h="1804313">
                <a:tc>
                  <a:txBody>
                    <a:bodyPr/>
                    <a:lstStyle/>
                    <a:p>
                      <a:pPr algn="ctr"/>
                      <a:r>
                        <a:rPr lang="en-US" sz="5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152400" marR="152400" marT="152400" marB="152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5400" b="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unning</a:t>
                      </a:r>
                    </a:p>
                  </a:txBody>
                  <a:tcPr marL="152400" marR="152400" marT="152400" marB="152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like </a:t>
                      </a:r>
                      <a:r>
                        <a:rPr lang="en-US" sz="5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5400">
                          <a:solidFill>
                            <a:srgbClr val="334F4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unning.</a:t>
                      </a:r>
                    </a:p>
                  </a:txBody>
                  <a:tcPr marL="228600" marR="228600" marT="228600" marB="228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09886"/>
                  </a:ext>
                </a:extLst>
              </a:tr>
            </a:tbl>
          </a:graphicData>
        </a:graphic>
      </p:graphicFrame>
      <p:pic>
        <p:nvPicPr>
          <p:cNvPr id="8" name="Track 52 (mp3cut.net) (1)">
            <a:hlinkClick r:id="" action="ppaction://media"/>
            <a:extLst>
              <a:ext uri="{FF2B5EF4-FFF2-40B4-BE49-F238E27FC236}">
                <a16:creationId xmlns:a16="http://schemas.microsoft.com/office/drawing/2014/main" id="{25D5F2E1-7BEB-A326-8DC1-1E7517088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1120" y="711560"/>
            <a:ext cx="487363" cy="487363"/>
          </a:xfrm>
          <a:prstGeom prst="rect">
            <a:avLst/>
          </a:prstGeom>
        </p:spPr>
      </p:pic>
      <p:pic>
        <p:nvPicPr>
          <p:cNvPr id="10" name="Track 52 (mp3cut.net)">
            <a:hlinkClick r:id="" action="ppaction://media"/>
            <a:extLst>
              <a:ext uri="{FF2B5EF4-FFF2-40B4-BE49-F238E27FC236}">
                <a16:creationId xmlns:a16="http://schemas.microsoft.com/office/drawing/2014/main" id="{5567DDF2-C445-19FF-0C98-AAAFE2792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1120" y="711560"/>
            <a:ext cx="487363" cy="487363"/>
          </a:xfrm>
          <a:prstGeom prst="rect">
            <a:avLst/>
          </a:prstGeom>
        </p:spPr>
      </p:pic>
      <p:pic>
        <p:nvPicPr>
          <p:cNvPr id="11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310215B2-2FEB-754B-23D0-C006CF1023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1120" y="711560"/>
            <a:ext cx="487363" cy="48736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181E1DD4-5DAB-0486-830D-98BA6ED85F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0385164" y="2634049"/>
            <a:ext cx="548639" cy="54864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9AF5346-FDA1-B684-7EAA-8BB60C8B87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10277521" y="4439978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170</Words>
  <Application>Microsoft Office PowerPoint</Application>
  <PresentationFormat>Widescreen</PresentationFormat>
  <Paragraphs>56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.VnAristote</vt:lpstr>
      <vt:lpstr>.VnAvant</vt:lpstr>
      <vt:lpstr>.VnCooper</vt:lpstr>
      <vt:lpstr>.VnHelvetIns</vt:lpstr>
      <vt:lpstr>Arial</vt:lpstr>
      <vt:lpstr>Bryndan Write</vt:lpstr>
      <vt:lpstr>Calibri</vt:lpstr>
      <vt:lpstr>Calibri Light</vt:lpstr>
      <vt:lpstr>Cooper Black</vt:lpstr>
      <vt:lpstr>Love Craft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Ha Do</cp:lastModifiedBy>
  <cp:revision>5</cp:revision>
  <dcterms:created xsi:type="dcterms:W3CDTF">2022-07-18T07:36:03Z</dcterms:created>
  <dcterms:modified xsi:type="dcterms:W3CDTF">2024-11-13T08:11:55Z</dcterms:modified>
</cp:coreProperties>
</file>