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76" r:id="rId2"/>
    <p:sldMasterId id="2147483792" r:id="rId3"/>
    <p:sldMasterId id="2147483808" r:id="rId4"/>
    <p:sldMasterId id="2147483824" r:id="rId5"/>
    <p:sldMasterId id="2147483840" r:id="rId6"/>
    <p:sldMasterId id="2147483856" r:id="rId7"/>
    <p:sldMasterId id="214748388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6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5B4-82DD-435C-AC39-3B4998984016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767-BA59-4AFC-950D-9FB97592E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606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5B4-82DD-435C-AC39-3B4998984016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767-BA59-4AFC-950D-9FB97592E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26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5782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6387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5293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7697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0888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0843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520721"/>
      </p:ext>
    </p:extLst>
  </p:cSld>
  <p:clrMapOvr>
    <a:masterClrMapping/>
  </p:clrMapOvr>
  <p:transition spd="slow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9525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0197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33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5B4-82DD-435C-AC39-3B4998984016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767-BA59-4AFC-950D-9FB97592EF47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90891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97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4667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0728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319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4232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6005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7922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2058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7236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16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5B4-82DD-435C-AC39-3B4998984016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767-BA59-4AFC-950D-9FB97592E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36394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3671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829675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5B4-82DD-435C-AC39-3B4998984016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767-BA59-4AFC-950D-9FB97592EF47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50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5B4-82DD-435C-AC39-3B4998984016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767-BA59-4AFC-950D-9FB97592E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9550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5B4-82DD-435C-AC39-3B4998984016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767-BA59-4AFC-950D-9FB97592E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0351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5B4-82DD-435C-AC39-3B4998984016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767-BA59-4AFC-950D-9FB97592E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5027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943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992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06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5B4-82DD-435C-AC39-3B4998984016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767-BA59-4AFC-950D-9FB97592E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725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978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360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325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666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525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040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233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4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7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35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5B4-82DD-435C-AC39-3B4998984016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767-BA59-4AFC-950D-9FB97592E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2870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292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719546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010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538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79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8842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017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229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8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5B4-82DD-435C-AC39-3B4998984016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767-BA59-4AFC-950D-9FB97592E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3257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248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325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500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3798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015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888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570061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230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7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7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5B4-82DD-435C-AC39-3B4998984016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767-BA59-4AFC-950D-9FB97592E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81890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945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787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79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811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112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6002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1804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5284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2958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28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5B4-82DD-435C-AC39-3B4998984016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767-BA59-4AFC-950D-9FB97592E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36774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1857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923390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9503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8471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195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2342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476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8780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3367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3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5B4-82DD-435C-AC39-3B4998984016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767-BA59-4AFC-950D-9FB97592E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7672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5650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24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313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6190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1514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2138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276173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5855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1154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33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5B4-82DD-435C-AC39-3B4998984016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767-BA59-4AFC-950D-9FB97592E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8277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969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84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4641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0218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0287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1069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3657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836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9532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20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9767-BA59-4AFC-950D-9FB97592EF47}" type="slidenum">
              <a:rPr lang="vi-VN" smtClean="0"/>
              <a:t>‹#›</a:t>
            </a:fld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5B4-82DD-435C-AC39-3B4998984016}" type="datetimeFigureOut">
              <a:rPr lang="vi-VN" smtClean="0"/>
              <a:t>10/11/2024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50058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4768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191042"/>
      </p:ext>
    </p:extLst>
  </p:cSld>
  <p:clrMapOvr>
    <a:masterClrMapping/>
  </p:clrMapOvr>
  <p:transition spd="slow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803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1889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4622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2558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1900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7994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9188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0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95B4-82DD-435C-AC39-3B4998984016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F59767-BA59-4AFC-950D-9FB97592E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499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76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04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3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15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24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68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95B4-82DD-435C-AC39-3B4998984016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9767-BA59-4AFC-950D-9FB97592EF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446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885" r:id="rId13"/>
    <p:sldLayoutId id="2147483886" r:id="rId14"/>
    <p:sldLayoutId id="21474838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77484" y="242751"/>
            <a:ext cx="55690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UBND QUẬN HẢI </a:t>
            </a:r>
            <a:r>
              <a:rPr lang="en-US" alt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AN</a:t>
            </a:r>
            <a:br>
              <a:rPr lang="en-US" alt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TIỂU HỌC ĐẰNG HẢI</a:t>
            </a:r>
            <a:b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558" y="2597584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60.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27: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6600" dirty="0"/>
          </a:p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6600" dirty="0"/>
          </a:p>
        </p:txBody>
      </p:sp>
    </p:spTree>
    <p:extLst>
      <p:ext uri="{BB962C8B-B14F-4D97-AF65-F5344CB8AC3E}">
        <p14:creationId xmlns:p14="http://schemas.microsoft.com/office/powerpoint/2010/main" val="3238682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529045" y="87613"/>
            <a:ext cx="11828539" cy="69217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62995" y="3311434"/>
            <a:ext cx="5824614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88" y="-145123"/>
            <a:ext cx="4748285" cy="70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16024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44" y="190403"/>
            <a:ext cx="9194450" cy="66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0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FFFyoutube.com - Cháu Yêu Bà Karaoke Nhạc Thiếu Nhi (Bà Ơi Bà) Karaoke (online-video-cutter.com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315913"/>
            <a:ext cx="10407650" cy="5854700"/>
          </a:xfrm>
        </p:spPr>
      </p:pic>
    </p:spTree>
    <p:extLst>
      <p:ext uri="{BB962C8B-B14F-4D97-AF65-F5344CB8AC3E}">
        <p14:creationId xmlns:p14="http://schemas.microsoft.com/office/powerpoint/2010/main" val="2877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46212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867EC-2432-466A-8511-17D900E6D0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t="43412" r="10583"/>
          <a:stretch/>
        </p:blipFill>
        <p:spPr>
          <a:xfrm>
            <a:off x="77051" y="195941"/>
            <a:ext cx="12037898" cy="646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rgbClr val="FFCC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B6D3A7-9908-42E5-A3A6-A32153B9E6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r="6290"/>
          <a:stretch/>
        </p:blipFill>
        <p:spPr>
          <a:xfrm>
            <a:off x="129210" y="0"/>
            <a:ext cx="117579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0649" y="988541"/>
            <a:ext cx="1804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q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u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ª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0649" y="2409568"/>
            <a:ext cx="3299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nghØ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hÌ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9655" y="1083968"/>
            <a:ext cx="3299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x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a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µ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9655" y="2233146"/>
            <a:ext cx="3299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i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¸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655" y="3617103"/>
            <a:ext cx="3299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r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a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ph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è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44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6234CE7-4D4E-40C1-A2F8-83104D0D8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r="6290"/>
          <a:stretch/>
        </p:blipFill>
        <p:spPr>
          <a:xfrm>
            <a:off x="119270" y="79513"/>
            <a:ext cx="12072729" cy="6857999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9B94E21F-412A-40BF-A0E8-2805473029DF}"/>
              </a:ext>
            </a:extLst>
          </p:cNvPr>
          <p:cNvSpPr/>
          <p:nvPr/>
        </p:nvSpPr>
        <p:spPr>
          <a:xfrm>
            <a:off x="581450" y="1150267"/>
            <a:ext cx="427010" cy="285647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9F9FB54-7EB0-4262-8091-9C6FFD1AA880}"/>
              </a:ext>
            </a:extLst>
          </p:cNvPr>
          <p:cNvSpPr/>
          <p:nvPr/>
        </p:nvSpPr>
        <p:spPr>
          <a:xfrm>
            <a:off x="4057262" y="1150267"/>
            <a:ext cx="427010" cy="285647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B7D4EB6C-596F-4A03-B242-F6B77343B019}"/>
              </a:ext>
            </a:extLst>
          </p:cNvPr>
          <p:cNvSpPr/>
          <p:nvPr/>
        </p:nvSpPr>
        <p:spPr>
          <a:xfrm>
            <a:off x="581450" y="1806247"/>
            <a:ext cx="427010" cy="285647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C121714B-42A4-4934-8ACB-5C25DCE36FCB}"/>
              </a:ext>
            </a:extLst>
          </p:cNvPr>
          <p:cNvSpPr/>
          <p:nvPr/>
        </p:nvSpPr>
        <p:spPr>
          <a:xfrm>
            <a:off x="5446742" y="1806248"/>
            <a:ext cx="427010" cy="285647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4700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422" y="1343460"/>
            <a:ext cx="118007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i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¸ bµ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ra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phè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ë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µ Bi, Bi ®ì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nhí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bµ,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nhí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bè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mÑ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1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E1D7AD-A00F-4EE9-A9C5-05B015AA5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r="6290"/>
          <a:stretch/>
        </p:blipFill>
        <p:spPr>
          <a:xfrm>
            <a:off x="0" y="1"/>
            <a:ext cx="11887200" cy="6857999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0E2D866D-0068-4ADA-A1F8-0FFF3D3B59FF}"/>
              </a:ext>
            </a:extLst>
          </p:cNvPr>
          <p:cNvSpPr/>
          <p:nvPr/>
        </p:nvSpPr>
        <p:spPr>
          <a:xfrm>
            <a:off x="200298" y="1242392"/>
            <a:ext cx="604269" cy="556592"/>
          </a:xfrm>
          <a:prstGeom prst="clou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CE98407F-40EA-4D2A-A13A-BD1FCFD27373}"/>
              </a:ext>
            </a:extLst>
          </p:cNvPr>
          <p:cNvSpPr/>
          <p:nvPr/>
        </p:nvSpPr>
        <p:spPr>
          <a:xfrm>
            <a:off x="226422" y="1878496"/>
            <a:ext cx="604269" cy="556592"/>
          </a:xfrm>
          <a:prstGeom prst="clou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7498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09E626-09CB-448C-AFD9-1BD75C9064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8" r="9694"/>
          <a:stretch/>
        </p:blipFill>
        <p:spPr>
          <a:xfrm>
            <a:off x="0" y="91440"/>
            <a:ext cx="12119113" cy="66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54</Words>
  <Application>Microsoft Office PowerPoint</Application>
  <PresentationFormat>Widescreen</PresentationFormat>
  <Paragraphs>17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.VnAvant</vt:lpstr>
      <vt:lpstr>Arial</vt:lpstr>
      <vt:lpstr>Calibri</vt:lpstr>
      <vt:lpstr>Calibri Light</vt:lpstr>
      <vt:lpstr>Tahoma</vt:lpstr>
      <vt:lpstr>Times New Roman</vt:lpstr>
      <vt:lpstr>Trebuchet MS</vt:lpstr>
      <vt:lpstr>UTM Avo</vt:lpstr>
      <vt:lpstr>Wingdings 3</vt:lpstr>
      <vt:lpstr>Facet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UBND QUẬN HẢI AN TRƯỜNG TIỂU HỌC ĐẰNG HẢI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HẢI AN TRƯỜNG TIỂU HỌC ĐẰNG HẢI</dc:title>
  <dc:creator>MACBOOK</dc:creator>
  <cp:lastModifiedBy>Windows User</cp:lastModifiedBy>
  <cp:revision>3</cp:revision>
  <dcterms:created xsi:type="dcterms:W3CDTF">2024-10-16T16:57:24Z</dcterms:created>
  <dcterms:modified xsi:type="dcterms:W3CDTF">2024-11-10T14:07:14Z</dcterms:modified>
</cp:coreProperties>
</file>