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0"/>
  </p:notesMasterIdLst>
  <p:sldIdLst>
    <p:sldId id="305" r:id="rId3"/>
    <p:sldId id="257" r:id="rId4"/>
    <p:sldId id="270" r:id="rId5"/>
    <p:sldId id="271" r:id="rId6"/>
    <p:sldId id="272" r:id="rId7"/>
    <p:sldId id="273" r:id="rId8"/>
    <p:sldId id="274" r:id="rId9"/>
    <p:sldId id="275" r:id="rId10"/>
    <p:sldId id="261" r:id="rId11"/>
    <p:sldId id="276" r:id="rId12"/>
    <p:sldId id="277" r:id="rId13"/>
    <p:sldId id="278" r:id="rId14"/>
    <p:sldId id="263" r:id="rId15"/>
    <p:sldId id="279" r:id="rId16"/>
    <p:sldId id="302" r:id="rId17"/>
    <p:sldId id="285" r:id="rId18"/>
    <p:sldId id="30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5625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rương</a:t>
            </a:r>
            <a:r>
              <a:rPr lang="en-US" baseline="0" dirty="0"/>
              <a:t>, </a:t>
            </a:r>
            <a:r>
              <a:rPr lang="en-US" baseline="0" dirty="0" err="1"/>
              <a:t>hòm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88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58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24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151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703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66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23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76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57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57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56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8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09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6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6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6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s://hoc10.vn/doc-sach/toan-3-tap-1/1/132/64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s://hoc10.vn/doc-sach/toan-3-tap-1/1/132/64/" TargetMode="External"/><Relationship Id="rId4" Type="http://schemas.openxmlformats.org/officeDocument/2006/relationships/hyperlink" Target="https://hoc10.vn/doc-sach/toan-3-tap-1/1/132/64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1/1/132/64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hyperlink" Target="https://hoc10.vn/doc-sach/toan-3-tap-1/1/132/64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3-tap-1/1/132/6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1/1/132/64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oc10.vn/doc-sach/toan-3-tap-1/1/132/64/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3-tap-1/1/132/6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5.x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1.xml"/><Relationship Id="rId7" Type="http://schemas.openxmlformats.org/officeDocument/2006/relationships/slide" Target="slide7.xml"/><Relationship Id="rId12" Type="http://schemas.openxmlformats.org/officeDocument/2006/relationships/image" Target="../media/image12.png"/><Relationship Id="rId17" Type="http://schemas.openxmlformats.org/officeDocument/2006/relationships/slide" Target="slide9.xml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11" Type="http://schemas.openxmlformats.org/officeDocument/2006/relationships/slide" Target="slide8.xml"/><Relationship Id="rId5" Type="http://schemas.openxmlformats.org/officeDocument/2006/relationships/image" Target="../media/image9.jpeg"/><Relationship Id="rId1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2.xml"/><Relationship Id="rId9" Type="http://schemas.openxmlformats.org/officeDocument/2006/relationships/slide" Target="slide6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gif"/><Relationship Id="rId11" Type="http://schemas.openxmlformats.org/officeDocument/2006/relationships/image" Target="../media/image20.svg"/><Relationship Id="rId5" Type="http://schemas.openxmlformats.org/officeDocument/2006/relationships/slide" Target="slide4.xml"/><Relationship Id="rId10" Type="http://schemas.openxmlformats.org/officeDocument/2006/relationships/image" Target="../media/image19.png"/><Relationship Id="rId4" Type="http://schemas.openxmlformats.org/officeDocument/2006/relationships/image" Target="../media/image16.sv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4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0.svg"/><Relationship Id="rId5" Type="http://schemas.openxmlformats.org/officeDocument/2006/relationships/image" Target="../media/image17.gif"/><Relationship Id="rId10" Type="http://schemas.openxmlformats.org/officeDocument/2006/relationships/image" Target="../media/image19.png"/><Relationship Id="rId4" Type="http://schemas.openxmlformats.org/officeDocument/2006/relationships/image" Target="../media/image6.gif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4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0.svg"/><Relationship Id="rId5" Type="http://schemas.openxmlformats.org/officeDocument/2006/relationships/image" Target="../media/image17.gif"/><Relationship Id="rId10" Type="http://schemas.openxmlformats.org/officeDocument/2006/relationships/image" Target="../media/image19.png"/><Relationship Id="rId4" Type="http://schemas.openxmlformats.org/officeDocument/2006/relationships/image" Target="../media/image6.gif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4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0.svg"/><Relationship Id="rId5" Type="http://schemas.openxmlformats.org/officeDocument/2006/relationships/image" Target="../media/image17.gif"/><Relationship Id="rId10" Type="http://schemas.openxmlformats.org/officeDocument/2006/relationships/image" Target="../media/image19.png"/><Relationship Id="rId4" Type="http://schemas.openxmlformats.org/officeDocument/2006/relationships/image" Target="../media/image6.gif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888819" y="2880032"/>
            <a:ext cx="10445189" cy="164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194953" y="396429"/>
            <a:ext cx="9518823" cy="142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HẢI AN</a:t>
            </a:r>
          </a:p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TIỂU HỌC ĐẰNG HẢI</a:t>
            </a:r>
            <a:endParaRPr lang="en-US" sz="4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241" y="4800600"/>
            <a:ext cx="2226024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975" y="39312"/>
            <a:ext cx="1037036" cy="11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5507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370627" y="236033"/>
            <a:ext cx="1145445" cy="119162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-1473200" y="558170"/>
            <a:ext cx="3120281" cy="4789542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5"/>
              </a:lnSpc>
            </a:pPr>
            <a:endParaRPr sz="933"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22528">
            <a:off x="-456358" y="4828503"/>
            <a:ext cx="2131205" cy="2371299"/>
          </a:xfrm>
          <a:prstGeom prst="rect">
            <a:avLst/>
          </a:prstGeom>
        </p:spPr>
      </p:pic>
      <p:graphicFrame>
        <p:nvGraphicFramePr>
          <p:cNvPr id="26" name="Bảng 25">
            <a:extLst>
              <a:ext uri="{FF2B5EF4-FFF2-40B4-BE49-F238E27FC236}">
                <a16:creationId xmlns:a16="http://schemas.microsoft.com/office/drawing/2014/main" xmlns="" id="{33F173F0-AD10-87AD-9662-75A253138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981788"/>
              </p:ext>
            </p:extLst>
          </p:nvPr>
        </p:nvGraphicFramePr>
        <p:xfrm>
          <a:off x="2630184" y="1953409"/>
          <a:ext cx="6781252" cy="3158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4521">
                  <a:extLst>
                    <a:ext uri="{9D8B030D-6E8A-4147-A177-3AD203B41FA5}">
                      <a16:colId xmlns:a16="http://schemas.microsoft.com/office/drawing/2014/main" xmlns="" val="2697734292"/>
                    </a:ext>
                  </a:extLst>
                </a:gridCol>
                <a:gridCol w="890397">
                  <a:extLst>
                    <a:ext uri="{9D8B030D-6E8A-4147-A177-3AD203B41FA5}">
                      <a16:colId xmlns:a16="http://schemas.microsoft.com/office/drawing/2014/main" xmlns="" val="462411075"/>
                    </a:ext>
                  </a:extLst>
                </a:gridCol>
                <a:gridCol w="890397">
                  <a:extLst>
                    <a:ext uri="{9D8B030D-6E8A-4147-A177-3AD203B41FA5}">
                      <a16:colId xmlns:a16="http://schemas.microsoft.com/office/drawing/2014/main" xmlns="" val="4169381066"/>
                    </a:ext>
                  </a:extLst>
                </a:gridCol>
                <a:gridCol w="935937">
                  <a:extLst>
                    <a:ext uri="{9D8B030D-6E8A-4147-A177-3AD203B41FA5}">
                      <a16:colId xmlns:a16="http://schemas.microsoft.com/office/drawing/2014/main" xmlns="" val="1139924294"/>
                    </a:ext>
                  </a:extLst>
                </a:gridCol>
              </a:tblGrid>
              <a:tr h="6317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Số</a:t>
                      </a:r>
                      <a:r>
                        <a:rPr lang="vi-VN" sz="27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27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đã</a:t>
                      </a:r>
                      <a:r>
                        <a:rPr lang="vi-VN" sz="27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cho</a:t>
                      </a:r>
                      <a:endParaRPr lang="en-US" sz="27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b="0" dirty="0">
                          <a:solidFill>
                            <a:sysClr val="windowText" lastClr="000000"/>
                          </a:solidFill>
                          <a:effectLst/>
                        </a:rPr>
                        <a:t>6</a:t>
                      </a:r>
                      <a:endParaRPr lang="en-US" sz="27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b="0" dirty="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en-US" sz="27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b="0" dirty="0">
                          <a:solidFill>
                            <a:sysClr val="windowText" lastClr="000000"/>
                          </a:solidFill>
                          <a:effectLst/>
                        </a:rPr>
                        <a:t>9</a:t>
                      </a:r>
                      <a:endParaRPr lang="en-US" sz="27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184681"/>
                  </a:ext>
                </a:extLst>
              </a:tr>
              <a:tr h="6317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b="0" dirty="0">
                          <a:solidFill>
                            <a:sysClr val="windowText" lastClr="000000"/>
                          </a:solidFill>
                          <a:effectLst/>
                        </a:rPr>
                        <a:t>Thêm 3 </a:t>
                      </a:r>
                      <a:r>
                        <a:rPr lang="vi-VN" sz="27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lần</a:t>
                      </a:r>
                      <a:endParaRPr lang="en-US" sz="27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9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27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4663347"/>
                  </a:ext>
                </a:extLst>
              </a:tr>
              <a:tr h="6317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Gấp</a:t>
                      </a:r>
                      <a:r>
                        <a:rPr lang="vi-VN" sz="27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3 </a:t>
                      </a:r>
                      <a:r>
                        <a:rPr lang="vi-VN" sz="27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lần</a:t>
                      </a:r>
                      <a:endParaRPr lang="en-US" sz="27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18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8495162"/>
                  </a:ext>
                </a:extLst>
              </a:tr>
              <a:tr h="6317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Bớt</a:t>
                      </a:r>
                      <a:r>
                        <a:rPr lang="vi-VN" sz="27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3 đơn </a:t>
                      </a:r>
                      <a:r>
                        <a:rPr lang="vi-VN" sz="27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vị</a:t>
                      </a:r>
                      <a:endParaRPr lang="en-US" sz="27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8069971"/>
                  </a:ext>
                </a:extLst>
              </a:tr>
              <a:tr h="6317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Giảm</a:t>
                      </a:r>
                      <a:r>
                        <a:rPr lang="vi-VN" sz="27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3 </a:t>
                      </a:r>
                      <a:r>
                        <a:rPr lang="vi-VN" sz="27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lần</a:t>
                      </a:r>
                      <a:endParaRPr lang="en-US" sz="27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1911382"/>
                  </a:ext>
                </a:extLst>
              </a:tr>
            </a:tbl>
          </a:graphicData>
        </a:graphic>
      </p:graphicFrame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xmlns="" id="{96C17182-C4B5-F42B-602F-478C3897D801}"/>
              </a:ext>
            </a:extLst>
          </p:cNvPr>
          <p:cNvSpPr/>
          <p:nvPr/>
        </p:nvSpPr>
        <p:spPr>
          <a:xfrm>
            <a:off x="7656866" y="2625600"/>
            <a:ext cx="651233" cy="549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xmlns="" id="{3E4334E4-1F45-8D03-8243-645F8FC28434}"/>
              </a:ext>
            </a:extLst>
          </p:cNvPr>
          <p:cNvSpPr/>
          <p:nvPr/>
        </p:nvSpPr>
        <p:spPr>
          <a:xfrm>
            <a:off x="8578369" y="2625600"/>
            <a:ext cx="651233" cy="549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ysClr val="windowText" lastClr="000000"/>
                </a:solidFill>
              </a:rPr>
              <a:t>12</a:t>
            </a:r>
            <a:endParaRPr lang="en-US" sz="2133" dirty="0">
              <a:solidFill>
                <a:sysClr val="windowText" lastClr="000000"/>
              </a:solidFill>
            </a:endParaRP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xmlns="" id="{02473BB6-0C5D-4F93-97C9-44A82846C1DA}"/>
              </a:ext>
            </a:extLst>
          </p:cNvPr>
          <p:cNvSpPr/>
          <p:nvPr/>
        </p:nvSpPr>
        <p:spPr>
          <a:xfrm>
            <a:off x="7681544" y="3258060"/>
            <a:ext cx="651233" cy="549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xmlns="" id="{7D6D60FF-B265-E096-02C8-A55F0EBCB0CA}"/>
              </a:ext>
            </a:extLst>
          </p:cNvPr>
          <p:cNvSpPr/>
          <p:nvPr/>
        </p:nvSpPr>
        <p:spPr>
          <a:xfrm>
            <a:off x="8607832" y="3258060"/>
            <a:ext cx="651233" cy="549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ysClr val="windowText" lastClr="000000"/>
                </a:solidFill>
              </a:rPr>
              <a:t>27</a:t>
            </a:r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xmlns="" id="{AEEC705F-BE78-AF01-3D16-7CFE754FDC9D}"/>
              </a:ext>
            </a:extLst>
          </p:cNvPr>
          <p:cNvSpPr/>
          <p:nvPr/>
        </p:nvSpPr>
        <p:spPr>
          <a:xfrm>
            <a:off x="7681544" y="3896167"/>
            <a:ext cx="651233" cy="549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xmlns="" id="{F97BCE89-71E9-6DF4-F4D7-084F69C784E3}"/>
              </a:ext>
            </a:extLst>
          </p:cNvPr>
          <p:cNvSpPr/>
          <p:nvPr/>
        </p:nvSpPr>
        <p:spPr>
          <a:xfrm>
            <a:off x="8569776" y="3895759"/>
            <a:ext cx="651233" cy="549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xmlns="" id="{E32179A1-6BF3-50F1-F6A6-58C61471D3B8}"/>
              </a:ext>
            </a:extLst>
          </p:cNvPr>
          <p:cNvSpPr/>
          <p:nvPr/>
        </p:nvSpPr>
        <p:spPr>
          <a:xfrm>
            <a:off x="7696548" y="4517691"/>
            <a:ext cx="651233" cy="549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DC8BDA90-E354-CB7C-4847-AF0D51ADC8D4}"/>
              </a:ext>
            </a:extLst>
          </p:cNvPr>
          <p:cNvSpPr/>
          <p:nvPr/>
        </p:nvSpPr>
        <p:spPr>
          <a:xfrm>
            <a:off x="8570860" y="4533457"/>
            <a:ext cx="651233" cy="549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" name="Hộp Văn bản 2">
            <a:hlinkClick r:id="rId7"/>
            <a:extLst>
              <a:ext uri="{FF2B5EF4-FFF2-40B4-BE49-F238E27FC236}">
                <a16:creationId xmlns:a16="http://schemas.microsoft.com/office/drawing/2014/main" xmlns="" id="{247AF55B-1634-87EE-DEDC-A6B6D3D0AD01}"/>
              </a:ext>
            </a:extLst>
          </p:cNvPr>
          <p:cNvSpPr txBox="1"/>
          <p:nvPr/>
        </p:nvSpPr>
        <p:spPr>
          <a:xfrm>
            <a:off x="4013200" y="1041400"/>
            <a:ext cx="3860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b="1" dirty="0" err="1">
                <a:latin typeface="+mn-lt"/>
                <a:cs typeface="Arial" panose="020B0604020202020204" pitchFamily="34" charset="0"/>
              </a:rPr>
              <a:t>Bài</a:t>
            </a:r>
            <a:r>
              <a:rPr lang="en-US" sz="2933" b="1" dirty="0">
                <a:latin typeface="+mn-lt"/>
                <a:cs typeface="Arial" panose="020B0604020202020204" pitchFamily="34" charset="0"/>
              </a:rPr>
              <a:t> 4: </a:t>
            </a:r>
            <a:r>
              <a:rPr lang="en-US" sz="2933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933" dirty="0">
                <a:latin typeface="+mn-lt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7">
            <a:extLst>
              <a:ext uri="{FF2B5EF4-FFF2-40B4-BE49-F238E27FC236}">
                <a16:creationId xmlns:a16="http://schemas.microsoft.com/office/drawing/2014/main" xmlns="" id="{ACF00209-030B-FD59-BBEA-0FDB55F3CD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2" t="21838" r="9079" b="5120"/>
          <a:stretch/>
        </p:blipFill>
        <p:spPr bwMode="auto">
          <a:xfrm>
            <a:off x="1567693" y="2235011"/>
            <a:ext cx="9056614" cy="3970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hlinkClick r:id="rId4"/>
                <a:extLst>
                  <a:ext uri="{FF2B5EF4-FFF2-40B4-BE49-F238E27FC236}">
                    <a16:creationId xmlns:a16="http://schemas.microsoft.com/office/drawing/2014/main" xmlns="" id="{18EF3CA3-AF99-53BC-A126-A6179932ACCC}"/>
                  </a:ext>
                </a:extLst>
              </p:cNvPr>
              <p:cNvSpPr txBox="1"/>
              <p:nvPr/>
            </p:nvSpPr>
            <p:spPr>
              <a:xfrm>
                <a:off x="1103283" y="725439"/>
                <a:ext cx="10342127" cy="1350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b="1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933" b="1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5: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vắt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xô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xô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</a:t>
                </a:r>
                <a14:m>
                  <m:oMath xmlns:m="http://schemas.openxmlformats.org/officeDocument/2006/math">
                    <m:r>
                      <a:rPr lang="en-US" sz="2933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vắt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933" dirty="0"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27">
                <a:hlinkClick r:id="rId5"/>
                <a:extLst>
                  <a:ext uri="{FF2B5EF4-FFF2-40B4-BE49-F238E27FC236}">
                    <a16:creationId xmlns:a16="http://schemas.microsoft.com/office/drawing/2014/main" id="{18EF3CA3-AF99-53BC-A126-A6179932A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83" y="725439"/>
                <a:ext cx="10342127" cy="1350563"/>
              </a:xfrm>
              <a:prstGeom prst="rect">
                <a:avLst/>
              </a:prstGeom>
              <a:blipFill>
                <a:blip r:embed="rId6"/>
                <a:stretch>
                  <a:fillRect l="-1296" r="-1237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094915" y="5574029"/>
            <a:ext cx="268621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9"/>
              </a:lnSpc>
            </a:pPr>
            <a:r>
              <a:rPr lang="en-US" sz="1937">
                <a:solidFill>
                  <a:srgbClr val="FFFFFF"/>
                </a:solidFill>
                <a:latin typeface="Quicksand"/>
              </a:rPr>
              <a:t>Right Answer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30D47EFA-B743-F6F0-21D0-E5CFE63CB481}"/>
              </a:ext>
            </a:extLst>
          </p:cNvPr>
          <p:cNvSpPr txBox="1"/>
          <p:nvPr/>
        </p:nvSpPr>
        <p:spPr>
          <a:xfrm>
            <a:off x="1855879" y="2364936"/>
            <a:ext cx="8480242" cy="2920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 × 8 = 40 (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40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27">
                <a:hlinkClick r:id="rId3"/>
                <a:extLst>
                  <a:ext uri="{FF2B5EF4-FFF2-40B4-BE49-F238E27FC236}">
                    <a16:creationId xmlns:a16="http://schemas.microsoft.com/office/drawing/2014/main" xmlns="" id="{3D58E014-6012-B9B0-010A-C14129ECDF1D}"/>
                  </a:ext>
                </a:extLst>
              </p:cNvPr>
              <p:cNvSpPr txBox="1"/>
              <p:nvPr/>
            </p:nvSpPr>
            <p:spPr>
              <a:xfrm>
                <a:off x="1103283" y="725439"/>
                <a:ext cx="10342127" cy="1350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b="1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933" b="1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5: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vắt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xô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xô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</a:t>
                </a:r>
                <a14:m>
                  <m:oMath xmlns:m="http://schemas.openxmlformats.org/officeDocument/2006/math">
                    <m:r>
                      <a:rPr lang="en-US" sz="2933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vắt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933" dirty="0"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27">
                <a:hlinkClick r:id="rId4"/>
                <a:extLst>
                  <a:ext uri="{FF2B5EF4-FFF2-40B4-BE49-F238E27FC236}">
                    <a16:creationId xmlns:a16="http://schemas.microsoft.com/office/drawing/2014/main" id="{3D58E014-6012-B9B0-010A-C14129ECD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83" y="725439"/>
                <a:ext cx="10342127" cy="1350563"/>
              </a:xfrm>
              <a:prstGeom prst="rect">
                <a:avLst/>
              </a:prstGeom>
              <a:blipFill>
                <a:blip r:embed="rId5"/>
                <a:stretch>
                  <a:fillRect l="-1296" r="-1237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5770DC0-6155-086A-ACBC-568F1B37C4A4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xmlns="" id="{E2B7E841-2AD0-19B4-5CAD-7D3A1FDAF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3248F7C-FE4B-38FB-BCD0-1F21F26B9CA0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hlinkClick r:id="rId3"/>
            <a:extLst>
              <a:ext uri="{FF2B5EF4-FFF2-40B4-BE49-F238E27FC236}">
                <a16:creationId xmlns:a16="http://schemas.microsoft.com/office/drawing/2014/main" xmlns="" id="{AD750F70-3DB2-17E7-2B1C-9242A7A5D735}"/>
              </a:ext>
            </a:extLst>
          </p:cNvPr>
          <p:cNvSpPr txBox="1"/>
          <p:nvPr/>
        </p:nvSpPr>
        <p:spPr>
          <a:xfrm>
            <a:off x="2622253" y="914438"/>
            <a:ext cx="7462762" cy="1362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1462266" algn="l"/>
              </a:tabLst>
            </a:pPr>
            <a:r>
              <a:rPr lang="en-US" sz="2933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33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38FEFBF-DC0E-E5E8-02D4-453800BC0521}"/>
              </a:ext>
            </a:extLst>
          </p:cNvPr>
          <p:cNvSpPr txBox="1"/>
          <p:nvPr/>
        </p:nvSpPr>
        <p:spPr>
          <a:xfrm>
            <a:off x="5339428" y="3158193"/>
            <a:ext cx="4306675" cy="20908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Cân nặng của 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ột chiếc bánh là: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100 × 8 = 800 (g)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DD1049-2DB5-B460-0577-12F411465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163" y="2471515"/>
            <a:ext cx="3869272" cy="3291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914499">
            <a:off x="10014254" y="5225567"/>
            <a:ext cx="1489434" cy="1176653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4C987F16-FE15-C573-18A8-069765CEC03F}"/>
              </a:ext>
            </a:extLst>
          </p:cNvPr>
          <p:cNvSpPr txBox="1"/>
          <p:nvPr/>
        </p:nvSpPr>
        <p:spPr>
          <a:xfrm>
            <a:off x="5663140" y="2382399"/>
            <a:ext cx="4714724" cy="2093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Cân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cacao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100 × 5 = 500 (g)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244BAF-59B9-47AB-E968-CF7967A258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3"/>
          <a:stretch/>
        </p:blipFill>
        <p:spPr>
          <a:xfrm>
            <a:off x="649013" y="2327268"/>
            <a:ext cx="4714725" cy="3728971"/>
          </a:xfrm>
          <a:prstGeom prst="rect">
            <a:avLst/>
          </a:prstGeom>
        </p:spPr>
      </p:pic>
      <p:sp>
        <p:nvSpPr>
          <p:cNvPr id="8" name="Hộp Văn bản 14">
            <a:hlinkClick r:id="rId6"/>
            <a:extLst>
              <a:ext uri="{FF2B5EF4-FFF2-40B4-BE49-F238E27FC236}">
                <a16:creationId xmlns:a16="http://schemas.microsoft.com/office/drawing/2014/main" xmlns="" id="{B41E390B-9E48-3530-5E8F-E15A16B0AD1B}"/>
              </a:ext>
            </a:extLst>
          </p:cNvPr>
          <p:cNvSpPr txBox="1"/>
          <p:nvPr/>
        </p:nvSpPr>
        <p:spPr>
          <a:xfrm>
            <a:off x="2201012" y="656336"/>
            <a:ext cx="7462762" cy="1362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1462266" algn="l"/>
              </a:tabLst>
            </a:pPr>
            <a:r>
              <a:rPr lang="en-US" sz="2933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33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2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0C49493F-1DF8-0684-ADCF-12514417296D}"/>
              </a:ext>
            </a:extLst>
          </p:cNvPr>
          <p:cNvSpPr/>
          <p:nvPr/>
        </p:nvSpPr>
        <p:spPr>
          <a:xfrm>
            <a:off x="3188413" y="667820"/>
            <a:ext cx="5815173" cy="42740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E34AE3-D142-F19A-6E05-27D9189FB68A}"/>
              </a:ext>
            </a:extLst>
          </p:cNvPr>
          <p:cNvSpPr txBox="1"/>
          <p:nvPr/>
        </p:nvSpPr>
        <p:spPr>
          <a:xfrm>
            <a:off x="4261208" y="1711043"/>
            <a:ext cx="44410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Qua bài học này, các em biết thêm được điều gì?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3DE8F45A-CCD5-AB9E-2966-D2EB46B5A5F0}"/>
              </a:ext>
            </a:extLst>
          </p:cNvPr>
          <p:cNvGrpSpPr/>
          <p:nvPr/>
        </p:nvGrpSpPr>
        <p:grpSpPr>
          <a:xfrm>
            <a:off x="-209324" y="5711460"/>
            <a:ext cx="12610648" cy="677579"/>
            <a:chOff x="0" y="0"/>
            <a:chExt cx="4981984" cy="267686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xmlns="" id="{4D633E46-DEFA-3F19-D88D-372C7292F6EA}"/>
                </a:ext>
              </a:extLst>
            </p:cNvPr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xmlns="" id="{347338A0-5FD3-FD25-99C6-44B45B38F60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xmlns="" id="{1017A711-AD21-E123-BE6B-A858D16ADC21}"/>
              </a:ext>
            </a:extLst>
          </p:cNvPr>
          <p:cNvGrpSpPr/>
          <p:nvPr/>
        </p:nvGrpSpPr>
        <p:grpSpPr>
          <a:xfrm>
            <a:off x="-209324" y="6389039"/>
            <a:ext cx="12610648" cy="779399"/>
            <a:chOff x="0" y="0"/>
            <a:chExt cx="4981984" cy="30791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BAF0E144-F58B-1516-7533-252A3F53E3C3}"/>
                </a:ext>
              </a:extLst>
            </p:cNvPr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xmlns="" id="{AC2495B8-2DDD-4663-C15A-A0D6579648C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xmlns="" id="{FC92C828-5DA0-AC1A-F6BF-490E322285DA}"/>
              </a:ext>
            </a:extLst>
          </p:cNvPr>
          <p:cNvGrpSpPr/>
          <p:nvPr/>
        </p:nvGrpSpPr>
        <p:grpSpPr>
          <a:xfrm>
            <a:off x="867676" y="6050250"/>
            <a:ext cx="1495373" cy="1241153"/>
            <a:chOff x="0" y="0"/>
            <a:chExt cx="818274" cy="679164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7594520-56DC-B096-93B9-84CF8E674A84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xmlns="" id="{8A9D2E94-FA89-8EE5-8D98-F2ACACED43B8}"/>
              </a:ext>
            </a:extLst>
          </p:cNvPr>
          <p:cNvGrpSpPr/>
          <p:nvPr/>
        </p:nvGrpSpPr>
        <p:grpSpPr>
          <a:xfrm>
            <a:off x="2646434" y="6050250"/>
            <a:ext cx="1495373" cy="1241153"/>
            <a:chOff x="0" y="0"/>
            <a:chExt cx="818274" cy="679164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DD68836-710D-C53A-D8F0-AD0E3DC501D9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xmlns="" id="{1CF75EC6-77F3-9C26-61B2-1D22BF9F179E}"/>
              </a:ext>
            </a:extLst>
          </p:cNvPr>
          <p:cNvGrpSpPr/>
          <p:nvPr/>
        </p:nvGrpSpPr>
        <p:grpSpPr>
          <a:xfrm>
            <a:off x="4425192" y="6050250"/>
            <a:ext cx="1495373" cy="1241153"/>
            <a:chOff x="0" y="0"/>
            <a:chExt cx="818274" cy="679164"/>
          </a:xfrm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73C825E6-40FA-7ACF-B79D-5F784FE94C46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xmlns="" id="{225444E4-508C-1955-0282-BFFA185DECB5}"/>
              </a:ext>
            </a:extLst>
          </p:cNvPr>
          <p:cNvGrpSpPr/>
          <p:nvPr/>
        </p:nvGrpSpPr>
        <p:grpSpPr>
          <a:xfrm>
            <a:off x="6203950" y="6050250"/>
            <a:ext cx="1495373" cy="1241153"/>
            <a:chOff x="0" y="0"/>
            <a:chExt cx="818274" cy="679164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7035C940-8CEF-F0CA-D4C6-ED8099E069E9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xmlns="" id="{BBBD45BF-2982-07E3-A9C0-7C711E8B87C9}"/>
              </a:ext>
            </a:extLst>
          </p:cNvPr>
          <p:cNvGrpSpPr/>
          <p:nvPr/>
        </p:nvGrpSpPr>
        <p:grpSpPr>
          <a:xfrm>
            <a:off x="7982708" y="6050250"/>
            <a:ext cx="1495373" cy="1241153"/>
            <a:chOff x="0" y="0"/>
            <a:chExt cx="818274" cy="679164"/>
          </a:xfrm>
        </p:grpSpPr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DFE091E5-CC83-AF66-1E04-1B1AED6DAA47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8">
            <a:extLst>
              <a:ext uri="{FF2B5EF4-FFF2-40B4-BE49-F238E27FC236}">
                <a16:creationId xmlns:a16="http://schemas.microsoft.com/office/drawing/2014/main" xmlns="" id="{4E6C4D54-CC91-0A3D-BCE7-9F0B4E78B763}"/>
              </a:ext>
            </a:extLst>
          </p:cNvPr>
          <p:cNvGrpSpPr/>
          <p:nvPr/>
        </p:nvGrpSpPr>
        <p:grpSpPr>
          <a:xfrm>
            <a:off x="9761465" y="6050250"/>
            <a:ext cx="1495373" cy="1241153"/>
            <a:chOff x="0" y="0"/>
            <a:chExt cx="818274" cy="679164"/>
          </a:xfrm>
        </p:grpSpPr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D57AEDE2-CC80-EEDD-D2A4-CB652C632BB1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249920A-7FC2-6DEA-EA2C-B7020E944E78}"/>
              </a:ext>
            </a:extLst>
          </p:cNvPr>
          <p:cNvSpPr txBox="1"/>
          <p:nvPr/>
        </p:nvSpPr>
        <p:spPr>
          <a:xfrm>
            <a:off x="4261208" y="1803375"/>
            <a:ext cx="39606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Để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thể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tốt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trên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nhắn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bạn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điều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gì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E05FFE67-4043-68FB-3680-8A2D63F4564B}"/>
              </a:ext>
            </a:extLst>
          </p:cNvPr>
          <p:cNvSpPr txBox="1"/>
          <p:nvPr/>
        </p:nvSpPr>
        <p:spPr>
          <a:xfrm>
            <a:off x="3337335" y="995334"/>
            <a:ext cx="5517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buClrTx/>
              <a:defRPr/>
            </a:pPr>
            <a:r>
              <a:rPr lang="en-US" sz="40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DẶN DÒ VỀ NHÀ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6419DC88-F7E4-FD92-6EB3-50FC2E5B900F}"/>
              </a:ext>
            </a:extLst>
          </p:cNvPr>
          <p:cNvSpPr txBox="1"/>
          <p:nvPr/>
        </p:nvSpPr>
        <p:spPr>
          <a:xfrm>
            <a:off x="1470260" y="1703220"/>
            <a:ext cx="9251480" cy="40970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04815" indent="-304815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nhân, chia, qui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(+, −, ×, ÷);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nhân, chia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1; 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“tăng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lên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”,  “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15" indent="-304815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hai”, “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ba”, …, “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15" indent="-304815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Chuẩn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bị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giấy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thủ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công,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giấy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ô li,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kéo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cắt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giấy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thủ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công,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hồ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dán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xúc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xắc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buổi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sau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thực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hành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74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AF53CA5-FB7F-1D8C-7FB0-7BBD960E0AE0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xmlns="" id="{ACD5BAD4-B5AE-9D3E-36DD-F3EAE7AA8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51226EE-A533-EC68-DEC1-3EF7DDC5109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0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1" y="4191000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7A2930-7667-43D2-8B42-8AF6C3389138}"/>
              </a:ext>
            </a:extLst>
          </p:cNvPr>
          <p:cNvSpPr/>
          <p:nvPr/>
        </p:nvSpPr>
        <p:spPr>
          <a:xfrm>
            <a:off x="4038600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xmlns="" id="{56F9C75C-2E1D-06E5-0FC9-B27D4A4743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1143000"/>
            <a:ext cx="2286000" cy="19812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1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5562600"/>
            <a:ext cx="1905000" cy="1295400"/>
          </a:xfrm>
          <a:prstGeom prst="rect">
            <a:avLst/>
          </a:prstGeom>
        </p:spPr>
      </p:pic>
      <p:pic>
        <p:nvPicPr>
          <p:cNvPr id="13" name="Picture 12" descr="41de1940fddd4979ee9c546aa68145dc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686800" y="5029200"/>
            <a:ext cx="2133600" cy="2133600"/>
          </a:xfrm>
          <a:prstGeom prst="rect">
            <a:avLst/>
          </a:prstGeom>
        </p:spPr>
      </p:pic>
      <p:pic>
        <p:nvPicPr>
          <p:cNvPr id="7" name="Picture 6" descr="e0719548b26d2f34b9b299abba325ffd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57400" y="5257800"/>
            <a:ext cx="2133600" cy="16002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xmlns="" id="{3D4517ED-5C2D-69B9-5D68-82F4B0EA9CC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FA828D72-6A2C-0C41-D77B-CEC9B75D2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474788" y="2451100"/>
            <a:ext cx="609600" cy="609600"/>
          </a:xfrm>
          <a:prstGeom prst="rect">
            <a:avLst/>
          </a:prstGeom>
        </p:spPr>
      </p:pic>
      <p:pic>
        <p:nvPicPr>
          <p:cNvPr id="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9F86808-FE2F-6AD2-3BDB-B488F6BB2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019300" y="4724400"/>
            <a:ext cx="609600" cy="609600"/>
          </a:xfrm>
          <a:prstGeom prst="rect">
            <a:avLst/>
          </a:prstGeom>
        </p:spPr>
      </p:pic>
      <p:pic>
        <p:nvPicPr>
          <p:cNvPr id="6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9098CDDF-CE90-2097-625F-6554C696E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143000" y="5318178"/>
            <a:ext cx="609600" cy="609600"/>
          </a:xfrm>
          <a:prstGeom prst="rect">
            <a:avLst/>
          </a:prstGeom>
        </p:spPr>
      </p:pic>
      <p:pic>
        <p:nvPicPr>
          <p:cNvPr id="1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9B658BA8-4954-FBF3-07C3-B7EC0AC03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41920" y="3797301"/>
            <a:ext cx="609600" cy="6096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FE458EB-5A74-3E54-8E00-D878A9BB35D1}"/>
              </a:ext>
            </a:extLst>
          </p:cNvPr>
          <p:cNvGrpSpPr/>
          <p:nvPr/>
        </p:nvGrpSpPr>
        <p:grpSpPr>
          <a:xfrm>
            <a:off x="2781300" y="881743"/>
            <a:ext cx="3505200" cy="2503714"/>
            <a:chOff x="2781300" y="881743"/>
            <a:chExt cx="3505200" cy="2503714"/>
          </a:xfrm>
        </p:grpSpPr>
        <p:pic>
          <p:nvPicPr>
            <p:cNvPr id="8" name="Picture 7" descr="free-clip-art-pirate-ship-cliparts-that-you-can-download-to--29666.png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81300" y="881743"/>
              <a:ext cx="3505200" cy="250371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853410A-547E-4458-3E1B-EA74F3A5AFAE}"/>
                </a:ext>
              </a:extLst>
            </p:cNvPr>
            <p:cNvSpPr txBox="1"/>
            <p:nvPr/>
          </p:nvSpPr>
          <p:spPr>
            <a:xfrm>
              <a:off x="4243419" y="2970311"/>
              <a:ext cx="128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+mn-lt"/>
                </a:rPr>
                <a:t>Hoàn thành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7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34375 -0.459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475 -0.5111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51A747E-16B6-D6C1-2D60-A25075F88F8F}"/>
              </a:ext>
            </a:extLst>
          </p:cNvPr>
          <p:cNvGrpSpPr/>
          <p:nvPr/>
        </p:nvGrpSpPr>
        <p:grpSpPr>
          <a:xfrm>
            <a:off x="2845983" y="317473"/>
            <a:ext cx="5333999" cy="2918447"/>
            <a:chOff x="1888703" y="196228"/>
            <a:chExt cx="4020309" cy="2918447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xmlns="" id="{1D819276-4142-5CED-9C4D-6669AE465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888703" y="196228"/>
              <a:ext cx="4020309" cy="291844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438400" y="771525"/>
              <a:ext cx="3048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disney-jake-and-the-neverland-pirates-clip-art-images--29662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xmlns="" id="{4E3BEFF9-0E21-C6DF-D471-244CB231F2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8D748C-DD03-7A37-950E-AF8179C9BA13}"/>
              </a:ext>
            </a:extLst>
          </p:cNvPr>
          <p:cNvSpPr txBox="1"/>
          <p:nvPr/>
        </p:nvSpPr>
        <p:spPr>
          <a:xfrm>
            <a:off x="3609009" y="834795"/>
            <a:ext cx="42205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+mn-lt"/>
              </a:rPr>
              <a:t>2 gấp lên 4 lần được mấy?</a:t>
            </a:r>
            <a:endParaRPr lang="en-US" sz="3200" dirty="0"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B81B35E-4FA5-C940-664B-B7F19207BEC8}"/>
              </a:ext>
            </a:extLst>
          </p:cNvPr>
          <p:cNvGrpSpPr/>
          <p:nvPr/>
        </p:nvGrpSpPr>
        <p:grpSpPr>
          <a:xfrm>
            <a:off x="5006982" y="2509603"/>
            <a:ext cx="6811017" cy="1893899"/>
            <a:chOff x="5006982" y="2509603"/>
            <a:chExt cx="6811017" cy="189389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EA0FADFC-65CA-C165-0615-126959EC5C52}"/>
                </a:ext>
              </a:extLst>
            </p:cNvPr>
            <p:cNvGrpSpPr/>
            <p:nvPr/>
          </p:nvGrpSpPr>
          <p:grpSpPr>
            <a:xfrm>
              <a:off x="5006982" y="2509603"/>
              <a:ext cx="3105114" cy="1893899"/>
              <a:chOff x="5006982" y="2509603"/>
              <a:chExt cx="3105114" cy="1893899"/>
            </a:xfrm>
          </p:grpSpPr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xmlns="" id="{327881EF-C168-193C-2FC4-6F217AF158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 flipH="1">
                <a:off x="5006982" y="2509603"/>
                <a:ext cx="3105114" cy="1893899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291508" y="2882983"/>
                <a:ext cx="2092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ADF3B03-88A7-98BA-2BAE-6E52CF03473A}"/>
                </a:ext>
              </a:extLst>
            </p:cNvPr>
            <p:cNvSpPr txBox="1"/>
            <p:nvPr/>
          </p:nvSpPr>
          <p:spPr>
            <a:xfrm>
              <a:off x="5719279" y="3148775"/>
              <a:ext cx="60987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+mn-lt"/>
                </a:rPr>
                <a:t>2 x 4 =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ney-jake-and-the-neverland-pirates-clip-art-images--29662.gif">
            <a:hlinkClick r:id="rId3" action="ppaction://hlinksldjump"/>
            <a:extLst>
              <a:ext uri="{FF2B5EF4-FFF2-40B4-BE49-F238E27FC236}">
                <a16:creationId xmlns:a16="http://schemas.microsoft.com/office/drawing/2014/main" xmlns="" id="{61F9F1A2-E912-288E-F75B-7720672D85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8" name="Picture 7" descr="disney-jake-and-the-neverland-pirates-clip-art-images--29681.gif">
            <a:hlinkClick r:id="rId3" action="ppaction://hlinksldjump"/>
            <a:extLst>
              <a:ext uri="{FF2B5EF4-FFF2-40B4-BE49-F238E27FC236}">
                <a16:creationId xmlns:a16="http://schemas.microsoft.com/office/drawing/2014/main" xmlns="" id="{B5D73745-E02B-1894-C790-58E113F86F6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D500437A-6DCC-DE53-FF7F-E85DC3B022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xmlns="" id="{FDFCE92E-39C5-0F84-1F2F-BFF6BA1545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9FFF47A-89E5-0254-9321-8F6602105C20}"/>
              </a:ext>
            </a:extLst>
          </p:cNvPr>
          <p:cNvGrpSpPr/>
          <p:nvPr/>
        </p:nvGrpSpPr>
        <p:grpSpPr>
          <a:xfrm>
            <a:off x="2845983" y="317473"/>
            <a:ext cx="5333999" cy="2918447"/>
            <a:chOff x="1888703" y="196228"/>
            <a:chExt cx="4020309" cy="2918447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BC98F4A4-461D-7966-0109-C25B6DBBA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888703" y="196228"/>
              <a:ext cx="4020309" cy="291844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7A96E56-AB96-BDA7-A466-B7FC202BEACE}"/>
                </a:ext>
              </a:extLst>
            </p:cNvPr>
            <p:cNvSpPr txBox="1"/>
            <p:nvPr/>
          </p:nvSpPr>
          <p:spPr>
            <a:xfrm>
              <a:off x="2385564" y="650279"/>
              <a:ext cx="30485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gấp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được</a:t>
              </a: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mấy?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86CE23D-433F-26E1-AD4D-35666BF2910D}"/>
              </a:ext>
            </a:extLst>
          </p:cNvPr>
          <p:cNvGrpSpPr/>
          <p:nvPr/>
        </p:nvGrpSpPr>
        <p:grpSpPr>
          <a:xfrm>
            <a:off x="5006982" y="2509603"/>
            <a:ext cx="3105114" cy="1893899"/>
            <a:chOff x="5006982" y="2509603"/>
            <a:chExt cx="3105114" cy="1893899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xmlns="" id="{831D6340-C9BC-1ECD-3576-4EFE2E1F8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C6A7184-26AD-32A4-F55D-95CDEC97946C}"/>
                </a:ext>
              </a:extLst>
            </p:cNvPr>
            <p:cNvSpPr txBox="1"/>
            <p:nvPr/>
          </p:nvSpPr>
          <p:spPr>
            <a:xfrm>
              <a:off x="5378002" y="3004830"/>
              <a:ext cx="20927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3 x 5 =15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3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disney-jake-and-the-neverland-pirates-clip-art-images--29662.gif">
            <a:hlinkClick r:id="rId3" action="ppaction://hlinksldjump"/>
            <a:extLst>
              <a:ext uri="{FF2B5EF4-FFF2-40B4-BE49-F238E27FC236}">
                <a16:creationId xmlns:a16="http://schemas.microsoft.com/office/drawing/2014/main" xmlns="" id="{87A1CF01-ECAA-B52F-C042-C96000DB8F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23" name="Picture 22" descr="disney-jake-and-the-neverland-pirates-clip-art-images--29681.gif">
            <a:hlinkClick r:id="rId3" action="ppaction://hlinksldjump"/>
            <a:extLst>
              <a:ext uri="{FF2B5EF4-FFF2-40B4-BE49-F238E27FC236}">
                <a16:creationId xmlns:a16="http://schemas.microsoft.com/office/drawing/2014/main" xmlns="" id="{33D6EE9F-F845-8EB8-1710-9F177B898CB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24" name="Picture 23" descr="020cafd9e8d2e8024e60e3d66391fe0e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CBF14615-90D4-99FD-CBB1-4D609D99B4E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xmlns="" id="{82346F37-7527-35B5-4BC0-5698DF9349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37A181C-ADEB-182A-1C8D-F2918CF3C537}"/>
              </a:ext>
            </a:extLst>
          </p:cNvPr>
          <p:cNvGrpSpPr/>
          <p:nvPr/>
        </p:nvGrpSpPr>
        <p:grpSpPr>
          <a:xfrm>
            <a:off x="2845983" y="317473"/>
            <a:ext cx="5333999" cy="2918447"/>
            <a:chOff x="1888703" y="196228"/>
            <a:chExt cx="4020309" cy="2918447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xmlns="" id="{6D631F34-6360-D58E-FC47-2B4A0D128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888703" y="196228"/>
              <a:ext cx="4020309" cy="291844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A38906E-5748-A4DD-EA57-406294BB85E2}"/>
                </a:ext>
              </a:extLst>
            </p:cNvPr>
            <p:cNvSpPr txBox="1"/>
            <p:nvPr/>
          </p:nvSpPr>
          <p:spPr>
            <a:xfrm>
              <a:off x="2410970" y="757716"/>
              <a:ext cx="30485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Gấp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được</a:t>
              </a: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mấy?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6848423-EA90-A98B-C860-52616CCE90AC}"/>
              </a:ext>
            </a:extLst>
          </p:cNvPr>
          <p:cNvGrpSpPr/>
          <p:nvPr/>
        </p:nvGrpSpPr>
        <p:grpSpPr>
          <a:xfrm>
            <a:off x="5074868" y="2509084"/>
            <a:ext cx="3105114" cy="1893899"/>
            <a:chOff x="5006982" y="2509603"/>
            <a:chExt cx="3105114" cy="1893899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xmlns="" id="{E7EDBE69-4C8B-93F4-B9AC-8629D5956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5AFD27B-B91D-EFA9-B163-BE9179753310}"/>
                </a:ext>
              </a:extLst>
            </p:cNvPr>
            <p:cNvSpPr txBox="1"/>
            <p:nvPr/>
          </p:nvSpPr>
          <p:spPr>
            <a:xfrm>
              <a:off x="5436782" y="3052819"/>
              <a:ext cx="20927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 x 4 = 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815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ney-jake-and-the-neverland-pirates-clip-art-images--29662.gif">
            <a:hlinkClick r:id="rId3" action="ppaction://hlinksldjump"/>
            <a:extLst>
              <a:ext uri="{FF2B5EF4-FFF2-40B4-BE49-F238E27FC236}">
                <a16:creationId xmlns:a16="http://schemas.microsoft.com/office/drawing/2014/main" xmlns="" id="{48F00270-B10E-5FA2-B2F4-D46A994C43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8" name="Picture 7" descr="disney-jake-and-the-neverland-pirates-clip-art-images--29681.gif">
            <a:hlinkClick r:id="rId3" action="ppaction://hlinksldjump"/>
            <a:extLst>
              <a:ext uri="{FF2B5EF4-FFF2-40B4-BE49-F238E27FC236}">
                <a16:creationId xmlns:a16="http://schemas.microsoft.com/office/drawing/2014/main" xmlns="" id="{DF998A30-C372-FEBE-5BC9-824B69A9A76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946E32D9-D56B-BD7E-EA7D-DA0C1E56369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xmlns="" id="{184969BD-EE69-C468-D0FD-DCCE1248B4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411F933-47F4-7E7F-6D2A-BABF7967CDE3}"/>
              </a:ext>
            </a:extLst>
          </p:cNvPr>
          <p:cNvGrpSpPr/>
          <p:nvPr/>
        </p:nvGrpSpPr>
        <p:grpSpPr>
          <a:xfrm>
            <a:off x="2845983" y="317473"/>
            <a:ext cx="5333999" cy="2918447"/>
            <a:chOff x="1888703" y="196228"/>
            <a:chExt cx="4020309" cy="2918447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075680D2-2CBE-1BAD-69F5-8A4B6485D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888703" y="196228"/>
              <a:ext cx="4020309" cy="291844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6A71559-3D8A-2D52-C3BD-3E8562F55F7F}"/>
                </a:ext>
              </a:extLst>
            </p:cNvPr>
            <p:cNvSpPr txBox="1"/>
            <p:nvPr/>
          </p:nvSpPr>
          <p:spPr>
            <a:xfrm>
              <a:off x="2374584" y="712930"/>
              <a:ext cx="30485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Giảm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 48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đi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 6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lần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3200" kern="120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được</a:t>
              </a:r>
              <a:r>
                <a:rPr lang="en-US" sz="3200" kern="120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 mấy?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94073E1-35F9-6887-FE68-13F2C5115E29}"/>
              </a:ext>
            </a:extLst>
          </p:cNvPr>
          <p:cNvGrpSpPr/>
          <p:nvPr/>
        </p:nvGrpSpPr>
        <p:grpSpPr>
          <a:xfrm>
            <a:off x="4876835" y="2443864"/>
            <a:ext cx="3105114" cy="1893899"/>
            <a:chOff x="4876835" y="2443864"/>
            <a:chExt cx="3105114" cy="1893899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xmlns="" id="{8719D9BB-54CB-EFCD-0D51-FF0AE44EB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 flipH="1">
              <a:off x="4876835" y="2443864"/>
              <a:ext cx="3105114" cy="189389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F583F17-0C78-A55F-A460-2C0E416C0F7C}"/>
                </a:ext>
              </a:extLst>
            </p:cNvPr>
            <p:cNvSpPr txBox="1"/>
            <p:nvPr/>
          </p:nvSpPr>
          <p:spPr>
            <a:xfrm>
              <a:off x="5291508" y="3018873"/>
              <a:ext cx="2092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48 : 6 =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652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566</Words>
  <Application>Microsoft Office PowerPoint</Application>
  <PresentationFormat>Custom</PresentationFormat>
  <Paragraphs>74</Paragraphs>
  <Slides>17</Slides>
  <Notes>9</Notes>
  <HiddenSlides>4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</cp:lastModifiedBy>
  <cp:revision>15</cp:revision>
  <dcterms:modified xsi:type="dcterms:W3CDTF">2024-11-12T03:25:58Z</dcterms:modified>
</cp:coreProperties>
</file>