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84" r:id="rId4"/>
    <p:sldId id="257" r:id="rId5"/>
    <p:sldId id="258" r:id="rId6"/>
    <p:sldId id="268" r:id="rId7"/>
    <p:sldId id="269" r:id="rId8"/>
    <p:sldId id="259" r:id="rId9"/>
    <p:sldId id="260" r:id="rId10"/>
    <p:sldId id="270" r:id="rId11"/>
    <p:sldId id="261" r:id="rId12"/>
    <p:sldId id="262" r:id="rId13"/>
    <p:sldId id="271" r:id="rId14"/>
    <p:sldId id="272" r:id="rId15"/>
    <p:sldId id="274" r:id="rId16"/>
    <p:sldId id="273" r:id="rId17"/>
    <p:sldId id="263" r:id="rId18"/>
    <p:sldId id="264" r:id="rId19"/>
    <p:sldId id="265" r:id="rId20"/>
    <p:sldId id="266" r:id="rId21"/>
    <p:sldId id="275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95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54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46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73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09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73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4-tap-1/1/390/7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4-tap-1/1/390/7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4-tap-1/1/390/7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4-tap-1/1/390/7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65B86C-C876-B9E6-5F61-13E25C74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7" y="61120"/>
            <a:ext cx="12529594" cy="67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6D1DBEE2-5F35-83A0-BF29-868E0042A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57945" y="2950027"/>
            <a:ext cx="17060502" cy="9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TOÁN - LỚP 4</a:t>
            </a:r>
          </a:p>
        </p:txBody>
      </p:sp>
      <p:pic>
        <p:nvPicPr>
          <p:cNvPr id="4" name="Picture 5" descr="POINSET2">
            <a:extLst>
              <a:ext uri="{FF2B5EF4-FFF2-40B4-BE49-F238E27FC236}">
                <a16:creationId xmlns:a16="http://schemas.microsoft.com/office/drawing/2014/main" id="{EFCF3BFB-DBCD-16CC-57DC-A22BEA4B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73971" y="52689"/>
            <a:ext cx="3381735" cy="29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3">
            <a:extLst>
              <a:ext uri="{FF2B5EF4-FFF2-40B4-BE49-F238E27FC236}">
                <a16:creationId xmlns:a16="http://schemas.microsoft.com/office/drawing/2014/main" id="{8E481EF3-0F29-9F31-B995-58704B3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394" y="5448300"/>
            <a:ext cx="4870406" cy="50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>
            <a:extLst>
              <a:ext uri="{FF2B5EF4-FFF2-40B4-BE49-F238E27FC236}">
                <a16:creationId xmlns:a16="http://schemas.microsoft.com/office/drawing/2014/main" id="{5EB0CCB9-BA95-DE12-D4BB-AF2CCF6B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11132" y="255867"/>
            <a:ext cx="3394634" cy="28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E23CF5-098C-9D32-8C6E-5F4C239D90BF}"/>
              </a:ext>
            </a:extLst>
          </p:cNvPr>
          <p:cNvSpPr/>
          <p:nvPr/>
        </p:nvSpPr>
        <p:spPr>
          <a:xfrm>
            <a:off x="803564" y="3850236"/>
            <a:ext cx="10764981" cy="201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47: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29: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khi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biết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tổng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hiệu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(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80D3A-3520-24F1-A6EA-B65B1F97A39B}"/>
              </a:ext>
            </a:extLst>
          </p:cNvPr>
          <p:cNvSpPr/>
          <p:nvPr/>
        </p:nvSpPr>
        <p:spPr>
          <a:xfrm>
            <a:off x="440092" y="1565629"/>
            <a:ext cx="11604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TRƯỜNG TIỂU HỌC ĐẰNG HẢI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5" descr="POINSET2">
            <a:extLst>
              <a:ext uri="{FF2B5EF4-FFF2-40B4-BE49-F238E27FC236}">
                <a16:creationId xmlns:a16="http://schemas.microsoft.com/office/drawing/2014/main" id="{1CEDD19D-5616-2675-4D68-C2397F09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30469" y="-38100"/>
            <a:ext cx="3381735" cy="29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719955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63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17. Hai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(63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23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(63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3526217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29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(29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(29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21)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6462457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26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(26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(26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10885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9448800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58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38.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(58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(58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38)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48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41379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grpSp>
        <p:nvGrpSpPr>
          <p:cNvPr id="4" name="Google Shape;2847;p57">
            <a:extLst>
              <a:ext uri="{FF2B5EF4-FFF2-40B4-BE49-F238E27FC236}">
                <a16:creationId xmlns:a16="http://schemas.microsoft.com/office/drawing/2014/main" id="{C20655A1-9FCA-E843-73C7-71B7DDAC8E5C}"/>
              </a:ext>
            </a:extLst>
          </p:cNvPr>
          <p:cNvGrpSpPr/>
          <p:nvPr/>
        </p:nvGrpSpPr>
        <p:grpSpPr>
          <a:xfrm>
            <a:off x="3513951" y="2495129"/>
            <a:ext cx="6961009" cy="3509431"/>
            <a:chOff x="3256828" y="1602601"/>
            <a:chExt cx="2600700" cy="1938300"/>
          </a:xfrm>
        </p:grpSpPr>
        <p:pic>
          <p:nvPicPr>
            <p:cNvPr id="5" name="Google Shape;2848;p57">
              <a:extLst>
                <a:ext uri="{FF2B5EF4-FFF2-40B4-BE49-F238E27FC236}">
                  <a16:creationId xmlns:a16="http://schemas.microsoft.com/office/drawing/2014/main" id="{CC5AF3DE-BB9C-4C04-8AD1-F3F30D6B9AC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" name="Google Shape;2849;p57">
              <a:extLst>
                <a:ext uri="{FF2B5EF4-FFF2-40B4-BE49-F238E27FC236}">
                  <a16:creationId xmlns:a16="http://schemas.microsoft.com/office/drawing/2014/main" id="{1B7B4C78-3731-D025-FAD5-5079134BCF66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TM Avo" panose="02040603050506020204" pitchFamily="18" charset="0"/>
              </a:endParaRPr>
            </a:p>
          </p:txBody>
        </p:sp>
        <p:sp>
          <p:nvSpPr>
            <p:cNvPr id="11" name="Google Shape;2850;p57">
              <a:extLst>
                <a:ext uri="{FF2B5EF4-FFF2-40B4-BE49-F238E27FC236}">
                  <a16:creationId xmlns:a16="http://schemas.microsoft.com/office/drawing/2014/main" id="{3E019258-B8CE-92A0-B24D-4A5819ADFD87}"/>
                </a:ext>
              </a:extLst>
            </p:cNvPr>
            <p:cNvSpPr/>
            <p:nvPr/>
          </p:nvSpPr>
          <p:spPr>
            <a:xfrm rot="5400000">
              <a:off x="3292253" y="2502467"/>
              <a:ext cx="234600" cy="138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672176-631E-FB2A-3153-EF88B6AE88ED}"/>
              </a:ext>
            </a:extLst>
          </p:cNvPr>
          <p:cNvSpPr txBox="1"/>
          <p:nvPr/>
        </p:nvSpPr>
        <p:spPr>
          <a:xfrm>
            <a:off x="4331515" y="2679104"/>
            <a:ext cx="5835503" cy="304686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solidFill>
                <a:schemeClr val="tx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400" b="1" dirty="0">
              <a:solidFill>
                <a:schemeClr val="tx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400" b="1" dirty="0">
              <a:solidFill>
                <a:schemeClr val="tx1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A120EF95-4ED1-03FF-8DA5-627125BB1BED}"/>
              </a:ext>
            </a:extLst>
          </p:cNvPr>
          <p:cNvSpPr/>
          <p:nvPr/>
        </p:nvSpPr>
        <p:spPr>
          <a:xfrm>
            <a:off x="10286600" y="3390374"/>
            <a:ext cx="63566" cy="15335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ECA27-1C3C-A9AC-5BA1-CF54D23BDEA8}"/>
              </a:ext>
            </a:extLst>
          </p:cNvPr>
          <p:cNvSpPr txBox="1"/>
          <p:nvPr/>
        </p:nvSpPr>
        <p:spPr>
          <a:xfrm>
            <a:off x="1137599" y="3807523"/>
            <a:ext cx="2316561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endParaRPr lang="vi-VN" sz="28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A1D32-77E9-0AE8-AC54-47FB579A4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016" y="2679104"/>
            <a:ext cx="932769" cy="932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27329E-1DDE-581D-77CA-2BE332797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016" y="4810449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AEDC56A-83AB-8E01-F750-C4C6AF98D4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46615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36473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889540" y="248800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11628" y="246243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7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131" y="1743527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0CF69-18F2-54AA-1575-D25D2E45D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285" y="3516572"/>
            <a:ext cx="8788852" cy="2609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C2C5B-EF38-CDC5-3AAE-C0CBC42A1F8A}"/>
              </a:ext>
            </a:extLst>
          </p:cNvPr>
          <p:cNvSpPr txBox="1"/>
          <p:nvPr/>
        </p:nvSpPr>
        <p:spPr>
          <a:xfrm>
            <a:off x="1131951" y="1793983"/>
            <a:ext cx="8917571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Có 18 bạn học sinh tình nguyện tham gia hoạt động bảo vệ môi trường. Biết rằng số bạn nam nhiều hơn số bạn nữ 4 bạn. Hỏi có bao nhiêu bạn nam, bao nhiêu bạn nữ?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F2F8C1B-503C-9DEB-8320-B588927D25AF}"/>
              </a:ext>
            </a:extLst>
          </p:cNvPr>
          <p:cNvSpPr/>
          <p:nvPr/>
        </p:nvSpPr>
        <p:spPr>
          <a:xfrm>
            <a:off x="9906000" y="833120"/>
            <a:ext cx="1747520" cy="8636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HOẠT ĐỘNG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1353A-A597-77C7-6B82-61E986B4A0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8" t="15557" r="8550" b="68449"/>
          <a:stretch/>
        </p:blipFill>
        <p:spPr>
          <a:xfrm>
            <a:off x="2021983" y="1656080"/>
            <a:ext cx="8148033" cy="149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9C085-F34D-4C28-C01D-3ED1E8224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4" t="31661" r="50000" b="32217"/>
          <a:stretch/>
        </p:blipFill>
        <p:spPr>
          <a:xfrm>
            <a:off x="2021983" y="3149600"/>
            <a:ext cx="4074017" cy="337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CF307-5A26-2AA3-7695-323D11F9A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21" t="31661" r="8053" b="32217"/>
          <a:stretch/>
        </p:blipFill>
        <p:spPr>
          <a:xfrm>
            <a:off x="6095999" y="3149600"/>
            <a:ext cx="4074017" cy="33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613EFDA-A302-2C33-6CE1-2AA05C863A89}"/>
                  </a:ext>
                </a:extLst>
              </p:cNvPr>
              <p:cNvSpPr txBox="1"/>
              <p:nvPr/>
            </p:nvSpPr>
            <p:spPr>
              <a:xfrm>
                <a:off x="778908" y="1651474"/>
                <a:ext cx="10762059" cy="3076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</a:pPr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(</a:t>
                </a:r>
                <a:r>
                  <a:rPr lang="en-US" sz="2200" b="1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200" b="1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chênh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ngắt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chênh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ngắt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ta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4,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50000"/>
                  </a:lnSpc>
                </a:pPr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(18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200" b="1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2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200" b="1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613EFDA-A302-2C33-6CE1-2AA05C863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08" y="1651474"/>
                <a:ext cx="10762059" cy="3076420"/>
              </a:xfrm>
              <a:prstGeom prst="rect">
                <a:avLst/>
              </a:prstGeom>
              <a:blipFill>
                <a:blip r:embed="rId4"/>
                <a:stretch>
                  <a:fillRect l="-737" r="-737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8ECA3F7-A596-9949-FF04-D913086B2C2A}"/>
              </a:ext>
            </a:extLst>
          </p:cNvPr>
          <p:cNvGrpSpPr/>
          <p:nvPr/>
        </p:nvGrpSpPr>
        <p:grpSpPr>
          <a:xfrm>
            <a:off x="778908" y="4842462"/>
            <a:ext cx="5561250" cy="1311730"/>
            <a:chOff x="778908" y="4842462"/>
            <a:chExt cx="5561250" cy="13117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F268CEA-5016-7CB7-C8D4-4E6267CBFA4C}"/>
                </a:ext>
              </a:extLst>
            </p:cNvPr>
            <p:cNvSpPr txBox="1"/>
            <p:nvPr/>
          </p:nvSpPr>
          <p:spPr>
            <a:xfrm>
              <a:off x="778908" y="5349485"/>
              <a:ext cx="1716489" cy="80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nam</a:t>
              </a: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nữ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9BF30B-39C7-0289-E413-A4F08BE6BAA1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3709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6DA40D3-D458-4A3C-D417-82798CD3B5E1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2E19BE5-A1E7-E19E-7B4E-2D621F4FBCB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25822C5-B041-E4BB-B0AE-247A79B14F0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C7DDB87-0D95-A0E2-7929-115FF279EC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8126" y="5500344"/>
              <a:ext cx="0" cy="108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3594A00B-B066-3190-06F2-8EC82726C02D}"/>
                </a:ext>
              </a:extLst>
            </p:cNvPr>
            <p:cNvSpPr/>
            <p:nvPr/>
          </p:nvSpPr>
          <p:spPr>
            <a:xfrm>
              <a:off x="5094132" y="537562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D68372B2-1F4F-A5D6-7CB3-9051248F3501}"/>
                </a:ext>
              </a:extLst>
            </p:cNvPr>
            <p:cNvSpPr/>
            <p:nvPr/>
          </p:nvSpPr>
          <p:spPr>
            <a:xfrm rot="16200000">
              <a:off x="4548307" y="4993277"/>
              <a:ext cx="171709" cy="638443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6D4D6CB-A41C-E72A-3DF6-D767F69CA9A0}"/>
                </a:ext>
              </a:extLst>
            </p:cNvPr>
            <p:cNvSpPr txBox="1"/>
            <p:nvPr/>
          </p:nvSpPr>
          <p:spPr>
            <a:xfrm>
              <a:off x="4228810" y="4842462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38AEF9-6E62-BD50-E5F8-553048B4A3D6}"/>
                </a:ext>
              </a:extLst>
            </p:cNvPr>
            <p:cNvSpPr txBox="1"/>
            <p:nvPr/>
          </p:nvSpPr>
          <p:spPr>
            <a:xfrm>
              <a:off x="5271973" y="5546326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716E389-FC90-D60C-E439-B1F1EA5B8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233" y="5472180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926CC2-B7A2-2488-0879-1335D1B65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370" y="5487365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4D82BE4-B213-F13B-5B93-80394CFE4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3354" y="5487446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AA8DFBC-1A68-8A5F-00CE-E0AD2A1C4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572" y="5480258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6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84AD3AA8-5DA6-E369-40FE-3C6CDC6555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2C982-6A58-87F6-4422-1E0AF85D355E}"/>
              </a:ext>
            </a:extLst>
          </p:cNvPr>
          <p:cNvSpPr txBox="1"/>
          <p:nvPr/>
        </p:nvSpPr>
        <p:spPr>
          <a:xfrm>
            <a:off x="1036320" y="1791752"/>
            <a:ext cx="1011936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Tổng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VN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74CD7-E6B7-7E76-6675-52DF9D494D2F}"/>
              </a:ext>
            </a:extLst>
          </p:cNvPr>
          <p:cNvGrpSpPr/>
          <p:nvPr/>
        </p:nvGrpSpPr>
        <p:grpSpPr>
          <a:xfrm>
            <a:off x="3270776" y="2309971"/>
            <a:ext cx="5650448" cy="1311730"/>
            <a:chOff x="778908" y="4842462"/>
            <a:chExt cx="5650448" cy="13117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DA75C-8B04-80BD-8EC4-E5159B814F4E}"/>
                </a:ext>
              </a:extLst>
            </p:cNvPr>
            <p:cNvSpPr txBox="1"/>
            <p:nvPr/>
          </p:nvSpPr>
          <p:spPr>
            <a:xfrm>
              <a:off x="778908" y="5349485"/>
              <a:ext cx="1716489" cy="80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nam</a:t>
              </a: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nữ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A6EB83-C034-2552-825C-112A13DE6F3E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3709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52CE01-2CB6-1586-1F6E-4F2F4BDB643D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410857-9B99-EA2E-08DF-9690ECCBA6D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EC6704-B1BF-657A-01FE-4AD496693FF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DB36EC-954D-08B9-8C94-7CEE107D0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8126" y="5500344"/>
              <a:ext cx="0" cy="108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146129F-175D-8DCC-557C-21EB46F24A16}"/>
                </a:ext>
              </a:extLst>
            </p:cNvPr>
            <p:cNvSpPr/>
            <p:nvPr/>
          </p:nvSpPr>
          <p:spPr>
            <a:xfrm>
              <a:off x="5168273" y="538743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FE8BD73-1394-04CA-4CD4-DB5E313D42C1}"/>
                </a:ext>
              </a:extLst>
            </p:cNvPr>
            <p:cNvSpPr/>
            <p:nvPr/>
          </p:nvSpPr>
          <p:spPr>
            <a:xfrm rot="16200000">
              <a:off x="4548307" y="4993277"/>
              <a:ext cx="171709" cy="638443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CD3A1-171A-26E5-DA7C-CBDD6D364A7E}"/>
                </a:ext>
              </a:extLst>
            </p:cNvPr>
            <p:cNvSpPr txBox="1"/>
            <p:nvPr/>
          </p:nvSpPr>
          <p:spPr>
            <a:xfrm>
              <a:off x="4228810" y="4842462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A74C6-26CE-D54D-5A87-7F2F9BBAB0E5}"/>
                </a:ext>
              </a:extLst>
            </p:cNvPr>
            <p:cNvSpPr txBox="1"/>
            <p:nvPr/>
          </p:nvSpPr>
          <p:spPr>
            <a:xfrm>
              <a:off x="5361171" y="5571381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1DE5CE-531B-33ED-C1A2-F1BA1E6FBC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233" y="5472180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C68D5A-A58D-E002-5D50-EC860F877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370" y="5487365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B3AA9B-D2F4-A8C0-EE1A-A9372C97A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3354" y="5487446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92DB902-8BDC-2CA7-08FB-602408C04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572" y="5480258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/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1: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bớt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(18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blipFill>
                <a:blip r:embed="rId4"/>
                <a:stretch>
                  <a:fillRect l="-736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42C982-6A58-87F6-4422-1E0AF85D355E}"/>
              </a:ext>
            </a:extLst>
          </p:cNvPr>
          <p:cNvSpPr txBox="1"/>
          <p:nvPr/>
        </p:nvSpPr>
        <p:spPr>
          <a:xfrm>
            <a:off x="1036320" y="1791752"/>
            <a:ext cx="1011936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Tổng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b="1" dirty="0">
                <a:solidFill>
                  <a:schemeClr val="bg1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VN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74CD7-E6B7-7E76-6675-52DF9D494D2F}"/>
              </a:ext>
            </a:extLst>
          </p:cNvPr>
          <p:cNvGrpSpPr/>
          <p:nvPr/>
        </p:nvGrpSpPr>
        <p:grpSpPr>
          <a:xfrm>
            <a:off x="3291361" y="2357717"/>
            <a:ext cx="5615665" cy="1243855"/>
            <a:chOff x="820078" y="4896007"/>
            <a:chExt cx="5615665" cy="12438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DA75C-8B04-80BD-8EC4-E5159B814F4E}"/>
                </a:ext>
              </a:extLst>
            </p:cNvPr>
            <p:cNvSpPr txBox="1"/>
            <p:nvPr/>
          </p:nvSpPr>
          <p:spPr>
            <a:xfrm>
              <a:off x="820078" y="5320029"/>
              <a:ext cx="1716489" cy="80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nam</a:t>
              </a: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nữ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A6EB83-C034-2552-825C-112A13DE6F3E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4378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52CE01-2CB6-1586-1F6E-4F2F4BDB643D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410857-9B99-EA2E-08DF-9690ECCBA6D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EC6704-B1BF-657A-01FE-4AD496693FF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146129F-175D-8DCC-557C-21EB46F24A16}"/>
                </a:ext>
              </a:extLst>
            </p:cNvPr>
            <p:cNvSpPr/>
            <p:nvPr/>
          </p:nvSpPr>
          <p:spPr>
            <a:xfrm>
              <a:off x="5168273" y="538743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FE8BD73-1394-04CA-4CD4-DB5E313D42C1}"/>
                </a:ext>
              </a:extLst>
            </p:cNvPr>
            <p:cNvSpPr/>
            <p:nvPr/>
          </p:nvSpPr>
          <p:spPr>
            <a:xfrm rot="16200000">
              <a:off x="4550252" y="5025539"/>
              <a:ext cx="197282" cy="667906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CD3A1-171A-26E5-DA7C-CBDD6D364A7E}"/>
                </a:ext>
              </a:extLst>
            </p:cNvPr>
            <p:cNvSpPr txBox="1"/>
            <p:nvPr/>
          </p:nvSpPr>
          <p:spPr>
            <a:xfrm>
              <a:off x="4226772" y="4896007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A74C6-26CE-D54D-5A87-7F2F9BBAB0E5}"/>
                </a:ext>
              </a:extLst>
            </p:cNvPr>
            <p:cNvSpPr txBox="1"/>
            <p:nvPr/>
          </p:nvSpPr>
          <p:spPr>
            <a:xfrm>
              <a:off x="5367558" y="5542839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/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 2: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thêm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(18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 (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11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717326"/>
                <a:ext cx="8275577" cy="2258375"/>
              </a:xfrm>
              <a:prstGeom prst="rect">
                <a:avLst/>
              </a:prstGeom>
              <a:blipFill>
                <a:blip r:embed="rId4"/>
                <a:stretch>
                  <a:fillRect l="-736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E4CF46-84AC-D01A-8505-AC5E762DC249}"/>
              </a:ext>
            </a:extLst>
          </p:cNvPr>
          <p:cNvCxnSpPr>
            <a:cxnSpLocks/>
          </p:cNvCxnSpPr>
          <p:nvPr/>
        </p:nvCxnSpPr>
        <p:spPr>
          <a:xfrm>
            <a:off x="6837359" y="3433790"/>
            <a:ext cx="60789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144A7AB9-04B5-4DDF-0CF5-67D271AA5CB7}"/>
              </a:ext>
            </a:extLst>
          </p:cNvPr>
          <p:cNvSpPr/>
          <p:nvPr/>
        </p:nvSpPr>
        <p:spPr>
          <a:xfrm rot="5400000">
            <a:off x="7075104" y="3261339"/>
            <a:ext cx="130675" cy="651622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75ACC0-400C-C37E-F9E6-D164F28E2F00}"/>
              </a:ext>
            </a:extLst>
          </p:cNvPr>
          <p:cNvSpPr txBox="1"/>
          <p:nvPr/>
        </p:nvSpPr>
        <p:spPr>
          <a:xfrm>
            <a:off x="6718640" y="3593525"/>
            <a:ext cx="117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4 bạn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D5522C-E34A-3B4C-148A-DBEB99E3152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466253" y="2969929"/>
            <a:ext cx="0" cy="522172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A168BB7C-7B9B-C9C1-8C17-AB7BA54DCB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723</Words>
  <Application>Microsoft Office PowerPoint</Application>
  <PresentationFormat>Widescreen</PresentationFormat>
  <Paragraphs>71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UTM Avo</vt:lpstr>
      <vt:lpstr>Cambria Math</vt:lpstr>
      <vt:lpstr>Calibri Light</vt:lpstr>
      <vt:lpstr>Calibri</vt:lpstr>
      <vt:lpstr>Arial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10</cp:revision>
  <dcterms:created xsi:type="dcterms:W3CDTF">2023-10-24T04:45:10Z</dcterms:created>
  <dcterms:modified xsi:type="dcterms:W3CDTF">2024-11-10T02:40:11Z</dcterms:modified>
</cp:coreProperties>
</file>