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2"/>
  </p:notesMasterIdLst>
  <p:sldIdLst>
    <p:sldId id="317" r:id="rId4"/>
    <p:sldId id="257" r:id="rId5"/>
    <p:sldId id="276" r:id="rId6"/>
    <p:sldId id="258" r:id="rId7"/>
    <p:sldId id="259" r:id="rId8"/>
    <p:sldId id="260" r:id="rId9"/>
    <p:sldId id="293" r:id="rId10"/>
    <p:sldId id="292" r:id="rId11"/>
    <p:sldId id="291" r:id="rId12"/>
    <p:sldId id="290" r:id="rId13"/>
    <p:sldId id="289" r:id="rId14"/>
    <p:sldId id="288" r:id="rId15"/>
    <p:sldId id="287" r:id="rId16"/>
    <p:sldId id="286" r:id="rId17"/>
    <p:sldId id="300" r:id="rId18"/>
    <p:sldId id="301" r:id="rId19"/>
    <p:sldId id="304" r:id="rId20"/>
    <p:sldId id="305" r:id="rId21"/>
    <p:sldId id="261" r:id="rId22"/>
    <p:sldId id="262" r:id="rId23"/>
    <p:sldId id="307" r:id="rId24"/>
    <p:sldId id="310" r:id="rId25"/>
    <p:sldId id="311" r:id="rId26"/>
    <p:sldId id="312" r:id="rId27"/>
    <p:sldId id="313" r:id="rId28"/>
    <p:sldId id="308" r:id="rId29"/>
    <p:sldId id="314" r:id="rId30"/>
    <p:sldId id="269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>
        <p:scale>
          <a:sx n="50" d="100"/>
          <a:sy n="50" d="100"/>
        </p:scale>
        <p:origin x="-147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331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078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591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1046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021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2294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983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767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5822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22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20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73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07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25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8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984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789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796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068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1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1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25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54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78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95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6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74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07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69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3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5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16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5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4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33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8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05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5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4.xml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cong-nghe-3/1/130/1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cong-nghe-3/1/130/1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svg"/><Relationship Id="rId18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57.svg"/><Relationship Id="rId1" Type="http://schemas.microsoft.com/office/2007/relationships/media" Target="../media/media3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48.png"/><Relationship Id="rId1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svg"/><Relationship Id="rId18" Type="http://schemas.openxmlformats.org/officeDocument/2006/relationships/image" Target="../media/image53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57.svg"/><Relationship Id="rId1" Type="http://schemas.microsoft.com/office/2007/relationships/media" Target="../media/media3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48.png"/><Relationship Id="rId1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svg"/><Relationship Id="rId18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57.svg"/><Relationship Id="rId1" Type="http://schemas.microsoft.com/office/2007/relationships/media" Target="../media/media3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48.png"/><Relationship Id="rId1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49.png"/><Relationship Id="rId18" Type="http://schemas.openxmlformats.org/officeDocument/2006/relationships/image" Target="../media/image57.svg"/><Relationship Id="rId3" Type="http://schemas.microsoft.com/office/2007/relationships/media" Target="../media/media3.mp3"/><Relationship Id="rId7" Type="http://schemas.openxmlformats.org/officeDocument/2006/relationships/slideLayout" Target="../slideLayouts/slideLayout23.xml"/><Relationship Id="rId12" Type="http://schemas.microsoft.com/office/2007/relationships/hdphoto" Target="../media/hdphoto2.wdp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6.jpeg"/><Relationship Id="rId20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8.png"/><Relationship Id="rId5" Type="http://schemas.microsoft.com/office/2007/relationships/media" Target="../media/media4.mp3"/><Relationship Id="rId15" Type="http://schemas.openxmlformats.org/officeDocument/2006/relationships/image" Target="../media/image55.svg"/><Relationship Id="rId10" Type="http://schemas.openxmlformats.org/officeDocument/2006/relationships/image" Target="../media/image47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49.png"/><Relationship Id="rId18" Type="http://schemas.openxmlformats.org/officeDocument/2006/relationships/image" Target="../media/image57.svg"/><Relationship Id="rId3" Type="http://schemas.microsoft.com/office/2007/relationships/media" Target="../media/media3.mp3"/><Relationship Id="rId7" Type="http://schemas.openxmlformats.org/officeDocument/2006/relationships/slideLayout" Target="../slideLayouts/slideLayout23.xml"/><Relationship Id="rId12" Type="http://schemas.microsoft.com/office/2007/relationships/hdphoto" Target="../media/hdphoto2.wdp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6.jpeg"/><Relationship Id="rId20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8.png"/><Relationship Id="rId5" Type="http://schemas.microsoft.com/office/2007/relationships/media" Target="../media/media4.mp3"/><Relationship Id="rId15" Type="http://schemas.openxmlformats.org/officeDocument/2006/relationships/image" Target="../media/image55.svg"/><Relationship Id="rId10" Type="http://schemas.openxmlformats.org/officeDocument/2006/relationships/image" Target="../media/image47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svg"/><Relationship Id="rId18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57.svg"/><Relationship Id="rId1" Type="http://schemas.microsoft.com/office/2007/relationships/media" Target="../media/media3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48.png"/><Relationship Id="rId1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5" Type="http://schemas.openxmlformats.org/officeDocument/2006/relationships/image" Target="../media/image60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cong-nghe-3/1/130/1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88819" y="2880032"/>
            <a:ext cx="10445189" cy="164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194953" y="396429"/>
            <a:ext cx="9518823" cy="14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HẢI AN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ĐẰNG HẢI</a:t>
            </a:r>
            <a:endParaRPr lang="en-US" sz="45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800600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5" y="39312"/>
            <a:ext cx="1037036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7235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98367FE0-BB96-33CB-415B-8574C06B8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5731947" y="6022068"/>
            <a:ext cx="1305543" cy="427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0B8F6C-3D5F-C5E6-5E1C-F5D359135D7E}"/>
              </a:ext>
            </a:extLst>
          </p:cNvPr>
          <p:cNvSpPr txBox="1"/>
          <p:nvPr/>
        </p:nvSpPr>
        <p:spPr>
          <a:xfrm>
            <a:off x="4206570" y="995962"/>
            <a:ext cx="48260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11A9FA-3C52-807C-541E-945FF4D4BDC9}"/>
              </a:ext>
            </a:extLst>
          </p:cNvPr>
          <p:cNvSpPr txBox="1"/>
          <p:nvPr/>
        </p:nvSpPr>
        <p:spPr>
          <a:xfrm>
            <a:off x="1053052" y="1874280"/>
            <a:ext cx="2770747" cy="5448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xmlns="" id="{277C7935-B038-CE8C-CF8A-8D58D2909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992137"/>
              </p:ext>
            </p:extLst>
          </p:nvPr>
        </p:nvGraphicFramePr>
        <p:xfrm>
          <a:off x="976683" y="3532358"/>
          <a:ext cx="10265050" cy="2553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2525">
                  <a:extLst>
                    <a:ext uri="{9D8B030D-6E8A-4147-A177-3AD203B41FA5}">
                      <a16:colId xmlns:a16="http://schemas.microsoft.com/office/drawing/2014/main" xmlns="" val="1179196994"/>
                    </a:ext>
                  </a:extLst>
                </a:gridCol>
                <a:gridCol w="5132525">
                  <a:extLst>
                    <a:ext uri="{9D8B030D-6E8A-4147-A177-3AD203B41FA5}">
                      <a16:colId xmlns:a16="http://schemas.microsoft.com/office/drawing/2014/main" xmlns="" val="2640866156"/>
                    </a:ext>
                  </a:extLst>
                </a:gridCol>
              </a:tblGrid>
              <a:tr h="763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quạt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đang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3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Loại quạt nhà em chưa sử dụng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3395191"/>
                  </a:ext>
                </a:extLst>
              </a:tr>
              <a:tr h="1441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19193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9D7C5A-0D27-4497-B156-8978E91DCC02}"/>
              </a:ext>
            </a:extLst>
          </p:cNvPr>
          <p:cNvSpPr txBox="1"/>
          <p:nvPr/>
        </p:nvSpPr>
        <p:spPr>
          <a:xfrm>
            <a:off x="736611" y="2626045"/>
            <a:ext cx="10602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Thảo luận và tìm ra các loại quạt thông dụng mà em biết: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6C6F23-3CA4-4559-F438-B2606D4E2459}"/>
              </a:ext>
            </a:extLst>
          </p:cNvPr>
          <p:cNvSpPr txBox="1"/>
          <p:nvPr/>
        </p:nvSpPr>
        <p:spPr>
          <a:xfrm>
            <a:off x="1175973" y="4743840"/>
            <a:ext cx="502951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Quạt cây, quạt trần, </a:t>
            </a:r>
          </a:p>
          <a:p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quạt bàn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37FB7A-0D01-B244-0A4A-665D84443EF8}"/>
              </a:ext>
            </a:extLst>
          </p:cNvPr>
          <p:cNvSpPr txBox="1"/>
          <p:nvPr/>
        </p:nvSpPr>
        <p:spPr>
          <a:xfrm>
            <a:off x="6292683" y="4776708"/>
            <a:ext cx="48618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treo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tường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4F405C-C5E9-0F9B-D06E-BF966BF3BD8F}"/>
              </a:ext>
            </a:extLst>
          </p:cNvPr>
          <p:cNvSpPr txBox="1"/>
          <p:nvPr/>
        </p:nvSpPr>
        <p:spPr>
          <a:xfrm>
            <a:off x="-343064" y="1661315"/>
            <a:ext cx="7642841" cy="52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A3521A-809B-7B81-5B4C-22B285509886}"/>
              </a:ext>
            </a:extLst>
          </p:cNvPr>
          <p:cNvSpPr txBox="1"/>
          <p:nvPr/>
        </p:nvSpPr>
        <p:spPr>
          <a:xfrm>
            <a:off x="1888235" y="2804443"/>
            <a:ext cx="2312486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1. Lồng quạt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756508-3E6F-3A73-D2E4-C98A10FA7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21704" r="5674" b="8055"/>
          <a:stretch/>
        </p:blipFill>
        <p:spPr>
          <a:xfrm>
            <a:off x="4683074" y="2599048"/>
            <a:ext cx="2647323" cy="4258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5B0217-C5BC-6D03-AF58-F7DB75341901}"/>
              </a:ext>
            </a:extLst>
          </p:cNvPr>
          <p:cNvSpPr txBox="1"/>
          <p:nvPr/>
        </p:nvSpPr>
        <p:spPr>
          <a:xfrm>
            <a:off x="7955639" y="2430025"/>
            <a:ext cx="2312486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C95D52-F2D6-7642-46F8-8F2BFCA78988}"/>
              </a:ext>
            </a:extLst>
          </p:cNvPr>
          <p:cNvSpPr txBox="1"/>
          <p:nvPr/>
        </p:nvSpPr>
        <p:spPr>
          <a:xfrm>
            <a:off x="7966790" y="3465539"/>
            <a:ext cx="2467866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3. Hộp động cơ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02E2AC-9121-7528-BDFE-E80F4A9DF871}"/>
              </a:ext>
            </a:extLst>
          </p:cNvPr>
          <p:cNvSpPr txBox="1"/>
          <p:nvPr/>
        </p:nvSpPr>
        <p:spPr>
          <a:xfrm>
            <a:off x="8009627" y="4592719"/>
            <a:ext cx="2467866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4. Thân quạt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6301C2-F5BE-508B-E366-FB7402934A72}"/>
              </a:ext>
            </a:extLst>
          </p:cNvPr>
          <p:cNvSpPr txBox="1"/>
          <p:nvPr/>
        </p:nvSpPr>
        <p:spPr>
          <a:xfrm>
            <a:off x="628484" y="4273984"/>
            <a:ext cx="3624911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5. Bộ phận điều khiển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9FFBD8-EA36-C175-5CD8-DAAD0F090402}"/>
              </a:ext>
            </a:extLst>
          </p:cNvPr>
          <p:cNvSpPr txBox="1"/>
          <p:nvPr/>
        </p:nvSpPr>
        <p:spPr>
          <a:xfrm>
            <a:off x="1732855" y="5746089"/>
            <a:ext cx="2467866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6. Đế quạt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8EFF7C-4DE5-92EC-9F4C-FA765387FA2F}"/>
              </a:ext>
            </a:extLst>
          </p:cNvPr>
          <p:cNvSpPr txBox="1"/>
          <p:nvPr/>
        </p:nvSpPr>
        <p:spPr>
          <a:xfrm>
            <a:off x="8036849" y="5982051"/>
            <a:ext cx="2467866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7. Dây nguồn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7B6CBCA-EEC3-587B-F72D-560F7D77F7E0}"/>
              </a:ext>
            </a:extLst>
          </p:cNvPr>
          <p:cNvCxnSpPr>
            <a:stCxn id="9" idx="3"/>
          </p:cNvCxnSpPr>
          <p:nvPr/>
        </p:nvCxnSpPr>
        <p:spPr>
          <a:xfrm>
            <a:off x="4200721" y="3019887"/>
            <a:ext cx="940713" cy="1111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9CD4B38-8AF3-DE1F-C551-0C3E6E7B6379}"/>
              </a:ext>
            </a:extLst>
          </p:cNvPr>
          <p:cNvCxnSpPr>
            <a:stCxn id="14" idx="3"/>
          </p:cNvCxnSpPr>
          <p:nvPr/>
        </p:nvCxnSpPr>
        <p:spPr>
          <a:xfrm>
            <a:off x="4253395" y="4489428"/>
            <a:ext cx="938838" cy="708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9874D5F-5DD7-E6C2-BAE0-4D673BECD1B6}"/>
              </a:ext>
            </a:extLst>
          </p:cNvPr>
          <p:cNvCxnSpPr>
            <a:stCxn id="15" idx="3"/>
          </p:cNvCxnSpPr>
          <p:nvPr/>
        </p:nvCxnSpPr>
        <p:spPr>
          <a:xfrm>
            <a:off x="4200721" y="5961533"/>
            <a:ext cx="731905" cy="20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A3AA03F-4116-9F8F-09F6-6EED3991ABE9}"/>
              </a:ext>
            </a:extLst>
          </p:cNvPr>
          <p:cNvCxnSpPr>
            <a:stCxn id="11" idx="1"/>
          </p:cNvCxnSpPr>
          <p:nvPr/>
        </p:nvCxnSpPr>
        <p:spPr>
          <a:xfrm flipH="1">
            <a:off x="6259033" y="2645469"/>
            <a:ext cx="1696606" cy="256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79C9017-DDD3-9E46-381C-DA262A6D0842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632764" y="3276367"/>
            <a:ext cx="1334026" cy="404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4A7D732-B562-6829-4645-3EF76B69D252}"/>
              </a:ext>
            </a:extLst>
          </p:cNvPr>
          <p:cNvCxnSpPr>
            <a:endCxn id="13" idx="1"/>
          </p:cNvCxnSpPr>
          <p:nvPr/>
        </p:nvCxnSpPr>
        <p:spPr>
          <a:xfrm>
            <a:off x="6568181" y="4592719"/>
            <a:ext cx="1441446" cy="215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DFAC78-D20C-A058-0F2E-BF22517774E6}"/>
              </a:ext>
            </a:extLst>
          </p:cNvPr>
          <p:cNvCxnSpPr/>
          <p:nvPr/>
        </p:nvCxnSpPr>
        <p:spPr>
          <a:xfrm>
            <a:off x="7021035" y="6218013"/>
            <a:ext cx="1015814" cy="77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5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44623B-6CF9-1291-D042-E14E16E6A534}"/>
              </a:ext>
            </a:extLst>
          </p:cNvPr>
          <p:cNvSpPr txBox="1"/>
          <p:nvPr/>
        </p:nvSpPr>
        <p:spPr>
          <a:xfrm>
            <a:off x="3493850" y="881073"/>
            <a:ext cx="4826000" cy="52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>
                <a:latin typeface="UTM Avo" panose="02040603050506020204" pitchFamily="18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59850A-0EBB-947A-F095-44384BB2817F}"/>
              </a:ext>
            </a:extLst>
          </p:cNvPr>
          <p:cNvSpPr txBox="1"/>
          <p:nvPr/>
        </p:nvSpPr>
        <p:spPr>
          <a:xfrm>
            <a:off x="351882" y="1669920"/>
            <a:ext cx="10783595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treo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tường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5BD5F2-D5E2-B733-DDAD-F49FB334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444" y="3265789"/>
            <a:ext cx="4222055" cy="2787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BCD37D-2698-0013-AEC6-B5D1B6D34B7E}"/>
              </a:ext>
            </a:extLst>
          </p:cNvPr>
          <p:cNvSpPr txBox="1"/>
          <p:nvPr/>
        </p:nvSpPr>
        <p:spPr>
          <a:xfrm>
            <a:off x="923476" y="3593352"/>
            <a:ext cx="2161147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1. Lồng quạt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7D20CC-42EE-FD61-6D86-691E80ACC94C}"/>
              </a:ext>
            </a:extLst>
          </p:cNvPr>
          <p:cNvSpPr txBox="1"/>
          <p:nvPr/>
        </p:nvSpPr>
        <p:spPr>
          <a:xfrm>
            <a:off x="938902" y="4574430"/>
            <a:ext cx="2161147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303DE8-FBB5-13D3-9652-816AD1BF188D}"/>
              </a:ext>
            </a:extLst>
          </p:cNvPr>
          <p:cNvSpPr txBox="1"/>
          <p:nvPr/>
        </p:nvSpPr>
        <p:spPr>
          <a:xfrm>
            <a:off x="728089" y="5360175"/>
            <a:ext cx="2425755" cy="10361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3. Hộp chứa động cơ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2954CB-86FE-839A-8875-7FED1B35772E}"/>
              </a:ext>
            </a:extLst>
          </p:cNvPr>
          <p:cNvSpPr txBox="1"/>
          <p:nvPr/>
        </p:nvSpPr>
        <p:spPr>
          <a:xfrm>
            <a:off x="8115731" y="2808264"/>
            <a:ext cx="2161147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4. Thân quạt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0F4B4B-AD11-BEDB-CC15-03AC3E74E00A}"/>
              </a:ext>
            </a:extLst>
          </p:cNvPr>
          <p:cNvSpPr txBox="1"/>
          <p:nvPr/>
        </p:nvSpPr>
        <p:spPr>
          <a:xfrm>
            <a:off x="8014277" y="3492580"/>
            <a:ext cx="2681776" cy="10361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5. Bộ phận điều khiển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A48663-91FB-563E-F8BE-789A955EC9F8}"/>
              </a:ext>
            </a:extLst>
          </p:cNvPr>
          <p:cNvSpPr txBox="1"/>
          <p:nvPr/>
        </p:nvSpPr>
        <p:spPr>
          <a:xfrm>
            <a:off x="8014277" y="4878724"/>
            <a:ext cx="2681776" cy="10361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6. Đế quạt gắn tường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F4397-7FCF-5761-45CF-0FBA26B748F2}"/>
              </a:ext>
            </a:extLst>
          </p:cNvPr>
          <p:cNvSpPr txBox="1"/>
          <p:nvPr/>
        </p:nvSpPr>
        <p:spPr>
          <a:xfrm>
            <a:off x="8014277" y="6196608"/>
            <a:ext cx="2681776" cy="528286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7. Dây nguồn</a:t>
            </a:r>
          </a:p>
        </p:txBody>
      </p:sp>
    </p:spTree>
    <p:extLst>
      <p:ext uri="{BB962C8B-B14F-4D97-AF65-F5344CB8AC3E}">
        <p14:creationId xmlns:p14="http://schemas.microsoft.com/office/powerpoint/2010/main" val="20312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9C9C3C-87EE-911F-AE23-A777C381CD01}"/>
              </a:ext>
            </a:extLst>
          </p:cNvPr>
          <p:cNvSpPr txBox="1"/>
          <p:nvPr/>
        </p:nvSpPr>
        <p:spPr>
          <a:xfrm>
            <a:off x="0" y="1452689"/>
            <a:ext cx="5396993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Sử dụng quạt điện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C593D0-5337-D00A-E194-465E323FA48E}"/>
              </a:ext>
            </a:extLst>
          </p:cNvPr>
          <p:cNvSpPr txBox="1"/>
          <p:nvPr/>
        </p:nvSpPr>
        <p:spPr>
          <a:xfrm>
            <a:off x="344280" y="2272286"/>
            <a:ext cx="10345042" cy="124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bật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tắt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tốc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28508C-2559-21D8-67B5-52665461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510" y="3216923"/>
            <a:ext cx="5244193" cy="3441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3537C4-3393-A276-C723-B0033A75F30D}"/>
              </a:ext>
            </a:extLst>
          </p:cNvPr>
          <p:cNvSpPr txBox="1"/>
          <p:nvPr/>
        </p:nvSpPr>
        <p:spPr>
          <a:xfrm>
            <a:off x="344280" y="3731993"/>
            <a:ext cx="5183640" cy="3083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bật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/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tắt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nhấn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phím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on/off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khiển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nút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5723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1FBAC1-54B1-7853-06A7-A50E333E8647}"/>
              </a:ext>
            </a:extLst>
          </p:cNvPr>
          <p:cNvSpPr txBox="1"/>
          <p:nvPr/>
        </p:nvSpPr>
        <p:spPr>
          <a:xfrm>
            <a:off x="3452337" y="1540618"/>
            <a:ext cx="5694641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Trò chơi “Ai nhanh ai đúng 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71B602-D8F5-8D64-A695-2B24C62E9DB9}"/>
              </a:ext>
            </a:extLst>
          </p:cNvPr>
          <p:cNvSpPr txBox="1"/>
          <p:nvPr/>
        </p:nvSpPr>
        <p:spPr>
          <a:xfrm>
            <a:off x="877884" y="2522913"/>
            <a:ext cx="10266111" cy="123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Luật chơi: Sắp xếp đúng trình tự các thao tác sử dụng quạt điện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1A95BE-1210-299C-8458-909B3A39A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63" y="4221808"/>
            <a:ext cx="10256874" cy="10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xmlns="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33915" y="-789508"/>
            <a:ext cx="13056780" cy="434810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FC2D17-ACE2-C876-10CC-68AF0A7467BB}"/>
              </a:ext>
            </a:extLst>
          </p:cNvPr>
          <p:cNvSpPr txBox="1"/>
          <p:nvPr/>
        </p:nvSpPr>
        <p:spPr>
          <a:xfrm>
            <a:off x="2395610" y="570109"/>
            <a:ext cx="7529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Sắp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thao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quạt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điện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xmlns="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xmlns="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xmlns="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FE879F3-AA75-1AEB-A6D4-E4BF80B00B10}"/>
              </a:ext>
            </a:extLst>
          </p:cNvPr>
          <p:cNvGrpSpPr/>
          <p:nvPr/>
        </p:nvGrpSpPr>
        <p:grpSpPr>
          <a:xfrm>
            <a:off x="2133600" y="3128596"/>
            <a:ext cx="6531936" cy="685800"/>
            <a:chOff x="2133600" y="4038600"/>
            <a:chExt cx="6531936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A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C6FA1D96-0D61-7640-C2DD-F8D064D0F61E}"/>
                </a:ext>
              </a:extLst>
            </p:cNvPr>
            <p:cNvGrpSpPr/>
            <p:nvPr/>
          </p:nvGrpSpPr>
          <p:grpSpPr>
            <a:xfrm>
              <a:off x="3005528" y="4127532"/>
              <a:ext cx="5660008" cy="534485"/>
              <a:chOff x="3005528" y="4213880"/>
              <a:chExt cx="5660008" cy="534485"/>
            </a:xfrm>
          </p:grpSpPr>
          <p:pic>
            <p:nvPicPr>
              <p:cNvPr id="49" name="Picture 4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5660008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894848" y="4225145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1 – 2 – 3 – 4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BBCCAA2-1C26-A921-8012-3C9A8C484ABD}"/>
              </a:ext>
            </a:extLst>
          </p:cNvPr>
          <p:cNvGrpSpPr/>
          <p:nvPr/>
        </p:nvGrpSpPr>
        <p:grpSpPr>
          <a:xfrm>
            <a:off x="2133600" y="4953000"/>
            <a:ext cx="6664629" cy="685800"/>
            <a:chOff x="2133600" y="4953000"/>
            <a:chExt cx="6664629" cy="6858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2FC92C13-2083-CDCD-C026-F711F4F2B872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B8E8B017-2C19-262A-F9F9-9F0D46DC215B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17D1AA70-4D3C-64FB-0F5D-B06877893B8B}"/>
                  </a:ext>
                </a:extLst>
              </p:cNvPr>
              <p:cNvSpPr txBox="1"/>
              <p:nvPr/>
            </p:nvSpPr>
            <p:spPr>
              <a:xfrm>
                <a:off x="2260393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C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A7C7C03-5340-CA34-0C2F-819EF06FDAE9}"/>
                </a:ext>
              </a:extLst>
            </p:cNvPr>
            <p:cNvGrpSpPr/>
            <p:nvPr/>
          </p:nvGrpSpPr>
          <p:grpSpPr>
            <a:xfrm>
              <a:off x="3005528" y="5040465"/>
              <a:ext cx="5792701" cy="530606"/>
              <a:chOff x="3005528" y="5040465"/>
              <a:chExt cx="5792701" cy="530606"/>
            </a:xfrm>
          </p:grpSpPr>
          <p:pic>
            <p:nvPicPr>
              <p:cNvPr id="56" name="Picture 5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54F980DD-FB19-A872-82C6-DA14B74EA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5660008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F18A4762-C745-251E-1FA1-967E59789356}"/>
                  </a:ext>
                </a:extLst>
              </p:cNvPr>
              <p:cNvSpPr txBox="1"/>
              <p:nvPr/>
            </p:nvSpPr>
            <p:spPr>
              <a:xfrm>
                <a:off x="3894848" y="5047851"/>
                <a:ext cx="49033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2 – 1 – 3 – 4 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479012E9-E1AE-A593-4696-24F62654BA10}"/>
              </a:ext>
            </a:extLst>
          </p:cNvPr>
          <p:cNvGrpSpPr/>
          <p:nvPr/>
        </p:nvGrpSpPr>
        <p:grpSpPr>
          <a:xfrm>
            <a:off x="2133600" y="5867330"/>
            <a:ext cx="6531936" cy="685800"/>
            <a:chOff x="2133598" y="7729136"/>
            <a:chExt cx="6531936" cy="6858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C1CBE9D5-A08C-9ED4-07EA-4A5496DD10E6}"/>
                </a:ext>
              </a:extLst>
            </p:cNvPr>
            <p:cNvGrpSpPr/>
            <p:nvPr/>
          </p:nvGrpSpPr>
          <p:grpSpPr>
            <a:xfrm>
              <a:off x="2133598" y="7729136"/>
              <a:ext cx="685800" cy="685800"/>
              <a:chOff x="2133598" y="7729136"/>
              <a:chExt cx="685800" cy="68580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6E344744-9347-D88F-5F67-757925CB6BD3}"/>
                  </a:ext>
                </a:extLst>
              </p:cNvPr>
              <p:cNvSpPr/>
              <p:nvPr/>
            </p:nvSpPr>
            <p:spPr>
              <a:xfrm>
                <a:off x="2133598" y="7729136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127D41FD-C201-4792-0516-7D915A2FDECF}"/>
                  </a:ext>
                </a:extLst>
              </p:cNvPr>
              <p:cNvSpPr txBox="1"/>
              <p:nvPr/>
            </p:nvSpPr>
            <p:spPr>
              <a:xfrm>
                <a:off x="2285998" y="7803138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D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4CCBD0BC-EA30-C32F-5E89-4F78BC330764}"/>
                </a:ext>
              </a:extLst>
            </p:cNvPr>
            <p:cNvGrpSpPr/>
            <p:nvPr/>
          </p:nvGrpSpPr>
          <p:grpSpPr>
            <a:xfrm>
              <a:off x="3005527" y="7840727"/>
              <a:ext cx="5660007" cy="570580"/>
              <a:chOff x="3005527" y="7840727"/>
              <a:chExt cx="5660007" cy="570580"/>
            </a:xfrm>
          </p:grpSpPr>
          <p:pic>
            <p:nvPicPr>
              <p:cNvPr id="63" name="Picture 6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CFA5663F-C43A-2794-AD3B-559E9503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7" y="7840727"/>
                <a:ext cx="566000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23868710-809D-389C-F206-CD32714E3CE0}"/>
                  </a:ext>
                </a:extLst>
              </p:cNvPr>
              <p:cNvSpPr txBox="1"/>
              <p:nvPr/>
            </p:nvSpPr>
            <p:spPr>
              <a:xfrm>
                <a:off x="3894846" y="7888087"/>
                <a:ext cx="46978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3 – 2 – 4 – 1 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A36F7CC-B241-DC21-7B98-0D92E14B89E1}"/>
              </a:ext>
            </a:extLst>
          </p:cNvPr>
          <p:cNvGrpSpPr/>
          <p:nvPr/>
        </p:nvGrpSpPr>
        <p:grpSpPr>
          <a:xfrm>
            <a:off x="2133600" y="4063398"/>
            <a:ext cx="7013903" cy="685800"/>
            <a:chOff x="2133600" y="1435836"/>
            <a:chExt cx="7013903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4F55C6C5-CBBE-0F46-90E7-5177C8C64A11}"/>
                </a:ext>
              </a:extLst>
            </p:cNvPr>
            <p:cNvGrpSpPr/>
            <p:nvPr/>
          </p:nvGrpSpPr>
          <p:grpSpPr>
            <a:xfrm>
              <a:off x="2133600" y="1435836"/>
              <a:ext cx="685800" cy="685800"/>
              <a:chOff x="2133600" y="1435836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1435836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320285" y="1474624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F29EAF6-6C26-332E-CB69-1FAE866C328D}"/>
                </a:ext>
              </a:extLst>
            </p:cNvPr>
            <p:cNvGrpSpPr/>
            <p:nvPr/>
          </p:nvGrpSpPr>
          <p:grpSpPr>
            <a:xfrm>
              <a:off x="3003540" y="1509484"/>
              <a:ext cx="6143963" cy="523220"/>
              <a:chOff x="3003540" y="1534916"/>
              <a:chExt cx="6143963" cy="523220"/>
            </a:xfrm>
          </p:grpSpPr>
          <p:pic>
            <p:nvPicPr>
              <p:cNvPr id="70" name="Picture 6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1537468"/>
                <a:ext cx="5661996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894848" y="1534916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4 – 1 – 2 – 3 </a:t>
                </a: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xmlns="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035DCE-EF43-C628-8672-AEFEC735EB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1747" y="1563021"/>
            <a:ext cx="8789581" cy="880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364780-B6CF-7B73-5E15-C51C32D21B14}"/>
              </a:ext>
            </a:extLst>
          </p:cNvPr>
          <p:cNvSpPr txBox="1"/>
          <p:nvPr/>
        </p:nvSpPr>
        <p:spPr>
          <a:xfrm>
            <a:off x="3483556" y="1387862"/>
            <a:ext cx="48260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Đọc “Em có biết?”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E14EF7-FEB4-0349-73B9-C30C4945E29F}"/>
              </a:ext>
            </a:extLst>
          </p:cNvPr>
          <p:cNvSpPr txBox="1"/>
          <p:nvPr/>
        </p:nvSpPr>
        <p:spPr>
          <a:xfrm>
            <a:off x="469871" y="5775481"/>
            <a:ext cx="5553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khiển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74D04E-5203-656E-E78C-41514687FE4B}"/>
              </a:ext>
            </a:extLst>
          </p:cNvPr>
          <p:cNvSpPr txBox="1"/>
          <p:nvPr/>
        </p:nvSpPr>
        <p:spPr>
          <a:xfrm>
            <a:off x="3818867" y="3349421"/>
            <a:ext cx="7591898" cy="13361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Một số quạt điện có thêm bộ điều khiển từ xa để dễ dàng hơn cho người sử dụng.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BD0C51B-D29F-A242-F56A-33A2F021F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t="20442" r="29162" b="18973"/>
          <a:stretch/>
        </p:blipFill>
        <p:spPr bwMode="auto">
          <a:xfrm>
            <a:off x="961292" y="1995401"/>
            <a:ext cx="2435544" cy="349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31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43F8E4-6B2E-61DD-B0F4-6A1B292240E1}"/>
              </a:ext>
            </a:extLst>
          </p:cNvPr>
          <p:cNvSpPr txBox="1"/>
          <p:nvPr/>
        </p:nvSpPr>
        <p:spPr>
          <a:xfrm>
            <a:off x="327653" y="1609834"/>
            <a:ext cx="718404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5. An toàn khi sử dụng quạt điện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BC3D7C-1032-336E-E651-D41D7F7D041C}"/>
              </a:ext>
            </a:extLst>
          </p:cNvPr>
          <p:cNvSpPr txBox="1"/>
          <p:nvPr/>
        </p:nvSpPr>
        <p:spPr>
          <a:xfrm>
            <a:off x="1082995" y="2198140"/>
            <a:ext cx="10972373" cy="67217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F2131B-5D92-93A0-268F-C4E2A73C62A8}"/>
              </a:ext>
            </a:extLst>
          </p:cNvPr>
          <p:cNvSpPr txBox="1"/>
          <p:nvPr/>
        </p:nvSpPr>
        <p:spPr>
          <a:xfrm>
            <a:off x="822464" y="5393443"/>
            <a:ext cx="4042422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Chạm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/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quay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AF6BA0-D4AB-83AD-BA43-BB99D49F6453}"/>
              </a:ext>
            </a:extLst>
          </p:cNvPr>
          <p:cNvSpPr txBox="1"/>
          <p:nvPr/>
        </p:nvSpPr>
        <p:spPr>
          <a:xfrm>
            <a:off x="5425965" y="5400567"/>
            <a:ext cx="4042422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vững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chắc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rung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lắc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A34734-C0DA-E2AB-EA5C-DCE542266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35"/>
          <a:stretch/>
        </p:blipFill>
        <p:spPr>
          <a:xfrm>
            <a:off x="1335900" y="3105868"/>
            <a:ext cx="3225878" cy="2287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3AF29A-D1DE-47CD-C7D2-42B09E21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759" y="3108903"/>
            <a:ext cx="3225878" cy="23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A2553C-9971-7782-31FE-63A28F290B07}"/>
              </a:ext>
            </a:extLst>
          </p:cNvPr>
          <p:cNvSpPr txBox="1"/>
          <p:nvPr/>
        </p:nvSpPr>
        <p:spPr>
          <a:xfrm>
            <a:off x="254567" y="1470658"/>
            <a:ext cx="718404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5. An toàn khi sử dụng quạt điện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A296AE-0FC6-CB54-6A67-C179379E5510}"/>
              </a:ext>
            </a:extLst>
          </p:cNvPr>
          <p:cNvSpPr txBox="1"/>
          <p:nvPr/>
        </p:nvSpPr>
        <p:spPr>
          <a:xfrm>
            <a:off x="1025825" y="1990437"/>
            <a:ext cx="10972373" cy="67217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1EA7FB-5CCC-54C6-7566-83F9265F0D33}"/>
              </a:ext>
            </a:extLst>
          </p:cNvPr>
          <p:cNvSpPr txBox="1"/>
          <p:nvPr/>
        </p:nvSpPr>
        <p:spPr>
          <a:xfrm>
            <a:off x="1253802" y="5340345"/>
            <a:ext cx="3606800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quay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phả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3EC7D0-77AE-A4AB-ACF4-AF6BEF2B9083}"/>
              </a:ext>
            </a:extLst>
          </p:cNvPr>
          <p:cNvSpPr txBox="1"/>
          <p:nvPr/>
        </p:nvSpPr>
        <p:spPr>
          <a:xfrm>
            <a:off x="5855555" y="5340345"/>
            <a:ext cx="3606800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Để các đồ vật dễ bị cuốn vào cánh quạt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7F2A4E-CFE4-C84F-541E-26193FB9D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46" y="2846759"/>
            <a:ext cx="3255912" cy="236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8ABD47-1E29-2C73-909C-6BC0E4327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405" y="2879429"/>
            <a:ext cx="3255912" cy="23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52C4E6-95EF-0756-D881-11018C6957B4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DD829290-B7BE-27BD-52D8-8303CE29F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B457144-E400-13FA-E23B-7C581262A33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DAB8F3-6728-8827-BA95-15B0D82C29C4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0313BECA-7238-BC78-D67D-A0567B313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5B71BC4-BE61-B02E-2353-FE6198C8B93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4073BE-9CDE-59E1-39D7-0BB347AA6E96}"/>
              </a:ext>
            </a:extLst>
          </p:cNvPr>
          <p:cNvSpPr txBox="1"/>
          <p:nvPr/>
        </p:nvSpPr>
        <p:spPr>
          <a:xfrm>
            <a:off x="1952425" y="1652717"/>
            <a:ext cx="718404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Luyện tập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5ADFD3-6F4D-0BD7-5389-A0FAE8BA2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4" y="2389557"/>
            <a:ext cx="10203572" cy="399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0"/>
            <a:ext cx="5105400" cy="1371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BẮN CUNG TÊN</a:t>
            </a:r>
          </a:p>
        </p:txBody>
      </p:sp>
      <p:pic>
        <p:nvPicPr>
          <p:cNvPr id="3" name="Picture 2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8199">
            <a:off x="4041129" y="2095799"/>
            <a:ext cx="3960806" cy="381138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xmlns="" id="{DE0F78B9-2B3F-E52A-7911-0F6A328BC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4" y="0"/>
            <a:ext cx="1099334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14147" y="301424"/>
            <a:ext cx="44417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 sử dụng quạt điện sau đây là an toàn hay không an toàn?</a:t>
            </a:r>
            <a:b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8879595" y="1921390"/>
            <a:ext cx="1830119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47673" y="3411029"/>
                <a:ext cx="102135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5578688" y="1889748"/>
            <a:ext cx="1830119" cy="2509312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14344" y="3589914"/>
                <a:ext cx="1227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C6965D-BC32-CAAB-0CB3-E4DDF85E2FD2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97694" y="4177810"/>
            <a:ext cx="609600" cy="6096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45294" y="4330210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092894" y="4482610"/>
            <a:ext cx="609600" cy="6096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6275" y="5261562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A73FE5-8583-101D-A10E-852B2C3C322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823" t="8033" r="2823" b="9385"/>
          <a:stretch/>
        </p:blipFill>
        <p:spPr>
          <a:xfrm>
            <a:off x="6439834" y="551683"/>
            <a:ext cx="4704202" cy="7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7226 -0.651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-3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4" y="0"/>
            <a:ext cx="1099334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14147" y="301424"/>
            <a:ext cx="44417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 sử dụng quạt điện sau đây là an toàn hay không an toàn?</a:t>
            </a:r>
            <a:b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8879595" y="1921390"/>
            <a:ext cx="1830119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47673" y="3411029"/>
                <a:ext cx="102135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5578688" y="1889748"/>
            <a:ext cx="1830119" cy="2509312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14344" y="3589914"/>
                <a:ext cx="1227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C6965D-BC32-CAAB-0CB3-E4DDF85E2FD2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97694" y="4177810"/>
            <a:ext cx="609600" cy="6096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45294" y="4330210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092894" y="4482610"/>
            <a:ext cx="609600" cy="6096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6275" y="5261562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1E65E4-49B1-B66E-01F8-6747088827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8305" y="485405"/>
            <a:ext cx="4954883" cy="9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94336 -0.606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8" y="-302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4" y="0"/>
            <a:ext cx="1099334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14147" y="301424"/>
            <a:ext cx="44417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 sử dụng quạt điện sau đây là an toàn hay không an toàn?</a:t>
            </a:r>
            <a:b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8879595" y="1921390"/>
            <a:ext cx="1830119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47673" y="3411029"/>
                <a:ext cx="102135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5578688" y="1889748"/>
            <a:ext cx="1830119" cy="2509312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14344" y="3589914"/>
                <a:ext cx="1227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C6965D-BC32-CAAB-0CB3-E4DDF85E2FD2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97694" y="4177810"/>
            <a:ext cx="609600" cy="6096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45294" y="4330210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092894" y="4482610"/>
            <a:ext cx="609600" cy="6096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6275" y="526156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5D27BE-76DF-16BB-9335-B1C378C485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300" y="396686"/>
            <a:ext cx="4441736" cy="8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638 -0.606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-302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5" y="-94758"/>
            <a:ext cx="10212635" cy="22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82392" y="342901"/>
            <a:ext cx="41401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 sử dụng quạt điện sau đây là an toàn hay không an toàn?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5142863" y="2359426"/>
            <a:ext cx="1567327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70679" y="3486834"/>
                <a:ext cx="102135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7941193" y="2434558"/>
            <a:ext cx="1917702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00118" y="3551130"/>
                <a:ext cx="12279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006B06C-1A65-D489-A25A-C7BB49CF3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149475" y="3451225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340D08F-11C0-ED9E-CF5F-870F95E12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26945" y="2359426"/>
            <a:ext cx="609600" cy="609600"/>
          </a:xfrm>
          <a:prstGeom prst="rect">
            <a:avLst/>
          </a:prstGeom>
        </p:spPr>
      </p:pic>
      <p:pic>
        <p:nvPicPr>
          <p:cNvPr id="14" name="Tieng-yeah-tre-con-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075361" y="5396824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8F14AA-2E46-C778-921C-A04DE58666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4174" y="520660"/>
            <a:ext cx="4226206" cy="8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6355 -0.07477 L 0.38438 0.4685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9492 -0.27893 " pathEditMode="relative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25347 L 0.10182 -0.38426 C 0.06016 -0.41482 -0.00247 -0.42894 -0.06823 -0.42894 C -0.14271 -0.42894 -0.20273 -0.41482 -0.2444 -0.38426 L -0.4444 -0.2534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1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5" y="-94758"/>
            <a:ext cx="10212635" cy="22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82392" y="342901"/>
            <a:ext cx="41401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 sử dụng quạt điện sau đây là an toàn hay không an toàn?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5142863" y="2359426"/>
            <a:ext cx="1567327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70679" y="3486834"/>
                <a:ext cx="102135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7941193" y="2434558"/>
            <a:ext cx="1917702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00118" y="3551130"/>
                <a:ext cx="12279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006B06C-1A65-D489-A25A-C7BB49CF3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149475" y="3451225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340D08F-11C0-ED9E-CF5F-870F95E12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26945" y="2359426"/>
            <a:ext cx="609600" cy="609600"/>
          </a:xfrm>
          <a:prstGeom prst="rect">
            <a:avLst/>
          </a:prstGeom>
        </p:spPr>
      </p:pic>
      <p:pic>
        <p:nvPicPr>
          <p:cNvPr id="14" name="Tieng-yeah-tre-con-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075361" y="5396824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1894D8-AFE1-91B4-D8D5-E57A904936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09398" y="528810"/>
            <a:ext cx="4192319" cy="84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6355 -0.07477 L 0.38438 0.4685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9492 -0.27893 " pathEditMode="relative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25347 L 0.10182 -0.38426 C 0.06016 -0.41482 -0.00247 -0.42894 -0.06823 -0.42894 C -0.14271 -0.42894 -0.20273 -0.41482 -0.2444 -0.38426 L -0.4444 -0.2534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1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4" y="0"/>
            <a:ext cx="1099334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14147" y="301424"/>
            <a:ext cx="44417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 sử dụng quạt điện sau đây là an toàn hay không an toàn?</a:t>
            </a:r>
            <a:b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8879595" y="1921390"/>
            <a:ext cx="1830119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47673" y="3411029"/>
                <a:ext cx="102135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5578688" y="1889748"/>
            <a:ext cx="1830119" cy="2509312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14344" y="3589914"/>
                <a:ext cx="1227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toàn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C6965D-BC32-CAAB-0CB3-E4DDF85E2FD2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97694" y="4177810"/>
            <a:ext cx="609600" cy="6096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45294" y="4330210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092894" y="4482610"/>
            <a:ext cx="609600" cy="6096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6275" y="5261562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CDD9E7-EF71-CA05-979B-F796BAC71E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2373" y="464139"/>
            <a:ext cx="4767228" cy="9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3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90208 -0.64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32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A4366FFD-5EFC-BE02-CF0C-BB2932884950}"/>
              </a:ext>
            </a:extLst>
          </p:cNvPr>
          <p:cNvSpPr txBox="1"/>
          <p:nvPr/>
        </p:nvSpPr>
        <p:spPr>
          <a:xfrm>
            <a:off x="3087314" y="1295100"/>
            <a:ext cx="601737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A0BAAD09-F357-1C7E-5CC8-55C6B822D975}"/>
              </a:ext>
            </a:extLst>
          </p:cNvPr>
          <p:cNvSpPr txBox="1"/>
          <p:nvPr/>
        </p:nvSpPr>
        <p:spPr>
          <a:xfrm>
            <a:off x="1280160" y="2691028"/>
            <a:ext cx="9597945" cy="200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nay.</a:t>
            </a:r>
          </a:p>
          <a:p>
            <a:pPr marL="381019" indent="-38101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Hoàn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81019" indent="-38101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9F8FF931-5440-3AE3-D1A4-D928223D0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3087" y="4369982"/>
            <a:ext cx="2490896" cy="2391260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75201257-A89A-6EC9-826B-5765BBE69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700000">
            <a:off x="337501" y="1140464"/>
            <a:ext cx="1581510" cy="16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44A6193D-1BF7-7178-94C0-D0BD12FDC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99684">
            <a:off x="5731947" y="6022068"/>
            <a:ext cx="1305543" cy="427269"/>
          </a:xfrm>
          <a:prstGeom prst="rect">
            <a:avLst/>
          </a:prstGeom>
        </p:spPr>
      </p:pic>
      <p:pic>
        <p:nvPicPr>
          <p:cNvPr id="4" name="Quạt con cóc điện cơ Thống Nhất - Những Vòng Quay Dần Tắt - Tin Tức VTV24">
            <a:hlinkClick r:id="" action="ppaction://media"/>
            <a:extLst>
              <a:ext uri="{FF2B5EF4-FFF2-40B4-BE49-F238E27FC236}">
                <a16:creationId xmlns:a16="http://schemas.microsoft.com/office/drawing/2014/main" xmlns="" id="{7E17FE9F-F544-5C26-30D0-EA425A7BE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6902" y="1600212"/>
            <a:ext cx="8838514" cy="4971664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xmlns="" id="{F2261116-F8F0-44DB-A237-D387F9AF3C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99778" y="1299035"/>
            <a:ext cx="671275" cy="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A8A92A22-0B65-109A-8392-F0D3E2774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5731947" y="6022068"/>
            <a:ext cx="1305543" cy="427269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FD643672-B481-310A-BC5E-645786D66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F618AD8D-7908-3FE3-D53C-1BDDA15F2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085DBF-4C3E-4315-4E96-639FFB13E2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5787" y="2921000"/>
            <a:ext cx="2945523" cy="3742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2A35FD-8700-DA3F-E36D-A77046B034C3}"/>
              </a:ext>
            </a:extLst>
          </p:cNvPr>
          <p:cNvSpPr txBox="1"/>
          <p:nvPr/>
        </p:nvSpPr>
        <p:spPr>
          <a:xfrm>
            <a:off x="3465657" y="1779948"/>
            <a:ext cx="4377560" cy="1336182"/>
          </a:xfrm>
          <a:prstGeom prst="wedgeRoundRectCallout">
            <a:avLst>
              <a:gd name="adj1" fmla="val -55569"/>
              <a:gd name="adj2" fmla="val 24896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 điện thường đùng để làm gì?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957396-D42E-F270-12B8-3AF099395A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37" y="3878885"/>
            <a:ext cx="2278484" cy="2278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86F989-D76A-8A59-668C-486DDF2B3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16" y="3045326"/>
            <a:ext cx="1972801" cy="1972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4D181A-C9A9-DC4D-54DE-14677B1F4B49}"/>
              </a:ext>
            </a:extLst>
          </p:cNvPr>
          <p:cNvSpPr txBox="1"/>
          <p:nvPr/>
        </p:nvSpPr>
        <p:spPr>
          <a:xfrm>
            <a:off x="7484578" y="3147548"/>
            <a:ext cx="3563585" cy="246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yếu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luồng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61B3975-6572-2374-211C-51DCBA8D3700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A3E7FD41-C07A-692F-ECC3-89949876B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D420BF-F7F3-1C7C-C4C3-BBD8D7E192F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C8B907A4-65CD-9324-7AA7-B09581C5F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4350292" y="5856777"/>
            <a:ext cx="1305543" cy="427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E23BD1-C628-9A71-C3B8-CA9CF5EEBD5F}"/>
              </a:ext>
            </a:extLst>
          </p:cNvPr>
          <p:cNvSpPr txBox="1"/>
          <p:nvPr/>
        </p:nvSpPr>
        <p:spPr>
          <a:xfrm>
            <a:off x="685983" y="1531383"/>
            <a:ext cx="746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1: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32F251-E686-8B9C-1E55-43390181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65" y="3156650"/>
            <a:ext cx="3514725" cy="291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93F6EA-C186-C30F-9DF1-AA7FDA0EE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538" y="3113671"/>
            <a:ext cx="3514725" cy="2956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EB027E-D1A9-4101-830B-1DB82F340522}"/>
              </a:ext>
            </a:extLst>
          </p:cNvPr>
          <p:cNvSpPr txBox="1"/>
          <p:nvPr/>
        </p:nvSpPr>
        <p:spPr>
          <a:xfrm>
            <a:off x="699760" y="2097794"/>
            <a:ext cx="10792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44D0E0-C038-79FB-817C-83582B36BFE0}"/>
              </a:ext>
            </a:extLst>
          </p:cNvPr>
          <p:cNvSpPr txBox="1"/>
          <p:nvPr/>
        </p:nvSpPr>
        <p:spPr>
          <a:xfrm>
            <a:off x="732153" y="6303335"/>
            <a:ext cx="32491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>
                <a:latin typeface="UTM Avo" panose="02040603050506020204" pitchFamily="18" charset="0"/>
                <a:cs typeface="Arial" panose="020B0604020202020204" pitchFamily="34" charset="0"/>
              </a:rPr>
              <a:t>Quạt mát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C528E8-D5C7-2A17-B63A-EE8F7E403E47}"/>
              </a:ext>
            </a:extLst>
          </p:cNvPr>
          <p:cNvSpPr txBox="1"/>
          <p:nvPr/>
        </p:nvSpPr>
        <p:spPr>
          <a:xfrm>
            <a:off x="6036599" y="6236250"/>
            <a:ext cx="32491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>
                <a:latin typeface="UTM Avo" panose="02040603050506020204" pitchFamily="18" charset="0"/>
                <a:cs typeface="Arial" panose="020B0604020202020204" pitchFamily="34" charset="0"/>
              </a:rPr>
              <a:t>Thông gió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C0159FA3-69FC-8534-BD0D-3864E9C60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60C73D-0DF7-656A-0356-C063649BC26A}"/>
              </a:ext>
            </a:extLst>
          </p:cNvPr>
          <p:cNvSpPr txBox="1"/>
          <p:nvPr/>
        </p:nvSpPr>
        <p:spPr>
          <a:xfrm>
            <a:off x="2168179" y="1659934"/>
            <a:ext cx="8598974" cy="12077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Quạt điện có tác dụng chính là tạo gió để làm mát, ngoài ra còn có tác dụng thông gió.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571530F-7A96-B385-6EE7-99578C69F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15601" b="43136"/>
          <a:stretch>
            <a:fillRect/>
          </a:stretch>
        </p:blipFill>
        <p:spPr>
          <a:xfrm flipH="1">
            <a:off x="0" y="3165349"/>
            <a:ext cx="4131148" cy="3692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92884D-E5C2-3F9F-E343-893A4CB5B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83" y="3307203"/>
            <a:ext cx="2537178" cy="33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64A611-45DA-E42B-03EE-3AF5F3A4D51C}"/>
              </a:ext>
            </a:extLst>
          </p:cNvPr>
          <p:cNvSpPr txBox="1"/>
          <p:nvPr/>
        </p:nvSpPr>
        <p:spPr>
          <a:xfrm>
            <a:off x="3842427" y="1482617"/>
            <a:ext cx="5042052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Đọc mục “Em có biết?”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EA2849-F44A-EDE3-F7E3-BE1665D822F9}"/>
              </a:ext>
            </a:extLst>
          </p:cNvPr>
          <p:cNvSpPr txBox="1"/>
          <p:nvPr/>
        </p:nvSpPr>
        <p:spPr>
          <a:xfrm>
            <a:off x="1096335" y="3000521"/>
            <a:ext cx="5686309" cy="20001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nay,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ắp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phun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sương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00B037-7BB7-310B-163C-A502C4EE3D65}"/>
              </a:ext>
            </a:extLst>
          </p:cNvPr>
          <p:cNvSpPr txBox="1"/>
          <p:nvPr/>
        </p:nvSpPr>
        <p:spPr>
          <a:xfrm>
            <a:off x="1096335" y="2521900"/>
            <a:ext cx="2387600" cy="544830"/>
          </a:xfrm>
          <a:prstGeom prst="roundRect">
            <a:avLst/>
          </a:prstGeom>
          <a:solidFill>
            <a:srgbClr val="069ED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Em có biết?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BAE022-D46F-A887-A4AF-7D0C9B47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735" y="2748368"/>
            <a:ext cx="3840205" cy="2400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B95EEC-D587-8A77-E666-F4623DF1B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8116" y="1662925"/>
            <a:ext cx="1320915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7C9C0E-2B07-A992-F90B-962FD2C8BFA7}"/>
              </a:ext>
            </a:extLst>
          </p:cNvPr>
          <p:cNvSpPr txBox="1"/>
          <p:nvPr/>
        </p:nvSpPr>
        <p:spPr>
          <a:xfrm>
            <a:off x="1456668" y="1511606"/>
            <a:ext cx="48260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7EAEFD-A681-E69D-5FCE-CE90222A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" y="2709384"/>
            <a:ext cx="2365775" cy="2247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0DC61A-2F6B-D960-B697-D25CA3E3A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4" y="1167091"/>
            <a:ext cx="2365264" cy="2370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07F738-452E-4203-C9BB-FC992C920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65" y="4039537"/>
            <a:ext cx="3467100" cy="2901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9E056E-8B6B-2C6B-553C-9DDF9B788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0" y="3308871"/>
            <a:ext cx="3098800" cy="309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32B09C-E3EC-80FD-78C7-5707BBABD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65" y="1388163"/>
            <a:ext cx="2407345" cy="19207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8D2103-EC7F-980F-F22D-CC479AC3C841}"/>
              </a:ext>
            </a:extLst>
          </p:cNvPr>
          <p:cNvSpPr txBox="1"/>
          <p:nvPr/>
        </p:nvSpPr>
        <p:spPr>
          <a:xfrm>
            <a:off x="253257" y="4935581"/>
            <a:ext cx="2207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9881D-35EF-2ECA-F7EB-717AF0D1C0B0}"/>
              </a:ext>
            </a:extLst>
          </p:cNvPr>
          <p:cNvSpPr txBox="1"/>
          <p:nvPr/>
        </p:nvSpPr>
        <p:spPr>
          <a:xfrm>
            <a:off x="2896339" y="6364662"/>
            <a:ext cx="1576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UTM Avo" panose="02040603050506020204" pitchFamily="18" charset="0"/>
                <a:cs typeface="Arial" panose="020B0604020202020204" pitchFamily="34" charset="0"/>
              </a:rPr>
              <a:t>Quạt cây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464373-1B7B-AA41-5101-3C914BB15A24}"/>
              </a:ext>
            </a:extLst>
          </p:cNvPr>
          <p:cNvSpPr txBox="1"/>
          <p:nvPr/>
        </p:nvSpPr>
        <p:spPr>
          <a:xfrm>
            <a:off x="6027746" y="3608650"/>
            <a:ext cx="2494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UTM Avo" panose="02040603050506020204" pitchFamily="18" charset="0"/>
                <a:cs typeface="Arial" panose="020B0604020202020204" pitchFamily="34" charset="0"/>
              </a:rPr>
              <a:t>Quạt treo tường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C2DFD3E-F2C0-38A4-9BA8-5336EC02D57B}"/>
              </a:ext>
            </a:extLst>
          </p:cNvPr>
          <p:cNvSpPr txBox="1"/>
          <p:nvPr/>
        </p:nvSpPr>
        <p:spPr>
          <a:xfrm>
            <a:off x="9581627" y="3446835"/>
            <a:ext cx="1855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UTM Avo" panose="02040603050506020204" pitchFamily="18" charset="0"/>
                <a:cs typeface="Arial" panose="020B0604020202020204" pitchFamily="34" charset="0"/>
              </a:rPr>
              <a:t>Quạt hộp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5355D6-8C1E-8D6D-1C93-186E24B6B078}"/>
              </a:ext>
            </a:extLst>
          </p:cNvPr>
          <p:cNvSpPr txBox="1"/>
          <p:nvPr/>
        </p:nvSpPr>
        <p:spPr>
          <a:xfrm>
            <a:off x="6416046" y="6359351"/>
            <a:ext cx="1855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UTM Avo" panose="02040603050506020204" pitchFamily="18" charset="0"/>
                <a:cs typeface="Arial" panose="020B0604020202020204" pitchFamily="34" charset="0"/>
              </a:rPr>
              <a:t>Quạt trần</a:t>
            </a:r>
          </a:p>
        </p:txBody>
      </p:sp>
    </p:spTree>
    <p:extLst>
      <p:ext uri="{BB962C8B-B14F-4D97-AF65-F5344CB8AC3E}">
        <p14:creationId xmlns:p14="http://schemas.microsoft.com/office/powerpoint/2010/main" val="31202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853</Words>
  <Application>Microsoft Office PowerPoint</Application>
  <PresentationFormat>Custom</PresentationFormat>
  <Paragraphs>113</Paragraphs>
  <Slides>28</Slides>
  <Notes>25</Notes>
  <HiddenSlides>0</HiddenSlides>
  <MMClips>24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18</cp:revision>
  <dcterms:modified xsi:type="dcterms:W3CDTF">2024-12-12T01:48:25Z</dcterms:modified>
</cp:coreProperties>
</file>