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95" r:id="rId2"/>
    <p:sldId id="257" r:id="rId3"/>
    <p:sldId id="270" r:id="rId4"/>
    <p:sldId id="256" r:id="rId5"/>
    <p:sldId id="259" r:id="rId6"/>
    <p:sldId id="271" r:id="rId7"/>
    <p:sldId id="288" r:id="rId8"/>
    <p:sldId id="289" r:id="rId9"/>
    <p:sldId id="290" r:id="rId10"/>
    <p:sldId id="291" r:id="rId11"/>
    <p:sldId id="292" r:id="rId12"/>
    <p:sldId id="274" r:id="rId13"/>
    <p:sldId id="293" r:id="rId14"/>
    <p:sldId id="294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 varScale="1">
        <p:scale>
          <a:sx n="74" d="100"/>
          <a:sy n="74" d="100"/>
        </p:scale>
        <p:origin x="3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vị trí bất kì để mở đáp án</a:t>
            </a:r>
          </a:p>
          <a:p>
            <a:r>
              <a:rPr lang="en-US"/>
              <a:t>GV click vào kí hiệu mũi tên bên phải để chuyển đến slide tiếp theo</a:t>
            </a:r>
          </a:p>
        </p:txBody>
      </p:sp>
    </p:spTree>
    <p:extLst>
      <p:ext uri="{BB962C8B-B14F-4D97-AF65-F5344CB8AC3E}">
        <p14:creationId xmlns:p14="http://schemas.microsoft.com/office/powerpoint/2010/main" val="1841360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vị trí bất kì để mở đáp án</a:t>
            </a:r>
          </a:p>
          <a:p>
            <a:r>
              <a:rPr lang="en-US"/>
              <a:t>GV click vào kí hiệu mũi tên bên phải để chuyển đến slide tiếp theo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35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vị trí bất kì để mở đáp án</a:t>
            </a:r>
          </a:p>
          <a:p>
            <a:r>
              <a:rPr lang="en-US"/>
              <a:t>GV click vào kí hiệu mũi tên bên phải để chuyển đến slide tiếp theo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9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https://hoc10.vn/doc-sach/dao-duc-2/1/15/29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https://hoc10.vn/doc-sach/dao-duc-2/1/15/3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youtu.be/LZvZ9QEF5-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gif"/><Relationship Id="rId1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gif"/><Relationship Id="rId1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gif"/><Relationship Id="rId1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61E505-17BC-B21A-43E8-BF2F06C27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2685" y="306048"/>
            <a:ext cx="9144000" cy="1156380"/>
          </a:xfrm>
        </p:spPr>
        <p:txBody>
          <a:bodyPr>
            <a:noAutofit/>
          </a:bodyPr>
          <a:lstStyle/>
          <a:p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F7BB833-5D78-1329-BE54-52A9A8555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685" y="2310267"/>
            <a:ext cx="9144000" cy="16557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 2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BÀI 6: KHI EM BỊ LẠC ( TIẾT 1)</a:t>
            </a:r>
            <a:endParaRPr lang="vi-VN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3027889-8042-4327-AB48-C58902DBDA51}"/>
              </a:ext>
            </a:extLst>
          </p:cNvPr>
          <p:cNvGrpSpPr/>
          <p:nvPr/>
        </p:nvGrpSpPr>
        <p:grpSpPr>
          <a:xfrm>
            <a:off x="966513" y="1746607"/>
            <a:ext cx="7927942" cy="834946"/>
            <a:chOff x="-122548" y="-165226"/>
            <a:chExt cx="7927942" cy="114561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25ACCF1-118A-49BF-BF9B-29C89295C495}"/>
                </a:ext>
              </a:extLst>
            </p:cNvPr>
            <p:cNvSpPr/>
            <p:nvPr/>
          </p:nvSpPr>
          <p:spPr>
            <a:xfrm>
              <a:off x="-122548" y="-165226"/>
              <a:ext cx="7927942" cy="1145614"/>
            </a:xfrm>
            <a:custGeom>
              <a:avLst/>
              <a:gdLst>
                <a:gd name="connsiteX0" fmla="*/ 0 w 7927942"/>
                <a:gd name="connsiteY0" fmla="*/ 190938 h 1145614"/>
                <a:gd name="connsiteX1" fmla="*/ 139160 w 7927942"/>
                <a:gd name="connsiteY1" fmla="*/ 0 h 1145614"/>
                <a:gd name="connsiteX2" fmla="*/ 727592 w 7927942"/>
                <a:gd name="connsiteY2" fmla="*/ 0 h 1145614"/>
                <a:gd name="connsiteX3" fmla="*/ 1469017 w 7927942"/>
                <a:gd name="connsiteY3" fmla="*/ 0 h 1145614"/>
                <a:gd name="connsiteX4" fmla="*/ 1827961 w 7927942"/>
                <a:gd name="connsiteY4" fmla="*/ 0 h 1145614"/>
                <a:gd name="connsiteX5" fmla="*/ 2339897 w 7927942"/>
                <a:gd name="connsiteY5" fmla="*/ 0 h 1145614"/>
                <a:gd name="connsiteX6" fmla="*/ 2928330 w 7927942"/>
                <a:gd name="connsiteY6" fmla="*/ 0 h 1145614"/>
                <a:gd name="connsiteX7" fmla="*/ 3363770 w 7927942"/>
                <a:gd name="connsiteY7" fmla="*/ 0 h 1145614"/>
                <a:gd name="connsiteX8" fmla="*/ 3799210 w 7927942"/>
                <a:gd name="connsiteY8" fmla="*/ 0 h 1145614"/>
                <a:gd name="connsiteX9" fmla="*/ 4540635 w 7927942"/>
                <a:gd name="connsiteY9" fmla="*/ 0 h 1145614"/>
                <a:gd name="connsiteX10" fmla="*/ 5129067 w 7927942"/>
                <a:gd name="connsiteY10" fmla="*/ 0 h 1145614"/>
                <a:gd name="connsiteX11" fmla="*/ 5717500 w 7927942"/>
                <a:gd name="connsiteY11" fmla="*/ 0 h 1145614"/>
                <a:gd name="connsiteX12" fmla="*/ 6305932 w 7927942"/>
                <a:gd name="connsiteY12" fmla="*/ 0 h 1145614"/>
                <a:gd name="connsiteX13" fmla="*/ 6741372 w 7927942"/>
                <a:gd name="connsiteY13" fmla="*/ 0 h 1145614"/>
                <a:gd name="connsiteX14" fmla="*/ 7253308 w 7927942"/>
                <a:gd name="connsiteY14" fmla="*/ 0 h 1145614"/>
                <a:gd name="connsiteX15" fmla="*/ 7788782 w 7927942"/>
                <a:gd name="connsiteY15" fmla="*/ 0 h 1145614"/>
                <a:gd name="connsiteX16" fmla="*/ 7927942 w 7927942"/>
                <a:gd name="connsiteY16" fmla="*/ 190938 h 1145614"/>
                <a:gd name="connsiteX17" fmla="*/ 7927942 w 7927942"/>
                <a:gd name="connsiteY17" fmla="*/ 954675 h 1145614"/>
                <a:gd name="connsiteX18" fmla="*/ 7788782 w 7927942"/>
                <a:gd name="connsiteY18" fmla="*/ 1145614 h 1145614"/>
                <a:gd name="connsiteX19" fmla="*/ 7047357 w 7927942"/>
                <a:gd name="connsiteY19" fmla="*/ 1145614 h 1145614"/>
                <a:gd name="connsiteX20" fmla="*/ 6688413 w 7927942"/>
                <a:gd name="connsiteY20" fmla="*/ 1145614 h 1145614"/>
                <a:gd name="connsiteX21" fmla="*/ 6176477 w 7927942"/>
                <a:gd name="connsiteY21" fmla="*/ 1145614 h 1145614"/>
                <a:gd name="connsiteX22" fmla="*/ 5588045 w 7927942"/>
                <a:gd name="connsiteY22" fmla="*/ 1145614 h 1145614"/>
                <a:gd name="connsiteX23" fmla="*/ 5229101 w 7927942"/>
                <a:gd name="connsiteY23" fmla="*/ 1145614 h 1145614"/>
                <a:gd name="connsiteX24" fmla="*/ 4717165 w 7927942"/>
                <a:gd name="connsiteY24" fmla="*/ 1145614 h 1145614"/>
                <a:gd name="connsiteX25" fmla="*/ 4205228 w 7927942"/>
                <a:gd name="connsiteY25" fmla="*/ 1145614 h 1145614"/>
                <a:gd name="connsiteX26" fmla="*/ 3540300 w 7927942"/>
                <a:gd name="connsiteY26" fmla="*/ 1145614 h 1145614"/>
                <a:gd name="connsiteX27" fmla="*/ 3104860 w 7927942"/>
                <a:gd name="connsiteY27" fmla="*/ 1145614 h 1145614"/>
                <a:gd name="connsiteX28" fmla="*/ 2669420 w 7927942"/>
                <a:gd name="connsiteY28" fmla="*/ 1145614 h 1145614"/>
                <a:gd name="connsiteX29" fmla="*/ 2310476 w 7927942"/>
                <a:gd name="connsiteY29" fmla="*/ 1145614 h 1145614"/>
                <a:gd name="connsiteX30" fmla="*/ 1569051 w 7927942"/>
                <a:gd name="connsiteY30" fmla="*/ 1145614 h 1145614"/>
                <a:gd name="connsiteX31" fmla="*/ 1057115 w 7927942"/>
                <a:gd name="connsiteY31" fmla="*/ 1145614 h 1145614"/>
                <a:gd name="connsiteX32" fmla="*/ 139160 w 7927942"/>
                <a:gd name="connsiteY32" fmla="*/ 1145614 h 1145614"/>
                <a:gd name="connsiteX33" fmla="*/ 0 w 7927942"/>
                <a:gd name="connsiteY33" fmla="*/ 954675 h 1145614"/>
                <a:gd name="connsiteX34" fmla="*/ 0 w 7927942"/>
                <a:gd name="connsiteY34" fmla="*/ 190938 h 1145614"/>
                <a:gd name="connsiteX0" fmla="*/ 0 w 7927942"/>
                <a:gd name="connsiteY0" fmla="*/ 190938 h 1145614"/>
                <a:gd name="connsiteX1" fmla="*/ 139160 w 7927942"/>
                <a:gd name="connsiteY1" fmla="*/ 0 h 1145614"/>
                <a:gd name="connsiteX2" fmla="*/ 880585 w 7927942"/>
                <a:gd name="connsiteY2" fmla="*/ 0 h 1145614"/>
                <a:gd name="connsiteX3" fmla="*/ 1469017 w 7927942"/>
                <a:gd name="connsiteY3" fmla="*/ 0 h 1145614"/>
                <a:gd name="connsiteX4" fmla="*/ 2210442 w 7927942"/>
                <a:gd name="connsiteY4" fmla="*/ 0 h 1145614"/>
                <a:gd name="connsiteX5" fmla="*/ 2645882 w 7927942"/>
                <a:gd name="connsiteY5" fmla="*/ 0 h 1145614"/>
                <a:gd name="connsiteX6" fmla="*/ 3081322 w 7927942"/>
                <a:gd name="connsiteY6" fmla="*/ 0 h 1145614"/>
                <a:gd name="connsiteX7" fmla="*/ 3822747 w 7927942"/>
                <a:gd name="connsiteY7" fmla="*/ 0 h 1145614"/>
                <a:gd name="connsiteX8" fmla="*/ 4181691 w 7927942"/>
                <a:gd name="connsiteY8" fmla="*/ 0 h 1145614"/>
                <a:gd name="connsiteX9" fmla="*/ 4540635 w 7927942"/>
                <a:gd name="connsiteY9" fmla="*/ 0 h 1145614"/>
                <a:gd name="connsiteX10" fmla="*/ 5052571 w 7927942"/>
                <a:gd name="connsiteY10" fmla="*/ 0 h 1145614"/>
                <a:gd name="connsiteX11" fmla="*/ 5717500 w 7927942"/>
                <a:gd name="connsiteY11" fmla="*/ 0 h 1145614"/>
                <a:gd name="connsiteX12" fmla="*/ 6382428 w 7927942"/>
                <a:gd name="connsiteY12" fmla="*/ 0 h 1145614"/>
                <a:gd name="connsiteX13" fmla="*/ 7047357 w 7927942"/>
                <a:gd name="connsiteY13" fmla="*/ 0 h 1145614"/>
                <a:gd name="connsiteX14" fmla="*/ 7788782 w 7927942"/>
                <a:gd name="connsiteY14" fmla="*/ 0 h 1145614"/>
                <a:gd name="connsiteX15" fmla="*/ 7927942 w 7927942"/>
                <a:gd name="connsiteY15" fmla="*/ 190938 h 1145614"/>
                <a:gd name="connsiteX16" fmla="*/ 7927942 w 7927942"/>
                <a:gd name="connsiteY16" fmla="*/ 954675 h 1145614"/>
                <a:gd name="connsiteX17" fmla="*/ 7788782 w 7927942"/>
                <a:gd name="connsiteY17" fmla="*/ 1145614 h 1145614"/>
                <a:gd name="connsiteX18" fmla="*/ 7429838 w 7927942"/>
                <a:gd name="connsiteY18" fmla="*/ 1145614 h 1145614"/>
                <a:gd name="connsiteX19" fmla="*/ 6764910 w 7927942"/>
                <a:gd name="connsiteY19" fmla="*/ 1145614 h 1145614"/>
                <a:gd name="connsiteX20" fmla="*/ 6405966 w 7927942"/>
                <a:gd name="connsiteY20" fmla="*/ 1145614 h 1145614"/>
                <a:gd name="connsiteX21" fmla="*/ 5741037 w 7927942"/>
                <a:gd name="connsiteY21" fmla="*/ 1145614 h 1145614"/>
                <a:gd name="connsiteX22" fmla="*/ 5382093 w 7927942"/>
                <a:gd name="connsiteY22" fmla="*/ 1145614 h 1145614"/>
                <a:gd name="connsiteX23" fmla="*/ 5023149 w 7927942"/>
                <a:gd name="connsiteY23" fmla="*/ 1145614 h 1145614"/>
                <a:gd name="connsiteX24" fmla="*/ 4358221 w 7927942"/>
                <a:gd name="connsiteY24" fmla="*/ 1145614 h 1145614"/>
                <a:gd name="connsiteX25" fmla="*/ 3616796 w 7927942"/>
                <a:gd name="connsiteY25" fmla="*/ 1145614 h 1145614"/>
                <a:gd name="connsiteX26" fmla="*/ 2875371 w 7927942"/>
                <a:gd name="connsiteY26" fmla="*/ 1145614 h 1145614"/>
                <a:gd name="connsiteX27" fmla="*/ 2286938 w 7927942"/>
                <a:gd name="connsiteY27" fmla="*/ 1145614 h 1145614"/>
                <a:gd name="connsiteX28" fmla="*/ 1545514 w 7927942"/>
                <a:gd name="connsiteY28" fmla="*/ 1145614 h 1145614"/>
                <a:gd name="connsiteX29" fmla="*/ 1110074 w 7927942"/>
                <a:gd name="connsiteY29" fmla="*/ 1145614 h 1145614"/>
                <a:gd name="connsiteX30" fmla="*/ 139160 w 7927942"/>
                <a:gd name="connsiteY30" fmla="*/ 1145614 h 1145614"/>
                <a:gd name="connsiteX31" fmla="*/ 0 w 7927942"/>
                <a:gd name="connsiteY31" fmla="*/ 954675 h 1145614"/>
                <a:gd name="connsiteX32" fmla="*/ 0 w 7927942"/>
                <a:gd name="connsiteY32" fmla="*/ 190938 h 11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27942" h="1145614" fill="none" extrusionOk="0">
                  <a:moveTo>
                    <a:pt x="0" y="190938"/>
                  </a:moveTo>
                  <a:cubicBezTo>
                    <a:pt x="1635" y="97091"/>
                    <a:pt x="50038" y="3493"/>
                    <a:pt x="139160" y="0"/>
                  </a:cubicBezTo>
                  <a:cubicBezTo>
                    <a:pt x="391451" y="-85647"/>
                    <a:pt x="562478" y="123533"/>
                    <a:pt x="727592" y="0"/>
                  </a:cubicBezTo>
                  <a:cubicBezTo>
                    <a:pt x="844197" y="-117813"/>
                    <a:pt x="1137553" y="89742"/>
                    <a:pt x="1469017" y="0"/>
                  </a:cubicBezTo>
                  <a:cubicBezTo>
                    <a:pt x="1754482" y="-26349"/>
                    <a:pt x="1718575" y="32776"/>
                    <a:pt x="1827961" y="0"/>
                  </a:cubicBezTo>
                  <a:cubicBezTo>
                    <a:pt x="1923996" y="-40794"/>
                    <a:pt x="2108767" y="42779"/>
                    <a:pt x="2339897" y="0"/>
                  </a:cubicBezTo>
                  <a:cubicBezTo>
                    <a:pt x="2559306" y="-28989"/>
                    <a:pt x="2783756" y="43252"/>
                    <a:pt x="2928330" y="0"/>
                  </a:cubicBezTo>
                  <a:cubicBezTo>
                    <a:pt x="3139791" y="-32453"/>
                    <a:pt x="3253878" y="26676"/>
                    <a:pt x="3363770" y="0"/>
                  </a:cubicBezTo>
                  <a:cubicBezTo>
                    <a:pt x="3454896" y="-14896"/>
                    <a:pt x="3683528" y="-622"/>
                    <a:pt x="3799210" y="0"/>
                  </a:cubicBezTo>
                  <a:cubicBezTo>
                    <a:pt x="3904119" y="-16122"/>
                    <a:pt x="4380378" y="22117"/>
                    <a:pt x="4540635" y="0"/>
                  </a:cubicBezTo>
                  <a:cubicBezTo>
                    <a:pt x="4691355" y="3759"/>
                    <a:pt x="4915529" y="139559"/>
                    <a:pt x="5129067" y="0"/>
                  </a:cubicBezTo>
                  <a:cubicBezTo>
                    <a:pt x="5355752" y="-93343"/>
                    <a:pt x="5612385" y="55965"/>
                    <a:pt x="5717500" y="0"/>
                  </a:cubicBezTo>
                  <a:cubicBezTo>
                    <a:pt x="5873232" y="-51529"/>
                    <a:pt x="5991460" y="58358"/>
                    <a:pt x="6305932" y="0"/>
                  </a:cubicBezTo>
                  <a:cubicBezTo>
                    <a:pt x="6556669" y="-117628"/>
                    <a:pt x="6553312" y="20643"/>
                    <a:pt x="6741372" y="0"/>
                  </a:cubicBezTo>
                  <a:cubicBezTo>
                    <a:pt x="6938027" y="-43090"/>
                    <a:pt x="7152308" y="90158"/>
                    <a:pt x="7253308" y="0"/>
                  </a:cubicBezTo>
                  <a:cubicBezTo>
                    <a:pt x="7412223" y="-18765"/>
                    <a:pt x="7571592" y="33300"/>
                    <a:pt x="7788782" y="0"/>
                  </a:cubicBezTo>
                  <a:cubicBezTo>
                    <a:pt x="7870250" y="-12144"/>
                    <a:pt x="7943077" y="119862"/>
                    <a:pt x="7927942" y="190938"/>
                  </a:cubicBezTo>
                  <a:cubicBezTo>
                    <a:pt x="7953256" y="533143"/>
                    <a:pt x="7888098" y="810948"/>
                    <a:pt x="7927942" y="954675"/>
                  </a:cubicBezTo>
                  <a:cubicBezTo>
                    <a:pt x="7903084" y="1075885"/>
                    <a:pt x="7871528" y="1152067"/>
                    <a:pt x="7788782" y="1145614"/>
                  </a:cubicBezTo>
                  <a:cubicBezTo>
                    <a:pt x="7440650" y="1237185"/>
                    <a:pt x="7272805" y="1087244"/>
                    <a:pt x="7047357" y="1145614"/>
                  </a:cubicBezTo>
                  <a:cubicBezTo>
                    <a:pt x="6794531" y="1179142"/>
                    <a:pt x="6847947" y="1124371"/>
                    <a:pt x="6688413" y="1145614"/>
                  </a:cubicBezTo>
                  <a:cubicBezTo>
                    <a:pt x="6524579" y="1181936"/>
                    <a:pt x="6420263" y="1137270"/>
                    <a:pt x="6176477" y="1145614"/>
                  </a:cubicBezTo>
                  <a:cubicBezTo>
                    <a:pt x="5962015" y="1160063"/>
                    <a:pt x="5775330" y="1140287"/>
                    <a:pt x="5588045" y="1145614"/>
                  </a:cubicBezTo>
                  <a:cubicBezTo>
                    <a:pt x="5389168" y="1167714"/>
                    <a:pt x="5383337" y="1141467"/>
                    <a:pt x="5229101" y="1145614"/>
                  </a:cubicBezTo>
                  <a:cubicBezTo>
                    <a:pt x="5107532" y="1116680"/>
                    <a:pt x="4944752" y="1112215"/>
                    <a:pt x="4717165" y="1145614"/>
                  </a:cubicBezTo>
                  <a:cubicBezTo>
                    <a:pt x="4544795" y="1197953"/>
                    <a:pt x="4441569" y="1104872"/>
                    <a:pt x="4205228" y="1145614"/>
                  </a:cubicBezTo>
                  <a:cubicBezTo>
                    <a:pt x="3990664" y="1196635"/>
                    <a:pt x="3832296" y="1079323"/>
                    <a:pt x="3540300" y="1145614"/>
                  </a:cubicBezTo>
                  <a:cubicBezTo>
                    <a:pt x="3241475" y="1194662"/>
                    <a:pt x="3283611" y="1125927"/>
                    <a:pt x="3104860" y="1145614"/>
                  </a:cubicBezTo>
                  <a:cubicBezTo>
                    <a:pt x="2944573" y="1194281"/>
                    <a:pt x="2828838" y="1132237"/>
                    <a:pt x="2669420" y="1145614"/>
                  </a:cubicBezTo>
                  <a:cubicBezTo>
                    <a:pt x="2496997" y="1171624"/>
                    <a:pt x="2451874" y="1147719"/>
                    <a:pt x="2310476" y="1145614"/>
                  </a:cubicBezTo>
                  <a:cubicBezTo>
                    <a:pt x="2199153" y="1123392"/>
                    <a:pt x="1714252" y="1077825"/>
                    <a:pt x="1569051" y="1145614"/>
                  </a:cubicBezTo>
                  <a:cubicBezTo>
                    <a:pt x="1384919" y="1217301"/>
                    <a:pt x="1279253" y="1103909"/>
                    <a:pt x="1057115" y="1145614"/>
                  </a:cubicBezTo>
                  <a:cubicBezTo>
                    <a:pt x="810142" y="1230136"/>
                    <a:pt x="463197" y="1118633"/>
                    <a:pt x="139160" y="1145614"/>
                  </a:cubicBezTo>
                  <a:cubicBezTo>
                    <a:pt x="35084" y="1118384"/>
                    <a:pt x="-27096" y="1076732"/>
                    <a:pt x="0" y="954675"/>
                  </a:cubicBezTo>
                  <a:cubicBezTo>
                    <a:pt x="-6949" y="739371"/>
                    <a:pt x="14144" y="403661"/>
                    <a:pt x="0" y="190938"/>
                  </a:cubicBezTo>
                  <a:close/>
                </a:path>
                <a:path w="7927942" h="1145614" stroke="0" extrusionOk="0">
                  <a:moveTo>
                    <a:pt x="0" y="190938"/>
                  </a:moveTo>
                  <a:cubicBezTo>
                    <a:pt x="-5141" y="105482"/>
                    <a:pt x="58117" y="-12766"/>
                    <a:pt x="139160" y="0"/>
                  </a:cubicBezTo>
                  <a:cubicBezTo>
                    <a:pt x="352551" y="-43384"/>
                    <a:pt x="574428" y="105669"/>
                    <a:pt x="880585" y="0"/>
                  </a:cubicBezTo>
                  <a:cubicBezTo>
                    <a:pt x="1161774" y="-67272"/>
                    <a:pt x="1320822" y="88249"/>
                    <a:pt x="1469017" y="0"/>
                  </a:cubicBezTo>
                  <a:cubicBezTo>
                    <a:pt x="1631888" y="-26843"/>
                    <a:pt x="2090852" y="-2599"/>
                    <a:pt x="2210442" y="0"/>
                  </a:cubicBezTo>
                  <a:cubicBezTo>
                    <a:pt x="2376530" y="-875"/>
                    <a:pt x="2457202" y="67464"/>
                    <a:pt x="2645882" y="0"/>
                  </a:cubicBezTo>
                  <a:cubicBezTo>
                    <a:pt x="2815077" y="-42562"/>
                    <a:pt x="2921888" y="-4312"/>
                    <a:pt x="3081322" y="0"/>
                  </a:cubicBezTo>
                  <a:cubicBezTo>
                    <a:pt x="3259248" y="-10233"/>
                    <a:pt x="3436633" y="13475"/>
                    <a:pt x="3822747" y="0"/>
                  </a:cubicBezTo>
                  <a:cubicBezTo>
                    <a:pt x="4149320" y="1324"/>
                    <a:pt x="4113290" y="39256"/>
                    <a:pt x="4181691" y="0"/>
                  </a:cubicBezTo>
                  <a:cubicBezTo>
                    <a:pt x="4280263" y="-35338"/>
                    <a:pt x="4408006" y="4020"/>
                    <a:pt x="4540635" y="0"/>
                  </a:cubicBezTo>
                  <a:cubicBezTo>
                    <a:pt x="4710666" y="-1923"/>
                    <a:pt x="4827231" y="27839"/>
                    <a:pt x="5052571" y="0"/>
                  </a:cubicBezTo>
                  <a:cubicBezTo>
                    <a:pt x="5223080" y="-22825"/>
                    <a:pt x="5563557" y="15770"/>
                    <a:pt x="5717500" y="0"/>
                  </a:cubicBezTo>
                  <a:cubicBezTo>
                    <a:pt x="5845204" y="-12305"/>
                    <a:pt x="6180582" y="137405"/>
                    <a:pt x="6382428" y="0"/>
                  </a:cubicBezTo>
                  <a:cubicBezTo>
                    <a:pt x="6584893" y="-84577"/>
                    <a:pt x="6806935" y="51754"/>
                    <a:pt x="7047357" y="0"/>
                  </a:cubicBezTo>
                  <a:cubicBezTo>
                    <a:pt x="7342307" y="-104031"/>
                    <a:pt x="7514948" y="134224"/>
                    <a:pt x="7788782" y="0"/>
                  </a:cubicBezTo>
                  <a:cubicBezTo>
                    <a:pt x="7845496" y="-9238"/>
                    <a:pt x="7915325" y="80032"/>
                    <a:pt x="7927942" y="190938"/>
                  </a:cubicBezTo>
                  <a:cubicBezTo>
                    <a:pt x="7973901" y="586718"/>
                    <a:pt x="7905864" y="693947"/>
                    <a:pt x="7927942" y="954675"/>
                  </a:cubicBezTo>
                  <a:cubicBezTo>
                    <a:pt x="7903179" y="1019614"/>
                    <a:pt x="7865361" y="1143133"/>
                    <a:pt x="7788782" y="1145614"/>
                  </a:cubicBezTo>
                  <a:cubicBezTo>
                    <a:pt x="7620548" y="1180076"/>
                    <a:pt x="7561920" y="1142682"/>
                    <a:pt x="7429838" y="1145614"/>
                  </a:cubicBezTo>
                  <a:cubicBezTo>
                    <a:pt x="7295767" y="1207407"/>
                    <a:pt x="7012488" y="1099542"/>
                    <a:pt x="6764910" y="1145614"/>
                  </a:cubicBezTo>
                  <a:cubicBezTo>
                    <a:pt x="6504389" y="1174206"/>
                    <a:pt x="6565137" y="1094534"/>
                    <a:pt x="6405966" y="1145614"/>
                  </a:cubicBezTo>
                  <a:cubicBezTo>
                    <a:pt x="6218494" y="1195823"/>
                    <a:pt x="5906805" y="1077366"/>
                    <a:pt x="5741037" y="1145614"/>
                  </a:cubicBezTo>
                  <a:cubicBezTo>
                    <a:pt x="5589676" y="1225686"/>
                    <a:pt x="5486988" y="1150705"/>
                    <a:pt x="5382093" y="1145614"/>
                  </a:cubicBezTo>
                  <a:cubicBezTo>
                    <a:pt x="5283913" y="1138903"/>
                    <a:pt x="5151929" y="1133243"/>
                    <a:pt x="5023149" y="1145614"/>
                  </a:cubicBezTo>
                  <a:cubicBezTo>
                    <a:pt x="4831518" y="1106438"/>
                    <a:pt x="4619426" y="1044851"/>
                    <a:pt x="4358221" y="1145614"/>
                  </a:cubicBezTo>
                  <a:cubicBezTo>
                    <a:pt x="4107379" y="1248499"/>
                    <a:pt x="3927639" y="1170774"/>
                    <a:pt x="3616796" y="1145614"/>
                  </a:cubicBezTo>
                  <a:cubicBezTo>
                    <a:pt x="3300456" y="1191763"/>
                    <a:pt x="3101493" y="1067195"/>
                    <a:pt x="2875371" y="1145614"/>
                  </a:cubicBezTo>
                  <a:cubicBezTo>
                    <a:pt x="2599987" y="1177878"/>
                    <a:pt x="2469306" y="1136317"/>
                    <a:pt x="2286938" y="1145614"/>
                  </a:cubicBezTo>
                  <a:cubicBezTo>
                    <a:pt x="2042594" y="1158772"/>
                    <a:pt x="1806921" y="1084182"/>
                    <a:pt x="1545514" y="1145614"/>
                  </a:cubicBezTo>
                  <a:cubicBezTo>
                    <a:pt x="1326400" y="1166203"/>
                    <a:pt x="1199283" y="1105173"/>
                    <a:pt x="1110074" y="1145614"/>
                  </a:cubicBezTo>
                  <a:cubicBezTo>
                    <a:pt x="1111585" y="1122615"/>
                    <a:pt x="551113" y="1012670"/>
                    <a:pt x="139160" y="1145614"/>
                  </a:cubicBezTo>
                  <a:cubicBezTo>
                    <a:pt x="68950" y="1166659"/>
                    <a:pt x="243" y="1031791"/>
                    <a:pt x="0" y="954675"/>
                  </a:cubicBezTo>
                  <a:cubicBezTo>
                    <a:pt x="-3445" y="688176"/>
                    <a:pt x="42688" y="452628"/>
                    <a:pt x="0" y="190938"/>
                  </a:cubicBezTo>
                  <a:close/>
                </a:path>
                <a:path w="7927942" h="1145614" fill="none" stroke="0" extrusionOk="0">
                  <a:moveTo>
                    <a:pt x="0" y="190938"/>
                  </a:moveTo>
                  <a:cubicBezTo>
                    <a:pt x="-7965" y="93540"/>
                    <a:pt x="50203" y="-4184"/>
                    <a:pt x="139160" y="0"/>
                  </a:cubicBezTo>
                  <a:cubicBezTo>
                    <a:pt x="346212" y="-69719"/>
                    <a:pt x="582385" y="121051"/>
                    <a:pt x="727592" y="0"/>
                  </a:cubicBezTo>
                  <a:cubicBezTo>
                    <a:pt x="940916" y="-100160"/>
                    <a:pt x="1189609" y="-8357"/>
                    <a:pt x="1469017" y="0"/>
                  </a:cubicBezTo>
                  <a:cubicBezTo>
                    <a:pt x="1773072" y="-46471"/>
                    <a:pt x="1741168" y="34322"/>
                    <a:pt x="1827961" y="0"/>
                  </a:cubicBezTo>
                  <a:cubicBezTo>
                    <a:pt x="1873850" y="-58071"/>
                    <a:pt x="2141259" y="56905"/>
                    <a:pt x="2339897" y="0"/>
                  </a:cubicBezTo>
                  <a:cubicBezTo>
                    <a:pt x="2530642" y="-19596"/>
                    <a:pt x="2749051" y="26057"/>
                    <a:pt x="2928330" y="0"/>
                  </a:cubicBezTo>
                  <a:cubicBezTo>
                    <a:pt x="3100619" y="5469"/>
                    <a:pt x="3236059" y="35195"/>
                    <a:pt x="3363770" y="0"/>
                  </a:cubicBezTo>
                  <a:cubicBezTo>
                    <a:pt x="3457254" y="-13927"/>
                    <a:pt x="3664325" y="35935"/>
                    <a:pt x="3799210" y="0"/>
                  </a:cubicBezTo>
                  <a:cubicBezTo>
                    <a:pt x="3895635" y="-19874"/>
                    <a:pt x="4391921" y="37278"/>
                    <a:pt x="4540635" y="0"/>
                  </a:cubicBezTo>
                  <a:cubicBezTo>
                    <a:pt x="4711750" y="61991"/>
                    <a:pt x="4919880" y="99327"/>
                    <a:pt x="5129067" y="0"/>
                  </a:cubicBezTo>
                  <a:cubicBezTo>
                    <a:pt x="5385617" y="-96583"/>
                    <a:pt x="5570891" y="68081"/>
                    <a:pt x="5717500" y="0"/>
                  </a:cubicBezTo>
                  <a:cubicBezTo>
                    <a:pt x="5771326" y="-72347"/>
                    <a:pt x="6046612" y="95559"/>
                    <a:pt x="6305932" y="0"/>
                  </a:cubicBezTo>
                  <a:cubicBezTo>
                    <a:pt x="6589102" y="-115503"/>
                    <a:pt x="6540076" y="31289"/>
                    <a:pt x="6741372" y="0"/>
                  </a:cubicBezTo>
                  <a:cubicBezTo>
                    <a:pt x="6948130" y="-17745"/>
                    <a:pt x="7119721" y="36591"/>
                    <a:pt x="7253308" y="0"/>
                  </a:cubicBezTo>
                  <a:cubicBezTo>
                    <a:pt x="7380690" y="-48843"/>
                    <a:pt x="7569793" y="26077"/>
                    <a:pt x="7788782" y="0"/>
                  </a:cubicBezTo>
                  <a:cubicBezTo>
                    <a:pt x="7873829" y="-37705"/>
                    <a:pt x="7920915" y="116115"/>
                    <a:pt x="7927942" y="190938"/>
                  </a:cubicBezTo>
                  <a:cubicBezTo>
                    <a:pt x="7927506" y="563805"/>
                    <a:pt x="7892940" y="794742"/>
                    <a:pt x="7927942" y="954675"/>
                  </a:cubicBezTo>
                  <a:cubicBezTo>
                    <a:pt x="7924744" y="1081224"/>
                    <a:pt x="7856056" y="1132324"/>
                    <a:pt x="7788782" y="1145614"/>
                  </a:cubicBezTo>
                  <a:cubicBezTo>
                    <a:pt x="7497785" y="1195010"/>
                    <a:pt x="7285983" y="1114180"/>
                    <a:pt x="7047357" y="1145614"/>
                  </a:cubicBezTo>
                  <a:cubicBezTo>
                    <a:pt x="6784399" y="1171676"/>
                    <a:pt x="6858073" y="1141055"/>
                    <a:pt x="6688413" y="1145614"/>
                  </a:cubicBezTo>
                  <a:cubicBezTo>
                    <a:pt x="6515312" y="1176484"/>
                    <a:pt x="6405785" y="1148761"/>
                    <a:pt x="6176477" y="1145614"/>
                  </a:cubicBezTo>
                  <a:cubicBezTo>
                    <a:pt x="5957695" y="1132670"/>
                    <a:pt x="5760961" y="1091953"/>
                    <a:pt x="5588045" y="1145614"/>
                  </a:cubicBezTo>
                  <a:cubicBezTo>
                    <a:pt x="5384896" y="1166133"/>
                    <a:pt x="5382320" y="1139821"/>
                    <a:pt x="5229101" y="1145614"/>
                  </a:cubicBezTo>
                  <a:cubicBezTo>
                    <a:pt x="5070630" y="1159862"/>
                    <a:pt x="4921728" y="1123342"/>
                    <a:pt x="4717165" y="1145614"/>
                  </a:cubicBezTo>
                  <a:cubicBezTo>
                    <a:pt x="4512962" y="1172638"/>
                    <a:pt x="4437626" y="1070056"/>
                    <a:pt x="4205228" y="1145614"/>
                  </a:cubicBezTo>
                  <a:cubicBezTo>
                    <a:pt x="3939697" y="1166088"/>
                    <a:pt x="3855873" y="1097751"/>
                    <a:pt x="3540300" y="1145614"/>
                  </a:cubicBezTo>
                  <a:cubicBezTo>
                    <a:pt x="3233704" y="1179643"/>
                    <a:pt x="3269200" y="1104632"/>
                    <a:pt x="3104860" y="1145614"/>
                  </a:cubicBezTo>
                  <a:cubicBezTo>
                    <a:pt x="2970122" y="1178163"/>
                    <a:pt x="2820810" y="1130452"/>
                    <a:pt x="2669420" y="1145614"/>
                  </a:cubicBezTo>
                  <a:cubicBezTo>
                    <a:pt x="2504711" y="1153766"/>
                    <a:pt x="2462104" y="1156535"/>
                    <a:pt x="2310476" y="1145614"/>
                  </a:cubicBezTo>
                  <a:cubicBezTo>
                    <a:pt x="2131499" y="1120402"/>
                    <a:pt x="1724356" y="1111458"/>
                    <a:pt x="1569051" y="1145614"/>
                  </a:cubicBezTo>
                  <a:cubicBezTo>
                    <a:pt x="1396910" y="1210836"/>
                    <a:pt x="1284288" y="1077806"/>
                    <a:pt x="1057115" y="1145614"/>
                  </a:cubicBezTo>
                  <a:cubicBezTo>
                    <a:pt x="840544" y="1153037"/>
                    <a:pt x="437605" y="1154486"/>
                    <a:pt x="139160" y="1145614"/>
                  </a:cubicBezTo>
                  <a:cubicBezTo>
                    <a:pt x="57832" y="1149934"/>
                    <a:pt x="3513" y="1094264"/>
                    <a:pt x="0" y="954675"/>
                  </a:cubicBezTo>
                  <a:cubicBezTo>
                    <a:pt x="-41820" y="747870"/>
                    <a:pt x="4953" y="362764"/>
                    <a:pt x="0" y="190938"/>
                  </a:cubicBezTo>
                  <a:close/>
                </a:path>
              </a:pathLst>
            </a:custGeom>
            <a:solidFill>
              <a:srgbClr val="DCE5F4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458636520">
                    <a:custGeom>
                      <a:avLst/>
                      <a:gdLst>
                        <a:gd name="connsiteX0" fmla="*/ 0 w 7927942"/>
                        <a:gd name="connsiteY0" fmla="*/ 139160 h 834946"/>
                        <a:gd name="connsiteX1" fmla="*/ 139160 w 7927942"/>
                        <a:gd name="connsiteY1" fmla="*/ 0 h 834946"/>
                        <a:gd name="connsiteX2" fmla="*/ 727592 w 7927942"/>
                        <a:gd name="connsiteY2" fmla="*/ 0 h 834946"/>
                        <a:gd name="connsiteX3" fmla="*/ 1469017 w 7927942"/>
                        <a:gd name="connsiteY3" fmla="*/ 0 h 834946"/>
                        <a:gd name="connsiteX4" fmla="*/ 1827961 w 7927942"/>
                        <a:gd name="connsiteY4" fmla="*/ 0 h 834946"/>
                        <a:gd name="connsiteX5" fmla="*/ 2339897 w 7927942"/>
                        <a:gd name="connsiteY5" fmla="*/ 0 h 834946"/>
                        <a:gd name="connsiteX6" fmla="*/ 2928330 w 7927942"/>
                        <a:gd name="connsiteY6" fmla="*/ 0 h 834946"/>
                        <a:gd name="connsiteX7" fmla="*/ 3363770 w 7927942"/>
                        <a:gd name="connsiteY7" fmla="*/ 0 h 834946"/>
                        <a:gd name="connsiteX8" fmla="*/ 3799210 w 7927942"/>
                        <a:gd name="connsiteY8" fmla="*/ 0 h 834946"/>
                        <a:gd name="connsiteX9" fmla="*/ 4540635 w 7927942"/>
                        <a:gd name="connsiteY9" fmla="*/ 0 h 834946"/>
                        <a:gd name="connsiteX10" fmla="*/ 5129067 w 7927942"/>
                        <a:gd name="connsiteY10" fmla="*/ 0 h 834946"/>
                        <a:gd name="connsiteX11" fmla="*/ 5717500 w 7927942"/>
                        <a:gd name="connsiteY11" fmla="*/ 0 h 834946"/>
                        <a:gd name="connsiteX12" fmla="*/ 6305932 w 7927942"/>
                        <a:gd name="connsiteY12" fmla="*/ 0 h 834946"/>
                        <a:gd name="connsiteX13" fmla="*/ 6741372 w 7927942"/>
                        <a:gd name="connsiteY13" fmla="*/ 0 h 834946"/>
                        <a:gd name="connsiteX14" fmla="*/ 7253308 w 7927942"/>
                        <a:gd name="connsiteY14" fmla="*/ 0 h 834946"/>
                        <a:gd name="connsiteX15" fmla="*/ 7788782 w 7927942"/>
                        <a:gd name="connsiteY15" fmla="*/ 0 h 834946"/>
                        <a:gd name="connsiteX16" fmla="*/ 7927942 w 7927942"/>
                        <a:gd name="connsiteY16" fmla="*/ 139160 h 834946"/>
                        <a:gd name="connsiteX17" fmla="*/ 7927942 w 7927942"/>
                        <a:gd name="connsiteY17" fmla="*/ 695786 h 834946"/>
                        <a:gd name="connsiteX18" fmla="*/ 7788782 w 7927942"/>
                        <a:gd name="connsiteY18" fmla="*/ 834946 h 834946"/>
                        <a:gd name="connsiteX19" fmla="*/ 7047357 w 7927942"/>
                        <a:gd name="connsiteY19" fmla="*/ 834946 h 834946"/>
                        <a:gd name="connsiteX20" fmla="*/ 6688413 w 7927942"/>
                        <a:gd name="connsiteY20" fmla="*/ 834946 h 834946"/>
                        <a:gd name="connsiteX21" fmla="*/ 6176477 w 7927942"/>
                        <a:gd name="connsiteY21" fmla="*/ 834946 h 834946"/>
                        <a:gd name="connsiteX22" fmla="*/ 5588045 w 7927942"/>
                        <a:gd name="connsiteY22" fmla="*/ 834946 h 834946"/>
                        <a:gd name="connsiteX23" fmla="*/ 5229101 w 7927942"/>
                        <a:gd name="connsiteY23" fmla="*/ 834946 h 834946"/>
                        <a:gd name="connsiteX24" fmla="*/ 4717165 w 7927942"/>
                        <a:gd name="connsiteY24" fmla="*/ 834946 h 834946"/>
                        <a:gd name="connsiteX25" fmla="*/ 4205228 w 7927942"/>
                        <a:gd name="connsiteY25" fmla="*/ 834946 h 834946"/>
                        <a:gd name="connsiteX26" fmla="*/ 3540300 w 7927942"/>
                        <a:gd name="connsiteY26" fmla="*/ 834946 h 834946"/>
                        <a:gd name="connsiteX27" fmla="*/ 3104860 w 7927942"/>
                        <a:gd name="connsiteY27" fmla="*/ 834946 h 834946"/>
                        <a:gd name="connsiteX28" fmla="*/ 2669420 w 7927942"/>
                        <a:gd name="connsiteY28" fmla="*/ 834946 h 834946"/>
                        <a:gd name="connsiteX29" fmla="*/ 2310476 w 7927942"/>
                        <a:gd name="connsiteY29" fmla="*/ 834946 h 834946"/>
                        <a:gd name="connsiteX30" fmla="*/ 1569051 w 7927942"/>
                        <a:gd name="connsiteY30" fmla="*/ 834946 h 834946"/>
                        <a:gd name="connsiteX31" fmla="*/ 1057115 w 7927942"/>
                        <a:gd name="connsiteY31" fmla="*/ 834946 h 834946"/>
                        <a:gd name="connsiteX32" fmla="*/ 139160 w 7927942"/>
                        <a:gd name="connsiteY32" fmla="*/ 834946 h 834946"/>
                        <a:gd name="connsiteX33" fmla="*/ 0 w 7927942"/>
                        <a:gd name="connsiteY33" fmla="*/ 695786 h 834946"/>
                        <a:gd name="connsiteX34" fmla="*/ 0 w 7927942"/>
                        <a:gd name="connsiteY34" fmla="*/ 139160 h 8349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7927942" h="834946" fill="none" extrusionOk="0">
                          <a:moveTo>
                            <a:pt x="0" y="139160"/>
                          </a:moveTo>
                          <a:cubicBezTo>
                            <a:pt x="7081" y="61411"/>
                            <a:pt x="58184" y="3507"/>
                            <a:pt x="139160" y="0"/>
                          </a:cubicBezTo>
                          <a:cubicBezTo>
                            <a:pt x="396409" y="-43089"/>
                            <a:pt x="548911" y="67676"/>
                            <a:pt x="727592" y="0"/>
                          </a:cubicBezTo>
                          <a:cubicBezTo>
                            <a:pt x="906273" y="-67676"/>
                            <a:pt x="1179024" y="33686"/>
                            <a:pt x="1469017" y="0"/>
                          </a:cubicBezTo>
                          <a:cubicBezTo>
                            <a:pt x="1759010" y="-33686"/>
                            <a:pt x="1738293" y="22730"/>
                            <a:pt x="1827961" y="0"/>
                          </a:cubicBezTo>
                          <a:cubicBezTo>
                            <a:pt x="1917629" y="-22730"/>
                            <a:pt x="2123244" y="16311"/>
                            <a:pt x="2339897" y="0"/>
                          </a:cubicBezTo>
                          <a:cubicBezTo>
                            <a:pt x="2556550" y="-16311"/>
                            <a:pt x="2742178" y="12096"/>
                            <a:pt x="2928330" y="0"/>
                          </a:cubicBezTo>
                          <a:cubicBezTo>
                            <a:pt x="3114482" y="-12096"/>
                            <a:pt x="3250886" y="22974"/>
                            <a:pt x="3363770" y="0"/>
                          </a:cubicBezTo>
                          <a:cubicBezTo>
                            <a:pt x="3476654" y="-22974"/>
                            <a:pt x="3668706" y="15433"/>
                            <a:pt x="3799210" y="0"/>
                          </a:cubicBezTo>
                          <a:cubicBezTo>
                            <a:pt x="3929714" y="-15433"/>
                            <a:pt x="4374033" y="123"/>
                            <a:pt x="4540635" y="0"/>
                          </a:cubicBezTo>
                          <a:cubicBezTo>
                            <a:pt x="4707238" y="-123"/>
                            <a:pt x="4907448" y="67630"/>
                            <a:pt x="5129067" y="0"/>
                          </a:cubicBezTo>
                          <a:cubicBezTo>
                            <a:pt x="5350686" y="-67630"/>
                            <a:pt x="5593588" y="56036"/>
                            <a:pt x="5717500" y="0"/>
                          </a:cubicBezTo>
                          <a:cubicBezTo>
                            <a:pt x="5841412" y="-56036"/>
                            <a:pt x="6031725" y="66558"/>
                            <a:pt x="6305932" y="0"/>
                          </a:cubicBezTo>
                          <a:cubicBezTo>
                            <a:pt x="6580139" y="-66558"/>
                            <a:pt x="6542298" y="29317"/>
                            <a:pt x="6741372" y="0"/>
                          </a:cubicBezTo>
                          <a:cubicBezTo>
                            <a:pt x="6940446" y="-29317"/>
                            <a:pt x="7130979" y="42934"/>
                            <a:pt x="7253308" y="0"/>
                          </a:cubicBezTo>
                          <a:cubicBezTo>
                            <a:pt x="7375637" y="-42934"/>
                            <a:pt x="7546079" y="22018"/>
                            <a:pt x="7788782" y="0"/>
                          </a:cubicBezTo>
                          <a:cubicBezTo>
                            <a:pt x="7869938" y="-10309"/>
                            <a:pt x="7939434" y="69672"/>
                            <a:pt x="7927942" y="139160"/>
                          </a:cubicBezTo>
                          <a:cubicBezTo>
                            <a:pt x="7961618" y="399082"/>
                            <a:pt x="7874146" y="581696"/>
                            <a:pt x="7927942" y="695786"/>
                          </a:cubicBezTo>
                          <a:cubicBezTo>
                            <a:pt x="7921905" y="782417"/>
                            <a:pt x="7855749" y="835632"/>
                            <a:pt x="7788782" y="834946"/>
                          </a:cubicBezTo>
                          <a:cubicBezTo>
                            <a:pt x="7480592" y="879224"/>
                            <a:pt x="7312800" y="818143"/>
                            <a:pt x="7047357" y="834946"/>
                          </a:cubicBezTo>
                          <a:cubicBezTo>
                            <a:pt x="6781915" y="851749"/>
                            <a:pt x="6842650" y="826146"/>
                            <a:pt x="6688413" y="834946"/>
                          </a:cubicBezTo>
                          <a:cubicBezTo>
                            <a:pt x="6534176" y="843746"/>
                            <a:pt x="6405826" y="824439"/>
                            <a:pt x="6176477" y="834946"/>
                          </a:cubicBezTo>
                          <a:cubicBezTo>
                            <a:pt x="5947128" y="845453"/>
                            <a:pt x="5788077" y="819344"/>
                            <a:pt x="5588045" y="834946"/>
                          </a:cubicBezTo>
                          <a:cubicBezTo>
                            <a:pt x="5388013" y="850548"/>
                            <a:pt x="5382141" y="831440"/>
                            <a:pt x="5229101" y="834946"/>
                          </a:cubicBezTo>
                          <a:cubicBezTo>
                            <a:pt x="5076061" y="838452"/>
                            <a:pt x="4917553" y="805839"/>
                            <a:pt x="4717165" y="834946"/>
                          </a:cubicBezTo>
                          <a:cubicBezTo>
                            <a:pt x="4516777" y="864053"/>
                            <a:pt x="4435837" y="803002"/>
                            <a:pt x="4205228" y="834946"/>
                          </a:cubicBezTo>
                          <a:cubicBezTo>
                            <a:pt x="3974619" y="866890"/>
                            <a:pt x="3851293" y="792142"/>
                            <a:pt x="3540300" y="834946"/>
                          </a:cubicBezTo>
                          <a:cubicBezTo>
                            <a:pt x="3229307" y="877750"/>
                            <a:pt x="3268392" y="808577"/>
                            <a:pt x="3104860" y="834946"/>
                          </a:cubicBezTo>
                          <a:cubicBezTo>
                            <a:pt x="2941328" y="861315"/>
                            <a:pt x="2826905" y="820115"/>
                            <a:pt x="2669420" y="834946"/>
                          </a:cubicBezTo>
                          <a:cubicBezTo>
                            <a:pt x="2511935" y="849777"/>
                            <a:pt x="2456436" y="833877"/>
                            <a:pt x="2310476" y="834946"/>
                          </a:cubicBezTo>
                          <a:cubicBezTo>
                            <a:pt x="2164516" y="836015"/>
                            <a:pt x="1733066" y="775037"/>
                            <a:pt x="1569051" y="834946"/>
                          </a:cubicBezTo>
                          <a:cubicBezTo>
                            <a:pt x="1405037" y="894855"/>
                            <a:pt x="1272003" y="809693"/>
                            <a:pt x="1057115" y="834946"/>
                          </a:cubicBezTo>
                          <a:cubicBezTo>
                            <a:pt x="842227" y="860199"/>
                            <a:pt x="466897" y="821793"/>
                            <a:pt x="139160" y="834946"/>
                          </a:cubicBezTo>
                          <a:cubicBezTo>
                            <a:pt x="57246" y="825273"/>
                            <a:pt x="-14352" y="787696"/>
                            <a:pt x="0" y="695786"/>
                          </a:cubicBezTo>
                          <a:cubicBezTo>
                            <a:pt x="-31408" y="546405"/>
                            <a:pt x="10214" y="270109"/>
                            <a:pt x="0" y="139160"/>
                          </a:cubicBezTo>
                          <a:close/>
                        </a:path>
                        <a:path w="7927942" h="834946" stroke="0" extrusionOk="0">
                          <a:moveTo>
                            <a:pt x="0" y="139160"/>
                          </a:moveTo>
                          <a:cubicBezTo>
                            <a:pt x="-17422" y="73050"/>
                            <a:pt x="49432" y="-14507"/>
                            <a:pt x="139160" y="0"/>
                          </a:cubicBezTo>
                          <a:cubicBezTo>
                            <a:pt x="359328" y="-47713"/>
                            <a:pt x="590718" y="30716"/>
                            <a:pt x="880585" y="0"/>
                          </a:cubicBezTo>
                          <a:cubicBezTo>
                            <a:pt x="1170453" y="-30716"/>
                            <a:pt x="1337230" y="44329"/>
                            <a:pt x="1469017" y="0"/>
                          </a:cubicBezTo>
                          <a:cubicBezTo>
                            <a:pt x="1600804" y="-44329"/>
                            <a:pt x="2047471" y="13922"/>
                            <a:pt x="2210442" y="0"/>
                          </a:cubicBezTo>
                          <a:cubicBezTo>
                            <a:pt x="2373413" y="-13922"/>
                            <a:pt x="2452450" y="48421"/>
                            <a:pt x="2645882" y="0"/>
                          </a:cubicBezTo>
                          <a:cubicBezTo>
                            <a:pt x="2839314" y="-48421"/>
                            <a:pt x="2913997" y="15994"/>
                            <a:pt x="3081322" y="0"/>
                          </a:cubicBezTo>
                          <a:cubicBezTo>
                            <a:pt x="3248647" y="-15994"/>
                            <a:pt x="3476838" y="10176"/>
                            <a:pt x="3822747" y="0"/>
                          </a:cubicBezTo>
                          <a:cubicBezTo>
                            <a:pt x="4168657" y="-10176"/>
                            <a:pt x="4095960" y="20300"/>
                            <a:pt x="4181691" y="0"/>
                          </a:cubicBezTo>
                          <a:cubicBezTo>
                            <a:pt x="4267422" y="-20300"/>
                            <a:pt x="4402861" y="12962"/>
                            <a:pt x="4540635" y="0"/>
                          </a:cubicBezTo>
                          <a:cubicBezTo>
                            <a:pt x="4678409" y="-12962"/>
                            <a:pt x="4833334" y="12001"/>
                            <a:pt x="5052571" y="0"/>
                          </a:cubicBezTo>
                          <a:cubicBezTo>
                            <a:pt x="5271808" y="-12001"/>
                            <a:pt x="5553463" y="6138"/>
                            <a:pt x="5717500" y="0"/>
                          </a:cubicBezTo>
                          <a:cubicBezTo>
                            <a:pt x="5881537" y="-6138"/>
                            <a:pt x="6164284" y="53921"/>
                            <a:pt x="6382428" y="0"/>
                          </a:cubicBezTo>
                          <a:cubicBezTo>
                            <a:pt x="6600572" y="-53921"/>
                            <a:pt x="6772186" y="35044"/>
                            <a:pt x="7047357" y="0"/>
                          </a:cubicBezTo>
                          <a:cubicBezTo>
                            <a:pt x="7322528" y="-35044"/>
                            <a:pt x="7499317" y="53973"/>
                            <a:pt x="7788782" y="0"/>
                          </a:cubicBezTo>
                          <a:cubicBezTo>
                            <a:pt x="7847951" y="-7491"/>
                            <a:pt x="7920658" y="61817"/>
                            <a:pt x="7927942" y="139160"/>
                          </a:cubicBezTo>
                          <a:cubicBezTo>
                            <a:pt x="7959930" y="392746"/>
                            <a:pt x="7866172" y="496160"/>
                            <a:pt x="7927942" y="695786"/>
                          </a:cubicBezTo>
                          <a:cubicBezTo>
                            <a:pt x="7918467" y="753860"/>
                            <a:pt x="7866369" y="836403"/>
                            <a:pt x="7788782" y="834946"/>
                          </a:cubicBezTo>
                          <a:cubicBezTo>
                            <a:pt x="7619680" y="869805"/>
                            <a:pt x="7549304" y="831430"/>
                            <a:pt x="7429838" y="834946"/>
                          </a:cubicBezTo>
                          <a:cubicBezTo>
                            <a:pt x="7310372" y="838462"/>
                            <a:pt x="7006118" y="798833"/>
                            <a:pt x="6764910" y="834946"/>
                          </a:cubicBezTo>
                          <a:cubicBezTo>
                            <a:pt x="6523702" y="871059"/>
                            <a:pt x="6566452" y="800646"/>
                            <a:pt x="6405966" y="834946"/>
                          </a:cubicBezTo>
                          <a:cubicBezTo>
                            <a:pt x="6245480" y="869246"/>
                            <a:pt x="5896716" y="771864"/>
                            <a:pt x="5741037" y="834946"/>
                          </a:cubicBezTo>
                          <a:cubicBezTo>
                            <a:pt x="5585358" y="898028"/>
                            <a:pt x="5500472" y="820279"/>
                            <a:pt x="5382093" y="834946"/>
                          </a:cubicBezTo>
                          <a:cubicBezTo>
                            <a:pt x="5263714" y="849613"/>
                            <a:pt x="5147731" y="833407"/>
                            <a:pt x="5023149" y="834946"/>
                          </a:cubicBezTo>
                          <a:cubicBezTo>
                            <a:pt x="4898567" y="836485"/>
                            <a:pt x="4602495" y="759797"/>
                            <a:pt x="4358221" y="834946"/>
                          </a:cubicBezTo>
                          <a:cubicBezTo>
                            <a:pt x="4113947" y="910095"/>
                            <a:pt x="3904059" y="831379"/>
                            <a:pt x="3616796" y="834946"/>
                          </a:cubicBezTo>
                          <a:cubicBezTo>
                            <a:pt x="3329534" y="838513"/>
                            <a:pt x="3139396" y="806974"/>
                            <a:pt x="2875371" y="834946"/>
                          </a:cubicBezTo>
                          <a:cubicBezTo>
                            <a:pt x="2611347" y="862918"/>
                            <a:pt x="2470923" y="822666"/>
                            <a:pt x="2286938" y="834946"/>
                          </a:cubicBezTo>
                          <a:cubicBezTo>
                            <a:pt x="2102953" y="847226"/>
                            <a:pt x="1784920" y="824621"/>
                            <a:pt x="1545514" y="834946"/>
                          </a:cubicBezTo>
                          <a:cubicBezTo>
                            <a:pt x="1306108" y="845271"/>
                            <a:pt x="1212920" y="795321"/>
                            <a:pt x="1110074" y="834946"/>
                          </a:cubicBezTo>
                          <a:cubicBezTo>
                            <a:pt x="1007228" y="874571"/>
                            <a:pt x="583598" y="749813"/>
                            <a:pt x="139160" y="834946"/>
                          </a:cubicBezTo>
                          <a:cubicBezTo>
                            <a:pt x="48566" y="848835"/>
                            <a:pt x="-1464" y="753208"/>
                            <a:pt x="0" y="695786"/>
                          </a:cubicBezTo>
                          <a:cubicBezTo>
                            <a:pt x="-19737" y="501218"/>
                            <a:pt x="9954" y="355742"/>
                            <a:pt x="0" y="13916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3E06D8-7588-4C8C-9DC6-DAD006551BEF}"/>
                </a:ext>
              </a:extLst>
            </p:cNvPr>
            <p:cNvSpPr txBox="1"/>
            <p:nvPr/>
          </p:nvSpPr>
          <p:spPr>
            <a:xfrm>
              <a:off x="191556" y="90858"/>
              <a:ext cx="7499022" cy="633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endParaRPr lang="en-US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69E8BE-EE93-4358-AE6D-AE9CB7B1ACB7}"/>
              </a:ext>
            </a:extLst>
          </p:cNvPr>
          <p:cNvSpPr/>
          <p:nvPr/>
        </p:nvSpPr>
        <p:spPr>
          <a:xfrm>
            <a:off x="1397876" y="2710130"/>
            <a:ext cx="9061644" cy="3514725"/>
          </a:xfrm>
          <a:prstGeom prst="roundRect">
            <a:avLst>
              <a:gd name="adj" fmla="val 6671"/>
            </a:avLst>
          </a:prstGeom>
          <a:solidFill>
            <a:srgbClr val="FFCDCD"/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A92B7B32-DB51-4E13-95B8-A86692509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250" y="1537695"/>
            <a:ext cx="1829660" cy="18296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F81C38-2543-43D9-A8B5-76F85C370060}"/>
              </a:ext>
            </a:extLst>
          </p:cNvPr>
          <p:cNvSpPr txBox="1"/>
          <p:nvPr/>
        </p:nvSpPr>
        <p:spPr>
          <a:xfrm>
            <a:off x="1542945" y="2695427"/>
            <a:ext cx="8252514" cy="3529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32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Thông qua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Vũ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mải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lạc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túc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nhảy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lung tung ở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tránh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lạc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0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02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80FAA7-5C54-1762-2695-3E4E2155F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53" y="0"/>
            <a:ext cx="9831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11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52D2931-2B0B-4F54-A60E-C6F39A6F7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47" y="60960"/>
            <a:ext cx="2637198" cy="2637198"/>
          </a:xfrm>
          <a:prstGeom prst="rect">
            <a:avLst/>
          </a:prstGeom>
        </p:spPr>
      </p:pic>
      <p:pic>
        <p:nvPicPr>
          <p:cNvPr id="7172" name="Picture 4" descr="Hoạt hình dạy trẻ kỹ năng sống | XỨ LÝ TÌNH HUỐNG KHI BỊ LẠC ☎">
            <a:extLst>
              <a:ext uri="{FF2B5EF4-FFF2-40B4-BE49-F238E27FC236}">
                <a16:creationId xmlns:a16="http://schemas.microsoft.com/office/drawing/2014/main" id="{CD08A805-890D-4A04-9DC3-D6C2DAD8B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56" y="2527069"/>
            <a:ext cx="6206653" cy="395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210626B-C259-0B16-6E7F-457DF7DA9FAA}"/>
              </a:ext>
            </a:extLst>
          </p:cNvPr>
          <p:cNvSpPr/>
          <p:nvPr/>
        </p:nvSpPr>
        <p:spPr>
          <a:xfrm>
            <a:off x="7433909" y="60960"/>
            <a:ext cx="4527665" cy="3491242"/>
          </a:xfrm>
          <a:prstGeom prst="wedgeEllipseCallout">
            <a:avLst>
              <a:gd name="adj1" fmla="val -54003"/>
              <a:gd name="adj2" fmla="val 59565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/>
              <a:t>Xử lí và đóng vai tình huống “khi em bị lạc ở phố lạ”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1030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4830D5-98CC-96CC-C671-CB4228929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192" y="60960"/>
            <a:ext cx="7281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36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851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1FA48E-50F3-5ADA-F40C-3E0738D0131C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A3EA60D6-9879-E81E-EF3A-F33AEF97E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3A62CC-6392-5942-A25C-FB2F5760487F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7F754A-2053-4AD8-AB65-62D45BD5B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276" y="1812175"/>
            <a:ext cx="7320742" cy="528135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E6AEB8-1792-4212-8A23-167F8811DF33}"/>
              </a:ext>
            </a:extLst>
          </p:cNvPr>
          <p:cNvSpPr/>
          <p:nvPr/>
        </p:nvSpPr>
        <p:spPr>
          <a:xfrm>
            <a:off x="2047863" y="844958"/>
            <a:ext cx="8871748" cy="1105191"/>
          </a:xfrm>
          <a:prstGeom prst="roundRect">
            <a:avLst>
              <a:gd name="adj" fmla="val 13418"/>
            </a:avLst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B624E2-C751-4724-9D34-19CD0161AAE8}"/>
              </a:ext>
            </a:extLst>
          </p:cNvPr>
          <p:cNvSpPr txBox="1"/>
          <p:nvPr/>
        </p:nvSpPr>
        <p:spPr>
          <a:xfrm>
            <a:off x="2243264" y="1068648"/>
            <a:ext cx="8170605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Thỏ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lạc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C55B6B-6606-4A76-976B-F90D740286B6}"/>
              </a:ext>
            </a:extLst>
          </p:cNvPr>
          <p:cNvSpPr/>
          <p:nvPr/>
        </p:nvSpPr>
        <p:spPr>
          <a:xfrm>
            <a:off x="3717922" y="464333"/>
            <a:ext cx="4456521" cy="60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TÌM ĐƯỜNG VỀ NHÀ</a:t>
            </a:r>
          </a:p>
        </p:txBody>
      </p:sp>
      <p:pic>
        <p:nvPicPr>
          <p:cNvPr id="10" name="Picture 9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5DA8E04B-32C8-4C4A-8905-5B07FB5B5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01" y="578087"/>
            <a:ext cx="2197506" cy="219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0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457417" y="1916929"/>
            <a:ext cx="9475433" cy="124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Chủ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đề:Tìm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kiếm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sự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hỗ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trợ</a:t>
            </a:r>
            <a:endParaRPr sz="5200" dirty="0">
              <a:solidFill>
                <a:srgbClr val="00206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358284" y="3616733"/>
            <a:ext cx="9475432" cy="102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6: Khi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em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bị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lạc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(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tiết 1)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 đức 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5BD2C7-6CE5-FB3A-7BFD-60CCF15D140F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B25A765F-20FD-B89F-C7FE-8E6D49CD4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B725A5-725F-1930-6568-567B239F2D1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B5CDBB-F478-409B-9856-B3A76E9C7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74"/>
          <a:stretch/>
        </p:blipFill>
        <p:spPr>
          <a:xfrm>
            <a:off x="551179" y="2039300"/>
            <a:ext cx="5261065" cy="26983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B1D91E2-1432-460A-B936-CA0A5BFC5665}"/>
              </a:ext>
            </a:extLst>
          </p:cNvPr>
          <p:cNvGrpSpPr/>
          <p:nvPr/>
        </p:nvGrpSpPr>
        <p:grpSpPr>
          <a:xfrm>
            <a:off x="2927818" y="704505"/>
            <a:ext cx="7927942" cy="658762"/>
            <a:chOff x="-122548" y="-165226"/>
            <a:chExt cx="7927942" cy="114561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66063DA-2DD0-43A1-B7A5-54DAFBBB4F56}"/>
                </a:ext>
              </a:extLst>
            </p:cNvPr>
            <p:cNvSpPr/>
            <p:nvPr/>
          </p:nvSpPr>
          <p:spPr>
            <a:xfrm>
              <a:off x="-122548" y="-165226"/>
              <a:ext cx="7927942" cy="1145614"/>
            </a:xfrm>
            <a:custGeom>
              <a:avLst/>
              <a:gdLst>
                <a:gd name="connsiteX0" fmla="*/ 0 w 7927942"/>
                <a:gd name="connsiteY0" fmla="*/ 190939 h 1145614"/>
                <a:gd name="connsiteX1" fmla="*/ 109796 w 7927942"/>
                <a:gd name="connsiteY1" fmla="*/ 0 h 1145614"/>
                <a:gd name="connsiteX2" fmla="*/ 702746 w 7927942"/>
                <a:gd name="connsiteY2" fmla="*/ 0 h 1145614"/>
                <a:gd name="connsiteX3" fmla="*/ 1449863 w 7927942"/>
                <a:gd name="connsiteY3" fmla="*/ 0 h 1145614"/>
                <a:gd name="connsiteX4" fmla="*/ 1811563 w 7927942"/>
                <a:gd name="connsiteY4" fmla="*/ 0 h 1145614"/>
                <a:gd name="connsiteX5" fmla="*/ 2327429 w 7927942"/>
                <a:gd name="connsiteY5" fmla="*/ 0 h 1145614"/>
                <a:gd name="connsiteX6" fmla="*/ 2920379 w 7927942"/>
                <a:gd name="connsiteY6" fmla="*/ 0 h 1145614"/>
                <a:gd name="connsiteX7" fmla="*/ 3359162 w 7927942"/>
                <a:gd name="connsiteY7" fmla="*/ 0 h 1145614"/>
                <a:gd name="connsiteX8" fmla="*/ 3797945 w 7927942"/>
                <a:gd name="connsiteY8" fmla="*/ 0 h 1145614"/>
                <a:gd name="connsiteX9" fmla="*/ 4545062 w 7927942"/>
                <a:gd name="connsiteY9" fmla="*/ 0 h 1145614"/>
                <a:gd name="connsiteX10" fmla="*/ 5138012 w 7927942"/>
                <a:gd name="connsiteY10" fmla="*/ 0 h 1145614"/>
                <a:gd name="connsiteX11" fmla="*/ 5730962 w 7927942"/>
                <a:gd name="connsiteY11" fmla="*/ 0 h 1145614"/>
                <a:gd name="connsiteX12" fmla="*/ 6323912 w 7927942"/>
                <a:gd name="connsiteY12" fmla="*/ 0 h 1145614"/>
                <a:gd name="connsiteX13" fmla="*/ 6762695 w 7927942"/>
                <a:gd name="connsiteY13" fmla="*/ 0 h 1145614"/>
                <a:gd name="connsiteX14" fmla="*/ 7278561 w 7927942"/>
                <a:gd name="connsiteY14" fmla="*/ 0 h 1145614"/>
                <a:gd name="connsiteX15" fmla="*/ 7818146 w 7927942"/>
                <a:gd name="connsiteY15" fmla="*/ 0 h 1145614"/>
                <a:gd name="connsiteX16" fmla="*/ 7927942 w 7927942"/>
                <a:gd name="connsiteY16" fmla="*/ 190939 h 1145614"/>
                <a:gd name="connsiteX17" fmla="*/ 7927942 w 7927942"/>
                <a:gd name="connsiteY17" fmla="*/ 954674 h 1145614"/>
                <a:gd name="connsiteX18" fmla="*/ 7818146 w 7927942"/>
                <a:gd name="connsiteY18" fmla="*/ 1145614 h 1145614"/>
                <a:gd name="connsiteX19" fmla="*/ 7071029 w 7927942"/>
                <a:gd name="connsiteY19" fmla="*/ 1145614 h 1145614"/>
                <a:gd name="connsiteX20" fmla="*/ 6709330 w 7927942"/>
                <a:gd name="connsiteY20" fmla="*/ 1145614 h 1145614"/>
                <a:gd name="connsiteX21" fmla="*/ 6193463 w 7927942"/>
                <a:gd name="connsiteY21" fmla="*/ 1145614 h 1145614"/>
                <a:gd name="connsiteX22" fmla="*/ 5600513 w 7927942"/>
                <a:gd name="connsiteY22" fmla="*/ 1145614 h 1145614"/>
                <a:gd name="connsiteX23" fmla="*/ 5238814 w 7927942"/>
                <a:gd name="connsiteY23" fmla="*/ 1145614 h 1145614"/>
                <a:gd name="connsiteX24" fmla="*/ 4722947 w 7927942"/>
                <a:gd name="connsiteY24" fmla="*/ 1145614 h 1145614"/>
                <a:gd name="connsiteX25" fmla="*/ 4207081 w 7927942"/>
                <a:gd name="connsiteY25" fmla="*/ 1145614 h 1145614"/>
                <a:gd name="connsiteX26" fmla="*/ 3537047 w 7927942"/>
                <a:gd name="connsiteY26" fmla="*/ 1145614 h 1145614"/>
                <a:gd name="connsiteX27" fmla="*/ 3098264 w 7927942"/>
                <a:gd name="connsiteY27" fmla="*/ 1145614 h 1145614"/>
                <a:gd name="connsiteX28" fmla="*/ 2659481 w 7927942"/>
                <a:gd name="connsiteY28" fmla="*/ 1145614 h 1145614"/>
                <a:gd name="connsiteX29" fmla="*/ 2297781 w 7927942"/>
                <a:gd name="connsiteY29" fmla="*/ 1145614 h 1145614"/>
                <a:gd name="connsiteX30" fmla="*/ 1550664 w 7927942"/>
                <a:gd name="connsiteY30" fmla="*/ 1145614 h 1145614"/>
                <a:gd name="connsiteX31" fmla="*/ 1034798 w 7927942"/>
                <a:gd name="connsiteY31" fmla="*/ 1145614 h 1145614"/>
                <a:gd name="connsiteX32" fmla="*/ 109796 w 7927942"/>
                <a:gd name="connsiteY32" fmla="*/ 1145614 h 1145614"/>
                <a:gd name="connsiteX33" fmla="*/ 0 w 7927942"/>
                <a:gd name="connsiteY33" fmla="*/ 954674 h 1145614"/>
                <a:gd name="connsiteX34" fmla="*/ 0 w 7927942"/>
                <a:gd name="connsiteY34" fmla="*/ 190939 h 1145614"/>
                <a:gd name="connsiteX0" fmla="*/ 0 w 7927942"/>
                <a:gd name="connsiteY0" fmla="*/ 190939 h 1145614"/>
                <a:gd name="connsiteX1" fmla="*/ 109796 w 7927942"/>
                <a:gd name="connsiteY1" fmla="*/ 0 h 1145614"/>
                <a:gd name="connsiteX2" fmla="*/ 856913 w 7927942"/>
                <a:gd name="connsiteY2" fmla="*/ 0 h 1145614"/>
                <a:gd name="connsiteX3" fmla="*/ 1449863 w 7927942"/>
                <a:gd name="connsiteY3" fmla="*/ 0 h 1145614"/>
                <a:gd name="connsiteX4" fmla="*/ 2196980 w 7927942"/>
                <a:gd name="connsiteY4" fmla="*/ 0 h 1145614"/>
                <a:gd name="connsiteX5" fmla="*/ 2635763 w 7927942"/>
                <a:gd name="connsiteY5" fmla="*/ 0 h 1145614"/>
                <a:gd name="connsiteX6" fmla="*/ 3074546 w 7927942"/>
                <a:gd name="connsiteY6" fmla="*/ 0 h 1145614"/>
                <a:gd name="connsiteX7" fmla="*/ 3821663 w 7927942"/>
                <a:gd name="connsiteY7" fmla="*/ 0 h 1145614"/>
                <a:gd name="connsiteX8" fmla="*/ 4183363 w 7927942"/>
                <a:gd name="connsiteY8" fmla="*/ 0 h 1145614"/>
                <a:gd name="connsiteX9" fmla="*/ 4545062 w 7927942"/>
                <a:gd name="connsiteY9" fmla="*/ 0 h 1145614"/>
                <a:gd name="connsiteX10" fmla="*/ 5060929 w 7927942"/>
                <a:gd name="connsiteY10" fmla="*/ 0 h 1145614"/>
                <a:gd name="connsiteX11" fmla="*/ 5730962 w 7927942"/>
                <a:gd name="connsiteY11" fmla="*/ 0 h 1145614"/>
                <a:gd name="connsiteX12" fmla="*/ 6400996 w 7927942"/>
                <a:gd name="connsiteY12" fmla="*/ 0 h 1145614"/>
                <a:gd name="connsiteX13" fmla="*/ 7071029 w 7927942"/>
                <a:gd name="connsiteY13" fmla="*/ 0 h 1145614"/>
                <a:gd name="connsiteX14" fmla="*/ 7818146 w 7927942"/>
                <a:gd name="connsiteY14" fmla="*/ 0 h 1145614"/>
                <a:gd name="connsiteX15" fmla="*/ 7927942 w 7927942"/>
                <a:gd name="connsiteY15" fmla="*/ 190939 h 1145614"/>
                <a:gd name="connsiteX16" fmla="*/ 7927942 w 7927942"/>
                <a:gd name="connsiteY16" fmla="*/ 954674 h 1145614"/>
                <a:gd name="connsiteX17" fmla="*/ 7818146 w 7927942"/>
                <a:gd name="connsiteY17" fmla="*/ 1145614 h 1145614"/>
                <a:gd name="connsiteX18" fmla="*/ 7456447 w 7927942"/>
                <a:gd name="connsiteY18" fmla="*/ 1145614 h 1145614"/>
                <a:gd name="connsiteX19" fmla="*/ 6786413 w 7927942"/>
                <a:gd name="connsiteY19" fmla="*/ 1145614 h 1145614"/>
                <a:gd name="connsiteX20" fmla="*/ 6424714 w 7927942"/>
                <a:gd name="connsiteY20" fmla="*/ 1145614 h 1145614"/>
                <a:gd name="connsiteX21" fmla="*/ 5754680 w 7927942"/>
                <a:gd name="connsiteY21" fmla="*/ 1145614 h 1145614"/>
                <a:gd name="connsiteX22" fmla="*/ 5392980 w 7927942"/>
                <a:gd name="connsiteY22" fmla="*/ 1145614 h 1145614"/>
                <a:gd name="connsiteX23" fmla="*/ 5031281 w 7927942"/>
                <a:gd name="connsiteY23" fmla="*/ 1145614 h 1145614"/>
                <a:gd name="connsiteX24" fmla="*/ 4361248 w 7927942"/>
                <a:gd name="connsiteY24" fmla="*/ 1145614 h 1145614"/>
                <a:gd name="connsiteX25" fmla="*/ 3614130 w 7927942"/>
                <a:gd name="connsiteY25" fmla="*/ 1145614 h 1145614"/>
                <a:gd name="connsiteX26" fmla="*/ 2867013 w 7927942"/>
                <a:gd name="connsiteY26" fmla="*/ 1145614 h 1145614"/>
                <a:gd name="connsiteX27" fmla="*/ 2274063 w 7927942"/>
                <a:gd name="connsiteY27" fmla="*/ 1145614 h 1145614"/>
                <a:gd name="connsiteX28" fmla="*/ 1526946 w 7927942"/>
                <a:gd name="connsiteY28" fmla="*/ 1145614 h 1145614"/>
                <a:gd name="connsiteX29" fmla="*/ 1088163 w 7927942"/>
                <a:gd name="connsiteY29" fmla="*/ 1145614 h 1145614"/>
                <a:gd name="connsiteX30" fmla="*/ 109796 w 7927942"/>
                <a:gd name="connsiteY30" fmla="*/ 1145614 h 1145614"/>
                <a:gd name="connsiteX31" fmla="*/ 0 w 7927942"/>
                <a:gd name="connsiteY31" fmla="*/ 954674 h 1145614"/>
                <a:gd name="connsiteX32" fmla="*/ 0 w 7927942"/>
                <a:gd name="connsiteY32" fmla="*/ 190939 h 1145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927942" h="1145614" fill="none" extrusionOk="0">
                  <a:moveTo>
                    <a:pt x="0" y="190939"/>
                  </a:moveTo>
                  <a:cubicBezTo>
                    <a:pt x="1670" y="86868"/>
                    <a:pt x="30056" y="8980"/>
                    <a:pt x="109796" y="0"/>
                  </a:cubicBezTo>
                  <a:cubicBezTo>
                    <a:pt x="327029" y="-159093"/>
                    <a:pt x="516803" y="41305"/>
                    <a:pt x="702746" y="0"/>
                  </a:cubicBezTo>
                  <a:cubicBezTo>
                    <a:pt x="881342" y="-28215"/>
                    <a:pt x="1256930" y="111185"/>
                    <a:pt x="1449863" y="0"/>
                  </a:cubicBezTo>
                  <a:cubicBezTo>
                    <a:pt x="1614811" y="-58683"/>
                    <a:pt x="1674948" y="32735"/>
                    <a:pt x="1811563" y="0"/>
                  </a:cubicBezTo>
                  <a:cubicBezTo>
                    <a:pt x="1948853" y="-45581"/>
                    <a:pt x="2067909" y="61166"/>
                    <a:pt x="2327429" y="0"/>
                  </a:cubicBezTo>
                  <a:cubicBezTo>
                    <a:pt x="2585031" y="-72877"/>
                    <a:pt x="2695736" y="92018"/>
                    <a:pt x="2920379" y="0"/>
                  </a:cubicBezTo>
                  <a:cubicBezTo>
                    <a:pt x="3174231" y="-103378"/>
                    <a:pt x="3165206" y="42106"/>
                    <a:pt x="3359162" y="0"/>
                  </a:cubicBezTo>
                  <a:cubicBezTo>
                    <a:pt x="3549166" y="-40822"/>
                    <a:pt x="3677706" y="5329"/>
                    <a:pt x="3797945" y="0"/>
                  </a:cubicBezTo>
                  <a:cubicBezTo>
                    <a:pt x="3878371" y="-2169"/>
                    <a:pt x="4208529" y="80902"/>
                    <a:pt x="4545062" y="0"/>
                  </a:cubicBezTo>
                  <a:cubicBezTo>
                    <a:pt x="4884005" y="-52131"/>
                    <a:pt x="4894045" y="84896"/>
                    <a:pt x="5138012" y="0"/>
                  </a:cubicBezTo>
                  <a:cubicBezTo>
                    <a:pt x="5443750" y="-59901"/>
                    <a:pt x="5602181" y="98141"/>
                    <a:pt x="5730962" y="0"/>
                  </a:cubicBezTo>
                  <a:cubicBezTo>
                    <a:pt x="5888856" y="-118461"/>
                    <a:pt x="6119967" y="106692"/>
                    <a:pt x="6323912" y="0"/>
                  </a:cubicBezTo>
                  <a:cubicBezTo>
                    <a:pt x="6499454" y="-134663"/>
                    <a:pt x="6648102" y="68875"/>
                    <a:pt x="6762695" y="0"/>
                  </a:cubicBezTo>
                  <a:cubicBezTo>
                    <a:pt x="6885207" y="-89574"/>
                    <a:pt x="7176849" y="14826"/>
                    <a:pt x="7278561" y="0"/>
                  </a:cubicBezTo>
                  <a:cubicBezTo>
                    <a:pt x="7410860" y="20923"/>
                    <a:pt x="7688249" y="35957"/>
                    <a:pt x="7818146" y="0"/>
                  </a:cubicBezTo>
                  <a:cubicBezTo>
                    <a:pt x="7887133" y="2122"/>
                    <a:pt x="7944744" y="118007"/>
                    <a:pt x="7927942" y="190939"/>
                  </a:cubicBezTo>
                  <a:cubicBezTo>
                    <a:pt x="7942585" y="480614"/>
                    <a:pt x="7926765" y="578221"/>
                    <a:pt x="7927942" y="954674"/>
                  </a:cubicBezTo>
                  <a:cubicBezTo>
                    <a:pt x="7911258" y="1079945"/>
                    <a:pt x="7876513" y="1147823"/>
                    <a:pt x="7818146" y="1145614"/>
                  </a:cubicBezTo>
                  <a:cubicBezTo>
                    <a:pt x="7485993" y="1191155"/>
                    <a:pt x="7246881" y="1091963"/>
                    <a:pt x="7071029" y="1145614"/>
                  </a:cubicBezTo>
                  <a:cubicBezTo>
                    <a:pt x="6887084" y="1191222"/>
                    <a:pt x="6801350" y="1069778"/>
                    <a:pt x="6709330" y="1145614"/>
                  </a:cubicBezTo>
                  <a:cubicBezTo>
                    <a:pt x="6621748" y="1215802"/>
                    <a:pt x="6380028" y="1094492"/>
                    <a:pt x="6193463" y="1145614"/>
                  </a:cubicBezTo>
                  <a:cubicBezTo>
                    <a:pt x="6070847" y="1207955"/>
                    <a:pt x="5715615" y="1072575"/>
                    <a:pt x="5600513" y="1145614"/>
                  </a:cubicBezTo>
                  <a:cubicBezTo>
                    <a:pt x="5491565" y="1252219"/>
                    <a:pt x="5364739" y="1109621"/>
                    <a:pt x="5238814" y="1145614"/>
                  </a:cubicBezTo>
                  <a:cubicBezTo>
                    <a:pt x="5166027" y="1155614"/>
                    <a:pt x="4883576" y="1050215"/>
                    <a:pt x="4722947" y="1145614"/>
                  </a:cubicBezTo>
                  <a:cubicBezTo>
                    <a:pt x="4592394" y="1253498"/>
                    <a:pt x="4421538" y="1093340"/>
                    <a:pt x="4207081" y="1145614"/>
                  </a:cubicBezTo>
                  <a:cubicBezTo>
                    <a:pt x="4077731" y="1239734"/>
                    <a:pt x="3770131" y="998930"/>
                    <a:pt x="3537047" y="1145614"/>
                  </a:cubicBezTo>
                  <a:cubicBezTo>
                    <a:pt x="3245117" y="1264425"/>
                    <a:pt x="3325157" y="1099468"/>
                    <a:pt x="3098264" y="1145614"/>
                  </a:cubicBezTo>
                  <a:cubicBezTo>
                    <a:pt x="2896195" y="1243302"/>
                    <a:pt x="2778041" y="1124096"/>
                    <a:pt x="2659481" y="1145614"/>
                  </a:cubicBezTo>
                  <a:cubicBezTo>
                    <a:pt x="2540925" y="1200136"/>
                    <a:pt x="2371039" y="1140337"/>
                    <a:pt x="2297781" y="1145614"/>
                  </a:cubicBezTo>
                  <a:cubicBezTo>
                    <a:pt x="2226241" y="1151985"/>
                    <a:pt x="1736401" y="1121663"/>
                    <a:pt x="1550664" y="1145614"/>
                  </a:cubicBezTo>
                  <a:cubicBezTo>
                    <a:pt x="1329071" y="1165205"/>
                    <a:pt x="1257975" y="1056112"/>
                    <a:pt x="1034798" y="1145614"/>
                  </a:cubicBezTo>
                  <a:cubicBezTo>
                    <a:pt x="791145" y="1285350"/>
                    <a:pt x="472082" y="1047773"/>
                    <a:pt x="109796" y="1145614"/>
                  </a:cubicBezTo>
                  <a:cubicBezTo>
                    <a:pt x="33463" y="1121305"/>
                    <a:pt x="-27497" y="1074922"/>
                    <a:pt x="0" y="954674"/>
                  </a:cubicBezTo>
                  <a:cubicBezTo>
                    <a:pt x="15631" y="624122"/>
                    <a:pt x="20842" y="457911"/>
                    <a:pt x="0" y="190939"/>
                  </a:cubicBezTo>
                  <a:close/>
                </a:path>
                <a:path w="7927942" h="1145614" stroke="0" extrusionOk="0">
                  <a:moveTo>
                    <a:pt x="0" y="190939"/>
                  </a:moveTo>
                  <a:cubicBezTo>
                    <a:pt x="-7514" y="96275"/>
                    <a:pt x="47892" y="-14209"/>
                    <a:pt x="109796" y="0"/>
                  </a:cubicBezTo>
                  <a:cubicBezTo>
                    <a:pt x="334076" y="-91351"/>
                    <a:pt x="584057" y="156823"/>
                    <a:pt x="856913" y="0"/>
                  </a:cubicBezTo>
                  <a:cubicBezTo>
                    <a:pt x="1111829" y="-160748"/>
                    <a:pt x="1309031" y="69289"/>
                    <a:pt x="1449863" y="0"/>
                  </a:cubicBezTo>
                  <a:cubicBezTo>
                    <a:pt x="1608449" y="-39861"/>
                    <a:pt x="1944363" y="89540"/>
                    <a:pt x="2196980" y="0"/>
                  </a:cubicBezTo>
                  <a:cubicBezTo>
                    <a:pt x="2472707" y="-65002"/>
                    <a:pt x="2498089" y="78191"/>
                    <a:pt x="2635763" y="0"/>
                  </a:cubicBezTo>
                  <a:cubicBezTo>
                    <a:pt x="2792323" y="-40716"/>
                    <a:pt x="2870592" y="54913"/>
                    <a:pt x="3074546" y="0"/>
                  </a:cubicBezTo>
                  <a:cubicBezTo>
                    <a:pt x="3327351" y="-36016"/>
                    <a:pt x="3403028" y="81392"/>
                    <a:pt x="3821663" y="0"/>
                  </a:cubicBezTo>
                  <a:cubicBezTo>
                    <a:pt x="4156015" y="-66601"/>
                    <a:pt x="4102019" y="49817"/>
                    <a:pt x="4183363" y="0"/>
                  </a:cubicBezTo>
                  <a:cubicBezTo>
                    <a:pt x="4314311" y="-50551"/>
                    <a:pt x="4453832" y="52934"/>
                    <a:pt x="4545062" y="0"/>
                  </a:cubicBezTo>
                  <a:cubicBezTo>
                    <a:pt x="4687635" y="-42523"/>
                    <a:pt x="4809606" y="21672"/>
                    <a:pt x="5060929" y="0"/>
                  </a:cubicBezTo>
                  <a:cubicBezTo>
                    <a:pt x="5298450" y="-6200"/>
                    <a:pt x="5532776" y="84785"/>
                    <a:pt x="5730962" y="0"/>
                  </a:cubicBezTo>
                  <a:cubicBezTo>
                    <a:pt x="5941268" y="-62230"/>
                    <a:pt x="6178604" y="206195"/>
                    <a:pt x="6400996" y="0"/>
                  </a:cubicBezTo>
                  <a:cubicBezTo>
                    <a:pt x="6613746" y="-157597"/>
                    <a:pt x="6932153" y="45140"/>
                    <a:pt x="7071029" y="0"/>
                  </a:cubicBezTo>
                  <a:cubicBezTo>
                    <a:pt x="7230657" y="-56591"/>
                    <a:pt x="7587750" y="156441"/>
                    <a:pt x="7818146" y="0"/>
                  </a:cubicBezTo>
                  <a:cubicBezTo>
                    <a:pt x="7847641" y="1689"/>
                    <a:pt x="7916094" y="75855"/>
                    <a:pt x="7927942" y="190939"/>
                  </a:cubicBezTo>
                  <a:cubicBezTo>
                    <a:pt x="7956439" y="445655"/>
                    <a:pt x="7994149" y="685494"/>
                    <a:pt x="7927942" y="954674"/>
                  </a:cubicBezTo>
                  <a:cubicBezTo>
                    <a:pt x="7911692" y="1034846"/>
                    <a:pt x="7881185" y="1153508"/>
                    <a:pt x="7818146" y="1145614"/>
                  </a:cubicBezTo>
                  <a:cubicBezTo>
                    <a:pt x="7666172" y="1207446"/>
                    <a:pt x="7586982" y="1139799"/>
                    <a:pt x="7456447" y="1145614"/>
                  </a:cubicBezTo>
                  <a:cubicBezTo>
                    <a:pt x="7330599" y="1206924"/>
                    <a:pt x="6998809" y="1064467"/>
                    <a:pt x="6786413" y="1145614"/>
                  </a:cubicBezTo>
                  <a:cubicBezTo>
                    <a:pt x="6589524" y="1225135"/>
                    <a:pt x="6542188" y="1101024"/>
                    <a:pt x="6424714" y="1145614"/>
                  </a:cubicBezTo>
                  <a:cubicBezTo>
                    <a:pt x="6271521" y="1176103"/>
                    <a:pt x="5993777" y="1127178"/>
                    <a:pt x="5754680" y="1145614"/>
                  </a:cubicBezTo>
                  <a:cubicBezTo>
                    <a:pt x="5552559" y="1201660"/>
                    <a:pt x="5456706" y="1119037"/>
                    <a:pt x="5392980" y="1145614"/>
                  </a:cubicBezTo>
                  <a:cubicBezTo>
                    <a:pt x="5332359" y="1173669"/>
                    <a:pt x="5111058" y="1083393"/>
                    <a:pt x="5031281" y="1145614"/>
                  </a:cubicBezTo>
                  <a:cubicBezTo>
                    <a:pt x="4929504" y="1177279"/>
                    <a:pt x="4666976" y="1130121"/>
                    <a:pt x="4361248" y="1145614"/>
                  </a:cubicBezTo>
                  <a:cubicBezTo>
                    <a:pt x="4068119" y="1166553"/>
                    <a:pt x="3827701" y="1048209"/>
                    <a:pt x="3614130" y="1145614"/>
                  </a:cubicBezTo>
                  <a:cubicBezTo>
                    <a:pt x="3395194" y="1323871"/>
                    <a:pt x="3074686" y="1108296"/>
                    <a:pt x="2867013" y="1145614"/>
                  </a:cubicBezTo>
                  <a:cubicBezTo>
                    <a:pt x="2615050" y="1152893"/>
                    <a:pt x="2510702" y="1108543"/>
                    <a:pt x="2274063" y="1145614"/>
                  </a:cubicBezTo>
                  <a:cubicBezTo>
                    <a:pt x="2016197" y="1217664"/>
                    <a:pt x="1863215" y="1029073"/>
                    <a:pt x="1526946" y="1145614"/>
                  </a:cubicBezTo>
                  <a:cubicBezTo>
                    <a:pt x="1235794" y="1229665"/>
                    <a:pt x="1182021" y="1120553"/>
                    <a:pt x="1088163" y="1145614"/>
                  </a:cubicBezTo>
                  <a:cubicBezTo>
                    <a:pt x="983456" y="1186052"/>
                    <a:pt x="280649" y="950548"/>
                    <a:pt x="109796" y="1145614"/>
                  </a:cubicBezTo>
                  <a:cubicBezTo>
                    <a:pt x="57755" y="1150713"/>
                    <a:pt x="12565" y="1015044"/>
                    <a:pt x="0" y="954674"/>
                  </a:cubicBezTo>
                  <a:cubicBezTo>
                    <a:pt x="49622" y="775175"/>
                    <a:pt x="89295" y="397440"/>
                    <a:pt x="0" y="190939"/>
                  </a:cubicBezTo>
                  <a:close/>
                </a:path>
                <a:path w="7927942" h="1145614" fill="none" stroke="0" extrusionOk="0">
                  <a:moveTo>
                    <a:pt x="0" y="190939"/>
                  </a:moveTo>
                  <a:cubicBezTo>
                    <a:pt x="-11337" y="93466"/>
                    <a:pt x="34647" y="2814"/>
                    <a:pt x="109796" y="0"/>
                  </a:cubicBezTo>
                  <a:cubicBezTo>
                    <a:pt x="310533" y="-109746"/>
                    <a:pt x="520800" y="32427"/>
                    <a:pt x="702746" y="0"/>
                  </a:cubicBezTo>
                  <a:cubicBezTo>
                    <a:pt x="926621" y="-27969"/>
                    <a:pt x="1288397" y="35411"/>
                    <a:pt x="1449863" y="0"/>
                  </a:cubicBezTo>
                  <a:cubicBezTo>
                    <a:pt x="1636947" y="-89359"/>
                    <a:pt x="1707837" y="58898"/>
                    <a:pt x="1811563" y="0"/>
                  </a:cubicBezTo>
                  <a:cubicBezTo>
                    <a:pt x="1919558" y="-44556"/>
                    <a:pt x="2106161" y="79592"/>
                    <a:pt x="2327429" y="0"/>
                  </a:cubicBezTo>
                  <a:cubicBezTo>
                    <a:pt x="2548747" y="-35579"/>
                    <a:pt x="2706974" y="111515"/>
                    <a:pt x="2920379" y="0"/>
                  </a:cubicBezTo>
                  <a:cubicBezTo>
                    <a:pt x="3146571" y="-82260"/>
                    <a:pt x="3146141" y="49611"/>
                    <a:pt x="3359162" y="0"/>
                  </a:cubicBezTo>
                  <a:cubicBezTo>
                    <a:pt x="3541237" y="-32777"/>
                    <a:pt x="3667691" y="32059"/>
                    <a:pt x="3797945" y="0"/>
                  </a:cubicBezTo>
                  <a:cubicBezTo>
                    <a:pt x="3902615" y="-10024"/>
                    <a:pt x="4205913" y="64504"/>
                    <a:pt x="4545062" y="0"/>
                  </a:cubicBezTo>
                  <a:cubicBezTo>
                    <a:pt x="4890896" y="-34509"/>
                    <a:pt x="4906812" y="63327"/>
                    <a:pt x="5138012" y="0"/>
                  </a:cubicBezTo>
                  <a:cubicBezTo>
                    <a:pt x="5438638" y="-59357"/>
                    <a:pt x="5561514" y="116565"/>
                    <a:pt x="5730962" y="0"/>
                  </a:cubicBezTo>
                  <a:cubicBezTo>
                    <a:pt x="5875415" y="-123041"/>
                    <a:pt x="6177426" y="129872"/>
                    <a:pt x="6323912" y="0"/>
                  </a:cubicBezTo>
                  <a:cubicBezTo>
                    <a:pt x="6529601" y="-156366"/>
                    <a:pt x="6633924" y="70744"/>
                    <a:pt x="6762695" y="0"/>
                  </a:cubicBezTo>
                  <a:cubicBezTo>
                    <a:pt x="6893333" y="-69693"/>
                    <a:pt x="7156937" y="-21568"/>
                    <a:pt x="7278561" y="0"/>
                  </a:cubicBezTo>
                  <a:cubicBezTo>
                    <a:pt x="7395604" y="12578"/>
                    <a:pt x="7682202" y="28872"/>
                    <a:pt x="7818146" y="0"/>
                  </a:cubicBezTo>
                  <a:cubicBezTo>
                    <a:pt x="7887685" y="-44722"/>
                    <a:pt x="7931430" y="113444"/>
                    <a:pt x="7927942" y="190939"/>
                  </a:cubicBezTo>
                  <a:cubicBezTo>
                    <a:pt x="7931710" y="507071"/>
                    <a:pt x="7930121" y="575246"/>
                    <a:pt x="7927942" y="954674"/>
                  </a:cubicBezTo>
                  <a:cubicBezTo>
                    <a:pt x="7922760" y="1082501"/>
                    <a:pt x="7872612" y="1136304"/>
                    <a:pt x="7818146" y="1145614"/>
                  </a:cubicBezTo>
                  <a:cubicBezTo>
                    <a:pt x="7551077" y="1145531"/>
                    <a:pt x="7232085" y="1101619"/>
                    <a:pt x="7071029" y="1145614"/>
                  </a:cubicBezTo>
                  <a:cubicBezTo>
                    <a:pt x="6882803" y="1192483"/>
                    <a:pt x="6821478" y="1095103"/>
                    <a:pt x="6709330" y="1145614"/>
                  </a:cubicBezTo>
                  <a:cubicBezTo>
                    <a:pt x="6596950" y="1236599"/>
                    <a:pt x="6353495" y="1108726"/>
                    <a:pt x="6193463" y="1145614"/>
                  </a:cubicBezTo>
                  <a:cubicBezTo>
                    <a:pt x="6037849" y="1196279"/>
                    <a:pt x="5722640" y="1041596"/>
                    <a:pt x="5600513" y="1145614"/>
                  </a:cubicBezTo>
                  <a:cubicBezTo>
                    <a:pt x="5449220" y="1233159"/>
                    <a:pt x="5348159" y="1085561"/>
                    <a:pt x="5238814" y="1145614"/>
                  </a:cubicBezTo>
                  <a:cubicBezTo>
                    <a:pt x="5109451" y="1231231"/>
                    <a:pt x="4884788" y="1071673"/>
                    <a:pt x="4722947" y="1145614"/>
                  </a:cubicBezTo>
                  <a:cubicBezTo>
                    <a:pt x="4556508" y="1208481"/>
                    <a:pt x="4381684" y="1052886"/>
                    <a:pt x="4207081" y="1145614"/>
                  </a:cubicBezTo>
                  <a:cubicBezTo>
                    <a:pt x="3980660" y="1184565"/>
                    <a:pt x="3854706" y="1076038"/>
                    <a:pt x="3537047" y="1145614"/>
                  </a:cubicBezTo>
                  <a:cubicBezTo>
                    <a:pt x="3245276" y="1245545"/>
                    <a:pt x="3310935" y="1072183"/>
                    <a:pt x="3098264" y="1145614"/>
                  </a:cubicBezTo>
                  <a:cubicBezTo>
                    <a:pt x="2913036" y="1205758"/>
                    <a:pt x="2761379" y="1101362"/>
                    <a:pt x="2659481" y="1145614"/>
                  </a:cubicBezTo>
                  <a:cubicBezTo>
                    <a:pt x="2536560" y="1175654"/>
                    <a:pt x="2401058" y="1137866"/>
                    <a:pt x="2297781" y="1145614"/>
                  </a:cubicBezTo>
                  <a:cubicBezTo>
                    <a:pt x="2175300" y="1147604"/>
                    <a:pt x="1742126" y="1143087"/>
                    <a:pt x="1550664" y="1145614"/>
                  </a:cubicBezTo>
                  <a:cubicBezTo>
                    <a:pt x="1350135" y="1170520"/>
                    <a:pt x="1237334" y="1057165"/>
                    <a:pt x="1034798" y="1145614"/>
                  </a:cubicBezTo>
                  <a:cubicBezTo>
                    <a:pt x="838288" y="1123396"/>
                    <a:pt x="458659" y="1105725"/>
                    <a:pt x="109796" y="1145614"/>
                  </a:cubicBezTo>
                  <a:cubicBezTo>
                    <a:pt x="44214" y="1140086"/>
                    <a:pt x="-6963" y="1083207"/>
                    <a:pt x="0" y="954674"/>
                  </a:cubicBezTo>
                  <a:cubicBezTo>
                    <a:pt x="-65692" y="638362"/>
                    <a:pt x="-208" y="422733"/>
                    <a:pt x="0" y="190939"/>
                  </a:cubicBezTo>
                  <a:close/>
                </a:path>
              </a:pathLst>
            </a:custGeom>
            <a:solidFill>
              <a:srgbClr val="DCE5F4"/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458636520">
                    <a:custGeom>
                      <a:avLst/>
                      <a:gdLst>
                        <a:gd name="connsiteX0" fmla="*/ 0 w 7927942"/>
                        <a:gd name="connsiteY0" fmla="*/ 109796 h 658762"/>
                        <a:gd name="connsiteX1" fmla="*/ 109796 w 7927942"/>
                        <a:gd name="connsiteY1" fmla="*/ 0 h 658762"/>
                        <a:gd name="connsiteX2" fmla="*/ 702746 w 7927942"/>
                        <a:gd name="connsiteY2" fmla="*/ 0 h 658762"/>
                        <a:gd name="connsiteX3" fmla="*/ 1449863 w 7927942"/>
                        <a:gd name="connsiteY3" fmla="*/ 0 h 658762"/>
                        <a:gd name="connsiteX4" fmla="*/ 1811563 w 7927942"/>
                        <a:gd name="connsiteY4" fmla="*/ 0 h 658762"/>
                        <a:gd name="connsiteX5" fmla="*/ 2327429 w 7927942"/>
                        <a:gd name="connsiteY5" fmla="*/ 0 h 658762"/>
                        <a:gd name="connsiteX6" fmla="*/ 2920379 w 7927942"/>
                        <a:gd name="connsiteY6" fmla="*/ 0 h 658762"/>
                        <a:gd name="connsiteX7" fmla="*/ 3359162 w 7927942"/>
                        <a:gd name="connsiteY7" fmla="*/ 0 h 658762"/>
                        <a:gd name="connsiteX8" fmla="*/ 3797945 w 7927942"/>
                        <a:gd name="connsiteY8" fmla="*/ 0 h 658762"/>
                        <a:gd name="connsiteX9" fmla="*/ 4545062 w 7927942"/>
                        <a:gd name="connsiteY9" fmla="*/ 0 h 658762"/>
                        <a:gd name="connsiteX10" fmla="*/ 5138012 w 7927942"/>
                        <a:gd name="connsiteY10" fmla="*/ 0 h 658762"/>
                        <a:gd name="connsiteX11" fmla="*/ 5730962 w 7927942"/>
                        <a:gd name="connsiteY11" fmla="*/ 0 h 658762"/>
                        <a:gd name="connsiteX12" fmla="*/ 6323912 w 7927942"/>
                        <a:gd name="connsiteY12" fmla="*/ 0 h 658762"/>
                        <a:gd name="connsiteX13" fmla="*/ 6762695 w 7927942"/>
                        <a:gd name="connsiteY13" fmla="*/ 0 h 658762"/>
                        <a:gd name="connsiteX14" fmla="*/ 7278561 w 7927942"/>
                        <a:gd name="connsiteY14" fmla="*/ 0 h 658762"/>
                        <a:gd name="connsiteX15" fmla="*/ 7818146 w 7927942"/>
                        <a:gd name="connsiteY15" fmla="*/ 0 h 658762"/>
                        <a:gd name="connsiteX16" fmla="*/ 7927942 w 7927942"/>
                        <a:gd name="connsiteY16" fmla="*/ 109796 h 658762"/>
                        <a:gd name="connsiteX17" fmla="*/ 7927942 w 7927942"/>
                        <a:gd name="connsiteY17" fmla="*/ 548966 h 658762"/>
                        <a:gd name="connsiteX18" fmla="*/ 7818146 w 7927942"/>
                        <a:gd name="connsiteY18" fmla="*/ 658762 h 658762"/>
                        <a:gd name="connsiteX19" fmla="*/ 7071029 w 7927942"/>
                        <a:gd name="connsiteY19" fmla="*/ 658762 h 658762"/>
                        <a:gd name="connsiteX20" fmla="*/ 6709330 w 7927942"/>
                        <a:gd name="connsiteY20" fmla="*/ 658762 h 658762"/>
                        <a:gd name="connsiteX21" fmla="*/ 6193463 w 7927942"/>
                        <a:gd name="connsiteY21" fmla="*/ 658762 h 658762"/>
                        <a:gd name="connsiteX22" fmla="*/ 5600513 w 7927942"/>
                        <a:gd name="connsiteY22" fmla="*/ 658762 h 658762"/>
                        <a:gd name="connsiteX23" fmla="*/ 5238814 w 7927942"/>
                        <a:gd name="connsiteY23" fmla="*/ 658762 h 658762"/>
                        <a:gd name="connsiteX24" fmla="*/ 4722947 w 7927942"/>
                        <a:gd name="connsiteY24" fmla="*/ 658762 h 658762"/>
                        <a:gd name="connsiteX25" fmla="*/ 4207081 w 7927942"/>
                        <a:gd name="connsiteY25" fmla="*/ 658762 h 658762"/>
                        <a:gd name="connsiteX26" fmla="*/ 3537047 w 7927942"/>
                        <a:gd name="connsiteY26" fmla="*/ 658762 h 658762"/>
                        <a:gd name="connsiteX27" fmla="*/ 3098264 w 7927942"/>
                        <a:gd name="connsiteY27" fmla="*/ 658762 h 658762"/>
                        <a:gd name="connsiteX28" fmla="*/ 2659481 w 7927942"/>
                        <a:gd name="connsiteY28" fmla="*/ 658762 h 658762"/>
                        <a:gd name="connsiteX29" fmla="*/ 2297781 w 7927942"/>
                        <a:gd name="connsiteY29" fmla="*/ 658762 h 658762"/>
                        <a:gd name="connsiteX30" fmla="*/ 1550664 w 7927942"/>
                        <a:gd name="connsiteY30" fmla="*/ 658762 h 658762"/>
                        <a:gd name="connsiteX31" fmla="*/ 1034798 w 7927942"/>
                        <a:gd name="connsiteY31" fmla="*/ 658762 h 658762"/>
                        <a:gd name="connsiteX32" fmla="*/ 109796 w 7927942"/>
                        <a:gd name="connsiteY32" fmla="*/ 658762 h 658762"/>
                        <a:gd name="connsiteX33" fmla="*/ 0 w 7927942"/>
                        <a:gd name="connsiteY33" fmla="*/ 548966 h 658762"/>
                        <a:gd name="connsiteX34" fmla="*/ 0 w 7927942"/>
                        <a:gd name="connsiteY34" fmla="*/ 109796 h 658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7927942" h="658762" fill="none" extrusionOk="0">
                          <a:moveTo>
                            <a:pt x="0" y="109796"/>
                          </a:moveTo>
                          <a:cubicBezTo>
                            <a:pt x="2489" y="48843"/>
                            <a:pt x="41805" y="6258"/>
                            <a:pt x="109796" y="0"/>
                          </a:cubicBezTo>
                          <a:cubicBezTo>
                            <a:pt x="337310" y="-59856"/>
                            <a:pt x="508173" y="12531"/>
                            <a:pt x="702746" y="0"/>
                          </a:cubicBezTo>
                          <a:cubicBezTo>
                            <a:pt x="897319" y="-12531"/>
                            <a:pt x="1277986" y="51228"/>
                            <a:pt x="1449863" y="0"/>
                          </a:cubicBezTo>
                          <a:cubicBezTo>
                            <a:pt x="1621740" y="-51228"/>
                            <a:pt x="1683230" y="18440"/>
                            <a:pt x="1811563" y="0"/>
                          </a:cubicBezTo>
                          <a:cubicBezTo>
                            <a:pt x="1939896" y="-18440"/>
                            <a:pt x="2084412" y="21800"/>
                            <a:pt x="2327429" y="0"/>
                          </a:cubicBezTo>
                          <a:cubicBezTo>
                            <a:pt x="2570446" y="-21800"/>
                            <a:pt x="2690261" y="50895"/>
                            <a:pt x="2920379" y="0"/>
                          </a:cubicBezTo>
                          <a:cubicBezTo>
                            <a:pt x="3150497" y="-50895"/>
                            <a:pt x="3163179" y="26101"/>
                            <a:pt x="3359162" y="0"/>
                          </a:cubicBezTo>
                          <a:cubicBezTo>
                            <a:pt x="3555145" y="-26101"/>
                            <a:pt x="3674014" y="6187"/>
                            <a:pt x="3797945" y="0"/>
                          </a:cubicBezTo>
                          <a:cubicBezTo>
                            <a:pt x="3921876" y="-6187"/>
                            <a:pt x="4200606" y="30761"/>
                            <a:pt x="4545062" y="0"/>
                          </a:cubicBezTo>
                          <a:cubicBezTo>
                            <a:pt x="4889518" y="-30761"/>
                            <a:pt x="4888670" y="30932"/>
                            <a:pt x="5138012" y="0"/>
                          </a:cubicBezTo>
                          <a:cubicBezTo>
                            <a:pt x="5387354" y="-30932"/>
                            <a:pt x="5579394" y="71017"/>
                            <a:pt x="5730962" y="0"/>
                          </a:cubicBezTo>
                          <a:cubicBezTo>
                            <a:pt x="5882530" y="-71017"/>
                            <a:pt x="6132755" y="67372"/>
                            <a:pt x="6323912" y="0"/>
                          </a:cubicBezTo>
                          <a:cubicBezTo>
                            <a:pt x="6515069" y="-67372"/>
                            <a:pt x="6637948" y="49986"/>
                            <a:pt x="6762695" y="0"/>
                          </a:cubicBezTo>
                          <a:cubicBezTo>
                            <a:pt x="6887442" y="-49986"/>
                            <a:pt x="7170899" y="3513"/>
                            <a:pt x="7278561" y="0"/>
                          </a:cubicBezTo>
                          <a:cubicBezTo>
                            <a:pt x="7386223" y="-3513"/>
                            <a:pt x="7660699" y="18758"/>
                            <a:pt x="7818146" y="0"/>
                          </a:cubicBezTo>
                          <a:cubicBezTo>
                            <a:pt x="7883645" y="-11650"/>
                            <a:pt x="7942258" y="58335"/>
                            <a:pt x="7927942" y="109796"/>
                          </a:cubicBezTo>
                          <a:cubicBezTo>
                            <a:pt x="7952252" y="285960"/>
                            <a:pt x="7924609" y="331356"/>
                            <a:pt x="7927942" y="548966"/>
                          </a:cubicBezTo>
                          <a:cubicBezTo>
                            <a:pt x="7921351" y="620277"/>
                            <a:pt x="7872394" y="659205"/>
                            <a:pt x="7818146" y="658762"/>
                          </a:cubicBezTo>
                          <a:cubicBezTo>
                            <a:pt x="7509709" y="674428"/>
                            <a:pt x="7271905" y="640617"/>
                            <a:pt x="7071029" y="658762"/>
                          </a:cubicBezTo>
                          <a:cubicBezTo>
                            <a:pt x="6870153" y="676907"/>
                            <a:pt x="6794355" y="622116"/>
                            <a:pt x="6709330" y="658762"/>
                          </a:cubicBezTo>
                          <a:cubicBezTo>
                            <a:pt x="6624305" y="695408"/>
                            <a:pt x="6353554" y="622962"/>
                            <a:pt x="6193463" y="658762"/>
                          </a:cubicBezTo>
                          <a:cubicBezTo>
                            <a:pt x="6033372" y="694562"/>
                            <a:pt x="5731663" y="605120"/>
                            <a:pt x="5600513" y="658762"/>
                          </a:cubicBezTo>
                          <a:cubicBezTo>
                            <a:pt x="5469363" y="712404"/>
                            <a:pt x="5345700" y="631988"/>
                            <a:pt x="5238814" y="658762"/>
                          </a:cubicBezTo>
                          <a:cubicBezTo>
                            <a:pt x="5131928" y="685536"/>
                            <a:pt x="4879484" y="603339"/>
                            <a:pt x="4722947" y="658762"/>
                          </a:cubicBezTo>
                          <a:cubicBezTo>
                            <a:pt x="4566410" y="714185"/>
                            <a:pt x="4380645" y="616036"/>
                            <a:pt x="4207081" y="658762"/>
                          </a:cubicBezTo>
                          <a:cubicBezTo>
                            <a:pt x="4033517" y="701488"/>
                            <a:pt x="3832707" y="588735"/>
                            <a:pt x="3537047" y="658762"/>
                          </a:cubicBezTo>
                          <a:cubicBezTo>
                            <a:pt x="3241387" y="728789"/>
                            <a:pt x="3309245" y="622310"/>
                            <a:pt x="3098264" y="658762"/>
                          </a:cubicBezTo>
                          <a:cubicBezTo>
                            <a:pt x="2887283" y="695214"/>
                            <a:pt x="2769760" y="629214"/>
                            <a:pt x="2659481" y="658762"/>
                          </a:cubicBezTo>
                          <a:cubicBezTo>
                            <a:pt x="2549202" y="688310"/>
                            <a:pt x="2393974" y="645403"/>
                            <a:pt x="2297781" y="658762"/>
                          </a:cubicBezTo>
                          <a:cubicBezTo>
                            <a:pt x="2201588" y="672121"/>
                            <a:pt x="1747559" y="640075"/>
                            <a:pt x="1550664" y="658762"/>
                          </a:cubicBezTo>
                          <a:cubicBezTo>
                            <a:pt x="1353769" y="677449"/>
                            <a:pt x="1226307" y="625016"/>
                            <a:pt x="1034798" y="658762"/>
                          </a:cubicBezTo>
                          <a:cubicBezTo>
                            <a:pt x="843289" y="692508"/>
                            <a:pt x="485765" y="621501"/>
                            <a:pt x="109796" y="658762"/>
                          </a:cubicBezTo>
                          <a:cubicBezTo>
                            <a:pt x="43805" y="648529"/>
                            <a:pt x="-10988" y="621130"/>
                            <a:pt x="0" y="548966"/>
                          </a:cubicBezTo>
                          <a:cubicBezTo>
                            <a:pt x="-32105" y="370495"/>
                            <a:pt x="20295" y="260668"/>
                            <a:pt x="0" y="109796"/>
                          </a:cubicBezTo>
                          <a:close/>
                        </a:path>
                        <a:path w="7927942" h="658762" stroke="0" extrusionOk="0">
                          <a:moveTo>
                            <a:pt x="0" y="109796"/>
                          </a:moveTo>
                          <a:cubicBezTo>
                            <a:pt x="-9333" y="54914"/>
                            <a:pt x="37586" y="-13042"/>
                            <a:pt x="109796" y="0"/>
                          </a:cubicBezTo>
                          <a:cubicBezTo>
                            <a:pt x="338684" y="-61164"/>
                            <a:pt x="591124" y="74332"/>
                            <a:pt x="856913" y="0"/>
                          </a:cubicBezTo>
                          <a:cubicBezTo>
                            <a:pt x="1122702" y="-74332"/>
                            <a:pt x="1312655" y="36360"/>
                            <a:pt x="1449863" y="0"/>
                          </a:cubicBezTo>
                          <a:cubicBezTo>
                            <a:pt x="1587071" y="-36360"/>
                            <a:pt x="1926940" y="56500"/>
                            <a:pt x="2196980" y="0"/>
                          </a:cubicBezTo>
                          <a:cubicBezTo>
                            <a:pt x="2467020" y="-56500"/>
                            <a:pt x="2451400" y="39162"/>
                            <a:pt x="2635763" y="0"/>
                          </a:cubicBezTo>
                          <a:cubicBezTo>
                            <a:pt x="2820126" y="-39162"/>
                            <a:pt x="2862678" y="46719"/>
                            <a:pt x="3074546" y="0"/>
                          </a:cubicBezTo>
                          <a:cubicBezTo>
                            <a:pt x="3286414" y="-46719"/>
                            <a:pt x="3467611" y="47253"/>
                            <a:pt x="3821663" y="0"/>
                          </a:cubicBezTo>
                          <a:cubicBezTo>
                            <a:pt x="4175715" y="-47253"/>
                            <a:pt x="4079310" y="20054"/>
                            <a:pt x="4183363" y="0"/>
                          </a:cubicBezTo>
                          <a:cubicBezTo>
                            <a:pt x="4287416" y="-20054"/>
                            <a:pt x="4449147" y="37645"/>
                            <a:pt x="4545062" y="0"/>
                          </a:cubicBezTo>
                          <a:cubicBezTo>
                            <a:pt x="4640977" y="-37645"/>
                            <a:pt x="4818269" y="3179"/>
                            <a:pt x="5060929" y="0"/>
                          </a:cubicBezTo>
                          <a:cubicBezTo>
                            <a:pt x="5303589" y="-3179"/>
                            <a:pt x="5498548" y="34425"/>
                            <a:pt x="5730962" y="0"/>
                          </a:cubicBezTo>
                          <a:cubicBezTo>
                            <a:pt x="5963376" y="-34425"/>
                            <a:pt x="6161466" y="80220"/>
                            <a:pt x="6400996" y="0"/>
                          </a:cubicBezTo>
                          <a:cubicBezTo>
                            <a:pt x="6640526" y="-80220"/>
                            <a:pt x="6916050" y="24979"/>
                            <a:pt x="7071029" y="0"/>
                          </a:cubicBezTo>
                          <a:cubicBezTo>
                            <a:pt x="7226008" y="-24979"/>
                            <a:pt x="7568905" y="48246"/>
                            <a:pt x="7818146" y="0"/>
                          </a:cubicBezTo>
                          <a:cubicBezTo>
                            <a:pt x="7868859" y="-4204"/>
                            <a:pt x="7926660" y="49071"/>
                            <a:pt x="7927942" y="109796"/>
                          </a:cubicBezTo>
                          <a:cubicBezTo>
                            <a:pt x="7932153" y="208446"/>
                            <a:pt x="7921198" y="380255"/>
                            <a:pt x="7927942" y="548966"/>
                          </a:cubicBezTo>
                          <a:cubicBezTo>
                            <a:pt x="7924072" y="601932"/>
                            <a:pt x="7881615" y="664400"/>
                            <a:pt x="7818146" y="658762"/>
                          </a:cubicBezTo>
                          <a:cubicBezTo>
                            <a:pt x="7665995" y="695887"/>
                            <a:pt x="7568768" y="653847"/>
                            <a:pt x="7456447" y="658762"/>
                          </a:cubicBezTo>
                          <a:cubicBezTo>
                            <a:pt x="7344126" y="663677"/>
                            <a:pt x="6964578" y="601352"/>
                            <a:pt x="6786413" y="658762"/>
                          </a:cubicBezTo>
                          <a:cubicBezTo>
                            <a:pt x="6608248" y="716172"/>
                            <a:pt x="6547950" y="643238"/>
                            <a:pt x="6424714" y="658762"/>
                          </a:cubicBezTo>
                          <a:cubicBezTo>
                            <a:pt x="6301478" y="674286"/>
                            <a:pt x="5965693" y="618860"/>
                            <a:pt x="5754680" y="658762"/>
                          </a:cubicBezTo>
                          <a:cubicBezTo>
                            <a:pt x="5543667" y="698664"/>
                            <a:pt x="5467055" y="632351"/>
                            <a:pt x="5392980" y="658762"/>
                          </a:cubicBezTo>
                          <a:cubicBezTo>
                            <a:pt x="5318905" y="685173"/>
                            <a:pt x="5105499" y="630795"/>
                            <a:pt x="5031281" y="658762"/>
                          </a:cubicBezTo>
                          <a:cubicBezTo>
                            <a:pt x="4957063" y="686729"/>
                            <a:pt x="4618966" y="646025"/>
                            <a:pt x="4361248" y="658762"/>
                          </a:cubicBezTo>
                          <a:cubicBezTo>
                            <a:pt x="4103530" y="671499"/>
                            <a:pt x="3800507" y="582821"/>
                            <a:pt x="3614130" y="658762"/>
                          </a:cubicBezTo>
                          <a:cubicBezTo>
                            <a:pt x="3427753" y="734703"/>
                            <a:pt x="3086647" y="644569"/>
                            <a:pt x="2867013" y="658762"/>
                          </a:cubicBezTo>
                          <a:cubicBezTo>
                            <a:pt x="2647379" y="672955"/>
                            <a:pt x="2518367" y="616854"/>
                            <a:pt x="2274063" y="658762"/>
                          </a:cubicBezTo>
                          <a:cubicBezTo>
                            <a:pt x="2029759" y="700670"/>
                            <a:pt x="1844240" y="615188"/>
                            <a:pt x="1526946" y="658762"/>
                          </a:cubicBezTo>
                          <a:cubicBezTo>
                            <a:pt x="1209652" y="702336"/>
                            <a:pt x="1208226" y="628962"/>
                            <a:pt x="1088163" y="658762"/>
                          </a:cubicBezTo>
                          <a:cubicBezTo>
                            <a:pt x="968100" y="688562"/>
                            <a:pt x="320364" y="557936"/>
                            <a:pt x="109796" y="658762"/>
                          </a:cubicBezTo>
                          <a:cubicBezTo>
                            <a:pt x="46861" y="661083"/>
                            <a:pt x="-1362" y="591523"/>
                            <a:pt x="0" y="548966"/>
                          </a:cubicBezTo>
                          <a:cubicBezTo>
                            <a:pt x="-5481" y="444844"/>
                            <a:pt x="36796" y="261260"/>
                            <a:pt x="0" y="109796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34A17F-87B2-4C17-91C3-C2580C87A388}"/>
                </a:ext>
              </a:extLst>
            </p:cNvPr>
            <p:cNvSpPr txBox="1"/>
            <p:nvPr/>
          </p:nvSpPr>
          <p:spPr>
            <a:xfrm>
              <a:off x="191556" y="-115639"/>
              <a:ext cx="7499022" cy="802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endParaRPr lang="en-US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ECE965-C5C4-4302-95F0-B729BDC970BE}"/>
              </a:ext>
            </a:extLst>
          </p:cNvPr>
          <p:cNvSpPr/>
          <p:nvPr/>
        </p:nvSpPr>
        <p:spPr>
          <a:xfrm>
            <a:off x="4022466" y="1363267"/>
            <a:ext cx="4601496" cy="658761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MỘT LẦN RA PHỐ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F79819-5A4A-B645-992D-29B83275095F}"/>
              </a:ext>
            </a:extLst>
          </p:cNvPr>
          <p:cNvGrpSpPr/>
          <p:nvPr/>
        </p:nvGrpSpPr>
        <p:grpSpPr>
          <a:xfrm>
            <a:off x="-60354" y="1194684"/>
            <a:ext cx="2052286" cy="2065733"/>
            <a:chOff x="6734456" y="1026165"/>
            <a:chExt cx="2052286" cy="1905000"/>
          </a:xfrm>
        </p:grpSpPr>
        <p:pic>
          <p:nvPicPr>
            <p:cNvPr id="3" name="Picture 2" descr="Youtube PNG Free Images with Transparent Background - (410 Free Downloads)">
              <a:hlinkClick r:id="rId4"/>
              <a:extLst>
                <a:ext uri="{FF2B5EF4-FFF2-40B4-BE49-F238E27FC236}">
                  <a16:creationId xmlns:a16="http://schemas.microsoft.com/office/drawing/2014/main" id="{A56FBB12-9502-AC2C-7A83-781A30A1B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AB98F8-F8F3-4520-840B-C2290BED8F98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667A596-1AD4-26BC-1C93-0958624F9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244" y="2039300"/>
            <a:ext cx="5723579" cy="2753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0C7840-9484-307F-B087-13007A3BDA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6323" y="4677295"/>
            <a:ext cx="6052770" cy="21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1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77" y="-190832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899142" y="1020273"/>
            <a:ext cx="636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Vũ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gặp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chuyện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3449046" y="3043124"/>
            <a:ext cx="5343199" cy="14478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Vũ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lạc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đi cùng mẹ ra phố đông.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DA7125E-36FB-8064-158A-50E4281E0B7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083" y="-549514"/>
            <a:ext cx="706316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232026" y="659335"/>
            <a:ext cx="5397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2: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Điều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xảy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Vũ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bị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2919765" y="2795891"/>
            <a:ext cx="6349608" cy="260689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2">
                    <a:lumMod val="50000"/>
                  </a:schemeClr>
                </a:solidFill>
              </a:rPr>
              <a:t>Khi bị lạc, bạn Vũ có </a:t>
            </a:r>
            <a:r>
              <a:rPr lang="vi-VN" sz="3600" dirty="0" err="1">
                <a:solidFill>
                  <a:schemeClr val="bg2">
                    <a:lumMod val="50000"/>
                  </a:schemeClr>
                </a:solidFill>
              </a:rPr>
              <a:t>th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ể</a:t>
            </a:r>
            <a:r>
              <a:rPr lang="vi-VN" sz="3600" dirty="0">
                <a:solidFill>
                  <a:schemeClr val="bg2">
                    <a:lumMod val="50000"/>
                  </a:schemeClr>
                </a:solidFill>
              </a:rPr>
              <a:t> bị đói, bị khát, bị mệt, bị người xấu rủ rê làm việc xấu, bị bắt cóc, bắt nạt, ..</a:t>
            </a:r>
            <a:r>
              <a:rPr lang="vi-VN" sz="36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DA7125E-36FB-8064-158A-50E4281E0B7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6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083" y="-549514"/>
            <a:ext cx="7063167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207651" y="803232"/>
            <a:ext cx="5860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3: Theo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Vũ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nên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ấy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2860173" y="2885851"/>
            <a:ext cx="6749545" cy="265001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     Khi đó Vũ nên:</a:t>
            </a:r>
          </a:p>
          <a:p>
            <a:pPr algn="just"/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- </a:t>
            </a:r>
            <a:r>
              <a:rPr lang="vi-VN" sz="2800" dirty="0">
                <a:solidFill>
                  <a:schemeClr val="bg2">
                    <a:lumMod val="50000"/>
                  </a:schemeClr>
                </a:solidFill>
              </a:rPr>
              <a:t>Đứng yên một chỗ, chờ mẹ quay lại tìm.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vi-VN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- Đến nơi bảo vệ gần nhất để báo cáo lên loa đài để bố mẹ biết hoặc mượn điện thoại gọi cho bố mẹ đến đón.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DA7125E-36FB-8064-158A-50E4281E0B7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"/>
            <a:ext cx="797560" cy="8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1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380</Words>
  <Application>Microsoft Office PowerPoint</Application>
  <PresentationFormat>Widescreen</PresentationFormat>
  <Paragraphs>30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HP001 4 hàng</vt:lpstr>
      <vt:lpstr>Times New Roman</vt:lpstr>
      <vt:lpstr>UTM Avo</vt:lpstr>
      <vt:lpstr>Wingdings</vt:lpstr>
      <vt:lpstr>Office Theme</vt:lpstr>
      <vt:lpstr> UBND QUẬN HẢI AN TRƯỜNG TIỀU HỌC ĐẰNG HẢI</vt:lpstr>
      <vt:lpstr>PowerPoint Presentation</vt:lpstr>
      <vt:lpstr>PowerPoint Presentation</vt:lpstr>
      <vt:lpstr>Chủ đề:Tìm kiếm sự hỗ trợ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Windows</cp:lastModifiedBy>
  <cp:revision>10</cp:revision>
  <dcterms:modified xsi:type="dcterms:W3CDTF">2024-12-10T03:49:50Z</dcterms:modified>
</cp:coreProperties>
</file>