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4"/>
  </p:notesMasterIdLst>
  <p:sldIdLst>
    <p:sldId id="379" r:id="rId3"/>
    <p:sldId id="372" r:id="rId4"/>
    <p:sldId id="357" r:id="rId5"/>
    <p:sldId id="256" r:id="rId6"/>
    <p:sldId id="377" r:id="rId7"/>
    <p:sldId id="350" r:id="rId8"/>
    <p:sldId id="378" r:id="rId9"/>
    <p:sldId id="344" r:id="rId10"/>
    <p:sldId id="369" r:id="rId11"/>
    <p:sldId id="373" r:id="rId12"/>
    <p:sldId id="343" r:id="rId13"/>
    <p:sldId id="374" r:id="rId14"/>
    <p:sldId id="375" r:id="rId15"/>
    <p:sldId id="376" r:id="rId16"/>
    <p:sldId id="360" r:id="rId17"/>
    <p:sldId id="361" r:id="rId18"/>
    <p:sldId id="258" r:id="rId19"/>
    <p:sldId id="280" r:id="rId20"/>
    <p:sldId id="278" r:id="rId21"/>
    <p:sldId id="272" r:id="rId22"/>
    <p:sldId id="261"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26"/>
  </p:normalViewPr>
  <p:slideViewPr>
    <p:cSldViewPr snapToGrid="0">
      <p:cViewPr varScale="1">
        <p:scale>
          <a:sx n="107" d="100"/>
          <a:sy n="107" d="100"/>
        </p:scale>
        <p:origin x="55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12/10/2024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audio" Target="../media/audio2.wav"/><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46.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41.png"/><Relationship Id="rId15" Type="http://schemas.openxmlformats.org/officeDocument/2006/relationships/audio" Target="../media/audio1.wav"/><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 Id="rId14" Type="http://schemas.openxmlformats.org/officeDocument/2006/relationships/image" Target="../media/image48.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B2E6B6-547E-FF49-BFF2-AE680D5E641E}"/>
              </a:ext>
            </a:extLst>
          </p:cNvPr>
          <p:cNvSpPr txBox="1"/>
          <p:nvPr/>
        </p:nvSpPr>
        <p:spPr>
          <a:xfrm>
            <a:off x="-90317" y="3504298"/>
            <a:ext cx="9524660" cy="1307537"/>
          </a:xfrm>
          <a:prstGeom prst="rect">
            <a:avLst/>
          </a:prstGeom>
          <a:noFill/>
        </p:spPr>
        <p:txBody>
          <a:bodyPr wrap="none" rtlCol="0">
            <a:spAutoFit/>
          </a:bodyPr>
          <a:lstStyle/>
          <a:p>
            <a:pPr algn="ctr">
              <a:lnSpc>
                <a:spcPct val="150000"/>
              </a:lnSpc>
              <a:spcBef>
                <a:spcPct val="0"/>
              </a:spcBef>
            </a:pPr>
            <a:r>
              <a:rPr lang="vi-VN" sz="2700" kern="1200" dirty="0">
                <a:solidFill>
                  <a:schemeClr val="tx2">
                    <a:lumMod val="50000"/>
                  </a:schemeClr>
                </a:solidFill>
                <a:latin typeface="Times New Roman" panose="02020603050405020304" pitchFamily="18" charset="0"/>
                <a:ea typeface="+mj-ea"/>
                <a:cs typeface="Times New Roman" panose="02020603050405020304" pitchFamily="18" charset="0"/>
              </a:rPr>
              <a:t>TRIỀU TRẦN XÂY DỰNG ĐẤT NƯỚC VÀ KHÁNG CHIẾN </a:t>
            </a:r>
            <a:endParaRPr lang="en-US" sz="2700" kern="1200" dirty="0">
              <a:solidFill>
                <a:schemeClr val="tx2">
                  <a:lumMod val="50000"/>
                </a:schemeClr>
              </a:solidFill>
              <a:latin typeface="Times New Roman" panose="02020603050405020304" pitchFamily="18" charset="0"/>
              <a:ea typeface="+mj-ea"/>
              <a:cs typeface="Times New Roman" panose="02020603050405020304" pitchFamily="18" charset="0"/>
            </a:endParaRPr>
          </a:p>
          <a:p>
            <a:pPr algn="ctr">
              <a:lnSpc>
                <a:spcPct val="150000"/>
              </a:lnSpc>
              <a:spcBef>
                <a:spcPct val="0"/>
              </a:spcBef>
            </a:pPr>
            <a:r>
              <a:rPr lang="vi-VN" sz="2700" kern="1200" dirty="0">
                <a:solidFill>
                  <a:schemeClr val="tx2">
                    <a:lumMod val="50000"/>
                  </a:schemeClr>
                </a:solidFill>
                <a:latin typeface="Times New Roman" panose="02020603050405020304" pitchFamily="18" charset="0"/>
                <a:ea typeface="+mj-ea"/>
                <a:cs typeface="Times New Roman" panose="02020603050405020304" pitchFamily="18" charset="0"/>
              </a:rPr>
              <a:t>CHỐNG QUÂN MÔNG – NGUYÊN XÂM LƯỢC (TIẾT 1)</a:t>
            </a:r>
            <a:endParaRPr lang="en-US" sz="2700" kern="1200" dirty="0">
              <a:solidFill>
                <a:schemeClr val="tx2">
                  <a:lumMod val="50000"/>
                </a:schemeClr>
              </a:solidFill>
              <a:latin typeface="Times New Roman" panose="02020603050405020304" pitchFamily="18"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F84BD802-5B9C-D591-D0BB-E95DD07D4371}"/>
              </a:ext>
            </a:extLst>
          </p:cNvPr>
          <p:cNvSpPr txBox="1"/>
          <p:nvPr/>
        </p:nvSpPr>
        <p:spPr>
          <a:xfrm>
            <a:off x="1359130" y="1832488"/>
            <a:ext cx="6795450" cy="986360"/>
          </a:xfrm>
          <a:prstGeom prst="rect">
            <a:avLst/>
          </a:prstGeom>
          <a:noFill/>
        </p:spPr>
        <p:txBody>
          <a:bodyPr wrap="none" rtlCol="0">
            <a:spAutoFit/>
          </a:bodyPr>
          <a:lstStyle/>
          <a:p>
            <a:pPr algn="ctr">
              <a:lnSpc>
                <a:spcPct val="150000"/>
              </a:lnSpc>
            </a:pPr>
            <a:r>
              <a:rPr lang="en-US" sz="4400" dirty="0">
                <a:solidFill>
                  <a:srgbClr val="C00000"/>
                </a:solidFill>
                <a:latin typeface="Times New Roman" panose="02020603050405020304" pitchFamily="18" charset="0"/>
                <a:cs typeface="Times New Roman" panose="02020603050405020304" pitchFamily="18" charset="0"/>
              </a:rPr>
              <a:t>LỊCH SỬ VÀ ĐỊA LÍ LỚP 5</a:t>
            </a:r>
          </a:p>
        </p:txBody>
      </p:sp>
      <p:sp>
        <p:nvSpPr>
          <p:cNvPr id="7" name="TextBox 1">
            <a:extLst>
              <a:ext uri="{FF2B5EF4-FFF2-40B4-BE49-F238E27FC236}">
                <a16:creationId xmlns:a16="http://schemas.microsoft.com/office/drawing/2014/main" id="{F9BFE9F4-ECE7-B5C9-1568-24E004E76F7D}"/>
              </a:ext>
            </a:extLst>
          </p:cNvPr>
          <p:cNvSpPr txBox="1"/>
          <p:nvPr/>
        </p:nvSpPr>
        <p:spPr>
          <a:xfrm>
            <a:off x="1472767" y="131375"/>
            <a:ext cx="619846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chemeClr val="tx2">
                    <a:lumMod val="50000"/>
                  </a:schemeClr>
                </a:solidFill>
                <a:latin typeface="Times New Roman" panose="02020603050405020304" pitchFamily="18" charset="0"/>
                <a:cs typeface="Times New Roman" panose="02020603050405020304" pitchFamily="18" charset="0"/>
              </a:rPr>
              <a:t>UBND QUẬN HẢI AN</a:t>
            </a:r>
          </a:p>
          <a:p>
            <a:r>
              <a:rPr lang="en-US" sz="3200" dirty="0">
                <a:solidFill>
                  <a:schemeClr val="tx2">
                    <a:lumMod val="50000"/>
                  </a:schemeClr>
                </a:solidFill>
                <a:latin typeface="Times New Roman" panose="02020603050405020304" pitchFamily="18" charset="0"/>
                <a:cs typeface="Times New Roman" panose="02020603050405020304" pitchFamily="18" charset="0"/>
              </a:rPr>
              <a:t>TRƯỜNG TIỂU HỌC ĐẰNG HẢI</a:t>
            </a:r>
          </a:p>
        </p:txBody>
      </p:sp>
    </p:spTree>
    <p:extLst>
      <p:ext uri="{BB962C8B-B14F-4D97-AF65-F5344CB8AC3E}">
        <p14:creationId xmlns:p14="http://schemas.microsoft.com/office/powerpoint/2010/main" val="287870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676</Words>
  <Application>Microsoft Office PowerPoint</Application>
  <PresentationFormat>On-screen Show (16:9)</PresentationFormat>
  <Paragraphs>58</Paragraphs>
  <Slides>21</Slides>
  <Notes>11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21</vt:i4>
      </vt:variant>
    </vt:vector>
  </HeadingPairs>
  <TitlesOfParts>
    <vt:vector size="37" baseType="lpstr">
      <vt:lpstr>#9Slide07 IcielCrocante</vt:lpstr>
      <vt:lpstr>Arial</vt:lpstr>
      <vt:lpstr>Arimo</vt:lpstr>
      <vt:lpstr>Assistant Medium</vt:lpstr>
      <vt:lpstr>Calibri</vt:lpstr>
      <vt:lpstr>Cambria</vt:lpstr>
      <vt:lpstr>Cloud Soft Bold</vt:lpstr>
      <vt:lpstr>Livvic</vt:lpstr>
      <vt:lpstr>Montserrat Bold</vt:lpstr>
      <vt:lpstr>Nunito</vt:lpstr>
      <vt:lpstr>Rajdhani</vt:lpstr>
      <vt:lpstr>Roboto Condensed Light</vt:lpstr>
      <vt:lpstr>SVN-Androgyne</vt:lpstr>
      <vt:lpstr>Times New Roman</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ACER</cp:lastModifiedBy>
  <cp:revision>49</cp:revision>
  <dcterms:modified xsi:type="dcterms:W3CDTF">2024-12-10T04:00:42Z</dcterms:modified>
</cp:coreProperties>
</file>