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662" r:id="rId2"/>
    <p:sldId id="256" r:id="rId3"/>
    <p:sldId id="285" r:id="rId4"/>
    <p:sldId id="466" r:id="rId5"/>
    <p:sldId id="469" r:id="rId6"/>
    <p:sldId id="470" r:id="rId7"/>
    <p:sldId id="471" r:id="rId8"/>
    <p:sldId id="472" r:id="rId9"/>
    <p:sldId id="468" r:id="rId10"/>
    <p:sldId id="465" r:id="rId11"/>
    <p:sldId id="779" r:id="rId12"/>
    <p:sldId id="473" r:id="rId13"/>
    <p:sldId id="257" r:id="rId14"/>
    <p:sldId id="769" r:id="rId15"/>
    <p:sldId id="773" r:id="rId16"/>
    <p:sldId id="771" r:id="rId17"/>
    <p:sldId id="770" r:id="rId18"/>
    <p:sldId id="772" r:id="rId19"/>
    <p:sldId id="775" r:id="rId20"/>
    <p:sldId id="774" r:id="rId21"/>
    <p:sldId id="340" r:id="rId22"/>
    <p:sldId id="467" r:id="rId23"/>
    <p:sldId id="302" r:id="rId24"/>
    <p:sldId id="460" r:id="rId25"/>
    <p:sldId id="778" r:id="rId26"/>
  </p:sldIdLst>
  <p:sldSz cx="18288000" cy="10287000"/>
  <p:notesSz cx="6858000" cy="9144000"/>
  <p:embeddedFontLst>
    <p:embeddedFont>
      <p:font typeface=".VnAristote" panose="020B7200000000000000" pitchFamily="34" charset="0"/>
      <p:regular r:id="rId29"/>
    </p:embeddedFont>
    <p:embeddedFont>
      <p:font typeface=".VnCooper" panose="020B7200000000000000" pitchFamily="34" charset="0"/>
      <p:regular r:id="rId30"/>
    </p:embeddedFont>
    <p:embeddedFont>
      <p:font typeface=".VnHelvetIns" panose="020B7200000000000000" pitchFamily="34" charset="0"/>
      <p:regular r:id="rId31"/>
    </p:embeddedFont>
    <p:embeddedFont>
      <p:font typeface="Bernard MT Condensed" panose="02050806060905020404" pitchFamily="18" charset="0"/>
      <p:regular r:id="rId32"/>
    </p:embeddedFont>
    <p:embeddedFont>
      <p:font typeface="Century Gothic" panose="020B0502020202020204" pitchFamily="34" charset="0"/>
      <p:regular r:id="rId33"/>
      <p:bold r:id="rId34"/>
      <p:italic r:id="rId35"/>
      <p:boldItalic r:id="rId36"/>
    </p:embeddedFont>
    <p:embeddedFont>
      <p:font typeface="Cooper Black" panose="0208090404030B020404" pitchFamily="18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FF05A0"/>
    <a:srgbClr val="46B6C2"/>
    <a:srgbClr val="68C4CD"/>
    <a:srgbClr val="F0F0F0"/>
    <a:srgbClr val="FF5DC1"/>
    <a:srgbClr val="9528A0"/>
    <a:srgbClr val="FFE1F4"/>
    <a:srgbClr val="FFB4E3"/>
    <a:srgbClr val="8200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33" autoAdjust="0"/>
    <p:restoredTop sz="94622" autoAdjust="0"/>
  </p:normalViewPr>
  <p:slideViewPr>
    <p:cSldViewPr>
      <p:cViewPr varScale="1">
        <p:scale>
          <a:sx n="55" d="100"/>
          <a:sy n="55" d="100"/>
        </p:scale>
        <p:origin x="53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2" d="100"/>
          <a:sy n="62" d="100"/>
        </p:scale>
        <p:origin x="2477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BD92809-2027-37D6-ECC7-8A6BFA5F103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DB2175-7154-701A-AEFF-45369C1CAB2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E2B602-B36A-4100-93C9-8D0316C149CA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0053A6-2469-B489-DB06-B112E9E40A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5C704F-FEAE-BF9E-33D8-D5ADDF2FE85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E0A29-D1AE-4F5D-ABE3-4D272BBF0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592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CC9CA-78A2-4ACD-B048-0FFFF39D6FA0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6B8015-3567-4052-B854-B574BFCD1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65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84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37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972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227569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4A88CA-55EA-A0E2-21AE-3495F810452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9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2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image" Target="../media/image35.jpeg"/><Relationship Id="rId5" Type="http://schemas.microsoft.com/office/2007/relationships/media" Target="../media/media10.mp3"/><Relationship Id="rId10" Type="http://schemas.openxmlformats.org/officeDocument/2006/relationships/image" Target="../media/image34.png"/><Relationship Id="rId4" Type="http://schemas.openxmlformats.org/officeDocument/2006/relationships/audio" Target="../media/media9.mp3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7.wav"/><Relationship Id="rId3" Type="http://schemas.microsoft.com/office/2007/relationships/media" Target="../media/media2.wav"/><Relationship Id="rId7" Type="http://schemas.openxmlformats.org/officeDocument/2006/relationships/slideLayout" Target="../slideLayouts/slideLayout12.xml"/><Relationship Id="rId12" Type="http://schemas.openxmlformats.org/officeDocument/2006/relationships/audio" Target="../media/audio6.wav"/><Relationship Id="rId17" Type="http://schemas.openxmlformats.org/officeDocument/2006/relationships/image" Target="../media/image28.png"/><Relationship Id="rId2" Type="http://schemas.openxmlformats.org/officeDocument/2006/relationships/audio" Target="../media/media1.wav"/><Relationship Id="rId16" Type="http://schemas.openxmlformats.org/officeDocument/2006/relationships/image" Target="../media/image27.png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openxmlformats.org/officeDocument/2006/relationships/audio" Target="../media/audio5.wav"/><Relationship Id="rId5" Type="http://schemas.microsoft.com/office/2007/relationships/media" Target="../media/media3.mp3"/><Relationship Id="rId15" Type="http://schemas.openxmlformats.org/officeDocument/2006/relationships/image" Target="../media/image26.png"/><Relationship Id="rId10" Type="http://schemas.openxmlformats.org/officeDocument/2006/relationships/audio" Target="../media/audio4.wav"/><Relationship Id="rId4" Type="http://schemas.openxmlformats.org/officeDocument/2006/relationships/audio" Target="../media/media2.wav"/><Relationship Id="rId9" Type="http://schemas.openxmlformats.org/officeDocument/2006/relationships/audio" Target="../media/audio3.wav"/><Relationship Id="rId1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2.png"/><Relationship Id="rId3" Type="http://schemas.openxmlformats.org/officeDocument/2006/relationships/audio" Target="../media/audio9.wav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6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8.wav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6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8.wav"/><Relationship Id="rId7" Type="http://schemas.openxmlformats.org/officeDocument/2006/relationships/image" Target="../media/image42.png"/><Relationship Id="rId12" Type="http://schemas.openxmlformats.org/officeDocument/2006/relationships/image" Target="../media/image48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6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8.wav"/><Relationship Id="rId7" Type="http://schemas.openxmlformats.org/officeDocument/2006/relationships/image" Target="../media/image42.png"/><Relationship Id="rId12" Type="http://schemas.openxmlformats.org/officeDocument/2006/relationships/image" Target="../media/image4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6.pn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9.wav"/><Relationship Id="rId7" Type="http://schemas.openxmlformats.org/officeDocument/2006/relationships/image" Target="../media/image42.png"/><Relationship Id="rId12" Type="http://schemas.openxmlformats.org/officeDocument/2006/relationships/image" Target="../media/image31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6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9.wav"/><Relationship Id="rId7" Type="http://schemas.openxmlformats.org/officeDocument/2006/relationships/image" Target="../media/image43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30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8.wav"/><Relationship Id="rId7" Type="http://schemas.openxmlformats.org/officeDocument/2006/relationships/image" Target="../media/image43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50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svg"/><Relationship Id="rId1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svg"/><Relationship Id="rId10" Type="http://schemas.openxmlformats.org/officeDocument/2006/relationships/image" Target="../media/image15.svg"/><Relationship Id="rId19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9.wav"/><Relationship Id="rId7" Type="http://schemas.openxmlformats.org/officeDocument/2006/relationships/image" Target="../media/image43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29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1.png"/><Relationship Id="rId5" Type="http://schemas.openxmlformats.org/officeDocument/2006/relationships/image" Target="../media/image43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9.png"/><Relationship Id="rId5" Type="http://schemas.openxmlformats.org/officeDocument/2006/relationships/image" Target="../media/image10.png"/><Relationship Id="rId10" Type="http://schemas.openxmlformats.org/officeDocument/2006/relationships/image" Target="../media/image18.svg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gif"/><Relationship Id="rId5" Type="http://schemas.openxmlformats.org/officeDocument/2006/relationships/hyperlink" Target="https://www.youtube.com/watch?v=YdG-tOtpyM0" TargetMode="External"/><Relationship Id="rId4" Type="http://schemas.openxmlformats.org/officeDocument/2006/relationships/image" Target="../media/image24.gif"/><Relationship Id="rId9" Type="http://schemas.openxmlformats.org/officeDocument/2006/relationships/audio" Target="NUL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7.wav"/><Relationship Id="rId3" Type="http://schemas.microsoft.com/office/2007/relationships/media" Target="../media/media2.wav"/><Relationship Id="rId7" Type="http://schemas.openxmlformats.org/officeDocument/2006/relationships/slideLayout" Target="../slideLayouts/slideLayout12.xml"/><Relationship Id="rId12" Type="http://schemas.openxmlformats.org/officeDocument/2006/relationships/audio" Target="../media/audio6.wav"/><Relationship Id="rId17" Type="http://schemas.openxmlformats.org/officeDocument/2006/relationships/image" Target="../media/image28.png"/><Relationship Id="rId2" Type="http://schemas.openxmlformats.org/officeDocument/2006/relationships/audio" Target="../media/media1.wav"/><Relationship Id="rId16" Type="http://schemas.openxmlformats.org/officeDocument/2006/relationships/image" Target="../media/image27.png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openxmlformats.org/officeDocument/2006/relationships/audio" Target="../media/audio5.wav"/><Relationship Id="rId5" Type="http://schemas.microsoft.com/office/2007/relationships/media" Target="../media/media3.mp3"/><Relationship Id="rId15" Type="http://schemas.openxmlformats.org/officeDocument/2006/relationships/image" Target="../media/image26.png"/><Relationship Id="rId10" Type="http://schemas.openxmlformats.org/officeDocument/2006/relationships/audio" Target="../media/audio4.wav"/><Relationship Id="rId4" Type="http://schemas.openxmlformats.org/officeDocument/2006/relationships/audio" Target="../media/media2.wav"/><Relationship Id="rId9" Type="http://schemas.openxmlformats.org/officeDocument/2006/relationships/audio" Target="../media/audio3.wav"/><Relationship Id="rId1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8.png"/><Relationship Id="rId5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8.png"/><Relationship Id="rId5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image" Target="../media/image31.png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image" Target="../media/image30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11" Type="http://schemas.openxmlformats.org/officeDocument/2006/relationships/image" Target="../media/image29.png"/><Relationship Id="rId5" Type="http://schemas.microsoft.com/office/2007/relationships/media" Target="../media/media7.wav"/><Relationship Id="rId15" Type="http://schemas.openxmlformats.org/officeDocument/2006/relationships/image" Target="../media/image28.png"/><Relationship Id="rId10" Type="http://schemas.openxmlformats.org/officeDocument/2006/relationships/image" Target="../media/image1.png"/><Relationship Id="rId4" Type="http://schemas.openxmlformats.org/officeDocument/2006/relationships/audio" Target="../media/media4.wav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EF592-1DB0-D243-0EFE-8B9497CC1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2A19B077-9845-1E75-56CB-B8B2E4A383F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CF1A83CF-2E94-7F10-1D30-A678CAA6C72B}"/>
              </a:ext>
            </a:extLst>
          </p:cNvPr>
          <p:cNvSpPr/>
          <p:nvPr/>
        </p:nvSpPr>
        <p:spPr>
          <a:xfrm flipV="1">
            <a:off x="-786550" y="-126651"/>
            <a:ext cx="20371721" cy="17561829"/>
          </a:xfrm>
          <a:prstGeom prst="triangle">
            <a:avLst/>
          </a:prstGeom>
          <a:solidFill>
            <a:srgbClr val="FFE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vi-VN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BA048E35-8CDA-9040-BAE9-12224975A13D}"/>
              </a:ext>
            </a:extLst>
          </p:cNvPr>
          <p:cNvSpPr/>
          <p:nvPr/>
        </p:nvSpPr>
        <p:spPr>
          <a:xfrm>
            <a:off x="2576147" y="9656397"/>
            <a:ext cx="1137833" cy="1212114"/>
          </a:xfrm>
          <a:prstGeom prst="ellipse">
            <a:avLst/>
          </a:prstGeom>
          <a:solidFill>
            <a:srgbClr val="FCE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/>
          </a:p>
        </p:txBody>
      </p:sp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2B891000-E746-7031-3787-05F1363155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244" y="9746357"/>
            <a:ext cx="971873" cy="971873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8D3919F-D1D8-2DA9-D066-84AC0C590371}"/>
              </a:ext>
            </a:extLst>
          </p:cNvPr>
          <p:cNvSpPr/>
          <p:nvPr/>
        </p:nvSpPr>
        <p:spPr>
          <a:xfrm>
            <a:off x="8506132" y="-2498001"/>
            <a:ext cx="3134879" cy="3134879"/>
          </a:xfrm>
          <a:prstGeom prst="ellipse">
            <a:avLst/>
          </a:prstGeom>
          <a:solidFill>
            <a:srgbClr val="FE9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/>
          </a:p>
        </p:txBody>
      </p:sp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3CDB288E-F470-43DD-14B4-A4004AA9EB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4392" y="6547343"/>
            <a:ext cx="1816944" cy="1816944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1BA9350A-2744-B07E-DCFF-1EB055905AB1}"/>
              </a:ext>
            </a:extLst>
          </p:cNvPr>
          <p:cNvSpPr>
            <a:spLocks/>
          </p:cNvSpPr>
          <p:nvPr/>
        </p:nvSpPr>
        <p:spPr>
          <a:xfrm>
            <a:off x="17007304" y="134512"/>
            <a:ext cx="1192871" cy="1192871"/>
          </a:xfrm>
          <a:prstGeom prst="ellipse">
            <a:avLst/>
          </a:prstGeom>
          <a:solidFill>
            <a:srgbClr val="FE9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E58FAC52-020A-07EF-5451-E610B501F566}"/>
              </a:ext>
            </a:extLst>
          </p:cNvPr>
          <p:cNvSpPr>
            <a:spLocks/>
          </p:cNvSpPr>
          <p:nvPr/>
        </p:nvSpPr>
        <p:spPr>
          <a:xfrm>
            <a:off x="16876107" y="49202"/>
            <a:ext cx="1404831" cy="1404831"/>
          </a:xfrm>
          <a:prstGeom prst="ellipse">
            <a:avLst/>
          </a:prstGeom>
          <a:noFill/>
          <a:ln>
            <a:solidFill>
              <a:srgbClr val="FE93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9225A41E-C3BC-4FB8-538A-B5EF14659E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1514" y="1151728"/>
            <a:ext cx="907196" cy="907196"/>
          </a:xfrm>
          <a:prstGeom prst="rect">
            <a:avLst/>
          </a:prstGeom>
        </p:spPr>
      </p:pic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21609016-DBAC-F444-FE10-B4AFA26488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6873" y="9746357"/>
            <a:ext cx="943092" cy="915633"/>
          </a:xfrm>
          <a:prstGeom prst="rect">
            <a:avLst/>
          </a:prstGeom>
        </p:spPr>
      </p:pic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40F63153-535C-2C4B-0B92-91F2FA5867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985" y="5051"/>
            <a:ext cx="1210941" cy="1210941"/>
          </a:xfrm>
          <a:prstGeom prst="rect">
            <a:avLst/>
          </a:prstGeom>
        </p:spPr>
      </p:pic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B354E7F0-9D62-7030-E963-93F7B1C339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742" y="-1357610"/>
            <a:ext cx="2294277" cy="2294277"/>
          </a:xfrm>
          <a:prstGeom prst="rect">
            <a:avLst/>
          </a:prstGeom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427A123B-2584-F926-92C2-717219BF08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7" y="5143501"/>
            <a:ext cx="1210196" cy="1210196"/>
          </a:xfrm>
          <a:prstGeom prst="rect">
            <a:avLst/>
          </a:prstGeom>
        </p:spPr>
      </p:pic>
      <p:pic>
        <p:nvPicPr>
          <p:cNvPr id="54" name="MsPham-0936082789">
            <a:hlinkClick r:id="rId7"/>
            <a:extLst>
              <a:ext uri="{FF2B5EF4-FFF2-40B4-BE49-F238E27FC236}">
                <a16:creationId xmlns:a16="http://schemas.microsoft.com/office/drawing/2014/main" id="{3595AD1C-3663-6C4A-96CE-711E9C1BF2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1" y="13901"/>
            <a:ext cx="2202273" cy="139904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1" name="MsPham-0936082789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FB9A74FB-7DCA-7D22-FD62-E35B02003A3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3733"/>
          <a:stretch/>
        </p:blipFill>
        <p:spPr>
          <a:xfrm>
            <a:off x="14759968" y="6152946"/>
            <a:ext cx="3580775" cy="4364313"/>
          </a:xfrm>
          <a:prstGeom prst="rect">
            <a:avLst/>
          </a:prstGeom>
        </p:spPr>
      </p:pic>
      <p:pic>
        <p:nvPicPr>
          <p:cNvPr id="32" name="MsPham-0936082789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072DA5CB-9D75-144D-4491-BCE83752F6B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7464"/>
          <a:stretch/>
        </p:blipFill>
        <p:spPr>
          <a:xfrm>
            <a:off x="-323550" y="6436390"/>
            <a:ext cx="2603334" cy="4512098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B8929F5-C916-837F-6935-B7B4F4599BDA}"/>
              </a:ext>
            </a:extLst>
          </p:cNvPr>
          <p:cNvSpPr/>
          <p:nvPr/>
        </p:nvSpPr>
        <p:spPr>
          <a:xfrm>
            <a:off x="-342900" y="-2706039"/>
            <a:ext cx="18683642" cy="2579388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2E7EBA7B-4E87-A9C5-429D-2AF88010FC15}"/>
              </a:ext>
            </a:extLst>
          </p:cNvPr>
          <p:cNvSpPr/>
          <p:nvPr/>
        </p:nvSpPr>
        <p:spPr>
          <a:xfrm>
            <a:off x="-2127978" y="-365760"/>
            <a:ext cx="2110083" cy="11083988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CE50A7B8-3B11-0124-DC1F-9C1BC52754B9}"/>
              </a:ext>
            </a:extLst>
          </p:cNvPr>
          <p:cNvSpPr/>
          <p:nvPr/>
        </p:nvSpPr>
        <p:spPr>
          <a:xfrm>
            <a:off x="18310035" y="-17401"/>
            <a:ext cx="2110083" cy="10735631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/>
              <a:t>MsPham-0936082789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ACD225E0-4EA9-B608-05E2-82C38E5C3BBB}"/>
              </a:ext>
            </a:extLst>
          </p:cNvPr>
          <p:cNvSpPr/>
          <p:nvPr/>
        </p:nvSpPr>
        <p:spPr>
          <a:xfrm>
            <a:off x="-59803" y="10304453"/>
            <a:ext cx="18340742" cy="777521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" name="Tiêu đề 1">
            <a:extLst>
              <a:ext uri="{FF2B5EF4-FFF2-40B4-BE49-F238E27FC236}">
                <a16:creationId xmlns:a16="http://schemas.microsoft.com/office/drawing/2014/main" id="{89D7C9A1-B108-B5A1-E784-11B7CE4B8C37}"/>
              </a:ext>
            </a:extLst>
          </p:cNvPr>
          <p:cNvSpPr txBox="1">
            <a:spLocks/>
          </p:cNvSpPr>
          <p:nvPr/>
        </p:nvSpPr>
        <p:spPr>
          <a:xfrm>
            <a:off x="2541311" y="0"/>
            <a:ext cx="13716000" cy="173457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HẢI AN</a:t>
            </a:r>
            <a:b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TIỀU HỌC ĐẰNG HẢI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AF4B222B-A5FF-A995-7E72-094C3B8E4C58}"/>
              </a:ext>
            </a:extLst>
          </p:cNvPr>
          <p:cNvSpPr txBox="1"/>
          <p:nvPr/>
        </p:nvSpPr>
        <p:spPr>
          <a:xfrm>
            <a:off x="7452079" y="4412784"/>
            <a:ext cx="468186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100" b="1" spc="75" dirty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Unit 8 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D1C69D44-8A14-5E3E-BCD5-707C12EF89BB}"/>
              </a:ext>
            </a:extLst>
          </p:cNvPr>
          <p:cNvSpPr txBox="1"/>
          <p:nvPr/>
        </p:nvSpPr>
        <p:spPr>
          <a:xfrm>
            <a:off x="1828992" y="5284896"/>
            <a:ext cx="14896617" cy="21236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3200" b="1" dirty="0">
                <a:ln w="12700">
                  <a:solidFill>
                    <a:schemeClr val="bg1"/>
                  </a:solidFill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My school things</a:t>
            </a:r>
            <a:endParaRPr lang="en-US" sz="9900" b="1" dirty="0">
              <a:ln w="12700">
                <a:solidFill>
                  <a:schemeClr val="bg1"/>
                </a:solidFill>
              </a:ln>
              <a:solidFill>
                <a:srgbClr val="FF3399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C4CF846D-CE4D-FA65-25AE-B6AC21935ACB}"/>
              </a:ext>
            </a:extLst>
          </p:cNvPr>
          <p:cNvSpPr txBox="1"/>
          <p:nvPr/>
        </p:nvSpPr>
        <p:spPr>
          <a:xfrm>
            <a:off x="6156170" y="2656426"/>
            <a:ext cx="76554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100" b="1" spc="75" dirty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ANH 3</a:t>
            </a:r>
          </a:p>
        </p:txBody>
      </p:sp>
    </p:spTree>
    <p:extLst>
      <p:ext uri="{BB962C8B-B14F-4D97-AF65-F5344CB8AC3E}">
        <p14:creationId xmlns:p14="http://schemas.microsoft.com/office/powerpoint/2010/main" val="415161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4C70D5D4-F2F3-9207-579E-56F5DE3F49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6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5724382A-A798-95A1-F936-2B66194AE6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30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8ACF2E55-F928-1D1C-0ED2-17DE49F00C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DEDA1670-036D-B8B7-7A88-09BF6B03A945}"/>
              </a:ext>
            </a:extLst>
          </p:cNvPr>
          <p:cNvSpPr txBox="1"/>
          <p:nvPr/>
        </p:nvSpPr>
        <p:spPr>
          <a:xfrm>
            <a:off x="7228352" y="7664625"/>
            <a:ext cx="4378209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>
                <a:latin typeface="Century Gothic" panose="020B0502020202020204" pitchFamily="34" charset="0"/>
              </a:rPr>
              <a:t>look </a:t>
            </a:r>
            <a:endParaRPr lang="en-US" sz="6000" dirty="0">
              <a:latin typeface="Century Gothic" panose="020B0502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1699BF72-7525-58D8-B0ED-AA1966EC19BD}"/>
              </a:ext>
            </a:extLst>
          </p:cNvPr>
          <p:cNvSpPr txBox="1"/>
          <p:nvPr/>
        </p:nvSpPr>
        <p:spPr>
          <a:xfrm>
            <a:off x="7228352" y="4802597"/>
            <a:ext cx="6324236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>
                <a:latin typeface="Century Gothic" panose="020B0502020202020204" pitchFamily="34" charset="0"/>
              </a:rPr>
              <a:t>nice</a:t>
            </a:r>
            <a:endParaRPr lang="en-US" sz="6000" dirty="0">
              <a:latin typeface="Century Gothic" panose="020B0502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5E90811-275E-7169-F32F-B67EA569D8F8}"/>
              </a:ext>
            </a:extLst>
          </p:cNvPr>
          <p:cNvSpPr txBox="1"/>
          <p:nvPr/>
        </p:nvSpPr>
        <p:spPr>
          <a:xfrm>
            <a:off x="7228352" y="2113034"/>
            <a:ext cx="4734252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>
                <a:latin typeface="Century Gothic" panose="020B0502020202020204" pitchFamily="34" charset="0"/>
              </a:rPr>
              <a:t>like</a:t>
            </a:r>
            <a:endParaRPr lang="en-US" sz="6000" dirty="0">
              <a:latin typeface="Century Gothic" panose="020B0502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Vocabulary</a:t>
            </a:r>
            <a:endParaRPr lang="en-US" sz="4200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A7C2DEF-AFA0-1C55-A062-5B69DE1EE732}"/>
              </a:ext>
            </a:extLst>
          </p:cNvPr>
          <p:cNvSpPr/>
          <p:nvPr/>
        </p:nvSpPr>
        <p:spPr>
          <a:xfrm>
            <a:off x="11475471" y="2114544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Thích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6E784599-8578-9A57-EA01-726D5AA8DC33}"/>
              </a:ext>
            </a:extLst>
          </p:cNvPr>
          <p:cNvSpPr/>
          <p:nvPr/>
        </p:nvSpPr>
        <p:spPr>
          <a:xfrm>
            <a:off x="11475471" y="4804107"/>
            <a:ext cx="4450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tốt, đẹp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D174D4C-9B2A-5976-229F-2C3A82389FC3}"/>
              </a:ext>
            </a:extLst>
          </p:cNvPr>
          <p:cNvSpPr txBox="1"/>
          <p:nvPr/>
        </p:nvSpPr>
        <p:spPr>
          <a:xfrm>
            <a:off x="9590188" y="2268895"/>
            <a:ext cx="3030825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/laɪk/</a:t>
            </a:r>
            <a:endParaRPr lang="en-US" dirty="0"/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B9FD9AE-7D1E-E79A-D589-E86C14E205AA}"/>
              </a:ext>
            </a:extLst>
          </p:cNvPr>
          <p:cNvSpPr txBox="1"/>
          <p:nvPr/>
        </p:nvSpPr>
        <p:spPr>
          <a:xfrm>
            <a:off x="9590188" y="4958459"/>
            <a:ext cx="2213040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/naɪs/</a:t>
            </a:r>
            <a:endParaRPr lang="en-US" dirty="0"/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FE922F46-6F05-90F8-76FB-3C409319B2EC}"/>
              </a:ext>
            </a:extLst>
          </p:cNvPr>
          <p:cNvSpPr/>
          <p:nvPr/>
        </p:nvSpPr>
        <p:spPr>
          <a:xfrm>
            <a:off x="11475471" y="7666135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nhìn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8DE323C7-16CC-6C31-9433-C1148BC5FEC1}"/>
              </a:ext>
            </a:extLst>
          </p:cNvPr>
          <p:cNvSpPr txBox="1"/>
          <p:nvPr/>
        </p:nvSpPr>
        <p:spPr>
          <a:xfrm>
            <a:off x="9590188" y="7820487"/>
            <a:ext cx="1696232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lʊk/</a:t>
            </a:r>
            <a:endParaRPr lang="en-US" dirty="0"/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CDC17F79-6973-98E4-EE28-4485E485D99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152" t="15185" r="10000" b="13703"/>
          <a:stretch/>
        </p:blipFill>
        <p:spPr>
          <a:xfrm>
            <a:off x="3018910" y="1525419"/>
            <a:ext cx="2297012" cy="2020378"/>
          </a:xfrm>
          <a:prstGeom prst="rect">
            <a:avLst/>
          </a:prstGeom>
        </p:spPr>
      </p:pic>
      <p:pic>
        <p:nvPicPr>
          <p:cNvPr id="37" name="MsPham-0936082789">
            <a:extLst>
              <a:ext uri="{FF2B5EF4-FFF2-40B4-BE49-F238E27FC236}">
                <a16:creationId xmlns:a16="http://schemas.microsoft.com/office/drawing/2014/main" id="{5330AAA3-A633-4F6B-8468-141F4E9D28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2073" y="3963819"/>
            <a:ext cx="4590686" cy="2359356"/>
          </a:xfrm>
          <a:prstGeom prst="rect">
            <a:avLst/>
          </a:prstGeom>
        </p:spPr>
      </p:pic>
      <p:pic>
        <p:nvPicPr>
          <p:cNvPr id="44" name="MsPham-0936082789" descr="Graphical user interface&#10;&#10;Description automatically generated">
            <a:extLst>
              <a:ext uri="{FF2B5EF4-FFF2-40B4-BE49-F238E27FC236}">
                <a16:creationId xmlns:a16="http://schemas.microsoft.com/office/drawing/2014/main" id="{8F002BA9-28BD-6FA3-A78C-F4EB43D0A63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0" b="11480"/>
          <a:stretch/>
        </p:blipFill>
        <p:spPr>
          <a:xfrm>
            <a:off x="2555310" y="6902208"/>
            <a:ext cx="3224213" cy="2453268"/>
          </a:xfrm>
          <a:prstGeom prst="rect">
            <a:avLst/>
          </a:prstGeom>
        </p:spPr>
      </p:pic>
      <p:pic>
        <p:nvPicPr>
          <p:cNvPr id="45" name="like__us_1">
            <a:hlinkClick r:id="" action="ppaction://media"/>
            <a:extLst>
              <a:ext uri="{FF2B5EF4-FFF2-40B4-BE49-F238E27FC236}">
                <a16:creationId xmlns:a16="http://schemas.microsoft.com/office/drawing/2014/main" id="{80FB2E13-B35F-24C0-8914-20FE2AA792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011363" y="2638227"/>
            <a:ext cx="487363" cy="487363"/>
          </a:xfrm>
          <a:prstGeom prst="rect">
            <a:avLst/>
          </a:prstGeom>
        </p:spPr>
      </p:pic>
      <p:pic>
        <p:nvPicPr>
          <p:cNvPr id="46" name="look__us_1">
            <a:hlinkClick r:id="" action="ppaction://media"/>
            <a:extLst>
              <a:ext uri="{FF2B5EF4-FFF2-40B4-BE49-F238E27FC236}">
                <a16:creationId xmlns:a16="http://schemas.microsoft.com/office/drawing/2014/main" id="{7EF163A2-6B82-0014-3F2F-B8F49C8227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89905" y="-370438"/>
            <a:ext cx="487363" cy="487363"/>
          </a:xfrm>
          <a:prstGeom prst="rect">
            <a:avLst/>
          </a:prstGeom>
        </p:spPr>
      </p:pic>
      <p:pic>
        <p:nvPicPr>
          <p:cNvPr id="47" name="nice__gb_1">
            <a:hlinkClick r:id="" action="ppaction://media"/>
            <a:extLst>
              <a:ext uri="{FF2B5EF4-FFF2-40B4-BE49-F238E27FC236}">
                <a16:creationId xmlns:a16="http://schemas.microsoft.com/office/drawing/2014/main" id="{9D06EED2-B0C1-868F-7F97-1319288F16B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24000" y="7464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1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992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35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809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39" grpId="0"/>
      <p:bldP spid="39" grpId="1"/>
      <p:bldP spid="16" grpId="0"/>
      <p:bldP spid="16" grpId="1"/>
      <p:bldP spid="5" grpId="0"/>
      <p:bldP spid="5" grpId="1"/>
      <p:bldP spid="7" grpId="0"/>
      <p:bldP spid="18" grpId="0"/>
      <p:bldP spid="6" grpId="0"/>
      <p:bldP spid="17" grpId="0"/>
      <p:bldP spid="36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0EB14F76-BF22-DBDE-085F-6A2FE3D19A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30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9F1A93A9-D430-E409-316A-EE70332E66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34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34CB4E3B-E9E1-C06E-2236-F7DFA29BC0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0E01669-320D-6CBD-8BAA-6CDDD7221688}"/>
              </a:ext>
            </a:extLst>
          </p:cNvPr>
          <p:cNvSpPr txBox="1">
            <a:spLocks/>
          </p:cNvSpPr>
          <p:nvPr/>
        </p:nvSpPr>
        <p:spPr>
          <a:xfrm>
            <a:off x="1674877" y="565896"/>
            <a:ext cx="7766412" cy="82296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274320" algn="l"/>
            <a:r>
              <a:rPr lang="en-US" sz="4400">
                <a:solidFill>
                  <a:srgbClr val="FF05A0"/>
                </a:solidFill>
                <a:latin typeface="Arial" panose="020B0604020202020204" pitchFamily="34" charset="0"/>
              </a:rPr>
              <a:t>  Look, listen and repeat.</a:t>
            </a:r>
            <a:endParaRPr lang="en-US" sz="4400" dirty="0">
              <a:solidFill>
                <a:srgbClr val="FF05A0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A5FAE94B-BC5A-9DB7-6603-B7F54C92BA06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1</a:t>
            </a:r>
            <a:endParaRPr lang="en-US" sz="4200" dirty="0"/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BD910DEB-FFBC-5468-18D7-F5AEF8D1D32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414" t="15022" r="14612" b="15187"/>
          <a:stretch/>
        </p:blipFill>
        <p:spPr>
          <a:xfrm>
            <a:off x="8932860" y="565896"/>
            <a:ext cx="822959" cy="822960"/>
          </a:xfrm>
          <a:prstGeom prst="ellipse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EBCE41DA-58D8-DEED-09D1-470F32C94C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7450" y="2552700"/>
            <a:ext cx="16513099" cy="4953000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A542C19B-D7AB-04E3-F06F-D4F033873149}"/>
              </a:ext>
            </a:extLst>
          </p:cNvPr>
          <p:cNvSpPr txBox="1"/>
          <p:nvPr/>
        </p:nvSpPr>
        <p:spPr>
          <a:xfrm>
            <a:off x="3162300" y="2588739"/>
            <a:ext cx="2286000" cy="45720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/>
              <a:t> </a:t>
            </a:r>
            <a:endParaRPr lang="en-US" sz="4800" dirty="0"/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2F54D6FE-01BC-919E-1C9A-EF9315A8FBA4}"/>
              </a:ext>
            </a:extLst>
          </p:cNvPr>
          <p:cNvSpPr txBox="1"/>
          <p:nvPr/>
        </p:nvSpPr>
        <p:spPr>
          <a:xfrm>
            <a:off x="3162300" y="3102340"/>
            <a:ext cx="2286000" cy="45720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/>
              <a:t> </a:t>
            </a:r>
            <a:endParaRPr lang="en-US" sz="4800" dirty="0"/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C7C944D5-5EDB-EB04-5700-8B3F5FD6A9F1}"/>
              </a:ext>
            </a:extLst>
          </p:cNvPr>
          <p:cNvSpPr txBox="1"/>
          <p:nvPr/>
        </p:nvSpPr>
        <p:spPr>
          <a:xfrm>
            <a:off x="6111240" y="2933700"/>
            <a:ext cx="1524000" cy="83099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/>
              <a:t> </a:t>
            </a:r>
            <a:endParaRPr lang="en-US" sz="4800" dirty="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C543A66A-7110-7686-31C7-F74095A098A1}"/>
              </a:ext>
            </a:extLst>
          </p:cNvPr>
          <p:cNvSpPr/>
          <p:nvPr/>
        </p:nvSpPr>
        <p:spPr>
          <a:xfrm>
            <a:off x="10515600" y="2781300"/>
            <a:ext cx="3505200" cy="6096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F7CF417-FBBC-E23B-51F3-EF83EC4CAA8F}"/>
              </a:ext>
            </a:extLst>
          </p:cNvPr>
          <p:cNvSpPr/>
          <p:nvPr/>
        </p:nvSpPr>
        <p:spPr>
          <a:xfrm>
            <a:off x="14554200" y="2811280"/>
            <a:ext cx="1752600" cy="6096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F96A5ADC-9253-1C22-60C7-E7F020C93F1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414" t="15022" r="14612" b="15187"/>
          <a:stretch/>
        </p:blipFill>
        <p:spPr>
          <a:xfrm>
            <a:off x="4114800" y="7734300"/>
            <a:ext cx="822959" cy="822960"/>
          </a:xfrm>
          <a:prstGeom prst="ellipse">
            <a:avLst/>
          </a:prstGeom>
        </p:spPr>
      </p:pic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6878E88A-DDF0-78D8-215A-4FD3BA56791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414" t="15022" r="14612" b="15187"/>
          <a:stretch/>
        </p:blipFill>
        <p:spPr>
          <a:xfrm>
            <a:off x="13394463" y="7734300"/>
            <a:ext cx="822959" cy="822960"/>
          </a:xfrm>
          <a:prstGeom prst="ellipse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A10A13DE-B479-4039-79BA-1E28EBF38DAE}"/>
              </a:ext>
            </a:extLst>
          </p:cNvPr>
          <p:cNvSpPr txBox="1"/>
          <p:nvPr/>
        </p:nvSpPr>
        <p:spPr>
          <a:xfrm>
            <a:off x="7757160" y="2957560"/>
            <a:ext cx="1386839" cy="83099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/>
              <a:t> </a:t>
            </a:r>
            <a:endParaRPr lang="en-US" sz="4800" dirty="0"/>
          </a:p>
        </p:txBody>
      </p:sp>
      <p:pic>
        <p:nvPicPr>
          <p:cNvPr id="15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8AC8192A-C0AC-FD8F-0685-3C45850EBA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286000" y="175260"/>
            <a:ext cx="487363" cy="487363"/>
          </a:xfrm>
          <a:prstGeom prst="rect">
            <a:avLst/>
          </a:prstGeom>
        </p:spPr>
      </p:pic>
      <p:pic>
        <p:nvPicPr>
          <p:cNvPr id="16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0783EDB4-F1FA-F31F-2A32-82EB561140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286000" y="175260"/>
            <a:ext cx="487363" cy="487363"/>
          </a:xfrm>
          <a:prstGeom prst="rect">
            <a:avLst/>
          </a:prstGeom>
        </p:spPr>
      </p:pic>
      <p:pic>
        <p:nvPicPr>
          <p:cNvPr id="17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EB34E3D0-DFB5-42D7-200B-6EC5E4EF516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286000" y="175260"/>
            <a:ext cx="487363" cy="487363"/>
          </a:xfrm>
          <a:prstGeom prst="rect">
            <a:avLst/>
          </a:prstGeom>
        </p:spPr>
      </p:pic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58C88CFB-CDB5-B9B8-7C7C-CD80696255D8}"/>
              </a:ext>
            </a:extLst>
          </p:cNvPr>
          <p:cNvSpPr/>
          <p:nvPr/>
        </p:nvSpPr>
        <p:spPr>
          <a:xfrm>
            <a:off x="-3276600" y="-495300"/>
            <a:ext cx="2667000" cy="23622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2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77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77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ack 7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rack 7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rack 7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rack 7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5" grpId="0" animBg="1"/>
      <p:bldP spid="11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774B08FD-E5F2-2B30-4252-3E7308D850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15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B94C873E-7589-1B67-D2D5-304FAC001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4" name="MsPham-093608278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D12A3B26-625C-412C-8BC7-CCF6FD7EF6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/>
          <p:nvPr/>
        </p:nvSpPr>
        <p:spPr>
          <a:xfrm>
            <a:off x="14620877" y="8547834"/>
            <a:ext cx="1985961" cy="757239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endParaRPr lang="ru-RU" sz="2700" b="1" dirty="0"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MsPham-0936082789" descr="Logo&#10;&#10;Description automatically generated">
            <a:extLst>
              <a:ext uri="{FF2B5EF4-FFF2-40B4-BE49-F238E27FC236}">
                <a16:creationId xmlns:a16="http://schemas.microsoft.com/office/drawing/2014/main" id="{35F4E517-BAE4-45D1-B184-4D7EB7D327E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886" y="472270"/>
            <a:ext cx="8454185" cy="8454185"/>
          </a:xfrm>
          <a:prstGeom prst="rect">
            <a:avLst/>
          </a:prstGeom>
        </p:spPr>
      </p:pic>
      <p:pic>
        <p:nvPicPr>
          <p:cNvPr id="7" name="tom-and-jerry-ringtone">
            <a:hlinkClick r:id="" action="ppaction://media"/>
            <a:extLst>
              <a:ext uri="{FF2B5EF4-FFF2-40B4-BE49-F238E27FC236}">
                <a16:creationId xmlns:a16="http://schemas.microsoft.com/office/drawing/2014/main" id="{543F836B-5F80-4F6F-A8A4-DF0C5AA981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6155" y="-408671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MsPham0936082789">
            <a:extLst>
              <a:ext uri="{FF2B5EF4-FFF2-40B4-BE49-F238E27FC236}">
                <a16:creationId xmlns:a16="http://schemas.microsoft.com/office/drawing/2014/main" id="{9D667D1D-F6EC-AACC-E7DF-E5993815FF19}"/>
              </a:ext>
            </a:extLst>
          </p:cNvPr>
          <p:cNvGrpSpPr/>
          <p:nvPr/>
        </p:nvGrpSpPr>
        <p:grpSpPr>
          <a:xfrm>
            <a:off x="-84810600" y="-41148000"/>
            <a:ext cx="187909200" cy="92583000"/>
            <a:chOff x="-56540400" y="-27432000"/>
            <a:chExt cx="125272800" cy="61722000"/>
          </a:xfrm>
        </p:grpSpPr>
        <p:pic>
          <p:nvPicPr>
            <p:cNvPr id="1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81137886-B9E3-254C-2E75-0263246B1937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88614" y="-415101"/>
              <a:ext cx="6477000" cy="7688199"/>
            </a:xfrm>
            <a:prstGeom prst="rect">
              <a:avLst/>
            </a:prstGeom>
          </p:spPr>
        </p:pic>
        <p:pic>
          <p:nvPicPr>
            <p:cNvPr id="14" name="MsPham0936082789">
              <a:extLst>
                <a:ext uri="{FF2B5EF4-FFF2-40B4-BE49-F238E27FC236}">
                  <a16:creationId xmlns:a16="http://schemas.microsoft.com/office/drawing/2014/main" id="{4C02CEF4-D144-2FB4-099F-2AAE4FC05C61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3600" y="-415100"/>
              <a:ext cx="6477000" cy="7688199"/>
            </a:xfrm>
            <a:prstGeom prst="rect">
              <a:avLst/>
            </a:prstGeom>
          </p:spPr>
        </p:pic>
        <p:pic>
          <p:nvPicPr>
            <p:cNvPr id="15" name="MsPham0936082789" descr="Line chart&#10;&#10;Description automatically generated with medium confidence">
              <a:extLst>
                <a:ext uri="{FF2B5EF4-FFF2-40B4-BE49-F238E27FC236}">
                  <a16:creationId xmlns:a16="http://schemas.microsoft.com/office/drawing/2014/main" id="{C005C053-355C-3C24-CB65-F4E665536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3750" t="-400000" r="-463750" b="-400000"/>
            <a:stretch>
              <a:fillRect/>
            </a:stretch>
          </p:blipFill>
          <p:spPr>
            <a:xfrm>
              <a:off x="-56540400" y="-27432000"/>
              <a:ext cx="125272800" cy="61722000"/>
            </a:xfrm>
            <a:custGeom>
              <a:avLst/>
              <a:gdLst>
                <a:gd name="connsiteX0" fmla="*/ 0 w 125272800"/>
                <a:gd name="connsiteY0" fmla="*/ 0 h 61722000"/>
                <a:gd name="connsiteX1" fmla="*/ 125272800 w 125272800"/>
                <a:gd name="connsiteY1" fmla="*/ 0 h 61722000"/>
                <a:gd name="connsiteX2" fmla="*/ 125272800 w 125272800"/>
                <a:gd name="connsiteY2" fmla="*/ 61722000 h 61722000"/>
                <a:gd name="connsiteX3" fmla="*/ 0 w 125272800"/>
                <a:gd name="connsiteY3" fmla="*/ 61722000 h 6172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272800" h="61722000">
                  <a:moveTo>
                    <a:pt x="0" y="0"/>
                  </a:moveTo>
                  <a:lnTo>
                    <a:pt x="125272800" y="0"/>
                  </a:lnTo>
                  <a:lnTo>
                    <a:pt x="125272800" y="61722000"/>
                  </a:lnTo>
                  <a:lnTo>
                    <a:pt x="0" y="61722000"/>
                  </a:lnTo>
                  <a:close/>
                </a:path>
              </a:pathLst>
            </a:custGeom>
          </p:spPr>
        </p:pic>
      </p:grpSp>
      <p:grpSp>
        <p:nvGrpSpPr>
          <p:cNvPr id="17" name="MsPham0936082789">
            <a:extLst>
              <a:ext uri="{FF2B5EF4-FFF2-40B4-BE49-F238E27FC236}">
                <a16:creationId xmlns:a16="http://schemas.microsoft.com/office/drawing/2014/main" id="{98AAE0C6-50D8-6ABA-9F21-A7DBEBDF1B55}"/>
              </a:ext>
            </a:extLst>
          </p:cNvPr>
          <p:cNvGrpSpPr/>
          <p:nvPr/>
        </p:nvGrpSpPr>
        <p:grpSpPr>
          <a:xfrm>
            <a:off x="-84810600" y="-41148000"/>
            <a:ext cx="187909200" cy="92583000"/>
            <a:chOff x="-56540400" y="-27432000"/>
            <a:chExt cx="125272800" cy="61722000"/>
          </a:xfrm>
        </p:grpSpPr>
        <p:pic>
          <p:nvPicPr>
            <p:cNvPr id="18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8A229CF2-CB08-17DB-E828-90E97BB53180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88614" y="-415101"/>
              <a:ext cx="6477000" cy="7688199"/>
            </a:xfrm>
            <a:prstGeom prst="rect">
              <a:avLst/>
            </a:prstGeom>
          </p:spPr>
        </p:pic>
        <p:pic>
          <p:nvPicPr>
            <p:cNvPr id="20" name="MsPham0936082789">
              <a:extLst>
                <a:ext uri="{FF2B5EF4-FFF2-40B4-BE49-F238E27FC236}">
                  <a16:creationId xmlns:a16="http://schemas.microsoft.com/office/drawing/2014/main" id="{E470371E-3BC8-5F3A-9F28-A1B883DC098B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3600" y="-415100"/>
              <a:ext cx="6477000" cy="7688199"/>
            </a:xfrm>
            <a:prstGeom prst="rect">
              <a:avLst/>
            </a:prstGeom>
          </p:spPr>
        </p:pic>
        <p:pic>
          <p:nvPicPr>
            <p:cNvPr id="21" name="MsPham0936082789" descr="Line chart&#10;&#10;Description automatically generated with medium confidence">
              <a:extLst>
                <a:ext uri="{FF2B5EF4-FFF2-40B4-BE49-F238E27FC236}">
                  <a16:creationId xmlns:a16="http://schemas.microsoft.com/office/drawing/2014/main" id="{F615C837-3260-3DC3-067F-B88142283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3750" t="-400000" r="-463750" b="-400000"/>
            <a:stretch>
              <a:fillRect/>
            </a:stretch>
          </p:blipFill>
          <p:spPr>
            <a:xfrm>
              <a:off x="-56540400" y="-27432000"/>
              <a:ext cx="125272800" cy="61722000"/>
            </a:xfrm>
            <a:custGeom>
              <a:avLst/>
              <a:gdLst>
                <a:gd name="connsiteX0" fmla="*/ 0 w 125272800"/>
                <a:gd name="connsiteY0" fmla="*/ 0 h 61722000"/>
                <a:gd name="connsiteX1" fmla="*/ 125272800 w 125272800"/>
                <a:gd name="connsiteY1" fmla="*/ 0 h 61722000"/>
                <a:gd name="connsiteX2" fmla="*/ 125272800 w 125272800"/>
                <a:gd name="connsiteY2" fmla="*/ 61722000 h 61722000"/>
                <a:gd name="connsiteX3" fmla="*/ 0 w 125272800"/>
                <a:gd name="connsiteY3" fmla="*/ 61722000 h 6172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272800" h="61722000">
                  <a:moveTo>
                    <a:pt x="0" y="0"/>
                  </a:moveTo>
                  <a:lnTo>
                    <a:pt x="125272800" y="0"/>
                  </a:lnTo>
                  <a:lnTo>
                    <a:pt x="125272800" y="61722000"/>
                  </a:lnTo>
                  <a:lnTo>
                    <a:pt x="0" y="61722000"/>
                  </a:lnTo>
                  <a:close/>
                </a:path>
              </a:pathLst>
            </a:custGeom>
          </p:spPr>
        </p:pic>
      </p:grpSp>
      <p:grpSp>
        <p:nvGrpSpPr>
          <p:cNvPr id="22" name="MsPham0936082789">
            <a:extLst>
              <a:ext uri="{FF2B5EF4-FFF2-40B4-BE49-F238E27FC236}">
                <a16:creationId xmlns:a16="http://schemas.microsoft.com/office/drawing/2014/main" id="{9B23BE89-A20E-0E6E-C2B8-EC5D415E122B}"/>
              </a:ext>
            </a:extLst>
          </p:cNvPr>
          <p:cNvGrpSpPr/>
          <p:nvPr/>
        </p:nvGrpSpPr>
        <p:grpSpPr>
          <a:xfrm>
            <a:off x="-84810600" y="-41148000"/>
            <a:ext cx="187909200" cy="92583000"/>
            <a:chOff x="-56540400" y="-27432000"/>
            <a:chExt cx="125272800" cy="61722000"/>
          </a:xfrm>
        </p:grpSpPr>
        <p:pic>
          <p:nvPicPr>
            <p:cNvPr id="2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0ACD10C8-3A1B-5E5D-BF0F-EBFFD1744F17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88614" y="-415101"/>
              <a:ext cx="6477000" cy="7688199"/>
            </a:xfrm>
            <a:prstGeom prst="rect">
              <a:avLst/>
            </a:prstGeom>
          </p:spPr>
        </p:pic>
        <p:pic>
          <p:nvPicPr>
            <p:cNvPr id="24" name="MsPham0936082789">
              <a:extLst>
                <a:ext uri="{FF2B5EF4-FFF2-40B4-BE49-F238E27FC236}">
                  <a16:creationId xmlns:a16="http://schemas.microsoft.com/office/drawing/2014/main" id="{09A1F003-F833-6D79-85D5-0508E2D65B17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3600" y="-415100"/>
              <a:ext cx="6477000" cy="7688199"/>
            </a:xfrm>
            <a:prstGeom prst="rect">
              <a:avLst/>
            </a:prstGeom>
          </p:spPr>
        </p:pic>
        <p:pic>
          <p:nvPicPr>
            <p:cNvPr id="25" name="MsPham0936082789" descr="Line chart&#10;&#10;Description automatically generated with medium confidence">
              <a:extLst>
                <a:ext uri="{FF2B5EF4-FFF2-40B4-BE49-F238E27FC236}">
                  <a16:creationId xmlns:a16="http://schemas.microsoft.com/office/drawing/2014/main" id="{7B239922-EA1D-FC8E-5F94-89A8171BA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3750" t="-400000" r="-463750" b="-400000"/>
            <a:stretch>
              <a:fillRect/>
            </a:stretch>
          </p:blipFill>
          <p:spPr>
            <a:xfrm>
              <a:off x="-56540400" y="-27432000"/>
              <a:ext cx="125272800" cy="61722000"/>
            </a:xfrm>
            <a:custGeom>
              <a:avLst/>
              <a:gdLst>
                <a:gd name="connsiteX0" fmla="*/ 0 w 125272800"/>
                <a:gd name="connsiteY0" fmla="*/ 0 h 61722000"/>
                <a:gd name="connsiteX1" fmla="*/ 125272800 w 125272800"/>
                <a:gd name="connsiteY1" fmla="*/ 0 h 61722000"/>
                <a:gd name="connsiteX2" fmla="*/ 125272800 w 125272800"/>
                <a:gd name="connsiteY2" fmla="*/ 61722000 h 61722000"/>
                <a:gd name="connsiteX3" fmla="*/ 0 w 125272800"/>
                <a:gd name="connsiteY3" fmla="*/ 61722000 h 6172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272800" h="61722000">
                  <a:moveTo>
                    <a:pt x="0" y="0"/>
                  </a:moveTo>
                  <a:lnTo>
                    <a:pt x="125272800" y="0"/>
                  </a:lnTo>
                  <a:lnTo>
                    <a:pt x="125272800" y="61722000"/>
                  </a:lnTo>
                  <a:lnTo>
                    <a:pt x="0" y="61722000"/>
                  </a:lnTo>
                  <a:close/>
                </a:path>
              </a:pathLst>
            </a:custGeom>
          </p:spPr>
        </p:pic>
      </p:grpSp>
      <p:grpSp>
        <p:nvGrpSpPr>
          <p:cNvPr id="26" name="MsPham0936082789">
            <a:extLst>
              <a:ext uri="{FF2B5EF4-FFF2-40B4-BE49-F238E27FC236}">
                <a16:creationId xmlns:a16="http://schemas.microsoft.com/office/drawing/2014/main" id="{6D0740A7-C02F-DA10-740C-033D6618C6D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84810600" y="-41148000"/>
            <a:ext cx="187909200" cy="92583000"/>
            <a:chOff x="-56540400" y="-27432000"/>
            <a:chExt cx="125272800" cy="61722000"/>
          </a:xfrm>
        </p:grpSpPr>
        <p:pic>
          <p:nvPicPr>
            <p:cNvPr id="2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4180F7CC-0660-11FB-67CC-D9C303F53A5B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88614" y="-415101"/>
              <a:ext cx="6477000" cy="7688199"/>
            </a:xfrm>
            <a:prstGeom prst="rect">
              <a:avLst/>
            </a:prstGeom>
          </p:spPr>
        </p:pic>
        <p:pic>
          <p:nvPicPr>
            <p:cNvPr id="30" name="MsPham0936082789">
              <a:extLst>
                <a:ext uri="{FF2B5EF4-FFF2-40B4-BE49-F238E27FC236}">
                  <a16:creationId xmlns:a16="http://schemas.microsoft.com/office/drawing/2014/main" id="{4799AC3D-C3C4-C523-3170-AE28B69697D7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3600" y="-415100"/>
              <a:ext cx="6477000" cy="7688199"/>
            </a:xfrm>
            <a:prstGeom prst="rect">
              <a:avLst/>
            </a:prstGeom>
          </p:spPr>
        </p:pic>
        <p:pic>
          <p:nvPicPr>
            <p:cNvPr id="32" name="MsPham0936082789" descr="Line chart&#10;&#10;Description automatically generated with medium confidence">
              <a:extLst>
                <a:ext uri="{FF2B5EF4-FFF2-40B4-BE49-F238E27FC236}">
                  <a16:creationId xmlns:a16="http://schemas.microsoft.com/office/drawing/2014/main" id="{32A90E3B-0A8B-5A9F-690E-D79FEC12762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3750" t="-400000" r="-463750" b="-400000"/>
            <a:stretch>
              <a:fillRect/>
            </a:stretch>
          </p:blipFill>
          <p:spPr>
            <a:xfrm>
              <a:off x="-56540400" y="-27432000"/>
              <a:ext cx="125272800" cy="61722000"/>
            </a:xfrm>
            <a:custGeom>
              <a:avLst/>
              <a:gdLst>
                <a:gd name="connsiteX0" fmla="*/ 0 w 125272800"/>
                <a:gd name="connsiteY0" fmla="*/ 0 h 61722000"/>
                <a:gd name="connsiteX1" fmla="*/ 125272800 w 125272800"/>
                <a:gd name="connsiteY1" fmla="*/ 0 h 61722000"/>
                <a:gd name="connsiteX2" fmla="*/ 125272800 w 125272800"/>
                <a:gd name="connsiteY2" fmla="*/ 61722000 h 61722000"/>
                <a:gd name="connsiteX3" fmla="*/ 0 w 125272800"/>
                <a:gd name="connsiteY3" fmla="*/ 61722000 h 6172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272800" h="61722000">
                  <a:moveTo>
                    <a:pt x="0" y="0"/>
                  </a:moveTo>
                  <a:lnTo>
                    <a:pt x="125272800" y="0"/>
                  </a:lnTo>
                  <a:lnTo>
                    <a:pt x="125272800" y="61722000"/>
                  </a:lnTo>
                  <a:lnTo>
                    <a:pt x="0" y="61722000"/>
                  </a:lnTo>
                  <a:close/>
                </a:path>
              </a:pathLst>
            </a:custGeom>
          </p:spPr>
        </p:pic>
      </p:grpSp>
      <p:grpSp>
        <p:nvGrpSpPr>
          <p:cNvPr id="33" name="MsPham0936082789">
            <a:extLst>
              <a:ext uri="{FF2B5EF4-FFF2-40B4-BE49-F238E27FC236}">
                <a16:creationId xmlns:a16="http://schemas.microsoft.com/office/drawing/2014/main" id="{FE5E97D1-24C2-FDA3-FBED-F1480F6FE32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84810600" y="-41148000"/>
            <a:ext cx="187909200" cy="92583000"/>
            <a:chOff x="-56540400" y="-27432000"/>
            <a:chExt cx="125272800" cy="61722000"/>
          </a:xfrm>
        </p:grpSpPr>
        <p:pic>
          <p:nvPicPr>
            <p:cNvPr id="34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A5DA670A-A41C-8284-0BD3-D1E25E7FEF60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88614" y="-415101"/>
              <a:ext cx="6477000" cy="7688199"/>
            </a:xfrm>
            <a:prstGeom prst="rect">
              <a:avLst/>
            </a:prstGeom>
          </p:spPr>
        </p:pic>
        <p:pic>
          <p:nvPicPr>
            <p:cNvPr id="35" name="MsPham0936082789">
              <a:extLst>
                <a:ext uri="{FF2B5EF4-FFF2-40B4-BE49-F238E27FC236}">
                  <a16:creationId xmlns:a16="http://schemas.microsoft.com/office/drawing/2014/main" id="{3C8984C7-7E04-8A43-C7D2-5BCCDB74E161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3600" y="-415100"/>
              <a:ext cx="6477000" cy="7688199"/>
            </a:xfrm>
            <a:prstGeom prst="rect">
              <a:avLst/>
            </a:prstGeom>
          </p:spPr>
        </p:pic>
        <p:pic>
          <p:nvPicPr>
            <p:cNvPr id="36" name="MsPham0936082789" descr="Line chart&#10;&#10;Description automatically generated with medium confidence">
              <a:extLst>
                <a:ext uri="{FF2B5EF4-FFF2-40B4-BE49-F238E27FC236}">
                  <a16:creationId xmlns:a16="http://schemas.microsoft.com/office/drawing/2014/main" id="{3858608C-B1A9-58E9-A185-ABCDABF20B45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3750" t="-400000" r="-463750" b="-400000"/>
            <a:stretch>
              <a:fillRect/>
            </a:stretch>
          </p:blipFill>
          <p:spPr>
            <a:xfrm>
              <a:off x="-56540400" y="-27432000"/>
              <a:ext cx="125272800" cy="61722000"/>
            </a:xfrm>
            <a:custGeom>
              <a:avLst/>
              <a:gdLst>
                <a:gd name="connsiteX0" fmla="*/ 0 w 125272800"/>
                <a:gd name="connsiteY0" fmla="*/ 0 h 61722000"/>
                <a:gd name="connsiteX1" fmla="*/ 125272800 w 125272800"/>
                <a:gd name="connsiteY1" fmla="*/ 0 h 61722000"/>
                <a:gd name="connsiteX2" fmla="*/ 125272800 w 125272800"/>
                <a:gd name="connsiteY2" fmla="*/ 61722000 h 61722000"/>
                <a:gd name="connsiteX3" fmla="*/ 0 w 125272800"/>
                <a:gd name="connsiteY3" fmla="*/ 61722000 h 6172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272800" h="61722000">
                  <a:moveTo>
                    <a:pt x="0" y="0"/>
                  </a:moveTo>
                  <a:lnTo>
                    <a:pt x="125272800" y="0"/>
                  </a:lnTo>
                  <a:lnTo>
                    <a:pt x="125272800" y="61722000"/>
                  </a:lnTo>
                  <a:lnTo>
                    <a:pt x="0" y="61722000"/>
                  </a:lnTo>
                  <a:close/>
                </a:path>
              </a:pathLst>
            </a:custGeom>
          </p:spPr>
        </p:pic>
      </p:grpSp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32259" y="8213853"/>
            <a:ext cx="1871331" cy="757239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sz="2700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MsPham-0936082789">
            <a:extLst>
              <a:ext uri="{FF2B5EF4-FFF2-40B4-BE49-F238E27FC236}">
                <a16:creationId xmlns:a16="http://schemas.microsoft.com/office/drawing/2014/main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26526" y="6195768"/>
            <a:ext cx="1095516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695616" y="6195768"/>
            <a:ext cx="1097280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14312658" y="5292885"/>
            <a:ext cx="2290932" cy="2807376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6571" y="4798918"/>
            <a:ext cx="3168885" cy="4307441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24343" y="6082411"/>
            <a:ext cx="1996517" cy="1396232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024" y="5998456"/>
            <a:ext cx="1794012" cy="1564145"/>
          </a:xfrm>
          <a:prstGeom prst="rect">
            <a:avLst/>
          </a:prstGeom>
        </p:spPr>
      </p:pic>
      <p:sp>
        <p:nvSpPr>
          <p:cNvPr id="37" name="MsPham0936082789">
            <a:extLst>
              <a:ext uri="{FF2B5EF4-FFF2-40B4-BE49-F238E27FC236}">
                <a16:creationId xmlns:a16="http://schemas.microsoft.com/office/drawing/2014/main" id="{F1F3A06C-9C2B-582A-D160-2B1B317E1B87}"/>
              </a:ext>
            </a:extLst>
          </p:cNvPr>
          <p:cNvSpPr txBox="1"/>
          <p:nvPr/>
        </p:nvSpPr>
        <p:spPr>
          <a:xfrm>
            <a:off x="4236166" y="1475734"/>
            <a:ext cx="10041323" cy="1015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660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 have a school bag.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9CD296F-5D63-15AC-6309-82166C18EF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71343" y="1922351"/>
            <a:ext cx="3997673" cy="456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0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80838016-857D-786A-D3DB-5C30402912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36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CEDDC616-731D-2E6F-94D5-812F9FF5627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32259" y="8213853"/>
            <a:ext cx="1871331" cy="757239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sz="2700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MsPham-0936082789">
            <a:extLst>
              <a:ext uri="{FF2B5EF4-FFF2-40B4-BE49-F238E27FC236}">
                <a16:creationId xmlns:a16="http://schemas.microsoft.com/office/drawing/2014/main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26526" y="6195768"/>
            <a:ext cx="1095516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695616" y="6195768"/>
            <a:ext cx="1097280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14312658" y="5292885"/>
            <a:ext cx="2290932" cy="2807376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6571" y="4798918"/>
            <a:ext cx="3168885" cy="4307441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16714" y="6046291"/>
            <a:ext cx="1996517" cy="1396232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278" y="5962336"/>
            <a:ext cx="1794012" cy="15641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1FC46D-916E-A327-1FA6-3CBEBAD7D09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5694"/>
          <a:stretch/>
        </p:blipFill>
        <p:spPr>
          <a:xfrm>
            <a:off x="7426526" y="2324100"/>
            <a:ext cx="3524250" cy="3323578"/>
          </a:xfrm>
          <a:prstGeom prst="rect">
            <a:avLst/>
          </a:prstGeom>
        </p:spPr>
      </p:pic>
      <p:sp>
        <p:nvSpPr>
          <p:cNvPr id="37" name="MsPham0936082789">
            <a:extLst>
              <a:ext uri="{FF2B5EF4-FFF2-40B4-BE49-F238E27FC236}">
                <a16:creationId xmlns:a16="http://schemas.microsoft.com/office/drawing/2014/main" id="{BC6DB297-9274-C974-1AD1-30D47AF92AB3}"/>
              </a:ext>
            </a:extLst>
          </p:cNvPr>
          <p:cNvSpPr txBox="1"/>
          <p:nvPr/>
        </p:nvSpPr>
        <p:spPr>
          <a:xfrm>
            <a:off x="4236166" y="1475734"/>
            <a:ext cx="10041323" cy="1015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660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 have a ruler .</a:t>
            </a:r>
          </a:p>
        </p:txBody>
      </p:sp>
    </p:spTree>
    <p:extLst>
      <p:ext uri="{BB962C8B-B14F-4D97-AF65-F5344CB8AC3E}">
        <p14:creationId xmlns:p14="http://schemas.microsoft.com/office/powerpoint/2010/main" val="399855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80838016-857D-786A-D3DB-5C30402912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36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CEDDC616-731D-2E6F-94D5-812F9FF5627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32259" y="8213853"/>
            <a:ext cx="1871331" cy="757239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sz="2700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MsPham-0936082789">
            <a:extLst>
              <a:ext uri="{FF2B5EF4-FFF2-40B4-BE49-F238E27FC236}">
                <a16:creationId xmlns:a16="http://schemas.microsoft.com/office/drawing/2014/main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26526" y="6195768"/>
            <a:ext cx="1095516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695616" y="6195768"/>
            <a:ext cx="1097280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14312658" y="5292885"/>
            <a:ext cx="2290932" cy="2807376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6571" y="4798918"/>
            <a:ext cx="3168885" cy="4307441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16714" y="6046291"/>
            <a:ext cx="1996517" cy="1396232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278" y="5962336"/>
            <a:ext cx="1794012" cy="1564145"/>
          </a:xfrm>
          <a:prstGeom prst="rect">
            <a:avLst/>
          </a:prstGeom>
        </p:spPr>
      </p:pic>
      <p:sp>
        <p:nvSpPr>
          <p:cNvPr id="37" name="MsPham0936082789">
            <a:extLst>
              <a:ext uri="{FF2B5EF4-FFF2-40B4-BE49-F238E27FC236}">
                <a16:creationId xmlns:a16="http://schemas.microsoft.com/office/drawing/2014/main" id="{1540CE51-77BF-E0EB-1274-637EBB072185}"/>
              </a:ext>
            </a:extLst>
          </p:cNvPr>
          <p:cNvSpPr txBox="1"/>
          <p:nvPr/>
        </p:nvSpPr>
        <p:spPr>
          <a:xfrm>
            <a:off x="4236166" y="1475734"/>
            <a:ext cx="10041323" cy="1015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660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 have a book.</a:t>
            </a:r>
          </a:p>
        </p:txBody>
      </p:sp>
      <p:pic>
        <p:nvPicPr>
          <p:cNvPr id="5" name="Picture 4" descr="Icon&#10;&#10;Description automatically generated with medium confidence">
            <a:extLst>
              <a:ext uri="{FF2B5EF4-FFF2-40B4-BE49-F238E27FC236}">
                <a16:creationId xmlns:a16="http://schemas.microsoft.com/office/drawing/2014/main" id="{B5B9C9D3-3886-DDCD-4BCB-E4149E8692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407" y="2613499"/>
            <a:ext cx="3590722" cy="342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1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80838016-857D-786A-D3DB-5C30402912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36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CEDDC616-731D-2E6F-94D5-812F9FF5627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32259" y="8213853"/>
            <a:ext cx="1871331" cy="757239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sz="2700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MsPham-0936082789">
            <a:extLst>
              <a:ext uri="{FF2B5EF4-FFF2-40B4-BE49-F238E27FC236}">
                <a16:creationId xmlns:a16="http://schemas.microsoft.com/office/drawing/2014/main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26526" y="6195768"/>
            <a:ext cx="1095516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695616" y="6195768"/>
            <a:ext cx="1097280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14312658" y="5292885"/>
            <a:ext cx="2290932" cy="2807376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6571" y="4798918"/>
            <a:ext cx="3168885" cy="4307441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16714" y="6046291"/>
            <a:ext cx="1996517" cy="1396232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278" y="5962336"/>
            <a:ext cx="1794012" cy="1564145"/>
          </a:xfrm>
          <a:prstGeom prst="rect">
            <a:avLst/>
          </a:prstGeom>
        </p:spPr>
      </p:pic>
      <p:sp>
        <p:nvSpPr>
          <p:cNvPr id="37" name="MsPham0936082789">
            <a:extLst>
              <a:ext uri="{FF2B5EF4-FFF2-40B4-BE49-F238E27FC236}">
                <a16:creationId xmlns:a16="http://schemas.microsoft.com/office/drawing/2014/main" id="{3169332F-AD22-E4E5-1F5D-32FA0500D07E}"/>
              </a:ext>
            </a:extLst>
          </p:cNvPr>
          <p:cNvSpPr txBox="1"/>
          <p:nvPr/>
        </p:nvSpPr>
        <p:spPr>
          <a:xfrm>
            <a:off x="4236166" y="1475734"/>
            <a:ext cx="10041323" cy="1015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660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 have a pen.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5977B5-38D4-4C0C-FE17-846D12ACF01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8503" t="16871" r="8400" b="26834"/>
          <a:stretch/>
        </p:blipFill>
        <p:spPr>
          <a:xfrm>
            <a:off x="7205993" y="2941247"/>
            <a:ext cx="3330594" cy="243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8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32A90E3B-0A8B-5A9F-690E-D79FEC1276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36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3858608C-B1A9-58E9-A185-ABCDABF20B4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32259" y="8213853"/>
            <a:ext cx="1871331" cy="757239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sz="2700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MsPham-0936082789">
            <a:extLst>
              <a:ext uri="{FF2B5EF4-FFF2-40B4-BE49-F238E27FC236}">
                <a16:creationId xmlns:a16="http://schemas.microsoft.com/office/drawing/2014/main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26526" y="6195768"/>
            <a:ext cx="1095516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695616" y="6195768"/>
            <a:ext cx="1097280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14312658" y="5292885"/>
            <a:ext cx="2290932" cy="2807376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6571" y="4798918"/>
            <a:ext cx="3168885" cy="4307441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24343" y="6082411"/>
            <a:ext cx="1996517" cy="1396232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024" y="5998456"/>
            <a:ext cx="1794012" cy="1564145"/>
          </a:xfrm>
          <a:prstGeom prst="rect">
            <a:avLst/>
          </a:prstGeom>
        </p:spPr>
      </p:pic>
      <p:sp>
        <p:nvSpPr>
          <p:cNvPr id="37" name="MsPham0936082789">
            <a:extLst>
              <a:ext uri="{FF2B5EF4-FFF2-40B4-BE49-F238E27FC236}">
                <a16:creationId xmlns:a16="http://schemas.microsoft.com/office/drawing/2014/main" id="{2F46BBAD-132F-B1CB-103B-77A5E8B32F5F}"/>
              </a:ext>
            </a:extLst>
          </p:cNvPr>
          <p:cNvSpPr txBox="1"/>
          <p:nvPr/>
        </p:nvSpPr>
        <p:spPr>
          <a:xfrm>
            <a:off x="4236166" y="1475734"/>
            <a:ext cx="10041323" cy="1015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660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 have a book.</a:t>
            </a:r>
          </a:p>
        </p:txBody>
      </p:sp>
      <p:pic>
        <p:nvPicPr>
          <p:cNvPr id="39" name="MsPham-0936082789">
            <a:extLst>
              <a:ext uri="{FF2B5EF4-FFF2-40B4-BE49-F238E27FC236}">
                <a16:creationId xmlns:a16="http://schemas.microsoft.com/office/drawing/2014/main" id="{A1F783B4-7E8E-DFA3-4DDE-EE29FF6E7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390" y="2938542"/>
            <a:ext cx="4478466" cy="268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39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32259" y="8213853"/>
            <a:ext cx="1871331" cy="757239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sz="2700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MsPham-0936082789">
            <a:extLst>
              <a:ext uri="{FF2B5EF4-FFF2-40B4-BE49-F238E27FC236}">
                <a16:creationId xmlns:a16="http://schemas.microsoft.com/office/drawing/2014/main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26526" y="6195768"/>
            <a:ext cx="1095516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695616" y="6195768"/>
            <a:ext cx="1097280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14312658" y="5292885"/>
            <a:ext cx="2290932" cy="2807376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6571" y="4798918"/>
            <a:ext cx="3168885" cy="4307441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4343" y="6082411"/>
            <a:ext cx="1996517" cy="1396232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024" y="5998456"/>
            <a:ext cx="1794012" cy="1564145"/>
          </a:xfrm>
          <a:prstGeom prst="rect">
            <a:avLst/>
          </a:prstGeom>
        </p:spPr>
      </p:pic>
      <p:sp>
        <p:nvSpPr>
          <p:cNvPr id="37" name="MsPham0936082789">
            <a:extLst>
              <a:ext uri="{FF2B5EF4-FFF2-40B4-BE49-F238E27FC236}">
                <a16:creationId xmlns:a16="http://schemas.microsoft.com/office/drawing/2014/main" id="{B1A40096-ECD4-AE72-02CD-6417C6B04BB0}"/>
              </a:ext>
            </a:extLst>
          </p:cNvPr>
          <p:cNvSpPr txBox="1"/>
          <p:nvPr/>
        </p:nvSpPr>
        <p:spPr>
          <a:xfrm>
            <a:off x="4236166" y="1475734"/>
            <a:ext cx="10041323" cy="1015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660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 have a ruler.</a:t>
            </a:r>
          </a:p>
        </p:txBody>
      </p:sp>
      <p:pic>
        <p:nvPicPr>
          <p:cNvPr id="38" name="MsPham-0936082789">
            <a:extLst>
              <a:ext uri="{FF2B5EF4-FFF2-40B4-BE49-F238E27FC236}">
                <a16:creationId xmlns:a16="http://schemas.microsoft.com/office/drawing/2014/main" id="{A42E3E76-D860-0288-C889-79FEE6CD9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849" y="2955619"/>
            <a:ext cx="2984009" cy="211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59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32259" y="8213853"/>
            <a:ext cx="1871331" cy="757239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sz="2700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MsPham-0936082789">
            <a:extLst>
              <a:ext uri="{FF2B5EF4-FFF2-40B4-BE49-F238E27FC236}">
                <a16:creationId xmlns:a16="http://schemas.microsoft.com/office/drawing/2014/main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26526" y="6195768"/>
            <a:ext cx="1095516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695616" y="6195768"/>
            <a:ext cx="1097280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14312658" y="5292885"/>
            <a:ext cx="2290932" cy="2807376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6571" y="4798918"/>
            <a:ext cx="3168885" cy="4307441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6714" y="6046291"/>
            <a:ext cx="1996517" cy="1396232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278" y="5962336"/>
            <a:ext cx="1794012" cy="1564145"/>
          </a:xfrm>
          <a:prstGeom prst="rect">
            <a:avLst/>
          </a:prstGeom>
        </p:spPr>
      </p:pic>
      <p:sp>
        <p:nvSpPr>
          <p:cNvPr id="37" name="MsPham0936082789">
            <a:extLst>
              <a:ext uri="{FF2B5EF4-FFF2-40B4-BE49-F238E27FC236}">
                <a16:creationId xmlns:a16="http://schemas.microsoft.com/office/drawing/2014/main" id="{9C9A9A77-1211-7F33-C4DE-5D6BCF756BF7}"/>
              </a:ext>
            </a:extLst>
          </p:cNvPr>
          <p:cNvSpPr txBox="1"/>
          <p:nvPr/>
        </p:nvSpPr>
        <p:spPr>
          <a:xfrm>
            <a:off x="4236166" y="1475734"/>
            <a:ext cx="10041323" cy="1015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660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 have a school bag.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6FE3C7-3B3F-70D2-0604-64488F72654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8102"/>
          <a:stretch/>
        </p:blipFill>
        <p:spPr>
          <a:xfrm>
            <a:off x="7310556" y="2587867"/>
            <a:ext cx="3467100" cy="316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46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189CB54F-C973-412B-072D-88E4B2D941B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65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CE872775-FED3-ABB2-656A-407FC4A4AF1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05569948-B404-7A5C-DF97-015FBE430A93}"/>
              </a:ext>
            </a:extLst>
          </p:cNvPr>
          <p:cNvSpPr/>
          <p:nvPr/>
        </p:nvSpPr>
        <p:spPr>
          <a:xfrm>
            <a:off x="0" y="0"/>
            <a:ext cx="18288001" cy="10287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602F37A4-63B5-911E-EF6C-BA8E3345A4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24" b="-2447"/>
          <a:stretch/>
        </p:blipFill>
        <p:spPr>
          <a:xfrm>
            <a:off x="16095515" y="9258299"/>
            <a:ext cx="2192485" cy="474675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6158445" y="4771662"/>
            <a:ext cx="2618976" cy="1640134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5997272" y="97002"/>
            <a:ext cx="2387730" cy="2193727"/>
          </a:xfrm>
          <a:prstGeom prst="rect">
            <a:avLst/>
          </a:prstGeom>
        </p:spPr>
      </p:pic>
      <p:grpSp>
        <p:nvGrpSpPr>
          <p:cNvPr id="9" name="MsPham-0936082789">
            <a:extLst>
              <a:ext uri="{FF2B5EF4-FFF2-40B4-BE49-F238E27FC236}">
                <a16:creationId xmlns:a16="http://schemas.microsoft.com/office/drawing/2014/main" id="{8224C7F5-A8C6-5780-9D98-BD0472605275}"/>
              </a:ext>
            </a:extLst>
          </p:cNvPr>
          <p:cNvGrpSpPr/>
          <p:nvPr/>
        </p:nvGrpSpPr>
        <p:grpSpPr>
          <a:xfrm>
            <a:off x="408540" y="6103727"/>
            <a:ext cx="11941703" cy="4643096"/>
            <a:chOff x="685800" y="6385843"/>
            <a:chExt cx="11664443" cy="4360979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3532" r="3001" b="64850"/>
            <a:stretch>
              <a:fillRect/>
            </a:stretch>
          </p:blipFill>
          <p:spPr>
            <a:xfrm>
              <a:off x="3193699" y="8797686"/>
              <a:ext cx="9156544" cy="1489314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1833256-68F4-743E-E97A-FC36F4217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8333" t="21578"/>
            <a:stretch/>
          </p:blipFill>
          <p:spPr>
            <a:xfrm flipH="1">
              <a:off x="685800" y="6385843"/>
              <a:ext cx="10445243" cy="4360979"/>
            </a:xfrm>
            <a:prstGeom prst="rect">
              <a:avLst/>
            </a:prstGeom>
          </p:spPr>
        </p:pic>
      </p:grpSp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EBC6A762-9B50-0EAB-1A09-8F1356A729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>
            <a:off x="0" y="0"/>
            <a:ext cx="3998894" cy="3540839"/>
          </a:xfrm>
          <a:prstGeom prst="rect">
            <a:avLst/>
          </a:prstGeom>
        </p:spPr>
      </p:pic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C883B9A9-EEC7-D678-D273-1C687FF825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50836"/>
          <a:stretch>
            <a:fillRect/>
          </a:stretch>
        </p:blipFill>
        <p:spPr>
          <a:xfrm>
            <a:off x="0" y="1833550"/>
            <a:ext cx="1727816" cy="3309950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67323CD4-9890-592F-897B-1CDD6795B2A7}"/>
              </a:ext>
            </a:extLst>
          </p:cNvPr>
          <p:cNvSpPr txBox="1"/>
          <p:nvPr/>
        </p:nvSpPr>
        <p:spPr>
          <a:xfrm>
            <a:off x="3193699" y="1638300"/>
            <a:ext cx="468186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0" b="1" spc="75">
                <a:ln w="12700" cmpd="sng">
                  <a:solidFill>
                    <a:srgbClr val="2E256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Unit 8 </a:t>
            </a:r>
            <a:endParaRPr lang="en-US" sz="8100" b="1" spc="75" dirty="0">
              <a:ln w="12700" cmpd="sng">
                <a:solidFill>
                  <a:srgbClr val="2E2562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F99FF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.VnHelvetIns" panose="020B7200000000000000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16CE7EEE-2198-EC38-7EF1-985613262ADF}"/>
              </a:ext>
            </a:extLst>
          </p:cNvPr>
          <p:cNvSpPr txBox="1"/>
          <p:nvPr/>
        </p:nvSpPr>
        <p:spPr>
          <a:xfrm>
            <a:off x="5364727" y="5912703"/>
            <a:ext cx="782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75" dirty="0">
                <a:ln w="12700" cmpd="sng">
                  <a:solidFill>
                    <a:srgbClr val="2E256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Lesson 1 - </a:t>
            </a:r>
            <a:r>
              <a:rPr lang="en-GB" sz="4800" b="1" spc="75">
                <a:ln w="12700" cmpd="sng">
                  <a:solidFill>
                    <a:srgbClr val="2E256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period 50</a:t>
            </a:r>
            <a:endParaRPr lang="en-GB" sz="4800" b="1" spc="75" dirty="0">
              <a:ln w="12700" cmpd="sng">
                <a:solidFill>
                  <a:srgbClr val="2E2562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F99FF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.VnHelvetIns" panose="020B7200000000000000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3B6EBCC2-51FF-F746-02E8-E4B02F9FAD48}"/>
              </a:ext>
            </a:extLst>
          </p:cNvPr>
          <p:cNvSpPr txBox="1"/>
          <p:nvPr/>
        </p:nvSpPr>
        <p:spPr>
          <a:xfrm>
            <a:off x="408540" y="3043178"/>
            <a:ext cx="17879460" cy="28623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8000" b="1">
                <a:ln w="19050">
                  <a:solidFill>
                    <a:schemeClr val="bg1"/>
                  </a:solidFill>
                </a:ln>
                <a:solidFill>
                  <a:srgbClr val="9528A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Bernard MT Condensed" panose="02050806060905020404" pitchFamily="18" charset="0"/>
              </a:rPr>
              <a:t>My school things</a:t>
            </a:r>
            <a:endParaRPr lang="en-US" sz="18000" b="1" dirty="0">
              <a:ln w="19050">
                <a:solidFill>
                  <a:schemeClr val="bg1"/>
                </a:solidFill>
              </a:ln>
              <a:solidFill>
                <a:srgbClr val="9528A0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Bernard MT Condensed" panose="02050806060905020404" pitchFamily="18" charset="0"/>
            </a:endParaRPr>
          </a:p>
        </p:txBody>
      </p:sp>
      <p:grpSp>
        <p:nvGrpSpPr>
          <p:cNvPr id="22" name="MsPham-0936082789">
            <a:extLst>
              <a:ext uri="{FF2B5EF4-FFF2-40B4-BE49-F238E27FC236}">
                <a16:creationId xmlns:a16="http://schemas.microsoft.com/office/drawing/2014/main" id="{E7152C5D-5D3C-66B2-7859-B78625403976}"/>
              </a:ext>
            </a:extLst>
          </p:cNvPr>
          <p:cNvGrpSpPr/>
          <p:nvPr/>
        </p:nvGrpSpPr>
        <p:grpSpPr>
          <a:xfrm>
            <a:off x="11408837" y="-120255"/>
            <a:ext cx="4685436" cy="2248505"/>
            <a:chOff x="4316242" y="1766016"/>
            <a:chExt cx="5659030" cy="2715725"/>
          </a:xfrm>
        </p:grpSpPr>
        <p:pic>
          <p:nvPicPr>
            <p:cNvPr id="23" name="MsPham-0936082789">
              <a:hlinkClick r:id="rId16"/>
              <a:extLst>
                <a:ext uri="{FF2B5EF4-FFF2-40B4-BE49-F238E27FC236}">
                  <a16:creationId xmlns:a16="http://schemas.microsoft.com/office/drawing/2014/main" id="{99D671D2-03C1-EC10-50C5-DB1D78129C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0" t="7671" r="30790" b="7671"/>
            <a:stretch/>
          </p:blipFill>
          <p:spPr>
            <a:xfrm>
              <a:off x="8284853" y="2555113"/>
              <a:ext cx="1690419" cy="19266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" name="MsPham-0936082789">
              <a:hlinkClick r:id="rId16"/>
              <a:extLst>
                <a:ext uri="{FF2B5EF4-FFF2-40B4-BE49-F238E27FC236}">
                  <a16:creationId xmlns:a16="http://schemas.microsoft.com/office/drawing/2014/main" id="{6190EDFB-59DE-0634-D71A-0C667F88B8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90"/>
            <a:stretch/>
          </p:blipFill>
          <p:spPr>
            <a:xfrm>
              <a:off x="4316242" y="1766016"/>
              <a:ext cx="4292709" cy="2661014"/>
            </a:xfrm>
            <a:prstGeom prst="rect">
              <a:avLst/>
            </a:prstGeom>
          </p:spPr>
        </p:pic>
      </p:grpSp>
      <p:pic>
        <p:nvPicPr>
          <p:cNvPr id="25" name="MsPham-0936082789">
            <a:hlinkClick r:id="rId16"/>
            <a:extLst>
              <a:ext uri="{FF2B5EF4-FFF2-40B4-BE49-F238E27FC236}">
                <a16:creationId xmlns:a16="http://schemas.microsoft.com/office/drawing/2014/main" id="{4B355962-8A65-AEEE-ED33-54F905E8210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3" y="8364287"/>
            <a:ext cx="2202273" cy="1399049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32259" y="8213853"/>
            <a:ext cx="1871331" cy="757239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sz="2700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MsPham-0936082789">
            <a:extLst>
              <a:ext uri="{FF2B5EF4-FFF2-40B4-BE49-F238E27FC236}">
                <a16:creationId xmlns:a16="http://schemas.microsoft.com/office/drawing/2014/main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26526" y="6195768"/>
            <a:ext cx="1095516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695616" y="6195768"/>
            <a:ext cx="1097280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14312658" y="5292885"/>
            <a:ext cx="2290932" cy="2807376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6571" y="4798918"/>
            <a:ext cx="3168885" cy="4307441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4343" y="6082411"/>
            <a:ext cx="1996517" cy="1396232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024" y="5998456"/>
            <a:ext cx="1794012" cy="1564145"/>
          </a:xfrm>
          <a:prstGeom prst="rect">
            <a:avLst/>
          </a:prstGeom>
        </p:spPr>
      </p:pic>
      <p:sp>
        <p:nvSpPr>
          <p:cNvPr id="37" name="MsPham0936082789">
            <a:extLst>
              <a:ext uri="{FF2B5EF4-FFF2-40B4-BE49-F238E27FC236}">
                <a16:creationId xmlns:a16="http://schemas.microsoft.com/office/drawing/2014/main" id="{1CB3C7C7-06E7-471A-8719-FF6FDD85C189}"/>
              </a:ext>
            </a:extLst>
          </p:cNvPr>
          <p:cNvSpPr txBox="1"/>
          <p:nvPr/>
        </p:nvSpPr>
        <p:spPr>
          <a:xfrm>
            <a:off x="4236166" y="1475734"/>
            <a:ext cx="10041323" cy="1015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660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 have a pen.</a:t>
            </a:r>
          </a:p>
        </p:txBody>
      </p:sp>
      <p:pic>
        <p:nvPicPr>
          <p:cNvPr id="38" name="MsPham-0936082789">
            <a:extLst>
              <a:ext uri="{FF2B5EF4-FFF2-40B4-BE49-F238E27FC236}">
                <a16:creationId xmlns:a16="http://schemas.microsoft.com/office/drawing/2014/main" id="{14389E73-338A-4498-EF7E-AB5C43CCF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672" y="2866834"/>
            <a:ext cx="2254584" cy="280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67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sPham-093608278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F29B8D3-9046-40B7-9244-51640371E8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6" r="12512" b="8466"/>
          <a:stretch/>
        </p:blipFill>
        <p:spPr>
          <a:xfrm flipH="1">
            <a:off x="-3" y="0"/>
            <a:ext cx="18288003" cy="10287000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/>
          <p:nvPr/>
        </p:nvSpPr>
        <p:spPr>
          <a:xfrm>
            <a:off x="14732259" y="8213853"/>
            <a:ext cx="1871331" cy="757239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End</a:t>
            </a:r>
            <a:endParaRPr lang="ru-RU" sz="2700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D921449-1F3E-4DA7-9D9C-CF9959ACCCE0}"/>
              </a:ext>
            </a:extLst>
          </p:cNvPr>
          <p:cNvSpPr/>
          <p:nvPr/>
        </p:nvSpPr>
        <p:spPr>
          <a:xfrm>
            <a:off x="5816329" y="5113244"/>
            <a:ext cx="6052148" cy="757239"/>
          </a:xfrm>
          <a:prstGeom prst="roundRect">
            <a:avLst/>
          </a:prstGeom>
          <a:solidFill>
            <a:srgbClr val="D40122"/>
          </a:solidFill>
          <a:ln>
            <a:solidFill>
              <a:srgbClr val="FFFE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4200" b="1" dirty="0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 continued…</a:t>
            </a:r>
            <a:endParaRPr lang="ru-RU" sz="2700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11475539" y="5358908"/>
            <a:ext cx="1697685" cy="2080394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15335" y="5702646"/>
            <a:ext cx="2348288" cy="3192009"/>
          </a:xfrm>
          <a:prstGeom prst="rect">
            <a:avLst/>
          </a:prstGeom>
        </p:spPr>
      </p:pic>
      <p:pic>
        <p:nvPicPr>
          <p:cNvPr id="18" name="tom-and-jerry-ringtone">
            <a:hlinkClick r:id="" action="ppaction://media"/>
            <a:extLst>
              <a:ext uri="{FF2B5EF4-FFF2-40B4-BE49-F238E27FC236}">
                <a16:creationId xmlns:a16="http://schemas.microsoft.com/office/drawing/2014/main" id="{D405C703-63A9-4776-8698-A126433EDF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6155" y="-4086710"/>
            <a:ext cx="914400" cy="914400"/>
          </a:xfrm>
          <a:prstGeom prst="rect">
            <a:avLst/>
          </a:prstGeom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DAD56289-70D8-4233-8117-4A82812389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1134" y="1782472"/>
            <a:ext cx="14494496" cy="303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64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44DDD39B-0DAC-44D5-D9B3-A4784AA19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9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9FE65F6-446C-98C4-1959-DCE65FA08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37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9667177B-FD17-A17B-8B4F-3081A640EA2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F64831BC-CECF-56D9-C4AE-4947D4E40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4" r="30407"/>
          <a:stretch/>
        </p:blipFill>
        <p:spPr bwMode="auto">
          <a:xfrm>
            <a:off x="13206310" y="5579552"/>
            <a:ext cx="2650557" cy="314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BC89812A-544E-06FD-0803-5438DC2C23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1" r="8109"/>
          <a:stretch/>
        </p:blipFill>
        <p:spPr bwMode="auto">
          <a:xfrm flipH="1">
            <a:off x="1124364" y="6630591"/>
            <a:ext cx="2979819" cy="177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426B424B-6941-4232-2D4B-C7AFF2FBE4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6" r="15702"/>
          <a:stretch/>
        </p:blipFill>
        <p:spPr bwMode="auto">
          <a:xfrm>
            <a:off x="9386045" y="6336075"/>
            <a:ext cx="2821498" cy="194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25B78957-A904-B702-F8B5-55C285740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487" y="6487611"/>
            <a:ext cx="4076743" cy="192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09E2177B-A582-132B-D1A5-3EB5EA161627}"/>
              </a:ext>
            </a:extLst>
          </p:cNvPr>
          <p:cNvSpPr txBox="1">
            <a:spLocks/>
          </p:cNvSpPr>
          <p:nvPr/>
        </p:nvSpPr>
        <p:spPr>
          <a:xfrm>
            <a:off x="1674877" y="565896"/>
            <a:ext cx="7766412" cy="82296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274320"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400" b="1" i="0" u="none" strike="noStrike" cap="none">
                <a:solidFill>
                  <a:srgbClr val="FF05A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  Listen, point and say.</a:t>
            </a:r>
            <a:endParaRPr lang="en-US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ED7E22EB-78A4-4787-4BE9-224C148BB260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2</a:t>
            </a:r>
            <a:endParaRPr lang="en-US" dirty="0"/>
          </a:p>
        </p:txBody>
      </p:sp>
      <p:pic>
        <p:nvPicPr>
          <p:cNvPr id="5" name="MsPham0936082789">
            <a:extLst>
              <a:ext uri="{FF2B5EF4-FFF2-40B4-BE49-F238E27FC236}">
                <a16:creationId xmlns:a16="http://schemas.microsoft.com/office/drawing/2014/main" id="{A16B5DAB-0F02-9251-DD69-4B61AB9305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26318" y="1676473"/>
            <a:ext cx="1245885" cy="1245885"/>
          </a:xfrm>
          <a:prstGeom prst="ellipse">
            <a:avLst/>
          </a:prstGeom>
          <a:ln>
            <a:solidFill>
              <a:srgbClr val="FF5DC1"/>
            </a:solidFill>
          </a:ln>
        </p:spPr>
      </p:pic>
      <p:sp>
        <p:nvSpPr>
          <p:cNvPr id="6" name="MsPham0936082789">
            <a:extLst>
              <a:ext uri="{FF2B5EF4-FFF2-40B4-BE49-F238E27FC236}">
                <a16:creationId xmlns:a16="http://schemas.microsoft.com/office/drawing/2014/main" id="{6C484BDF-50DE-A1A9-E875-8E7D6477EF38}"/>
              </a:ext>
            </a:extLst>
          </p:cNvPr>
          <p:cNvSpPr txBox="1"/>
          <p:nvPr/>
        </p:nvSpPr>
        <p:spPr>
          <a:xfrm>
            <a:off x="4945818" y="1918900"/>
            <a:ext cx="5823994" cy="817245"/>
          </a:xfrm>
          <a:prstGeom prst="wedgeRoundRectCallout">
            <a:avLst>
              <a:gd name="adj1" fmla="val 57621"/>
              <a:gd name="adj2" fmla="val 10041"/>
              <a:gd name="adj3" fmla="val 16667"/>
            </a:avLst>
          </a:prstGeom>
          <a:solidFill>
            <a:srgbClr val="FFE1F4"/>
          </a:solidFill>
          <a:ln>
            <a:solidFill>
              <a:srgbClr val="FF5DC1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800">
                <a:solidFill>
                  <a:srgbClr val="8200B0"/>
                </a:solidFill>
              </a:rPr>
              <a:t>I have _____.</a:t>
            </a:r>
          </a:p>
        </p:txBody>
      </p:sp>
      <p:cxnSp>
        <p:nvCxnSpPr>
          <p:cNvPr id="9" name="MsPham0936082789">
            <a:extLst>
              <a:ext uri="{FF2B5EF4-FFF2-40B4-BE49-F238E27FC236}">
                <a16:creationId xmlns:a16="http://schemas.microsoft.com/office/drawing/2014/main" id="{9F16AA35-90BF-2FBD-BE21-A8B0D8301858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3276600" y="2736145"/>
            <a:ext cx="4581215" cy="3943440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MsPham0936082789">
            <a:extLst>
              <a:ext uri="{FF2B5EF4-FFF2-40B4-BE49-F238E27FC236}">
                <a16:creationId xmlns:a16="http://schemas.microsoft.com/office/drawing/2014/main" id="{E6F75188-8284-462A-2D14-7ECE47583CF8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7239000" y="2736145"/>
            <a:ext cx="618815" cy="3751466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MsPham0936082789">
            <a:extLst>
              <a:ext uri="{FF2B5EF4-FFF2-40B4-BE49-F238E27FC236}">
                <a16:creationId xmlns:a16="http://schemas.microsoft.com/office/drawing/2014/main" id="{3ACD810F-5C4C-F73D-B57C-695F0258EE98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7857815" y="2736145"/>
            <a:ext cx="2700913" cy="3639843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MsPham0936082789">
            <a:extLst>
              <a:ext uri="{FF2B5EF4-FFF2-40B4-BE49-F238E27FC236}">
                <a16:creationId xmlns:a16="http://schemas.microsoft.com/office/drawing/2014/main" id="{5E076D7A-3910-56FA-9EAC-9660F363AE22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7857815" y="2736145"/>
            <a:ext cx="5959997" cy="3599930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MsPham0936082789">
            <a:extLst>
              <a:ext uri="{FF2B5EF4-FFF2-40B4-BE49-F238E27FC236}">
                <a16:creationId xmlns:a16="http://schemas.microsoft.com/office/drawing/2014/main" id="{AABD0EB7-864A-667C-B150-286118C1CBAE}"/>
              </a:ext>
            </a:extLst>
          </p:cNvPr>
          <p:cNvSpPr txBox="1"/>
          <p:nvPr/>
        </p:nvSpPr>
        <p:spPr>
          <a:xfrm>
            <a:off x="956510" y="8493315"/>
            <a:ext cx="3200400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800">
                <a:solidFill>
                  <a:srgbClr val="9900CC"/>
                </a:solidFill>
                <a:latin typeface="Century Gothic" panose="020B0502020202020204" pitchFamily="34" charset="0"/>
              </a:rPr>
              <a:t>a pen</a:t>
            </a:r>
          </a:p>
        </p:txBody>
      </p:sp>
      <p:sp>
        <p:nvSpPr>
          <p:cNvPr id="14" name="MsPham0936082789">
            <a:extLst>
              <a:ext uri="{FF2B5EF4-FFF2-40B4-BE49-F238E27FC236}">
                <a16:creationId xmlns:a16="http://schemas.microsoft.com/office/drawing/2014/main" id="{9E5A5FE4-945D-7EF9-E888-2473B4C0E2CF}"/>
              </a:ext>
            </a:extLst>
          </p:cNvPr>
          <p:cNvSpPr txBox="1"/>
          <p:nvPr/>
        </p:nvSpPr>
        <p:spPr>
          <a:xfrm>
            <a:off x="4720967" y="8493315"/>
            <a:ext cx="3809999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800">
                <a:solidFill>
                  <a:srgbClr val="9900CC"/>
                </a:solidFill>
                <a:latin typeface="Century Gothic" panose="020B0502020202020204" pitchFamily="34" charset="0"/>
              </a:rPr>
              <a:t>a book</a:t>
            </a:r>
          </a:p>
        </p:txBody>
      </p:sp>
      <p:sp>
        <p:nvSpPr>
          <p:cNvPr id="15" name="MsPham0936082789">
            <a:extLst>
              <a:ext uri="{FF2B5EF4-FFF2-40B4-BE49-F238E27FC236}">
                <a16:creationId xmlns:a16="http://schemas.microsoft.com/office/drawing/2014/main" id="{D504A747-1527-42A0-5CD7-2A31C5E301AB}"/>
              </a:ext>
            </a:extLst>
          </p:cNvPr>
          <p:cNvSpPr txBox="1"/>
          <p:nvPr/>
        </p:nvSpPr>
        <p:spPr>
          <a:xfrm>
            <a:off x="9006094" y="8522813"/>
            <a:ext cx="3581401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800">
                <a:solidFill>
                  <a:srgbClr val="9900CC"/>
                </a:solidFill>
                <a:latin typeface="Century Gothic" panose="020B0502020202020204" pitchFamily="34" charset="0"/>
              </a:rPr>
              <a:t>a ruler</a:t>
            </a:r>
          </a:p>
        </p:txBody>
      </p:sp>
      <p:sp>
        <p:nvSpPr>
          <p:cNvPr id="16" name="MsPham0936082789">
            <a:extLst>
              <a:ext uri="{FF2B5EF4-FFF2-40B4-BE49-F238E27FC236}">
                <a16:creationId xmlns:a16="http://schemas.microsoft.com/office/drawing/2014/main" id="{D2F5CDFC-62DD-76B9-54A9-E797397D5C41}"/>
              </a:ext>
            </a:extLst>
          </p:cNvPr>
          <p:cNvSpPr txBox="1"/>
          <p:nvPr/>
        </p:nvSpPr>
        <p:spPr>
          <a:xfrm>
            <a:off x="12649200" y="8493315"/>
            <a:ext cx="4682290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800">
                <a:solidFill>
                  <a:srgbClr val="9900CC"/>
                </a:solidFill>
                <a:latin typeface="Century Gothic" panose="020B0502020202020204" pitchFamily="34" charset="0"/>
              </a:rPr>
              <a:t>a school bag</a:t>
            </a:r>
          </a:p>
        </p:txBody>
      </p:sp>
    </p:spTree>
    <p:extLst>
      <p:ext uri="{BB962C8B-B14F-4D97-AF65-F5344CB8AC3E}">
        <p14:creationId xmlns:p14="http://schemas.microsoft.com/office/powerpoint/2010/main" val="261881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747E1FBF-023E-0392-E0BE-533B8434C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2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6928C8B4-1524-599F-AB4A-65C4872806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261FA25-8320-CEF2-A5EC-68E7D50576E5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Structures</a:t>
            </a:r>
            <a:endParaRPr lang="en-US" sz="4200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A073A8DF-C8FC-60C7-5545-5CE2C727567E}"/>
              </a:ext>
            </a:extLst>
          </p:cNvPr>
          <p:cNvSpPr txBox="1"/>
          <p:nvPr/>
        </p:nvSpPr>
        <p:spPr>
          <a:xfrm>
            <a:off x="4920856" y="2924736"/>
            <a:ext cx="7652144" cy="919401"/>
          </a:xfrm>
          <a:prstGeom prst="wedgeRoundRectCallout">
            <a:avLst>
              <a:gd name="adj1" fmla="val -54353"/>
              <a:gd name="adj2" fmla="val -11653"/>
              <a:gd name="adj3" fmla="val 16667"/>
            </a:avLst>
          </a:prstGeom>
          <a:solidFill>
            <a:srgbClr val="FFF6F7"/>
          </a:solidFill>
          <a:ln>
            <a:solidFill>
              <a:srgbClr val="C45C67"/>
            </a:solidFill>
          </a:ln>
        </p:spPr>
        <p:txBody>
          <a:bodyPr wrap="square" rtlCol="0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>
                <a:solidFill>
                  <a:srgbClr val="99374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 have a/an _______?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9601108C-5FB2-FE7B-DE62-D7D888934ECF}"/>
              </a:ext>
            </a:extLst>
          </p:cNvPr>
          <p:cNvSpPr txBox="1"/>
          <p:nvPr/>
        </p:nvSpPr>
        <p:spPr>
          <a:xfrm>
            <a:off x="5334000" y="4076700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(Tôi có một ________.)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1A0B779B-6078-D084-1FDE-3281ED0E302E}"/>
              </a:ext>
            </a:extLst>
          </p:cNvPr>
          <p:cNvSpPr/>
          <p:nvPr/>
        </p:nvSpPr>
        <p:spPr>
          <a:xfrm>
            <a:off x="2057400" y="1547269"/>
            <a:ext cx="15720399" cy="1160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857250">
              <a:buFont typeface="Wingdings" panose="05000000000000000000" pitchFamily="2" charset="2"/>
              <a:buChar char="v"/>
            </a:pPr>
            <a:r>
              <a:rPr lang="en-US" sz="5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nói mình có cái gì đó:</a:t>
            </a:r>
            <a:endParaRPr lang="en-US" sz="5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3942052C-14BD-01EE-A460-72B90AC55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2832690"/>
            <a:ext cx="1267784" cy="1267784"/>
          </a:xfrm>
          <a:prstGeom prst="ellipse">
            <a:avLst/>
          </a:prstGeom>
          <a:ln>
            <a:solidFill>
              <a:srgbClr val="4D00E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711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03B74010-C43B-84EB-CEB2-3B4A4A18733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2692475-9ADB-F2FD-F8D6-DFF2E8D3AE05}"/>
              </a:ext>
            </a:extLst>
          </p:cNvPr>
          <p:cNvSpPr txBox="1">
            <a:spLocks/>
          </p:cNvSpPr>
          <p:nvPr/>
        </p:nvSpPr>
        <p:spPr>
          <a:xfrm>
            <a:off x="1674877" y="565896"/>
            <a:ext cx="3887723" cy="822960"/>
          </a:xfrm>
          <a:prstGeom prst="flowChartProcess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  Let’s talk.</a:t>
            </a:r>
            <a:endParaRPr lang="en-US" dirty="0"/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76509FD7-6C68-C2D0-BBC4-EFC57CCBBA85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3</a:t>
            </a:r>
            <a:endParaRPr lang="en-US" dirty="0"/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9230F67A-22D4-D702-6C0B-E22931821C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44"/>
          <a:stretch/>
        </p:blipFill>
        <p:spPr>
          <a:xfrm>
            <a:off x="615131" y="1638301"/>
            <a:ext cx="16340596" cy="864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67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189CB54F-C973-412B-072D-88E4B2D941B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05569948-B404-7A5C-DF97-015FBE430A93}"/>
              </a:ext>
            </a:extLst>
          </p:cNvPr>
          <p:cNvSpPr/>
          <p:nvPr/>
        </p:nvSpPr>
        <p:spPr>
          <a:xfrm>
            <a:off x="0" y="0"/>
            <a:ext cx="18288001" cy="10287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602F37A4-63B5-911E-EF6C-BA8E3345A4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24" b="-2447"/>
          <a:stretch/>
        </p:blipFill>
        <p:spPr>
          <a:xfrm>
            <a:off x="16095515" y="9258299"/>
            <a:ext cx="2192485" cy="474675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6158445" y="4771662"/>
            <a:ext cx="2618976" cy="1640134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5997272" y="97002"/>
            <a:ext cx="2387730" cy="2193727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EBC6A762-9B50-0EAB-1A09-8F1356A729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800000">
            <a:off x="0" y="0"/>
            <a:ext cx="3998894" cy="3540839"/>
          </a:xfrm>
          <a:prstGeom prst="rect">
            <a:avLst/>
          </a:prstGeom>
        </p:spPr>
      </p:pic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C883B9A9-EEC7-D678-D273-1C687FF825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50836"/>
          <a:stretch>
            <a:fillRect/>
          </a:stretch>
        </p:blipFill>
        <p:spPr>
          <a:xfrm>
            <a:off x="0" y="1833550"/>
            <a:ext cx="1727816" cy="3309950"/>
          </a:xfrm>
          <a:prstGeom prst="rect">
            <a:avLst/>
          </a:prstGeom>
        </p:spPr>
      </p:pic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3B6EBCC2-51FF-F746-02E8-E4B02F9FAD48}"/>
              </a:ext>
            </a:extLst>
          </p:cNvPr>
          <p:cNvSpPr txBox="1"/>
          <p:nvPr/>
        </p:nvSpPr>
        <p:spPr>
          <a:xfrm>
            <a:off x="0" y="3560730"/>
            <a:ext cx="17879460" cy="34163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1600" b="1">
                <a:ln w="19050">
                  <a:solidFill>
                    <a:schemeClr val="bg1"/>
                  </a:solidFill>
                </a:ln>
                <a:solidFill>
                  <a:srgbClr val="9528A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Bernard MT Condensed" panose="02050806060905020404" pitchFamily="18" charset="0"/>
              </a:rPr>
              <a:t>Thank you!</a:t>
            </a:r>
            <a:endParaRPr lang="en-US" sz="21600" b="1" dirty="0">
              <a:ln w="19050">
                <a:solidFill>
                  <a:schemeClr val="bg1"/>
                </a:solidFill>
              </a:ln>
              <a:solidFill>
                <a:srgbClr val="9528A0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01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3B2344BF-6149-4B2B-A0B8-A884C7DA53D1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850BB9F6-FCB7-4639-A9EB-5C98D80D6659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DC11064E-95B7-4E49-9039-61F8FA781E1D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BE4F0313-C932-434C-9200-55E234BFBB1C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578EC807-3E58-4554-981F-CA37416337E0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A707D4F0-F2D4-486D-A701-87E7B8BA35A8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07014815-C92C-45CF-9766-17B3392634C3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56DB892F-81C1-4FCD-BE17-779018826714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114418A0-E329-436F-8CC7-A4A0BC57F8C9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71284774-F279-4FB0-A951-B50B806EAA51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icture 8" descr="Yeah~ by Helen Flower on Dribbble">
            <a:extLst>
              <a:ext uri="{FF2B5EF4-FFF2-40B4-BE49-F238E27FC236}">
                <a16:creationId xmlns:a16="http://schemas.microsoft.com/office/drawing/2014/main" id="{3DD969CA-822F-4326-B44C-8FB3CF622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6119" y="876300"/>
            <a:ext cx="4274481" cy="320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ecatur Community Schools - Father/Daughter/Mother/Son Dance Photos">
            <a:extLst>
              <a:ext uri="{FF2B5EF4-FFF2-40B4-BE49-F238E27FC236}">
                <a16:creationId xmlns:a16="http://schemas.microsoft.com/office/drawing/2014/main" id="{5F1A75D6-AB18-43DC-ACC9-B153EA657B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448300"/>
            <a:ext cx="4679224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sPham-0936082789">
            <a:hlinkClick r:id="rId5"/>
            <a:extLst>
              <a:ext uri="{FF2B5EF4-FFF2-40B4-BE49-F238E27FC236}">
                <a16:creationId xmlns:a16="http://schemas.microsoft.com/office/drawing/2014/main" id="{61E7087D-3FAC-4C76-A530-1E032BC64156}"/>
              </a:ext>
            </a:extLst>
          </p:cNvPr>
          <p:cNvSpPr/>
          <p:nvPr/>
        </p:nvSpPr>
        <p:spPr>
          <a:xfrm>
            <a:off x="13258800" y="8585627"/>
            <a:ext cx="2057400" cy="806789"/>
          </a:xfrm>
          <a:prstGeom prst="roundRect">
            <a:avLst>
              <a:gd name="adj" fmla="val 50000"/>
            </a:avLst>
          </a:prstGeom>
          <a:solidFill>
            <a:srgbClr val="FF5DC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4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Play</a:t>
            </a:r>
          </a:p>
        </p:txBody>
      </p:sp>
      <p:pic>
        <p:nvPicPr>
          <p:cNvPr id="1034" name="MsPham-0936082789" descr="LINE Official Stickers - Three bear cubs Example with GIF Animation">
            <a:extLst>
              <a:ext uri="{FF2B5EF4-FFF2-40B4-BE49-F238E27FC236}">
                <a16:creationId xmlns:a16="http://schemas.microsoft.com/office/drawing/2014/main" id="{17A086F1-5BF5-48FA-BD1A-E7DBD8E073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1544300"/>
            <a:ext cx="352425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3027690A-7D76-46A2-B322-D48D2CF3C04F}"/>
              </a:ext>
            </a:extLst>
          </p:cNvPr>
          <p:cNvSpPr txBox="1"/>
          <p:nvPr/>
        </p:nvSpPr>
        <p:spPr>
          <a:xfrm>
            <a:off x="1143000" y="2421195"/>
            <a:ext cx="16314081" cy="4508927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en-US" sz="287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C00C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Warm - up </a:t>
            </a:r>
          </a:p>
        </p:txBody>
      </p:sp>
    </p:spTree>
    <p:extLst>
      <p:ext uri="{BB962C8B-B14F-4D97-AF65-F5344CB8AC3E}">
        <p14:creationId xmlns:p14="http://schemas.microsoft.com/office/powerpoint/2010/main" val="1098490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9" name="drumroll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9F1A93A9-D430-E409-316A-EE70332E66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34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34CB4E3B-E9E1-C06E-2236-F7DFA29BC0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0E01669-320D-6CBD-8BAA-6CDDD7221688}"/>
              </a:ext>
            </a:extLst>
          </p:cNvPr>
          <p:cNvSpPr txBox="1">
            <a:spLocks/>
          </p:cNvSpPr>
          <p:nvPr/>
        </p:nvSpPr>
        <p:spPr>
          <a:xfrm>
            <a:off x="1674877" y="565896"/>
            <a:ext cx="7766412" cy="82296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274320" algn="l"/>
            <a:r>
              <a:rPr lang="en-US" sz="4400">
                <a:solidFill>
                  <a:srgbClr val="FF05A0"/>
                </a:solidFill>
                <a:latin typeface="Arial" panose="020B0604020202020204" pitchFamily="34" charset="0"/>
              </a:rPr>
              <a:t>  Look, listen and repeat.</a:t>
            </a:r>
            <a:endParaRPr lang="en-US" sz="4400" dirty="0">
              <a:solidFill>
                <a:srgbClr val="FF05A0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A5FAE94B-BC5A-9DB7-6603-B7F54C92BA06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1</a:t>
            </a:r>
            <a:endParaRPr lang="en-US" sz="4200" dirty="0"/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BD910DEB-FFBC-5468-18D7-F5AEF8D1D32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414" t="15022" r="14612" b="15187"/>
          <a:stretch/>
        </p:blipFill>
        <p:spPr>
          <a:xfrm>
            <a:off x="8932860" y="565896"/>
            <a:ext cx="822959" cy="822960"/>
          </a:xfrm>
          <a:prstGeom prst="ellipse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EBCE41DA-58D8-DEED-09D1-470F32C94C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7450" y="2552700"/>
            <a:ext cx="16513099" cy="4953000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A542C19B-D7AB-04E3-F06F-D4F033873149}"/>
              </a:ext>
            </a:extLst>
          </p:cNvPr>
          <p:cNvSpPr txBox="1"/>
          <p:nvPr/>
        </p:nvSpPr>
        <p:spPr>
          <a:xfrm>
            <a:off x="3162300" y="2588739"/>
            <a:ext cx="2286000" cy="45720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/>
              <a:t> </a:t>
            </a:r>
            <a:endParaRPr lang="en-US" sz="4800" dirty="0"/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2F54D6FE-01BC-919E-1C9A-EF9315A8FBA4}"/>
              </a:ext>
            </a:extLst>
          </p:cNvPr>
          <p:cNvSpPr txBox="1"/>
          <p:nvPr/>
        </p:nvSpPr>
        <p:spPr>
          <a:xfrm>
            <a:off x="3162300" y="3102340"/>
            <a:ext cx="2286000" cy="45720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/>
              <a:t> </a:t>
            </a:r>
            <a:endParaRPr lang="en-US" sz="4800" dirty="0"/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C7C944D5-5EDB-EB04-5700-8B3F5FD6A9F1}"/>
              </a:ext>
            </a:extLst>
          </p:cNvPr>
          <p:cNvSpPr txBox="1"/>
          <p:nvPr/>
        </p:nvSpPr>
        <p:spPr>
          <a:xfrm>
            <a:off x="6111240" y="2933700"/>
            <a:ext cx="1524000" cy="83099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/>
              <a:t> </a:t>
            </a:r>
            <a:endParaRPr lang="en-US" sz="4800" dirty="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C543A66A-7110-7686-31C7-F74095A098A1}"/>
              </a:ext>
            </a:extLst>
          </p:cNvPr>
          <p:cNvSpPr/>
          <p:nvPr/>
        </p:nvSpPr>
        <p:spPr>
          <a:xfrm>
            <a:off x="10515600" y="2781300"/>
            <a:ext cx="3505200" cy="6096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F7CF417-FBBC-E23B-51F3-EF83EC4CAA8F}"/>
              </a:ext>
            </a:extLst>
          </p:cNvPr>
          <p:cNvSpPr/>
          <p:nvPr/>
        </p:nvSpPr>
        <p:spPr>
          <a:xfrm>
            <a:off x="14554200" y="2811280"/>
            <a:ext cx="1752600" cy="6096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F96A5ADC-9253-1C22-60C7-E7F020C93F1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414" t="15022" r="14612" b="15187"/>
          <a:stretch/>
        </p:blipFill>
        <p:spPr>
          <a:xfrm>
            <a:off x="4114800" y="7734300"/>
            <a:ext cx="822959" cy="822960"/>
          </a:xfrm>
          <a:prstGeom prst="ellipse">
            <a:avLst/>
          </a:prstGeom>
        </p:spPr>
      </p:pic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6878E88A-DDF0-78D8-215A-4FD3BA56791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414" t="15022" r="14612" b="15187"/>
          <a:stretch/>
        </p:blipFill>
        <p:spPr>
          <a:xfrm>
            <a:off x="13394463" y="7734300"/>
            <a:ext cx="822959" cy="822960"/>
          </a:xfrm>
          <a:prstGeom prst="ellipse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A10A13DE-B479-4039-79BA-1E28EBF38DAE}"/>
              </a:ext>
            </a:extLst>
          </p:cNvPr>
          <p:cNvSpPr txBox="1"/>
          <p:nvPr/>
        </p:nvSpPr>
        <p:spPr>
          <a:xfrm>
            <a:off x="7757160" y="2957560"/>
            <a:ext cx="1386839" cy="83099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/>
              <a:t> </a:t>
            </a:r>
            <a:endParaRPr lang="en-US" sz="4800" dirty="0"/>
          </a:p>
        </p:txBody>
      </p:sp>
      <p:pic>
        <p:nvPicPr>
          <p:cNvPr id="15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8AC8192A-C0AC-FD8F-0685-3C45850EBA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286000" y="175260"/>
            <a:ext cx="487363" cy="487363"/>
          </a:xfrm>
          <a:prstGeom prst="rect">
            <a:avLst/>
          </a:prstGeom>
        </p:spPr>
      </p:pic>
      <p:pic>
        <p:nvPicPr>
          <p:cNvPr id="16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0783EDB4-F1FA-F31F-2A32-82EB561140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286000" y="175260"/>
            <a:ext cx="487363" cy="487363"/>
          </a:xfrm>
          <a:prstGeom prst="rect">
            <a:avLst/>
          </a:prstGeom>
        </p:spPr>
      </p:pic>
      <p:pic>
        <p:nvPicPr>
          <p:cNvPr id="17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EB34E3D0-DFB5-42D7-200B-6EC5E4EF516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286000" y="175260"/>
            <a:ext cx="487363" cy="487363"/>
          </a:xfrm>
          <a:prstGeom prst="rect">
            <a:avLst/>
          </a:prstGeom>
        </p:spPr>
      </p:pic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58C88CFB-CDB5-B9B8-7C7C-CD80696255D8}"/>
              </a:ext>
            </a:extLst>
          </p:cNvPr>
          <p:cNvSpPr/>
          <p:nvPr/>
        </p:nvSpPr>
        <p:spPr>
          <a:xfrm>
            <a:off x="-3276600" y="-495300"/>
            <a:ext cx="2667000" cy="23622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1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77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77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ack 7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rack 7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rack 7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rack 7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5" grpId="0" animBg="1"/>
      <p:bldP spid="11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441DADFF-A402-22B1-2C66-93234DED46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5E90811-275E-7169-F32F-B67EA569D8F8}"/>
              </a:ext>
            </a:extLst>
          </p:cNvPr>
          <p:cNvSpPr txBox="1"/>
          <p:nvPr/>
        </p:nvSpPr>
        <p:spPr>
          <a:xfrm>
            <a:off x="10411738" y="3777529"/>
            <a:ext cx="4734252" cy="1446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8800">
                <a:latin typeface="Century Gothic" panose="020B0502020202020204" pitchFamily="34" charset="0"/>
              </a:rPr>
              <a:t>pen</a:t>
            </a:r>
            <a:endParaRPr lang="en-US" sz="8800" dirty="0">
              <a:latin typeface="Century Gothic" panose="020B0502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Vocabulary</a:t>
            </a:r>
            <a:endParaRPr lang="en-US" sz="4200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A7C2DEF-AFA0-1C55-A062-5B69DE1EE732}"/>
              </a:ext>
            </a:extLst>
          </p:cNvPr>
          <p:cNvSpPr/>
          <p:nvPr/>
        </p:nvSpPr>
        <p:spPr>
          <a:xfrm>
            <a:off x="10744200" y="6123964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 bút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D174D4C-9B2A-5976-229F-2C3A82389FC3}"/>
              </a:ext>
            </a:extLst>
          </p:cNvPr>
          <p:cNvSpPr txBox="1"/>
          <p:nvPr/>
        </p:nvSpPr>
        <p:spPr>
          <a:xfrm>
            <a:off x="11263452" y="5212357"/>
            <a:ext cx="3030825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5400"/>
              <a:t>/pen/</a:t>
            </a:r>
            <a:endParaRPr lang="en-US" sz="5400" dirty="0"/>
          </a:p>
        </p:txBody>
      </p:sp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A020B97D-84F7-1E42-F4D6-9CA0FC731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048" y="3261170"/>
            <a:ext cx="3201043" cy="398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45B41FA4-770B-0C71-C522-8911B0768E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826712" y="9375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5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7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7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5" grpId="0"/>
      <p:bldP spid="5" grpId="1"/>
      <p:bldP spid="7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5EEFCB-4FAC-E677-99BA-F7770E486D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15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7C6F3349-E382-AA88-C4AA-1AD89E3B15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5E90811-275E-7169-F32F-B67EA569D8F8}"/>
              </a:ext>
            </a:extLst>
          </p:cNvPr>
          <p:cNvSpPr txBox="1"/>
          <p:nvPr/>
        </p:nvSpPr>
        <p:spPr>
          <a:xfrm>
            <a:off x="10411738" y="3777529"/>
            <a:ext cx="4734252" cy="1446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8800">
                <a:latin typeface="Century Gothic" panose="020B0502020202020204" pitchFamily="34" charset="0"/>
              </a:rPr>
              <a:t>ruler</a:t>
            </a:r>
            <a:endParaRPr lang="en-US" sz="8800" dirty="0">
              <a:latin typeface="Century Gothic" panose="020B0502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Vocabulary</a:t>
            </a:r>
            <a:endParaRPr lang="en-US" sz="4200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A7C2DEF-AFA0-1C55-A062-5B69DE1EE732}"/>
              </a:ext>
            </a:extLst>
          </p:cNvPr>
          <p:cNvSpPr/>
          <p:nvPr/>
        </p:nvSpPr>
        <p:spPr>
          <a:xfrm>
            <a:off x="10744200" y="6123964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 kẻ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D174D4C-9B2A-5976-229F-2C3A82389FC3}"/>
              </a:ext>
            </a:extLst>
          </p:cNvPr>
          <p:cNvSpPr txBox="1"/>
          <p:nvPr/>
        </p:nvSpPr>
        <p:spPr>
          <a:xfrm>
            <a:off x="11263452" y="5212357"/>
            <a:ext cx="3030825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5400"/>
              <a:t>/ˈruːlər/</a:t>
            </a:r>
            <a:endParaRPr lang="en-US" sz="5400" dirty="0"/>
          </a:p>
        </p:txBody>
      </p:sp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45678CFB-B8B2-1362-D79D-3098964A6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232" y="3752086"/>
            <a:ext cx="4236675" cy="299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659EF349-86DE-A860-740A-CDF4984F6A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906842" y="9375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9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4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4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5" grpId="0"/>
      <p:bldP spid="5" grpId="1"/>
      <p:bldP spid="7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6304DF6F-4D48-80FC-EFEA-0365C24DB6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4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54FECB73-F106-6876-D08B-DA7D3CB58A6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5E90811-275E-7169-F32F-B67EA569D8F8}"/>
              </a:ext>
            </a:extLst>
          </p:cNvPr>
          <p:cNvSpPr txBox="1"/>
          <p:nvPr/>
        </p:nvSpPr>
        <p:spPr>
          <a:xfrm>
            <a:off x="10411738" y="3777529"/>
            <a:ext cx="4734252" cy="1446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8800">
                <a:latin typeface="Century Gothic" panose="020B0502020202020204" pitchFamily="34" charset="0"/>
              </a:rPr>
              <a:t>book</a:t>
            </a:r>
            <a:endParaRPr lang="en-US" sz="8800" dirty="0">
              <a:latin typeface="Century Gothic" panose="020B0502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Vocabulary</a:t>
            </a:r>
            <a:endParaRPr lang="en-US" sz="4200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A7C2DEF-AFA0-1C55-A062-5B69DE1EE732}"/>
              </a:ext>
            </a:extLst>
          </p:cNvPr>
          <p:cNvSpPr/>
          <p:nvPr/>
        </p:nvSpPr>
        <p:spPr>
          <a:xfrm>
            <a:off x="10744200" y="6123964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 sách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D174D4C-9B2A-5976-229F-2C3A82389FC3}"/>
              </a:ext>
            </a:extLst>
          </p:cNvPr>
          <p:cNvSpPr txBox="1"/>
          <p:nvPr/>
        </p:nvSpPr>
        <p:spPr>
          <a:xfrm>
            <a:off x="11263452" y="5212357"/>
            <a:ext cx="3030825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5400"/>
              <a:t>/bʊk/</a:t>
            </a:r>
            <a:endParaRPr lang="en-US" sz="5400" dirty="0"/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0EB7A2B1-3334-28B6-440C-B3A20B2D4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769909"/>
            <a:ext cx="6358495" cy="380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61EB8317-FEC6-E0D8-1387-058FB198AB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819400" y="27051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3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4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4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5" grpId="0"/>
      <p:bldP spid="5" grpId="1"/>
      <p:bldP spid="7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2E86E6-85E9-164C-0C8A-84A0F5BA4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19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8CD2241-2799-2376-32E9-AF9AFD4AE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3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29DA6841-D086-6FA6-A274-AB6428B9587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5E90811-275E-7169-F32F-B67EA569D8F8}"/>
              </a:ext>
            </a:extLst>
          </p:cNvPr>
          <p:cNvSpPr txBox="1"/>
          <p:nvPr/>
        </p:nvSpPr>
        <p:spPr>
          <a:xfrm>
            <a:off x="9374133" y="3735604"/>
            <a:ext cx="6809462" cy="1446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8800">
                <a:latin typeface="Century Gothic" panose="020B0502020202020204" pitchFamily="34" charset="0"/>
              </a:rPr>
              <a:t>school bag</a:t>
            </a:r>
            <a:endParaRPr lang="en-US" sz="8800" dirty="0">
              <a:latin typeface="Century Gothic" panose="020B0502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Vocabulary</a:t>
            </a:r>
            <a:endParaRPr lang="en-US" sz="4200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A7C2DEF-AFA0-1C55-A062-5B69DE1EE732}"/>
              </a:ext>
            </a:extLst>
          </p:cNvPr>
          <p:cNvSpPr/>
          <p:nvPr/>
        </p:nvSpPr>
        <p:spPr>
          <a:xfrm>
            <a:off x="10744200" y="6123964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 cặp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D174D4C-9B2A-5976-229F-2C3A82389FC3}"/>
              </a:ext>
            </a:extLst>
          </p:cNvPr>
          <p:cNvSpPr txBox="1"/>
          <p:nvPr/>
        </p:nvSpPr>
        <p:spPr>
          <a:xfrm>
            <a:off x="10470690" y="5212357"/>
            <a:ext cx="4997910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5400"/>
              <a:t>/kuːl bæɡ/ </a:t>
            </a:r>
            <a:endParaRPr lang="en-US" sz="5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8C279E-21B3-F7CD-5D4F-36DE88E64A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173" y="2095500"/>
            <a:ext cx="5675868" cy="6480610"/>
          </a:xfrm>
          <a:prstGeom prst="rect">
            <a:avLst/>
          </a:prstGeom>
        </p:spPr>
      </p:pic>
      <p:pic>
        <p:nvPicPr>
          <p:cNvPr id="29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2839A4CB-B75E-30B2-B469-339E8D08C8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906842" y="-12573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76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7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7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5" grpId="0"/>
      <p:bldP spid="5" grpId="1"/>
      <p:bldP spid="7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B5B5A96B-DA33-BDD5-4DC7-6EB8F52D2D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47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1C39AA-A459-392A-A42D-9C3AF558FF8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718FB66E-A496-2837-FE02-C02D4FB9DDDF}"/>
              </a:ext>
            </a:extLst>
          </p:cNvPr>
          <p:cNvSpPr txBox="1"/>
          <p:nvPr/>
        </p:nvSpPr>
        <p:spPr>
          <a:xfrm>
            <a:off x="5133317" y="5847750"/>
            <a:ext cx="6449083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>
                <a:latin typeface="Century Gothic" panose="020B0502020202020204" pitchFamily="34" charset="0"/>
              </a:rPr>
              <a:t>book</a:t>
            </a:r>
            <a:endParaRPr lang="en-US" sz="6000" dirty="0">
              <a:latin typeface="Century Gothic" panose="020B0502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F62A1C25-BD94-6216-D03A-44612E8F58AE}"/>
              </a:ext>
            </a:extLst>
          </p:cNvPr>
          <p:cNvSpPr txBox="1"/>
          <p:nvPr/>
        </p:nvSpPr>
        <p:spPr>
          <a:xfrm>
            <a:off x="5133317" y="3761772"/>
            <a:ext cx="4767416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>
                <a:latin typeface="Century Gothic" panose="020B0502020202020204" pitchFamily="34" charset="0"/>
              </a:rPr>
              <a:t>ruler</a:t>
            </a:r>
            <a:endParaRPr lang="en-US" sz="6000" dirty="0">
              <a:latin typeface="Century Gothic" panose="020B0502020202020204" pitchFamily="34" charset="0"/>
            </a:endParaRPr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DEDA1670-036D-B8B7-7A88-09BF6B03A945}"/>
              </a:ext>
            </a:extLst>
          </p:cNvPr>
          <p:cNvSpPr txBox="1"/>
          <p:nvPr/>
        </p:nvSpPr>
        <p:spPr>
          <a:xfrm>
            <a:off x="5133317" y="1775547"/>
            <a:ext cx="4378209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>
                <a:latin typeface="Century Gothic" panose="020B0502020202020204" pitchFamily="34" charset="0"/>
              </a:rPr>
              <a:t>pen</a:t>
            </a:r>
            <a:endParaRPr lang="en-US" sz="6000" dirty="0">
              <a:latin typeface="Century Gothic" panose="020B0502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Vocabulary</a:t>
            </a:r>
            <a:endParaRPr lang="en-US" sz="4200" dirty="0"/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49E10AE0-855E-E246-705B-8AF216EBFDA6}"/>
              </a:ext>
            </a:extLst>
          </p:cNvPr>
          <p:cNvSpPr/>
          <p:nvPr/>
        </p:nvSpPr>
        <p:spPr>
          <a:xfrm>
            <a:off x="11856471" y="3763282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Thước kẻ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4B9FE373-F21C-BC77-8A55-6F6C7C804D4B}"/>
              </a:ext>
            </a:extLst>
          </p:cNvPr>
          <p:cNvSpPr txBox="1"/>
          <p:nvPr/>
        </p:nvSpPr>
        <p:spPr>
          <a:xfrm>
            <a:off x="7391400" y="3914558"/>
            <a:ext cx="2526588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/ˈruːlər/</a:t>
            </a:r>
            <a:endParaRPr lang="en-US" dirty="0"/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FE922F46-6F05-90F8-76FB-3C409319B2EC}"/>
              </a:ext>
            </a:extLst>
          </p:cNvPr>
          <p:cNvSpPr/>
          <p:nvPr/>
        </p:nvSpPr>
        <p:spPr>
          <a:xfrm>
            <a:off x="11856471" y="1777057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Cái bút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73A649E8-990B-DB87-B1A0-2D6A9CD2A0F2}"/>
              </a:ext>
            </a:extLst>
          </p:cNvPr>
          <p:cNvSpPr/>
          <p:nvPr/>
        </p:nvSpPr>
        <p:spPr>
          <a:xfrm>
            <a:off x="11856471" y="5849260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quyển sách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8DE323C7-16CC-6C31-9433-C1148BC5FEC1}"/>
              </a:ext>
            </a:extLst>
          </p:cNvPr>
          <p:cNvSpPr txBox="1"/>
          <p:nvPr/>
        </p:nvSpPr>
        <p:spPr>
          <a:xfrm>
            <a:off x="7391400" y="1945697"/>
            <a:ext cx="2526591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/pen/</a:t>
            </a:r>
            <a:endParaRPr lang="en-US" dirty="0"/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2930E1A5-1D3C-CD88-84B7-5AD356F1CE51}"/>
              </a:ext>
            </a:extLst>
          </p:cNvPr>
          <p:cNvSpPr txBox="1"/>
          <p:nvPr/>
        </p:nvSpPr>
        <p:spPr>
          <a:xfrm>
            <a:off x="7391400" y="6017898"/>
            <a:ext cx="3416262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/bʊk/</a:t>
            </a:r>
            <a:endParaRPr lang="en-US" dirty="0"/>
          </a:p>
        </p:txBody>
      </p:sp>
      <p:sp>
        <p:nvSpPr>
          <p:cNvPr id="79" name="MsPham-0936082789">
            <a:extLst>
              <a:ext uri="{FF2B5EF4-FFF2-40B4-BE49-F238E27FC236}">
                <a16:creationId xmlns:a16="http://schemas.microsoft.com/office/drawing/2014/main" id="{06DE6266-A9F6-6C1F-CB6F-8A0641CC222F}"/>
              </a:ext>
            </a:extLst>
          </p:cNvPr>
          <p:cNvSpPr txBox="1"/>
          <p:nvPr/>
        </p:nvSpPr>
        <p:spPr>
          <a:xfrm>
            <a:off x="4674459" y="7861637"/>
            <a:ext cx="6449083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>
                <a:latin typeface="Century Gothic" panose="020B0502020202020204" pitchFamily="34" charset="0"/>
              </a:rPr>
              <a:t>school bag</a:t>
            </a:r>
            <a:endParaRPr lang="en-US" sz="6000" dirty="0">
              <a:latin typeface="Century Gothic" panose="020B0502020202020204" pitchFamily="34" charset="0"/>
            </a:endParaRPr>
          </a:p>
        </p:txBody>
      </p:sp>
      <p:sp>
        <p:nvSpPr>
          <p:cNvPr id="80" name="MsPham-0936082789">
            <a:extLst>
              <a:ext uri="{FF2B5EF4-FFF2-40B4-BE49-F238E27FC236}">
                <a16:creationId xmlns:a16="http://schemas.microsoft.com/office/drawing/2014/main" id="{61A4F4C8-E40E-24B5-B1C9-25C4FEA78309}"/>
              </a:ext>
            </a:extLst>
          </p:cNvPr>
          <p:cNvSpPr/>
          <p:nvPr/>
        </p:nvSpPr>
        <p:spPr>
          <a:xfrm>
            <a:off x="11817542" y="7863147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cặp sách</a:t>
            </a:r>
          </a:p>
        </p:txBody>
      </p:sp>
      <p:sp>
        <p:nvSpPr>
          <p:cNvPr id="81" name="MsPham-0936082789">
            <a:extLst>
              <a:ext uri="{FF2B5EF4-FFF2-40B4-BE49-F238E27FC236}">
                <a16:creationId xmlns:a16="http://schemas.microsoft.com/office/drawing/2014/main" id="{B40C8D00-C767-5726-8373-CDD5CCA5B295}"/>
              </a:ext>
            </a:extLst>
          </p:cNvPr>
          <p:cNvSpPr txBox="1"/>
          <p:nvPr/>
        </p:nvSpPr>
        <p:spPr>
          <a:xfrm>
            <a:off x="9004338" y="8031785"/>
            <a:ext cx="3416262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/kuːl bæɡ/ </a:t>
            </a:r>
            <a:endParaRPr lang="en-US" dirty="0"/>
          </a:p>
        </p:txBody>
      </p:sp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4BAC79A7-5306-5174-F35B-460356B8E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065" y="1607223"/>
            <a:ext cx="1214452" cy="151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EAE03E41-B982-DBF1-3A11-C42D40FD4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305" y="3556868"/>
            <a:ext cx="1856517" cy="131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MsPham-0936082789">
            <a:extLst>
              <a:ext uri="{FF2B5EF4-FFF2-40B4-BE49-F238E27FC236}">
                <a16:creationId xmlns:a16="http://schemas.microsoft.com/office/drawing/2014/main" id="{5C885E3A-777E-2360-4FFD-FB7939C79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208" y="5310398"/>
            <a:ext cx="2786302" cy="166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MsPham-0936082789">
            <a:extLst>
              <a:ext uri="{FF2B5EF4-FFF2-40B4-BE49-F238E27FC236}">
                <a16:creationId xmlns:a16="http://schemas.microsoft.com/office/drawing/2014/main" id="{FD8148B2-1724-657A-E369-C3A38640C5E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30499" y="6861901"/>
            <a:ext cx="2487174" cy="2839813"/>
          </a:xfrm>
          <a:prstGeom prst="rect">
            <a:avLst/>
          </a:prstGeom>
        </p:spPr>
      </p:pic>
      <p:pic>
        <p:nvPicPr>
          <p:cNvPr id="3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2CF4F655-C1EB-DAC5-1239-564400A62F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906842" y="937532"/>
            <a:ext cx="487363" cy="487363"/>
          </a:xfrm>
          <a:prstGeom prst="rect">
            <a:avLst/>
          </a:prstGeom>
        </p:spPr>
      </p:pic>
      <p:pic>
        <p:nvPicPr>
          <p:cNvPr id="4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7570C514-48D9-2ACB-808A-9CAD2E0B98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906842" y="937532"/>
            <a:ext cx="487363" cy="487363"/>
          </a:xfrm>
          <a:prstGeom prst="rect">
            <a:avLst/>
          </a:prstGeom>
        </p:spPr>
      </p:pic>
      <p:pic>
        <p:nvPicPr>
          <p:cNvPr id="5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CEC966A3-55D5-0009-7D2A-161DAF53A8B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906842" y="937532"/>
            <a:ext cx="487363" cy="487363"/>
          </a:xfrm>
          <a:prstGeom prst="rect">
            <a:avLst/>
          </a:prstGeom>
        </p:spPr>
      </p:pic>
      <p:pic>
        <p:nvPicPr>
          <p:cNvPr id="6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99EEB2B2-7C70-B0B7-A1FA-24E5D7C6C69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906842" y="9375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04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6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1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1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6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2" grpId="0"/>
      <p:bldP spid="42" grpId="1"/>
      <p:bldP spid="20" grpId="0"/>
      <p:bldP spid="20" grpId="1"/>
      <p:bldP spid="39" grpId="0"/>
      <p:bldP spid="39" grpId="1"/>
      <p:bldP spid="22" grpId="0"/>
      <p:bldP spid="21" grpId="0"/>
      <p:bldP spid="36" grpId="0"/>
      <p:bldP spid="37" grpId="0"/>
      <p:bldP spid="40" grpId="0"/>
      <p:bldP spid="43" grpId="0"/>
      <p:bldP spid="79" grpId="0"/>
      <p:bldP spid="79" grpId="1"/>
      <p:bldP spid="80" grpId="0"/>
      <p:bldP spid="8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247</Words>
  <Application>Microsoft Office PowerPoint</Application>
  <PresentationFormat>Custom</PresentationFormat>
  <Paragraphs>96</Paragraphs>
  <Slides>25</Slides>
  <Notes>2</Notes>
  <HiddenSlides>0</HiddenSlides>
  <MMClips>19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.VnHelvetIns</vt:lpstr>
      <vt:lpstr>Calibri</vt:lpstr>
      <vt:lpstr>Wingdings</vt:lpstr>
      <vt:lpstr>Century Gothic</vt:lpstr>
      <vt:lpstr>Arial</vt:lpstr>
      <vt:lpstr>Cooper Black</vt:lpstr>
      <vt:lpstr>.VnAristote</vt:lpstr>
      <vt:lpstr>.VnCooper</vt:lpstr>
      <vt:lpstr>Times New Roman</vt:lpstr>
      <vt:lpstr>Bernard MT 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tím</dc:title>
  <dc:creator>MsPham</dc:creator>
  <cp:lastModifiedBy>Administrator</cp:lastModifiedBy>
  <cp:revision>111</cp:revision>
  <dcterms:created xsi:type="dcterms:W3CDTF">2006-08-16T00:00:00Z</dcterms:created>
  <dcterms:modified xsi:type="dcterms:W3CDTF">2024-12-14T11:16:07Z</dcterms:modified>
  <dc:identifier>DAFA0mln9NQ</dc:identifier>
</cp:coreProperties>
</file>