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662" r:id="rId2"/>
    <p:sldId id="256" r:id="rId3"/>
    <p:sldId id="285" r:id="rId4"/>
    <p:sldId id="266" r:id="rId5"/>
    <p:sldId id="261" r:id="rId6"/>
    <p:sldId id="273" r:id="rId7"/>
    <p:sldId id="275" r:id="rId8"/>
    <p:sldId id="277" r:id="rId9"/>
    <p:sldId id="276" r:id="rId10"/>
    <p:sldId id="777" r:id="rId11"/>
    <p:sldId id="274" r:id="rId12"/>
    <p:sldId id="776" r:id="rId13"/>
    <p:sldId id="272" r:id="rId14"/>
    <p:sldId id="289" r:id="rId15"/>
    <p:sldId id="461" r:id="rId16"/>
    <p:sldId id="463" r:id="rId17"/>
    <p:sldId id="778" r:id="rId18"/>
  </p:sldIdLst>
  <p:sldSz cx="18288000" cy="10287000"/>
  <p:notesSz cx="6858000" cy="9144000"/>
  <p:embeddedFontLst>
    <p:embeddedFont>
      <p:font typeface=".VnAristote" panose="020B7200000000000000" pitchFamily="34" charset="0"/>
      <p:regular r:id="rId20"/>
    </p:embeddedFont>
    <p:embeddedFont>
      <p:font typeface=".VnBlack" panose="020B7200000000000000" pitchFamily="34" charset="0"/>
      <p:regular r:id="rId21"/>
    </p:embeddedFont>
    <p:embeddedFont>
      <p:font typeface=".VnCooper" panose="020B7200000000000000" pitchFamily="34" charset="0"/>
      <p:regular r:id="rId22"/>
    </p:embeddedFont>
    <p:embeddedFont>
      <p:font typeface=".VnHelvetIns" panose="020B7200000000000000" pitchFamily="34" charset="0"/>
      <p:regular r:id="rId23"/>
    </p:embeddedFont>
    <p:embeddedFont>
      <p:font typeface="Arial Black" panose="020B0A04020102020204" pitchFamily="34" charset="0"/>
      <p:bold r:id="rId24"/>
    </p:embeddedFont>
    <p:embeddedFont>
      <p:font typeface="Bernard MT Condensed" panose="02050806060905020404" pitchFamily="18" charset="0"/>
      <p:regular r:id="rId25"/>
    </p:embeddedFont>
    <p:embeddedFont>
      <p:font typeface="Century Gothic" panose="020B0502020202020204" pitchFamily="34" charset="0"/>
      <p:regular r:id="rId26"/>
      <p:bold r:id="rId27"/>
      <p:italic r:id="rId28"/>
      <p:boldItalic r:id="rId29"/>
    </p:embeddedFont>
    <p:embeddedFont>
      <p:font typeface="Cooper Black" panose="0208090404030B020404" pitchFamily="18" charset="0"/>
      <p:regular r:id="rId30"/>
    </p:embeddedFont>
    <p:embeddedFont>
      <p:font typeface="Tahoma" panose="020B0604030504040204" pitchFamily="34" charset="0"/>
      <p:regular r:id="rId31"/>
      <p:bold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DC1"/>
    <a:srgbClr val="46B6C2"/>
    <a:srgbClr val="68C4CD"/>
    <a:srgbClr val="F0F0F0"/>
    <a:srgbClr val="9900CC"/>
    <a:srgbClr val="9528A0"/>
    <a:srgbClr val="FFE1F4"/>
    <a:srgbClr val="FFB4E3"/>
    <a:srgbClr val="8200B0"/>
    <a:srgbClr val="FF05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33" autoAdjust="0"/>
    <p:restoredTop sz="94622" autoAdjust="0"/>
  </p:normalViewPr>
  <p:slideViewPr>
    <p:cSldViewPr>
      <p:cViewPr varScale="1">
        <p:scale>
          <a:sx n="55" d="100"/>
          <a:sy n="55" d="100"/>
        </p:scale>
        <p:origin x="53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2CC9CA-78A2-4ACD-B048-0FFFF39D6FA0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6B8015-3567-4052-B854-B574BFCD1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865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B8015-3567-4052-B854-B574BFCD138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1841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854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5098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B8015-3567-4052-B854-B574BFCD138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337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186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464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625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76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559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954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5262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742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9725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4815203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284A88CA-55EA-A0E2-21AE-3495F810452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microsoft.com/office/2007/relationships/hdphoto" Target="../media/hdphoto1.wdp"/><Relationship Id="rId5" Type="http://schemas.openxmlformats.org/officeDocument/2006/relationships/image" Target="../media/image37.png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4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1.pn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41.png"/><Relationship Id="rId3" Type="http://schemas.microsoft.com/office/2007/relationships/media" Target="../media/media2.wav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40.png"/><Relationship Id="rId2" Type="http://schemas.openxmlformats.org/officeDocument/2006/relationships/audio" Target="../media/media1.wav"/><Relationship Id="rId16" Type="http://schemas.openxmlformats.org/officeDocument/2006/relationships/image" Target="../media/image44.png"/><Relationship Id="rId1" Type="http://schemas.microsoft.com/office/2007/relationships/media" Target="../media/media1.wav"/><Relationship Id="rId6" Type="http://schemas.openxmlformats.org/officeDocument/2006/relationships/audio" Target="../media/media3.mp3"/><Relationship Id="rId11" Type="http://schemas.openxmlformats.org/officeDocument/2006/relationships/image" Target="../media/image39.png"/><Relationship Id="rId5" Type="http://schemas.microsoft.com/office/2007/relationships/media" Target="../media/media3.mp3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audio" Target="../media/media2.wav"/><Relationship Id="rId9" Type="http://schemas.openxmlformats.org/officeDocument/2006/relationships/image" Target="../media/image1.png"/><Relationship Id="rId1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2.png"/><Relationship Id="rId5" Type="http://schemas.openxmlformats.org/officeDocument/2006/relationships/image" Target="../media/image49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19.png"/><Relationship Id="rId5" Type="http://schemas.openxmlformats.org/officeDocument/2006/relationships/image" Target="../media/image10.png"/><Relationship Id="rId10" Type="http://schemas.openxmlformats.org/officeDocument/2006/relationships/image" Target="../media/image18.svg"/><Relationship Id="rId4" Type="http://schemas.openxmlformats.org/officeDocument/2006/relationships/image" Target="../media/image9.png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svg"/><Relationship Id="rId18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svg"/><Relationship Id="rId10" Type="http://schemas.openxmlformats.org/officeDocument/2006/relationships/image" Target="../media/image15.svg"/><Relationship Id="rId19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gif"/><Relationship Id="rId9" Type="http://schemas.openxmlformats.org/officeDocument/2006/relationships/audio" Target="NUL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31.emf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4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5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6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EF592-1DB0-D243-0EFE-8B9497CC1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-0936082789">
            <a:extLst>
              <a:ext uri="{FF2B5EF4-FFF2-40B4-BE49-F238E27FC236}">
                <a16:creationId xmlns:a16="http://schemas.microsoft.com/office/drawing/2014/main" id="{2A19B077-9845-1E75-56CB-B8B2E4A383F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CF1A83CF-2E94-7F10-1D30-A678CAA6C72B}"/>
              </a:ext>
            </a:extLst>
          </p:cNvPr>
          <p:cNvSpPr/>
          <p:nvPr/>
        </p:nvSpPr>
        <p:spPr>
          <a:xfrm flipV="1">
            <a:off x="-786550" y="-126651"/>
            <a:ext cx="20371721" cy="17561829"/>
          </a:xfrm>
          <a:prstGeom prst="triangle">
            <a:avLst/>
          </a:prstGeom>
          <a:solidFill>
            <a:srgbClr val="FFE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vi-VN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BA048E35-8CDA-9040-BAE9-12224975A13D}"/>
              </a:ext>
            </a:extLst>
          </p:cNvPr>
          <p:cNvSpPr/>
          <p:nvPr/>
        </p:nvSpPr>
        <p:spPr>
          <a:xfrm>
            <a:off x="2576147" y="9656397"/>
            <a:ext cx="1137833" cy="1212114"/>
          </a:xfrm>
          <a:prstGeom prst="ellipse">
            <a:avLst/>
          </a:prstGeom>
          <a:solidFill>
            <a:srgbClr val="FCE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 dirty="0"/>
          </a:p>
        </p:txBody>
      </p:sp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2B891000-E746-7031-3787-05F1363155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244" y="9746357"/>
            <a:ext cx="971873" cy="971873"/>
          </a:xfrm>
          <a:prstGeom prst="rect">
            <a:avLst/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8D3919F-D1D8-2DA9-D066-84AC0C590371}"/>
              </a:ext>
            </a:extLst>
          </p:cNvPr>
          <p:cNvSpPr/>
          <p:nvPr/>
        </p:nvSpPr>
        <p:spPr>
          <a:xfrm>
            <a:off x="8506132" y="-2498001"/>
            <a:ext cx="3134879" cy="3134879"/>
          </a:xfrm>
          <a:prstGeom prst="ellipse">
            <a:avLst/>
          </a:prstGeom>
          <a:solidFill>
            <a:srgbClr val="FE9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 dirty="0"/>
          </a:p>
        </p:txBody>
      </p:sp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3CDB288E-F470-43DD-14B4-A4004AA9EB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4392" y="6547343"/>
            <a:ext cx="1816944" cy="1816944"/>
          </a:xfrm>
          <a:prstGeom prst="rect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1BA9350A-2744-B07E-DCFF-1EB055905AB1}"/>
              </a:ext>
            </a:extLst>
          </p:cNvPr>
          <p:cNvSpPr>
            <a:spLocks/>
          </p:cNvSpPr>
          <p:nvPr/>
        </p:nvSpPr>
        <p:spPr>
          <a:xfrm>
            <a:off x="17007304" y="134512"/>
            <a:ext cx="1192871" cy="1192871"/>
          </a:xfrm>
          <a:prstGeom prst="ellipse">
            <a:avLst/>
          </a:prstGeom>
          <a:solidFill>
            <a:srgbClr val="FE9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 dirty="0"/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E58FAC52-020A-07EF-5451-E610B501F566}"/>
              </a:ext>
            </a:extLst>
          </p:cNvPr>
          <p:cNvSpPr>
            <a:spLocks/>
          </p:cNvSpPr>
          <p:nvPr/>
        </p:nvSpPr>
        <p:spPr>
          <a:xfrm>
            <a:off x="16876107" y="49202"/>
            <a:ext cx="1404831" cy="1404831"/>
          </a:xfrm>
          <a:prstGeom prst="ellipse">
            <a:avLst/>
          </a:prstGeom>
          <a:noFill/>
          <a:ln>
            <a:solidFill>
              <a:srgbClr val="FE93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17" name="MsPham-0936082789">
            <a:extLst>
              <a:ext uri="{FF2B5EF4-FFF2-40B4-BE49-F238E27FC236}">
                <a16:creationId xmlns:a16="http://schemas.microsoft.com/office/drawing/2014/main" id="{9225A41E-C3BC-4FB8-538A-B5EF14659E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1514" y="1151728"/>
            <a:ext cx="907196" cy="907196"/>
          </a:xfrm>
          <a:prstGeom prst="rect">
            <a:avLst/>
          </a:prstGeom>
        </p:spPr>
      </p:pic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21609016-DBAC-F444-FE10-B4AFA26488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6873" y="9746357"/>
            <a:ext cx="943092" cy="915633"/>
          </a:xfrm>
          <a:prstGeom prst="rect">
            <a:avLst/>
          </a:prstGeom>
        </p:spPr>
      </p:pic>
      <p:pic>
        <p:nvPicPr>
          <p:cNvPr id="21" name="MsPham-0936082789">
            <a:extLst>
              <a:ext uri="{FF2B5EF4-FFF2-40B4-BE49-F238E27FC236}">
                <a16:creationId xmlns:a16="http://schemas.microsoft.com/office/drawing/2014/main" id="{40F63153-535C-2C4B-0B92-91F2FA5867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1985" y="5051"/>
            <a:ext cx="1210941" cy="1210941"/>
          </a:xfrm>
          <a:prstGeom prst="rect">
            <a:avLst/>
          </a:prstGeom>
        </p:spPr>
      </p:pic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B354E7F0-9D62-7030-E963-93F7B1C339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742" y="-1357610"/>
            <a:ext cx="2294277" cy="2294277"/>
          </a:xfrm>
          <a:prstGeom prst="rect">
            <a:avLst/>
          </a:prstGeom>
        </p:spPr>
      </p:pic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427A123B-2584-F926-92C2-717219BF08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7" y="5143501"/>
            <a:ext cx="1210196" cy="1210196"/>
          </a:xfrm>
          <a:prstGeom prst="rect">
            <a:avLst/>
          </a:prstGeom>
        </p:spPr>
      </p:pic>
      <p:pic>
        <p:nvPicPr>
          <p:cNvPr id="54" name="MsPham-0936082789">
            <a:hlinkClick r:id="rId7"/>
            <a:extLst>
              <a:ext uri="{FF2B5EF4-FFF2-40B4-BE49-F238E27FC236}">
                <a16:creationId xmlns:a16="http://schemas.microsoft.com/office/drawing/2014/main" id="{3595AD1C-3663-6C4A-96CE-711E9C1BF2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1" y="13901"/>
            <a:ext cx="2202273" cy="139904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1" name="MsPham-0936082789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FB9A74FB-7DCA-7D22-FD62-E35B02003A3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3733"/>
          <a:stretch/>
        </p:blipFill>
        <p:spPr>
          <a:xfrm>
            <a:off x="14759968" y="6152946"/>
            <a:ext cx="3580775" cy="4364313"/>
          </a:xfrm>
          <a:prstGeom prst="rect">
            <a:avLst/>
          </a:prstGeom>
        </p:spPr>
      </p:pic>
      <p:pic>
        <p:nvPicPr>
          <p:cNvPr id="32" name="MsPham-0936082789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072DA5CB-9D75-144D-4491-BCE83752F6B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67464"/>
          <a:stretch/>
        </p:blipFill>
        <p:spPr>
          <a:xfrm>
            <a:off x="-323550" y="6436390"/>
            <a:ext cx="2603334" cy="4512098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B8929F5-C916-837F-6935-B7B4F4599BDA}"/>
              </a:ext>
            </a:extLst>
          </p:cNvPr>
          <p:cNvSpPr/>
          <p:nvPr/>
        </p:nvSpPr>
        <p:spPr>
          <a:xfrm>
            <a:off x="-342900" y="-2706039"/>
            <a:ext cx="18683642" cy="2579388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2E7EBA7B-4E87-A9C5-429D-2AF88010FC15}"/>
              </a:ext>
            </a:extLst>
          </p:cNvPr>
          <p:cNvSpPr/>
          <p:nvPr/>
        </p:nvSpPr>
        <p:spPr>
          <a:xfrm>
            <a:off x="-2127978" y="-365760"/>
            <a:ext cx="2110083" cy="11083988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CE50A7B8-3B11-0124-DC1F-9C1BC52754B9}"/>
              </a:ext>
            </a:extLst>
          </p:cNvPr>
          <p:cNvSpPr/>
          <p:nvPr/>
        </p:nvSpPr>
        <p:spPr>
          <a:xfrm>
            <a:off x="18310035" y="-17401"/>
            <a:ext cx="2110083" cy="10735631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/>
              <a:t>MsPham-0936082789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ACD225E0-4EA9-B608-05E2-82C38E5C3BBB}"/>
              </a:ext>
            </a:extLst>
          </p:cNvPr>
          <p:cNvSpPr/>
          <p:nvPr/>
        </p:nvSpPr>
        <p:spPr>
          <a:xfrm>
            <a:off x="-59803" y="10304453"/>
            <a:ext cx="18340742" cy="7775213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" name="Tiêu đề 1">
            <a:extLst>
              <a:ext uri="{FF2B5EF4-FFF2-40B4-BE49-F238E27FC236}">
                <a16:creationId xmlns:a16="http://schemas.microsoft.com/office/drawing/2014/main" id="{89D7C9A1-B108-B5A1-E784-11B7CE4B8C37}"/>
              </a:ext>
            </a:extLst>
          </p:cNvPr>
          <p:cNvSpPr txBox="1">
            <a:spLocks/>
          </p:cNvSpPr>
          <p:nvPr/>
        </p:nvSpPr>
        <p:spPr>
          <a:xfrm>
            <a:off x="2541311" y="0"/>
            <a:ext cx="13716000" cy="173457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HẢI AN</a:t>
            </a:r>
            <a:b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TIỀU HỌC ĐẰNG HẢI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AF4B222B-A5FF-A995-7E72-094C3B8E4C58}"/>
              </a:ext>
            </a:extLst>
          </p:cNvPr>
          <p:cNvSpPr txBox="1"/>
          <p:nvPr/>
        </p:nvSpPr>
        <p:spPr>
          <a:xfrm>
            <a:off x="7452079" y="4412784"/>
            <a:ext cx="468186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100" b="1" spc="75" dirty="0">
                <a:ln w="12700" cmpd="sng">
                  <a:solidFill>
                    <a:srgbClr val="0070C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Unit 8 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D1C69D44-8A14-5E3E-BCD5-707C12EF89BB}"/>
              </a:ext>
            </a:extLst>
          </p:cNvPr>
          <p:cNvSpPr txBox="1"/>
          <p:nvPr/>
        </p:nvSpPr>
        <p:spPr>
          <a:xfrm>
            <a:off x="1828992" y="5284896"/>
            <a:ext cx="14896617" cy="212365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3200" b="1" dirty="0">
                <a:ln w="12700">
                  <a:solidFill>
                    <a:schemeClr val="bg1"/>
                  </a:solidFill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Cooper Black" panose="0208090404030B020404" pitchFamily="18" charset="0"/>
              </a:rPr>
              <a:t>My school things</a:t>
            </a:r>
            <a:endParaRPr lang="en-US" sz="9900" b="1" dirty="0">
              <a:ln w="12700">
                <a:solidFill>
                  <a:schemeClr val="bg1"/>
                </a:solidFill>
              </a:ln>
              <a:solidFill>
                <a:srgbClr val="FF3399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Cooper Black" panose="0208090404030B020404" pitchFamily="18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C4CF846D-CE4D-FA65-25AE-B6AC21935ACB}"/>
              </a:ext>
            </a:extLst>
          </p:cNvPr>
          <p:cNvSpPr txBox="1"/>
          <p:nvPr/>
        </p:nvSpPr>
        <p:spPr>
          <a:xfrm>
            <a:off x="6156170" y="2656426"/>
            <a:ext cx="765543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100" b="1" spc="75" dirty="0">
                <a:ln w="12700" cmpd="sng">
                  <a:solidFill>
                    <a:srgbClr val="0070C0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 ANH 3</a:t>
            </a:r>
          </a:p>
        </p:txBody>
      </p:sp>
    </p:spTree>
    <p:extLst>
      <p:ext uri="{BB962C8B-B14F-4D97-AF65-F5344CB8AC3E}">
        <p14:creationId xmlns:p14="http://schemas.microsoft.com/office/powerpoint/2010/main" val="415161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MsPham0936082789">
            <a:extLst>
              <a:ext uri="{FF2B5EF4-FFF2-40B4-BE49-F238E27FC236}">
                <a16:creationId xmlns:a16="http://schemas.microsoft.com/office/drawing/2014/main" id="{251D8DFA-8944-25C1-C91B-0E7F2FB21C85}"/>
              </a:ext>
            </a:extLst>
          </p:cNvPr>
          <p:cNvGrpSpPr/>
          <p:nvPr/>
        </p:nvGrpSpPr>
        <p:grpSpPr>
          <a:xfrm>
            <a:off x="-84810600" y="-41148000"/>
            <a:ext cx="187909200" cy="92583000"/>
            <a:chOff x="-56540400" y="-27432000"/>
            <a:chExt cx="125272800" cy="61722000"/>
          </a:xfrm>
        </p:grpSpPr>
        <p:pic>
          <p:nvPicPr>
            <p:cNvPr id="26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E61DEA6A-E107-DCCB-668C-2B968AC7BB9F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288614" y="-415101"/>
              <a:ext cx="6477000" cy="7688199"/>
            </a:xfrm>
            <a:prstGeom prst="rect">
              <a:avLst/>
            </a:prstGeom>
          </p:spPr>
        </p:pic>
        <p:pic>
          <p:nvPicPr>
            <p:cNvPr id="31" name="MsPham0936082789">
              <a:extLst>
                <a:ext uri="{FF2B5EF4-FFF2-40B4-BE49-F238E27FC236}">
                  <a16:creationId xmlns:a16="http://schemas.microsoft.com/office/drawing/2014/main" id="{D3217457-1F3C-07EA-BBF1-30D866A180DE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3600" y="-415100"/>
              <a:ext cx="6477000" cy="7688199"/>
            </a:xfrm>
            <a:prstGeom prst="rect">
              <a:avLst/>
            </a:prstGeom>
          </p:spPr>
        </p:pic>
        <p:pic>
          <p:nvPicPr>
            <p:cNvPr id="32" name="MsPham0936082789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6738A594-3CB2-2BF4-C838-CAA9AAE89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63750" t="-400000" r="-463750" b="-400000"/>
            <a:stretch>
              <a:fillRect/>
            </a:stretch>
          </p:blipFill>
          <p:spPr>
            <a:xfrm>
              <a:off x="-56540400" y="-27432000"/>
              <a:ext cx="125272800" cy="61722000"/>
            </a:xfrm>
            <a:custGeom>
              <a:avLst/>
              <a:gdLst>
                <a:gd name="connsiteX0" fmla="*/ 0 w 125272800"/>
                <a:gd name="connsiteY0" fmla="*/ 0 h 61722000"/>
                <a:gd name="connsiteX1" fmla="*/ 125272800 w 125272800"/>
                <a:gd name="connsiteY1" fmla="*/ 0 h 61722000"/>
                <a:gd name="connsiteX2" fmla="*/ 125272800 w 125272800"/>
                <a:gd name="connsiteY2" fmla="*/ 61722000 h 61722000"/>
                <a:gd name="connsiteX3" fmla="*/ 0 w 125272800"/>
                <a:gd name="connsiteY3" fmla="*/ 61722000 h 6172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272800" h="61722000">
                  <a:moveTo>
                    <a:pt x="0" y="0"/>
                  </a:moveTo>
                  <a:lnTo>
                    <a:pt x="125272800" y="0"/>
                  </a:lnTo>
                  <a:lnTo>
                    <a:pt x="125272800" y="61722000"/>
                  </a:lnTo>
                  <a:lnTo>
                    <a:pt x="0" y="61722000"/>
                  </a:lnTo>
                  <a:close/>
                </a:path>
              </a:pathLst>
            </a:custGeom>
          </p:spPr>
        </p:pic>
      </p:grpSp>
      <p:grpSp>
        <p:nvGrpSpPr>
          <p:cNvPr id="33" name="MsPham0936082789">
            <a:extLst>
              <a:ext uri="{FF2B5EF4-FFF2-40B4-BE49-F238E27FC236}">
                <a16:creationId xmlns:a16="http://schemas.microsoft.com/office/drawing/2014/main" id="{4B6161AB-4595-90BC-E1EF-B03A1B38E45D}"/>
              </a:ext>
            </a:extLst>
          </p:cNvPr>
          <p:cNvGrpSpPr/>
          <p:nvPr/>
        </p:nvGrpSpPr>
        <p:grpSpPr>
          <a:xfrm>
            <a:off x="-84810600" y="-41148000"/>
            <a:ext cx="187909200" cy="92583000"/>
            <a:chOff x="-56540400" y="-27432000"/>
            <a:chExt cx="125272800" cy="61722000"/>
          </a:xfrm>
        </p:grpSpPr>
        <p:pic>
          <p:nvPicPr>
            <p:cNvPr id="34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0486B21F-0D9B-410D-685D-F460573A5F76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288614" y="-415101"/>
              <a:ext cx="6477000" cy="7688199"/>
            </a:xfrm>
            <a:prstGeom prst="rect">
              <a:avLst/>
            </a:prstGeom>
          </p:spPr>
        </p:pic>
        <p:pic>
          <p:nvPicPr>
            <p:cNvPr id="35" name="MsPham0936082789">
              <a:extLst>
                <a:ext uri="{FF2B5EF4-FFF2-40B4-BE49-F238E27FC236}">
                  <a16:creationId xmlns:a16="http://schemas.microsoft.com/office/drawing/2014/main" id="{5716C132-221D-79B2-1DFC-F9C9664569E7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3600" y="-415100"/>
              <a:ext cx="6477000" cy="7688199"/>
            </a:xfrm>
            <a:prstGeom prst="rect">
              <a:avLst/>
            </a:prstGeom>
          </p:spPr>
        </p:pic>
        <p:pic>
          <p:nvPicPr>
            <p:cNvPr id="36" name="MsPham0936082789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846D8F66-48C6-C44D-9D39-D78CD4F88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63750" t="-400000" r="-463750" b="-400000"/>
            <a:stretch>
              <a:fillRect/>
            </a:stretch>
          </p:blipFill>
          <p:spPr>
            <a:xfrm>
              <a:off x="-56540400" y="-27432000"/>
              <a:ext cx="125272800" cy="61722000"/>
            </a:xfrm>
            <a:custGeom>
              <a:avLst/>
              <a:gdLst>
                <a:gd name="connsiteX0" fmla="*/ 0 w 125272800"/>
                <a:gd name="connsiteY0" fmla="*/ 0 h 61722000"/>
                <a:gd name="connsiteX1" fmla="*/ 125272800 w 125272800"/>
                <a:gd name="connsiteY1" fmla="*/ 0 h 61722000"/>
                <a:gd name="connsiteX2" fmla="*/ 125272800 w 125272800"/>
                <a:gd name="connsiteY2" fmla="*/ 61722000 h 61722000"/>
                <a:gd name="connsiteX3" fmla="*/ 0 w 125272800"/>
                <a:gd name="connsiteY3" fmla="*/ 61722000 h 6172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272800" h="61722000">
                  <a:moveTo>
                    <a:pt x="0" y="0"/>
                  </a:moveTo>
                  <a:lnTo>
                    <a:pt x="125272800" y="0"/>
                  </a:lnTo>
                  <a:lnTo>
                    <a:pt x="125272800" y="61722000"/>
                  </a:lnTo>
                  <a:lnTo>
                    <a:pt x="0" y="61722000"/>
                  </a:lnTo>
                  <a:close/>
                </a:path>
              </a:pathLst>
            </a:custGeom>
          </p:spPr>
        </p:pic>
      </p:grpSp>
      <p:grpSp>
        <p:nvGrpSpPr>
          <p:cNvPr id="37" name="MsPham0936082789">
            <a:extLst>
              <a:ext uri="{FF2B5EF4-FFF2-40B4-BE49-F238E27FC236}">
                <a16:creationId xmlns:a16="http://schemas.microsoft.com/office/drawing/2014/main" id="{CAEE88CC-F389-750B-5350-45CC1D0FDED4}"/>
              </a:ext>
            </a:extLst>
          </p:cNvPr>
          <p:cNvGrpSpPr/>
          <p:nvPr/>
        </p:nvGrpSpPr>
        <p:grpSpPr>
          <a:xfrm>
            <a:off x="-84810600" y="-41148000"/>
            <a:ext cx="187909200" cy="92583000"/>
            <a:chOff x="-56540400" y="-27432000"/>
            <a:chExt cx="125272800" cy="61722000"/>
          </a:xfrm>
        </p:grpSpPr>
        <p:pic>
          <p:nvPicPr>
            <p:cNvPr id="38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6F473996-7DB1-3928-BD6F-E419757CD050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288614" y="-415101"/>
              <a:ext cx="6477000" cy="7688199"/>
            </a:xfrm>
            <a:prstGeom prst="rect">
              <a:avLst/>
            </a:prstGeom>
          </p:spPr>
        </p:pic>
        <p:pic>
          <p:nvPicPr>
            <p:cNvPr id="39" name="MsPham0936082789">
              <a:extLst>
                <a:ext uri="{FF2B5EF4-FFF2-40B4-BE49-F238E27FC236}">
                  <a16:creationId xmlns:a16="http://schemas.microsoft.com/office/drawing/2014/main" id="{E90310FB-A749-77AE-FDD3-724DA4C4AF8F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3600" y="-415100"/>
              <a:ext cx="6477000" cy="7688199"/>
            </a:xfrm>
            <a:prstGeom prst="rect">
              <a:avLst/>
            </a:prstGeom>
          </p:spPr>
        </p:pic>
        <p:pic>
          <p:nvPicPr>
            <p:cNvPr id="40" name="MsPham0936082789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3A286BEA-F5BC-02D1-876C-3544D205E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63750" t="-400000" r="-463750" b="-400000"/>
            <a:stretch>
              <a:fillRect/>
            </a:stretch>
          </p:blipFill>
          <p:spPr>
            <a:xfrm>
              <a:off x="-56540400" y="-27432000"/>
              <a:ext cx="125272800" cy="61722000"/>
            </a:xfrm>
            <a:custGeom>
              <a:avLst/>
              <a:gdLst>
                <a:gd name="connsiteX0" fmla="*/ 0 w 125272800"/>
                <a:gd name="connsiteY0" fmla="*/ 0 h 61722000"/>
                <a:gd name="connsiteX1" fmla="*/ 125272800 w 125272800"/>
                <a:gd name="connsiteY1" fmla="*/ 0 h 61722000"/>
                <a:gd name="connsiteX2" fmla="*/ 125272800 w 125272800"/>
                <a:gd name="connsiteY2" fmla="*/ 61722000 h 61722000"/>
                <a:gd name="connsiteX3" fmla="*/ 0 w 125272800"/>
                <a:gd name="connsiteY3" fmla="*/ 61722000 h 6172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272800" h="61722000">
                  <a:moveTo>
                    <a:pt x="0" y="0"/>
                  </a:moveTo>
                  <a:lnTo>
                    <a:pt x="125272800" y="0"/>
                  </a:lnTo>
                  <a:lnTo>
                    <a:pt x="125272800" y="61722000"/>
                  </a:lnTo>
                  <a:lnTo>
                    <a:pt x="0" y="61722000"/>
                  </a:lnTo>
                  <a:close/>
                </a:path>
              </a:pathLst>
            </a:custGeom>
          </p:spPr>
        </p:pic>
      </p:grpSp>
      <p:grpSp>
        <p:nvGrpSpPr>
          <p:cNvPr id="41" name="MsPham0936082789">
            <a:extLst>
              <a:ext uri="{FF2B5EF4-FFF2-40B4-BE49-F238E27FC236}">
                <a16:creationId xmlns:a16="http://schemas.microsoft.com/office/drawing/2014/main" id="{686F80E5-D663-FEE5-83DE-B39D6EB8637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84810600" y="-41148000"/>
            <a:ext cx="187909200" cy="92583000"/>
            <a:chOff x="-56540400" y="-27432000"/>
            <a:chExt cx="125272800" cy="61722000"/>
          </a:xfrm>
        </p:grpSpPr>
        <p:pic>
          <p:nvPicPr>
            <p:cNvPr id="42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E0D9EFB5-CB01-F266-ABC4-FC91E4FBE28D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288614" y="-415101"/>
              <a:ext cx="6477000" cy="7688199"/>
            </a:xfrm>
            <a:prstGeom prst="rect">
              <a:avLst/>
            </a:prstGeom>
          </p:spPr>
        </p:pic>
        <p:pic>
          <p:nvPicPr>
            <p:cNvPr id="43" name="MsPham0936082789">
              <a:extLst>
                <a:ext uri="{FF2B5EF4-FFF2-40B4-BE49-F238E27FC236}">
                  <a16:creationId xmlns:a16="http://schemas.microsoft.com/office/drawing/2014/main" id="{0DF97778-16F7-BABC-B132-F87D68196BA7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3600" y="-415100"/>
              <a:ext cx="6477000" cy="7688199"/>
            </a:xfrm>
            <a:prstGeom prst="rect">
              <a:avLst/>
            </a:prstGeom>
          </p:spPr>
        </p:pic>
        <p:pic>
          <p:nvPicPr>
            <p:cNvPr id="44" name="MsPham0936082789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08E21582-224B-2157-59DB-4C44DA29C65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63750" t="-400000" r="-463750" b="-400000"/>
            <a:stretch>
              <a:fillRect/>
            </a:stretch>
          </p:blipFill>
          <p:spPr>
            <a:xfrm>
              <a:off x="-56540400" y="-27432000"/>
              <a:ext cx="125272800" cy="61722000"/>
            </a:xfrm>
            <a:custGeom>
              <a:avLst/>
              <a:gdLst>
                <a:gd name="connsiteX0" fmla="*/ 0 w 125272800"/>
                <a:gd name="connsiteY0" fmla="*/ 0 h 61722000"/>
                <a:gd name="connsiteX1" fmla="*/ 125272800 w 125272800"/>
                <a:gd name="connsiteY1" fmla="*/ 0 h 61722000"/>
                <a:gd name="connsiteX2" fmla="*/ 125272800 w 125272800"/>
                <a:gd name="connsiteY2" fmla="*/ 61722000 h 61722000"/>
                <a:gd name="connsiteX3" fmla="*/ 0 w 125272800"/>
                <a:gd name="connsiteY3" fmla="*/ 61722000 h 6172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272800" h="61722000">
                  <a:moveTo>
                    <a:pt x="0" y="0"/>
                  </a:moveTo>
                  <a:lnTo>
                    <a:pt x="125272800" y="0"/>
                  </a:lnTo>
                  <a:lnTo>
                    <a:pt x="125272800" y="61722000"/>
                  </a:lnTo>
                  <a:lnTo>
                    <a:pt x="0" y="61722000"/>
                  </a:lnTo>
                  <a:close/>
                </a:path>
              </a:pathLst>
            </a:custGeom>
          </p:spPr>
        </p:pic>
      </p:grpSp>
      <p:grpSp>
        <p:nvGrpSpPr>
          <p:cNvPr id="45" name="MsPham0936082789">
            <a:extLst>
              <a:ext uri="{FF2B5EF4-FFF2-40B4-BE49-F238E27FC236}">
                <a16:creationId xmlns:a16="http://schemas.microsoft.com/office/drawing/2014/main" id="{DBD26CA9-AEDE-AD3B-445D-83EB9AEAB11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8432921" y="-622652"/>
            <a:ext cx="54208821" cy="11532300"/>
            <a:chOff x="-12288614" y="-415101"/>
            <a:chExt cx="36139214" cy="7688200"/>
          </a:xfrm>
        </p:grpSpPr>
        <p:pic>
          <p:nvPicPr>
            <p:cNvPr id="46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555B6386-D41F-3D82-47D0-ED687BD1748D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288614" y="-415101"/>
              <a:ext cx="6477000" cy="7688199"/>
            </a:xfrm>
            <a:prstGeom prst="rect">
              <a:avLst/>
            </a:prstGeom>
          </p:spPr>
        </p:pic>
        <p:pic>
          <p:nvPicPr>
            <p:cNvPr id="47" name="MsPham0936082789">
              <a:extLst>
                <a:ext uri="{FF2B5EF4-FFF2-40B4-BE49-F238E27FC236}">
                  <a16:creationId xmlns:a16="http://schemas.microsoft.com/office/drawing/2014/main" id="{EA60E743-7398-9362-D8BA-F9F1460D37E5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3600" y="-415100"/>
              <a:ext cx="6477000" cy="7688199"/>
            </a:xfrm>
            <a:prstGeom prst="rect">
              <a:avLst/>
            </a:prstGeom>
          </p:spPr>
        </p:pic>
      </p:grpSp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94DD18A1-57B1-4D54-358A-636549B4BC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3484" y="8326229"/>
            <a:ext cx="3286617" cy="1622295"/>
          </a:xfrm>
          <a:prstGeom prst="rect">
            <a:avLst/>
          </a:prstGeom>
        </p:spPr>
      </p:pic>
      <p:sp>
        <p:nvSpPr>
          <p:cNvPr id="14" name="MsPham-0936082789"/>
          <p:cNvSpPr/>
          <p:nvPr/>
        </p:nvSpPr>
        <p:spPr>
          <a:xfrm>
            <a:off x="8341685" y="4499429"/>
            <a:ext cx="4011456" cy="2378562"/>
          </a:xfrm>
          <a:prstGeom prst="hexagon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I</a:t>
            </a:r>
            <a:endParaRPr lang="en-US" sz="4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MsPham-0936082789"/>
          <p:cNvSpPr/>
          <p:nvPr/>
        </p:nvSpPr>
        <p:spPr>
          <a:xfrm>
            <a:off x="12866105" y="4340622"/>
            <a:ext cx="4411779" cy="2378562"/>
          </a:xfrm>
          <a:prstGeom prst="hexagon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my</a:t>
            </a:r>
            <a:endParaRPr lang="en-US" sz="4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/>
          <p:cNvSpPr/>
          <p:nvPr/>
        </p:nvSpPr>
        <p:spPr>
          <a:xfrm>
            <a:off x="10352442" y="7136948"/>
            <a:ext cx="4411779" cy="2378562"/>
          </a:xfrm>
          <a:prstGeom prst="hexagon">
            <a:avLst/>
          </a:prstGeom>
          <a:solidFill>
            <a:schemeClr val="bg1"/>
          </a:solidFill>
          <a:ln w="28575">
            <a:solidFill>
              <a:srgbClr val="FF505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I’m</a:t>
            </a:r>
            <a:endParaRPr lang="en-US" sz="4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MsPham-093608278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627008" y="2120244"/>
            <a:ext cx="7077728" cy="7056939"/>
          </a:xfrm>
          <a:prstGeom prst="ellipse">
            <a:avLst/>
          </a:prstGeom>
        </p:spPr>
      </p:pic>
      <p:sp>
        <p:nvSpPr>
          <p:cNvPr id="21" name="MsPham-0936082789"/>
          <p:cNvSpPr txBox="1"/>
          <p:nvPr/>
        </p:nvSpPr>
        <p:spPr>
          <a:xfrm>
            <a:off x="8863364" y="10487210"/>
            <a:ext cx="176843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/>
              <a:t>Abc.xyz789</a:t>
            </a:r>
          </a:p>
        </p:txBody>
      </p:sp>
      <p:sp>
        <p:nvSpPr>
          <p:cNvPr id="2" name="MsPham-0936082789"/>
          <p:cNvSpPr/>
          <p:nvPr/>
        </p:nvSpPr>
        <p:spPr>
          <a:xfrm>
            <a:off x="7360921" y="1067945"/>
            <a:ext cx="9916964" cy="2789103"/>
          </a:xfrm>
          <a:prstGeom prst="roundRect">
            <a:avLst/>
          </a:prstGeom>
          <a:ln w="38100">
            <a:solidFill>
              <a:srgbClr val="2C7C84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74320" algn="ctr"/>
            <a:r>
              <a:rPr lang="en-US" sz="48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  ______ have a school bag.</a:t>
            </a:r>
            <a:endParaRPr lang="en-US" sz="4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MsPham-093608278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9448424" y="7563457"/>
            <a:ext cx="2016377" cy="1482239"/>
          </a:xfrm>
          <a:prstGeom prst="rect">
            <a:avLst/>
          </a:prstGeom>
          <a:effectLst>
            <a:glow rad="50800">
              <a:srgbClr val="FF5050"/>
            </a:glow>
          </a:effectLst>
        </p:spPr>
      </p:pic>
      <p:pic>
        <p:nvPicPr>
          <p:cNvPr id="19" name="MsPham-0936082789"/>
          <p:cNvPicPr>
            <a:picLocks noChangeAspect="1"/>
          </p:cNvPicPr>
          <p:nvPr/>
        </p:nvPicPr>
        <p:blipFill rotWithShape="1"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11962087" y="4692427"/>
            <a:ext cx="2016377" cy="1482239"/>
          </a:xfrm>
          <a:prstGeom prst="rect">
            <a:avLst/>
          </a:prstGeom>
          <a:effectLst>
            <a:glow rad="50800">
              <a:srgbClr val="FFFF99"/>
            </a:glow>
          </a:effectLst>
        </p:spPr>
      </p:pic>
      <p:pic>
        <p:nvPicPr>
          <p:cNvPr id="22" name="MsPham-0936082789"/>
          <p:cNvPicPr>
            <a:picLocks noChangeAspect="1"/>
          </p:cNvPicPr>
          <p:nvPr/>
        </p:nvPicPr>
        <p:blipFill rotWithShape="1">
          <a:blip r:embed="rId10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7364222" y="4862686"/>
            <a:ext cx="2016377" cy="1482239"/>
          </a:xfrm>
          <a:prstGeom prst="rect">
            <a:avLst/>
          </a:prstGeom>
          <a:effectLst>
            <a:glow rad="50800">
              <a:srgbClr val="99FF99"/>
            </a:glow>
          </a:effectLst>
        </p:spPr>
      </p:pic>
      <p:pic>
        <p:nvPicPr>
          <p:cNvPr id="23" name="MsPham-093608278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8144995" flipH="1">
            <a:off x="2418738" y="11294758"/>
            <a:ext cx="2029263" cy="1491711"/>
          </a:xfrm>
          <a:prstGeom prst="rect">
            <a:avLst/>
          </a:prstGeom>
          <a:effectLst>
            <a:glow rad="50800">
              <a:srgbClr val="FF5050"/>
            </a:glow>
          </a:effectLst>
        </p:spPr>
      </p:pic>
      <p:pic>
        <p:nvPicPr>
          <p:cNvPr id="24" name="MsPham-0936082789"/>
          <p:cNvPicPr>
            <a:picLocks noChangeAspect="1"/>
          </p:cNvPicPr>
          <p:nvPr/>
        </p:nvPicPr>
        <p:blipFill rotWithShape="1"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623249">
            <a:off x="1133403" y="11194342"/>
            <a:ext cx="2029263" cy="1491711"/>
          </a:xfrm>
          <a:prstGeom prst="rect">
            <a:avLst/>
          </a:prstGeom>
          <a:effectLst>
            <a:glow rad="50800">
              <a:srgbClr val="FFFF99"/>
            </a:glow>
          </a:effectLst>
        </p:spPr>
      </p:pic>
      <p:pic>
        <p:nvPicPr>
          <p:cNvPr id="27" name="MsPham-0936082789"/>
          <p:cNvPicPr>
            <a:picLocks noChangeAspect="1"/>
          </p:cNvPicPr>
          <p:nvPr/>
        </p:nvPicPr>
        <p:blipFill rotWithShape="1">
          <a:blip r:embed="rId10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7015235" flipH="1">
            <a:off x="3508541" y="11199860"/>
            <a:ext cx="2029263" cy="1491711"/>
          </a:xfrm>
          <a:prstGeom prst="rect">
            <a:avLst/>
          </a:prstGeom>
          <a:effectLst>
            <a:glow rad="50800">
              <a:srgbClr val="99FF99"/>
            </a:glow>
          </a:effectLst>
        </p:spPr>
      </p:pic>
      <p:sp>
        <p:nvSpPr>
          <p:cNvPr id="6" name="MsPham-0936082789"/>
          <p:cNvSpPr txBox="1"/>
          <p:nvPr/>
        </p:nvSpPr>
        <p:spPr>
          <a:xfrm>
            <a:off x="3375098" y="4187050"/>
            <a:ext cx="18726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+</a:t>
            </a:r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25</a:t>
            </a:r>
            <a:endParaRPr lang="en-US" sz="9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43" y="205235"/>
            <a:ext cx="2164203" cy="2789103"/>
          </a:xfrm>
          <a:prstGeom prst="rect">
            <a:avLst/>
          </a:prstGeom>
        </p:spPr>
      </p:pic>
      <p:sp>
        <p:nvSpPr>
          <p:cNvPr id="30" name="MsPham-0936082789">
            <a:hlinkClick r:id="" action="ppaction://hlinkshowjump?jump=nextslide"/>
          </p:cNvPr>
          <p:cNvSpPr/>
          <p:nvPr/>
        </p:nvSpPr>
        <p:spPr>
          <a:xfrm>
            <a:off x="16446783" y="8706679"/>
            <a:ext cx="1570383" cy="1225676"/>
          </a:xfrm>
          <a:prstGeom prst="rightArrow">
            <a:avLst>
              <a:gd name="adj1" fmla="val 56488"/>
              <a:gd name="adj2" fmla="val 41891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latin typeface="Arial Black" panose="020B0A04020102020204" pitchFamily="34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407391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-0.18073 0.54467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44" y="293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40741E-7 L 0.12826 0.13426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0638 -0.65301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-0.2375 0.68704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3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4.81481E-6 L 0.08151 -0.58426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-292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13346 0.46204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0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4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  <p:bldP spid="6" grpId="0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A59C32C6-EEDF-1158-B135-88D09E2FD7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3484" y="8326229"/>
            <a:ext cx="3286617" cy="1622295"/>
          </a:xfrm>
          <a:prstGeom prst="rect">
            <a:avLst/>
          </a:prstGeom>
        </p:spPr>
      </p:pic>
      <p:sp>
        <p:nvSpPr>
          <p:cNvPr id="15" name="MsPham-0936082789"/>
          <p:cNvSpPr/>
          <p:nvPr/>
        </p:nvSpPr>
        <p:spPr>
          <a:xfrm>
            <a:off x="12866105" y="4340622"/>
            <a:ext cx="4411779" cy="2378562"/>
          </a:xfrm>
          <a:prstGeom prst="hexagon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two</a:t>
            </a:r>
            <a:endParaRPr lang="en-US" sz="4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/>
          <p:cNvSpPr/>
          <p:nvPr/>
        </p:nvSpPr>
        <p:spPr>
          <a:xfrm>
            <a:off x="10352442" y="7136948"/>
            <a:ext cx="4411779" cy="2378562"/>
          </a:xfrm>
          <a:prstGeom prst="hexagon">
            <a:avLst/>
          </a:prstGeom>
          <a:solidFill>
            <a:schemeClr val="bg1"/>
          </a:solidFill>
          <a:ln w="28575">
            <a:solidFill>
              <a:srgbClr val="FF505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a</a:t>
            </a:r>
            <a:endParaRPr lang="en-US" sz="4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MsPham-093608278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627008" y="2120244"/>
            <a:ext cx="7077728" cy="7056939"/>
          </a:xfrm>
          <a:prstGeom prst="ellipse">
            <a:avLst/>
          </a:prstGeom>
        </p:spPr>
      </p:pic>
      <p:sp>
        <p:nvSpPr>
          <p:cNvPr id="21" name="MsPham-0936082789"/>
          <p:cNvSpPr txBox="1"/>
          <p:nvPr/>
        </p:nvSpPr>
        <p:spPr>
          <a:xfrm>
            <a:off x="8863364" y="10487210"/>
            <a:ext cx="176843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/>
              <a:t>Abc.xyz789</a:t>
            </a:r>
          </a:p>
        </p:txBody>
      </p:sp>
      <p:sp>
        <p:nvSpPr>
          <p:cNvPr id="2" name="MsPham-0936082789"/>
          <p:cNvSpPr/>
          <p:nvPr/>
        </p:nvSpPr>
        <p:spPr>
          <a:xfrm>
            <a:off x="7360921" y="1067945"/>
            <a:ext cx="9916964" cy="2789103"/>
          </a:xfrm>
          <a:prstGeom prst="roundRect">
            <a:avLst/>
          </a:prstGeom>
          <a:ln w="38100">
            <a:solidFill>
              <a:srgbClr val="2C7C84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74320"/>
            <a:r>
              <a:rPr lang="en-US" sz="48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           I have _______ mouth.</a:t>
            </a:r>
            <a:endParaRPr lang="en-US" sz="4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MsPham-093608278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9448424" y="7563457"/>
            <a:ext cx="2016377" cy="1482239"/>
          </a:xfrm>
          <a:prstGeom prst="rect">
            <a:avLst/>
          </a:prstGeom>
          <a:effectLst>
            <a:glow rad="50800">
              <a:srgbClr val="FF5050"/>
            </a:glow>
          </a:effectLst>
        </p:spPr>
      </p:pic>
      <p:pic>
        <p:nvPicPr>
          <p:cNvPr id="19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11962087" y="4692427"/>
            <a:ext cx="2016377" cy="1482239"/>
          </a:xfrm>
          <a:prstGeom prst="rect">
            <a:avLst/>
          </a:prstGeom>
          <a:effectLst>
            <a:glow rad="50800">
              <a:srgbClr val="FFFF99"/>
            </a:glow>
          </a:effectLst>
        </p:spPr>
      </p:pic>
      <p:pic>
        <p:nvPicPr>
          <p:cNvPr id="23" name="MsPham-093608278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8144995" flipH="1">
            <a:off x="2418738" y="11294758"/>
            <a:ext cx="2029263" cy="1491711"/>
          </a:xfrm>
          <a:prstGeom prst="rect">
            <a:avLst/>
          </a:prstGeom>
          <a:effectLst>
            <a:glow rad="50800">
              <a:srgbClr val="FF5050"/>
            </a:glow>
          </a:effectLst>
        </p:spPr>
      </p:pic>
      <p:pic>
        <p:nvPicPr>
          <p:cNvPr id="24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623249">
            <a:off x="1133403" y="11194342"/>
            <a:ext cx="2029263" cy="1491711"/>
          </a:xfrm>
          <a:prstGeom prst="rect">
            <a:avLst/>
          </a:prstGeom>
          <a:effectLst>
            <a:glow rad="50800">
              <a:srgbClr val="FFFF99"/>
            </a:glow>
          </a:effectLst>
        </p:spPr>
      </p:pic>
      <p:pic>
        <p:nvPicPr>
          <p:cNvPr id="27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7015235" flipH="1">
            <a:off x="3508541" y="11199860"/>
            <a:ext cx="2029263" cy="1491711"/>
          </a:xfrm>
          <a:prstGeom prst="rect">
            <a:avLst/>
          </a:prstGeom>
          <a:effectLst>
            <a:glow rad="50800">
              <a:srgbClr val="99FF99"/>
            </a:glow>
          </a:effectLst>
        </p:spPr>
      </p:pic>
      <p:sp>
        <p:nvSpPr>
          <p:cNvPr id="6" name="MsPham-0936082789"/>
          <p:cNvSpPr txBox="1"/>
          <p:nvPr/>
        </p:nvSpPr>
        <p:spPr>
          <a:xfrm>
            <a:off x="3375098" y="4187050"/>
            <a:ext cx="18726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+</a:t>
            </a:r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50</a:t>
            </a:r>
            <a:endParaRPr lang="en-US" sz="9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43" y="205235"/>
            <a:ext cx="2164203" cy="2789103"/>
          </a:xfrm>
          <a:prstGeom prst="rect">
            <a:avLst/>
          </a:prstGeom>
        </p:spPr>
      </p:pic>
      <p:sp>
        <p:nvSpPr>
          <p:cNvPr id="30" name="MsPham-0936082789">
            <a:hlinkClick r:id="" action="ppaction://hlinkshowjump?jump=nextslide"/>
          </p:cNvPr>
          <p:cNvSpPr/>
          <p:nvPr/>
        </p:nvSpPr>
        <p:spPr>
          <a:xfrm>
            <a:off x="16446783" y="8706679"/>
            <a:ext cx="1570383" cy="1225676"/>
          </a:xfrm>
          <a:prstGeom prst="rightArrow">
            <a:avLst>
              <a:gd name="adj1" fmla="val 56488"/>
              <a:gd name="adj2" fmla="val 41891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latin typeface="Arial Black" panose="020B0A04020102020204" pitchFamily="34" charset="0"/>
              </a:rPr>
              <a:t>Next</a:t>
            </a:r>
          </a:p>
        </p:txBody>
      </p:sp>
      <p:sp>
        <p:nvSpPr>
          <p:cNvPr id="14" name="MsPham-0936082789"/>
          <p:cNvSpPr/>
          <p:nvPr/>
        </p:nvSpPr>
        <p:spPr>
          <a:xfrm>
            <a:off x="8341685" y="4499429"/>
            <a:ext cx="4011456" cy="2378562"/>
          </a:xfrm>
          <a:prstGeom prst="hexagon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an</a:t>
            </a:r>
            <a:endParaRPr lang="en-US" sz="4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7364222" y="4862686"/>
            <a:ext cx="2016377" cy="1482239"/>
          </a:xfrm>
          <a:prstGeom prst="rect">
            <a:avLst/>
          </a:prstGeom>
          <a:effectLst>
            <a:glow rad="50800">
              <a:srgbClr val="99FF99"/>
            </a:glow>
          </a:effectLst>
        </p:spPr>
      </p:pic>
    </p:spTree>
    <p:extLst>
      <p:ext uri="{BB962C8B-B14F-4D97-AF65-F5344CB8AC3E}">
        <p14:creationId xmlns:p14="http://schemas.microsoft.com/office/powerpoint/2010/main" val="156025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0.59166 0.6324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61" y="3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-0.11393 0.63472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03" y="3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1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0.59166 0.6324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61" y="3157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0.00404 -0.1831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-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42" presetClass="path" presetSubtype="0" accel="48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7 L 0.03438 -0.50718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9" y="-2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6" grpId="0"/>
      <p:bldP spid="30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A59C32C6-EEDF-1158-B135-88D09E2FD7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3484" y="8326229"/>
            <a:ext cx="3286617" cy="1622295"/>
          </a:xfrm>
          <a:prstGeom prst="rect">
            <a:avLst/>
          </a:prstGeom>
        </p:spPr>
      </p:pic>
      <p:sp>
        <p:nvSpPr>
          <p:cNvPr id="15" name="MsPham-0936082789"/>
          <p:cNvSpPr/>
          <p:nvPr/>
        </p:nvSpPr>
        <p:spPr>
          <a:xfrm>
            <a:off x="12866105" y="4340622"/>
            <a:ext cx="4411779" cy="2378562"/>
          </a:xfrm>
          <a:prstGeom prst="hexagon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a</a:t>
            </a:r>
            <a:endParaRPr lang="en-US" sz="4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/>
          <p:cNvSpPr/>
          <p:nvPr/>
        </p:nvSpPr>
        <p:spPr>
          <a:xfrm>
            <a:off x="10352442" y="7136948"/>
            <a:ext cx="4411779" cy="2378562"/>
          </a:xfrm>
          <a:prstGeom prst="hexagon">
            <a:avLst/>
          </a:prstGeom>
          <a:solidFill>
            <a:schemeClr val="bg1"/>
          </a:solidFill>
          <a:ln w="28575">
            <a:solidFill>
              <a:srgbClr val="FF505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two</a:t>
            </a:r>
            <a:endParaRPr lang="en-US" sz="4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MsPham-093608278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627008" y="2120244"/>
            <a:ext cx="7077728" cy="7056939"/>
          </a:xfrm>
          <a:prstGeom prst="ellipse">
            <a:avLst/>
          </a:prstGeom>
        </p:spPr>
      </p:pic>
      <p:sp>
        <p:nvSpPr>
          <p:cNvPr id="21" name="MsPham-0936082789"/>
          <p:cNvSpPr txBox="1"/>
          <p:nvPr/>
        </p:nvSpPr>
        <p:spPr>
          <a:xfrm>
            <a:off x="8863364" y="10487210"/>
            <a:ext cx="176843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/>
              <a:t>Abc.xyz789</a:t>
            </a:r>
          </a:p>
        </p:txBody>
      </p:sp>
      <p:sp>
        <p:nvSpPr>
          <p:cNvPr id="2" name="MsPham-0936082789"/>
          <p:cNvSpPr/>
          <p:nvPr/>
        </p:nvSpPr>
        <p:spPr>
          <a:xfrm>
            <a:off x="7360921" y="1067945"/>
            <a:ext cx="9916964" cy="2789103"/>
          </a:xfrm>
          <a:prstGeom prst="roundRect">
            <a:avLst/>
          </a:prstGeom>
          <a:ln w="38100">
            <a:solidFill>
              <a:srgbClr val="2C7C84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74320" algn="ctr"/>
            <a:r>
              <a:rPr lang="en-US" sz="48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I have _____ eyes.</a:t>
            </a:r>
            <a:endParaRPr lang="en-US" sz="4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MsPham-093608278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9448424" y="7563457"/>
            <a:ext cx="2016377" cy="1482239"/>
          </a:xfrm>
          <a:prstGeom prst="rect">
            <a:avLst/>
          </a:prstGeom>
          <a:effectLst>
            <a:glow rad="50800">
              <a:srgbClr val="FF5050"/>
            </a:glow>
          </a:effectLst>
        </p:spPr>
      </p:pic>
      <p:pic>
        <p:nvPicPr>
          <p:cNvPr id="19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11962087" y="4692427"/>
            <a:ext cx="2016377" cy="1482239"/>
          </a:xfrm>
          <a:prstGeom prst="rect">
            <a:avLst/>
          </a:prstGeom>
          <a:effectLst>
            <a:glow rad="50800">
              <a:srgbClr val="FFFF99"/>
            </a:glow>
          </a:effectLst>
        </p:spPr>
      </p:pic>
      <p:pic>
        <p:nvPicPr>
          <p:cNvPr id="23" name="MsPham-093608278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8144995" flipH="1">
            <a:off x="2418738" y="11294758"/>
            <a:ext cx="2029263" cy="1491711"/>
          </a:xfrm>
          <a:prstGeom prst="rect">
            <a:avLst/>
          </a:prstGeom>
          <a:effectLst>
            <a:glow rad="50800">
              <a:srgbClr val="FF5050"/>
            </a:glow>
          </a:effectLst>
        </p:spPr>
      </p:pic>
      <p:pic>
        <p:nvPicPr>
          <p:cNvPr id="24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623249">
            <a:off x="1133403" y="11194342"/>
            <a:ext cx="2029263" cy="1491711"/>
          </a:xfrm>
          <a:prstGeom prst="rect">
            <a:avLst/>
          </a:prstGeom>
          <a:effectLst>
            <a:glow rad="50800">
              <a:srgbClr val="FFFF99"/>
            </a:glow>
          </a:effectLst>
        </p:spPr>
      </p:pic>
      <p:pic>
        <p:nvPicPr>
          <p:cNvPr id="27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7015235" flipH="1">
            <a:off x="3508541" y="11199860"/>
            <a:ext cx="2029263" cy="1491711"/>
          </a:xfrm>
          <a:prstGeom prst="rect">
            <a:avLst/>
          </a:prstGeom>
          <a:effectLst>
            <a:glow rad="50800">
              <a:srgbClr val="99FF99"/>
            </a:glow>
          </a:effectLst>
        </p:spPr>
      </p:pic>
      <p:sp>
        <p:nvSpPr>
          <p:cNvPr id="6" name="MsPham-0936082789"/>
          <p:cNvSpPr txBox="1"/>
          <p:nvPr/>
        </p:nvSpPr>
        <p:spPr>
          <a:xfrm>
            <a:off x="3375098" y="4187050"/>
            <a:ext cx="18726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+</a:t>
            </a:r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50</a:t>
            </a:r>
            <a:endParaRPr lang="en-US" sz="9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43" y="205235"/>
            <a:ext cx="2164203" cy="2789103"/>
          </a:xfrm>
          <a:prstGeom prst="rect">
            <a:avLst/>
          </a:prstGeom>
        </p:spPr>
      </p:pic>
      <p:sp>
        <p:nvSpPr>
          <p:cNvPr id="30" name="MsPham-0936082789">
            <a:hlinkClick r:id="" action="ppaction://hlinkshowjump?jump=nextslide"/>
          </p:cNvPr>
          <p:cNvSpPr/>
          <p:nvPr/>
        </p:nvSpPr>
        <p:spPr>
          <a:xfrm>
            <a:off x="16446783" y="8706679"/>
            <a:ext cx="1570383" cy="1225676"/>
          </a:xfrm>
          <a:prstGeom prst="rightArrow">
            <a:avLst>
              <a:gd name="adj1" fmla="val 56488"/>
              <a:gd name="adj2" fmla="val 41891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latin typeface="Arial Black" panose="020B0A04020102020204" pitchFamily="34" charset="0"/>
              </a:rPr>
              <a:t>Next</a:t>
            </a:r>
          </a:p>
        </p:txBody>
      </p:sp>
      <p:sp>
        <p:nvSpPr>
          <p:cNvPr id="14" name="MsPham-0936082789"/>
          <p:cNvSpPr/>
          <p:nvPr/>
        </p:nvSpPr>
        <p:spPr>
          <a:xfrm>
            <a:off x="8341685" y="4499429"/>
            <a:ext cx="4011456" cy="2378562"/>
          </a:xfrm>
          <a:prstGeom prst="hexagon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an</a:t>
            </a:r>
            <a:endParaRPr lang="en-US" sz="4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7364222" y="4862686"/>
            <a:ext cx="2016377" cy="1482239"/>
          </a:xfrm>
          <a:prstGeom prst="rect">
            <a:avLst/>
          </a:prstGeom>
          <a:effectLst>
            <a:glow rad="50800">
              <a:srgbClr val="99FF99"/>
            </a:glow>
          </a:effectLst>
        </p:spPr>
      </p:pic>
    </p:spTree>
    <p:extLst>
      <p:ext uri="{BB962C8B-B14F-4D97-AF65-F5344CB8AC3E}">
        <p14:creationId xmlns:p14="http://schemas.microsoft.com/office/powerpoint/2010/main" val="267446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0.59166 0.6324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61" y="3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-0.11393 0.63472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03" y="3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1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0.59166 0.6324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61" y="3157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0.00404 -0.1831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-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42" presetClass="path" presetSubtype="0" accel="48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7 L 0.03438 -0.50718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9" y="-2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6" grpId="0"/>
      <p:bldP spid="30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E46C4502-A662-C21F-52B0-67272ABABC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30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4D373303-4E49-E559-A9F9-8540AE1BCBB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2" name="MsPham-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8" name="MsPham-0936082789">
            <a:hlinkClick r:id="" action="ppaction://hlinkshowjump?jump=nextslide"/>
          </p:cNvPr>
          <p:cNvSpPr/>
          <p:nvPr/>
        </p:nvSpPr>
        <p:spPr>
          <a:xfrm>
            <a:off x="9609169" y="1394869"/>
            <a:ext cx="7791512" cy="570733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urveUp">
              <a:avLst/>
            </a:prstTxWarp>
          </a:bodyPr>
          <a:lstStyle/>
          <a:p>
            <a:pPr algn="ctr"/>
            <a:r>
              <a:rPr lang="en-US" sz="14400" b="1" dirty="0">
                <a:ln w="6600">
                  <a:solidFill>
                    <a:srgbClr val="46B6C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WELL DONE!</a:t>
            </a:r>
          </a:p>
        </p:txBody>
      </p:sp>
      <p:pic>
        <p:nvPicPr>
          <p:cNvPr id="6" name="MsPham-093608278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2784998" y="1635378"/>
            <a:ext cx="7077728" cy="7056939"/>
          </a:xfrm>
          <a:prstGeom prst="ellipse">
            <a:avLst/>
          </a:prstGeom>
        </p:spPr>
      </p:pic>
      <p:pic>
        <p:nvPicPr>
          <p:cNvPr id="7" name="MsPham-093608278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5652264" flipH="1">
            <a:off x="8594537" y="8276154"/>
            <a:ext cx="2029263" cy="1491711"/>
          </a:xfrm>
          <a:prstGeom prst="rect">
            <a:avLst/>
          </a:prstGeom>
        </p:spPr>
      </p:pic>
      <p:pic>
        <p:nvPicPr>
          <p:cNvPr id="8" name="MsPham-0936082789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621643">
            <a:off x="5008841" y="5480637"/>
            <a:ext cx="2029263" cy="1491711"/>
          </a:xfrm>
          <a:prstGeom prst="rect">
            <a:avLst/>
          </a:prstGeom>
        </p:spPr>
      </p:pic>
      <p:pic>
        <p:nvPicPr>
          <p:cNvPr id="9" name="MsPham-0936082789"/>
          <p:cNvPicPr>
            <a:picLocks noChangeAspect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7014384">
            <a:off x="7470266" y="4554551"/>
            <a:ext cx="2029263" cy="1491711"/>
          </a:xfrm>
          <a:prstGeom prst="rect">
            <a:avLst/>
          </a:prstGeom>
        </p:spPr>
      </p:pic>
      <p:pic>
        <p:nvPicPr>
          <p:cNvPr id="10" name="MsPham-0936082789"/>
          <p:cNvPicPr>
            <a:picLocks noChangeAspect="1"/>
          </p:cNvPicPr>
          <p:nvPr/>
        </p:nvPicPr>
        <p:blipFill rotWithShape="1"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6630209">
            <a:off x="1345109" y="7946462"/>
            <a:ext cx="2029263" cy="1491711"/>
          </a:xfrm>
          <a:prstGeom prst="rect">
            <a:avLst/>
          </a:prstGeom>
        </p:spPr>
      </p:pic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42" y="205235"/>
            <a:ext cx="2989619" cy="3852852"/>
          </a:xfrm>
          <a:prstGeom prst="rect">
            <a:avLst/>
          </a:prstGeom>
        </p:spPr>
      </p:pic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730549" y="130181"/>
            <a:ext cx="3286617" cy="1622295"/>
          </a:xfrm>
          <a:prstGeom prst="rect">
            <a:avLst/>
          </a:prstGeom>
        </p:spPr>
      </p:pic>
      <p:sp>
        <p:nvSpPr>
          <p:cNvPr id="13" name="MsPham-0936082789">
            <a:hlinkClick r:id="" action="ppaction://hlinkshowjump?jump=endshow"/>
          </p:cNvPr>
          <p:cNvSpPr/>
          <p:nvPr/>
        </p:nvSpPr>
        <p:spPr>
          <a:xfrm>
            <a:off x="15240000" y="8715669"/>
            <a:ext cx="1914525" cy="713092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latin typeface="Arial Black" panose="020B0A04020102020204" pitchFamily="34" charset="0"/>
              </a:rPr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42764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829E4331-EDE0-3ED7-5E5E-4A05D28B8C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55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0FAA0008-C717-80F4-211C-37B6F33572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grpSp>
        <p:nvGrpSpPr>
          <p:cNvPr id="5" name="MsPham-0936082789">
            <a:extLst>
              <a:ext uri="{FF2B5EF4-FFF2-40B4-BE49-F238E27FC236}">
                <a16:creationId xmlns:a16="http://schemas.microsoft.com/office/drawing/2014/main" id="{7683C47E-93FC-A5A5-B041-558D71E5D8D0}"/>
              </a:ext>
            </a:extLst>
          </p:cNvPr>
          <p:cNvGrpSpPr/>
          <p:nvPr/>
        </p:nvGrpSpPr>
        <p:grpSpPr>
          <a:xfrm>
            <a:off x="981250" y="3455535"/>
            <a:ext cx="16554100" cy="3570687"/>
            <a:chOff x="-10673723" y="1801553"/>
            <a:chExt cx="21417093" cy="4619625"/>
          </a:xfrm>
        </p:grpSpPr>
        <p:pic>
          <p:nvPicPr>
            <p:cNvPr id="22" name="MsPham-0936082789">
              <a:extLst>
                <a:ext uri="{FF2B5EF4-FFF2-40B4-BE49-F238E27FC236}">
                  <a16:creationId xmlns:a16="http://schemas.microsoft.com/office/drawing/2014/main" id="{393E7363-5DFF-BB90-5D3B-D8B2F31FD6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406098" y="1801553"/>
              <a:ext cx="5095875" cy="4619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4F63B423-E557-2B1C-59CD-677C6E200E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7495" y="1801553"/>
              <a:ext cx="5095875" cy="4619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0A6A5512-5B97-94B3-EAA6-A95C6F590D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870" y="1801553"/>
              <a:ext cx="5095875" cy="4619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MsPham-0936082789">
              <a:extLst>
                <a:ext uri="{FF2B5EF4-FFF2-40B4-BE49-F238E27FC236}">
                  <a16:creationId xmlns:a16="http://schemas.microsoft.com/office/drawing/2014/main" id="{C81F445C-350A-D706-41AA-6E7727AAAC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673723" y="1801553"/>
              <a:ext cx="5095875" cy="4619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E56F75AC-9D85-4F48-3AD4-3960DF88547B}"/>
              </a:ext>
            </a:extLst>
          </p:cNvPr>
          <p:cNvSpPr txBox="1">
            <a:spLocks/>
          </p:cNvSpPr>
          <p:nvPr/>
        </p:nvSpPr>
        <p:spPr>
          <a:xfrm>
            <a:off x="1807694" y="565896"/>
            <a:ext cx="5278905" cy="82296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274320"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400" b="1" i="0" u="none" strike="noStrike" cap="none">
                <a:solidFill>
                  <a:srgbClr val="FF05A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  Listen and tick.</a:t>
            </a:r>
            <a:endParaRPr lang="en-US" dirty="0"/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91CB4E70-0AF3-F67D-706E-F881EE361278}"/>
              </a:ext>
            </a:extLst>
          </p:cNvPr>
          <p:cNvSpPr txBox="1"/>
          <p:nvPr/>
        </p:nvSpPr>
        <p:spPr>
          <a:xfrm>
            <a:off x="1332273" y="565896"/>
            <a:ext cx="822960" cy="822960"/>
          </a:xfrm>
          <a:prstGeom prst="ellipse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2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4</a:t>
            </a:r>
            <a:endParaRPr lang="en-US" dirty="0"/>
          </a:p>
        </p:txBody>
      </p:sp>
      <p:pic>
        <p:nvPicPr>
          <p:cNvPr id="26" name="MsPham-0936082789">
            <a:extLst>
              <a:ext uri="{FF2B5EF4-FFF2-40B4-BE49-F238E27FC236}">
                <a16:creationId xmlns:a16="http://schemas.microsoft.com/office/drawing/2014/main" id="{225546C2-839F-8D3A-1438-4102DC5DF87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4414" t="15022" r="14612" b="15187"/>
          <a:stretch/>
        </p:blipFill>
        <p:spPr>
          <a:xfrm>
            <a:off x="6797041" y="555278"/>
            <a:ext cx="822959" cy="822960"/>
          </a:xfrm>
          <a:prstGeom prst="ellipse">
            <a:avLst/>
          </a:prstGeom>
        </p:spPr>
      </p:pic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14C59063-7A5E-5EAF-D861-B14D5FEF7485}"/>
              </a:ext>
            </a:extLst>
          </p:cNvPr>
          <p:cNvSpPr/>
          <p:nvPr/>
        </p:nvSpPr>
        <p:spPr>
          <a:xfrm>
            <a:off x="6673686" y="7172793"/>
            <a:ext cx="825825" cy="822960"/>
          </a:xfrm>
          <a:prstGeom prst="rect">
            <a:avLst/>
          </a:prstGeom>
          <a:solidFill>
            <a:schemeClr val="bg1"/>
          </a:solidFill>
          <a:ln>
            <a:solidFill>
              <a:srgbClr val="9528A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200" b="1">
                <a:solidFill>
                  <a:srgbClr val="DE00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5F6F04AE-8F4B-2B58-CE0B-51BC499A4149}"/>
              </a:ext>
            </a:extLst>
          </p:cNvPr>
          <p:cNvSpPr/>
          <p:nvPr/>
        </p:nvSpPr>
        <p:spPr>
          <a:xfrm>
            <a:off x="2536462" y="7200900"/>
            <a:ext cx="825825" cy="822960"/>
          </a:xfrm>
          <a:prstGeom prst="rect">
            <a:avLst/>
          </a:prstGeom>
          <a:solidFill>
            <a:schemeClr val="bg1"/>
          </a:solidFill>
          <a:ln>
            <a:solidFill>
              <a:srgbClr val="9528A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200" b="1">
                <a:solidFill>
                  <a:srgbClr val="DE00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D917B5BE-4822-D9FD-D2F9-2E08CC9BAE5D}"/>
              </a:ext>
            </a:extLst>
          </p:cNvPr>
          <p:cNvSpPr/>
          <p:nvPr/>
        </p:nvSpPr>
        <p:spPr>
          <a:xfrm>
            <a:off x="971500" y="6236682"/>
            <a:ext cx="822960" cy="822960"/>
          </a:xfrm>
          <a:prstGeom prst="ellipse">
            <a:avLst/>
          </a:prstGeom>
          <a:solidFill>
            <a:schemeClr val="bg1"/>
          </a:solidFill>
          <a:ln>
            <a:solidFill>
              <a:srgbClr val="C3E0F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FE995A24-7F7E-2AE5-752E-C49890B31136}"/>
              </a:ext>
            </a:extLst>
          </p:cNvPr>
          <p:cNvSpPr/>
          <p:nvPr/>
        </p:nvSpPr>
        <p:spPr>
          <a:xfrm>
            <a:off x="5052801" y="6237075"/>
            <a:ext cx="822960" cy="822960"/>
          </a:xfrm>
          <a:prstGeom prst="ellipse">
            <a:avLst/>
          </a:prstGeom>
          <a:solidFill>
            <a:schemeClr val="bg1"/>
          </a:solidFill>
          <a:ln>
            <a:solidFill>
              <a:srgbClr val="C3E0F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56AA0D6F-C3EC-ACC3-2728-6EBFB88E00E6}"/>
              </a:ext>
            </a:extLst>
          </p:cNvPr>
          <p:cNvSpPr/>
          <p:nvPr/>
        </p:nvSpPr>
        <p:spPr>
          <a:xfrm>
            <a:off x="15468600" y="7164049"/>
            <a:ext cx="825825" cy="822960"/>
          </a:xfrm>
          <a:prstGeom prst="rect">
            <a:avLst/>
          </a:prstGeom>
          <a:solidFill>
            <a:schemeClr val="bg1"/>
          </a:solidFill>
          <a:ln>
            <a:solidFill>
              <a:srgbClr val="9528A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200" b="1">
                <a:solidFill>
                  <a:srgbClr val="DE00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50B8D3FC-BDF1-08DD-A914-1305D83D79C6}"/>
              </a:ext>
            </a:extLst>
          </p:cNvPr>
          <p:cNvSpPr/>
          <p:nvPr/>
        </p:nvSpPr>
        <p:spPr>
          <a:xfrm>
            <a:off x="11353800" y="7164049"/>
            <a:ext cx="825825" cy="822960"/>
          </a:xfrm>
          <a:prstGeom prst="rect">
            <a:avLst/>
          </a:prstGeom>
          <a:solidFill>
            <a:schemeClr val="bg1"/>
          </a:solidFill>
          <a:ln>
            <a:solidFill>
              <a:srgbClr val="9528A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200" b="1">
                <a:solidFill>
                  <a:srgbClr val="DE00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622E8D95-E8CB-8804-857B-C955F3C06EB8}"/>
              </a:ext>
            </a:extLst>
          </p:cNvPr>
          <p:cNvSpPr/>
          <p:nvPr/>
        </p:nvSpPr>
        <p:spPr>
          <a:xfrm>
            <a:off x="9518754" y="6236682"/>
            <a:ext cx="822960" cy="822960"/>
          </a:xfrm>
          <a:prstGeom prst="ellipse">
            <a:avLst/>
          </a:prstGeom>
          <a:solidFill>
            <a:schemeClr val="bg1"/>
          </a:solidFill>
          <a:ln>
            <a:solidFill>
              <a:srgbClr val="C3E0F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B3D8D911-F417-2702-A57C-ACBF538FFA4D}"/>
              </a:ext>
            </a:extLst>
          </p:cNvPr>
          <p:cNvSpPr/>
          <p:nvPr/>
        </p:nvSpPr>
        <p:spPr>
          <a:xfrm>
            <a:off x="13611541" y="6203262"/>
            <a:ext cx="822960" cy="822960"/>
          </a:xfrm>
          <a:prstGeom prst="ellipse">
            <a:avLst/>
          </a:prstGeom>
          <a:solidFill>
            <a:schemeClr val="bg1"/>
          </a:solidFill>
          <a:ln>
            <a:solidFill>
              <a:srgbClr val="C3E0F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BBFD1F88-D4B9-AE27-25E7-3A03F2C71261}"/>
              </a:ext>
            </a:extLst>
          </p:cNvPr>
          <p:cNvSpPr txBox="1">
            <a:spLocks/>
          </p:cNvSpPr>
          <p:nvPr/>
        </p:nvSpPr>
        <p:spPr>
          <a:xfrm>
            <a:off x="4583048" y="3144041"/>
            <a:ext cx="751593" cy="644223"/>
          </a:xfrm>
          <a:prstGeom prst="hexagon">
            <a:avLst/>
          </a:prstGeom>
          <a:solidFill>
            <a:srgbClr val="FF5DC1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3600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1</a:t>
            </a:r>
            <a:endParaRPr lang="en-US" sz="3600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603AA770-099B-435A-E52C-4A9B866B40E4}"/>
              </a:ext>
            </a:extLst>
          </p:cNvPr>
          <p:cNvSpPr txBox="1">
            <a:spLocks/>
          </p:cNvSpPr>
          <p:nvPr/>
        </p:nvSpPr>
        <p:spPr>
          <a:xfrm>
            <a:off x="13172102" y="3133423"/>
            <a:ext cx="751593" cy="644223"/>
          </a:xfrm>
          <a:prstGeom prst="hexagon">
            <a:avLst/>
          </a:prstGeom>
          <a:solidFill>
            <a:srgbClr val="FF5DC1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3600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2</a:t>
            </a:r>
            <a:endParaRPr lang="en-US" sz="3600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7" name="MsPham-0936082789">
            <a:extLst>
              <a:ext uri="{FF2B5EF4-FFF2-40B4-BE49-F238E27FC236}">
                <a16:creationId xmlns:a16="http://schemas.microsoft.com/office/drawing/2014/main" id="{DD47D493-EBF9-1D6A-2192-ADCCA9482D5B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2149" t="20988" r="27628" b="41781"/>
          <a:stretch/>
        </p:blipFill>
        <p:spPr>
          <a:xfrm>
            <a:off x="6731776" y="6889273"/>
            <a:ext cx="1081738" cy="105701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MsPham-0936082789">
            <a:extLst>
              <a:ext uri="{FF2B5EF4-FFF2-40B4-BE49-F238E27FC236}">
                <a16:creationId xmlns:a16="http://schemas.microsoft.com/office/drawing/2014/main" id="{9D0C6AD8-F96A-7299-31A6-E94B12D4F59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2149" t="20988" r="27628" b="41781"/>
          <a:stretch/>
        </p:blipFill>
        <p:spPr>
          <a:xfrm>
            <a:off x="11426435" y="6922376"/>
            <a:ext cx="1081738" cy="105701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7" name="MsPham-0936082789">
            <a:extLst>
              <a:ext uri="{FF2B5EF4-FFF2-40B4-BE49-F238E27FC236}">
                <a16:creationId xmlns:a16="http://schemas.microsoft.com/office/drawing/2014/main" id="{8FCE79BA-2223-B1D5-5601-ACC22B3CC75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4414" t="15022" r="14612" b="15187"/>
          <a:stretch/>
        </p:blipFill>
        <p:spPr>
          <a:xfrm>
            <a:off x="4555328" y="7059642"/>
            <a:ext cx="822959" cy="822960"/>
          </a:xfrm>
          <a:prstGeom prst="ellipse">
            <a:avLst/>
          </a:prstGeom>
        </p:spPr>
      </p:pic>
      <p:pic>
        <p:nvPicPr>
          <p:cNvPr id="38" name="MsPham-0936082789">
            <a:extLst>
              <a:ext uri="{FF2B5EF4-FFF2-40B4-BE49-F238E27FC236}">
                <a16:creationId xmlns:a16="http://schemas.microsoft.com/office/drawing/2014/main" id="{7249F2F3-D802-E826-E644-F0DC051E110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4414" t="15022" r="14612" b="15187"/>
          <a:stretch/>
        </p:blipFill>
        <p:spPr>
          <a:xfrm>
            <a:off x="13136179" y="7026222"/>
            <a:ext cx="822959" cy="822960"/>
          </a:xfrm>
          <a:prstGeom prst="ellipse">
            <a:avLst/>
          </a:prstGeom>
        </p:spPr>
      </p:pic>
      <p:pic>
        <p:nvPicPr>
          <p:cNvPr id="2" name="MsPham-0936082789">
            <a:hlinkClick r:id="" action="ppaction://media"/>
            <a:extLst>
              <a:ext uri="{FF2B5EF4-FFF2-40B4-BE49-F238E27FC236}">
                <a16:creationId xmlns:a16="http://schemas.microsoft.com/office/drawing/2014/main" id="{7C29FE41-14B6-D551-903C-1D7E0E4E13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743200" y="-243682"/>
            <a:ext cx="487363" cy="487363"/>
          </a:xfrm>
          <a:prstGeom prst="rect">
            <a:avLst/>
          </a:prstGeom>
        </p:spPr>
      </p:pic>
      <p:pic>
        <p:nvPicPr>
          <p:cNvPr id="3" name="MsPham-0936082789">
            <a:hlinkClick r:id="" action="ppaction://media"/>
            <a:extLst>
              <a:ext uri="{FF2B5EF4-FFF2-40B4-BE49-F238E27FC236}">
                <a16:creationId xmlns:a16="http://schemas.microsoft.com/office/drawing/2014/main" id="{6731FF97-973D-CFB0-9AC9-285FE357DC6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743200" y="-243682"/>
            <a:ext cx="487363" cy="487363"/>
          </a:xfrm>
          <a:prstGeom prst="rect">
            <a:avLst/>
          </a:prstGeom>
        </p:spPr>
      </p:pic>
      <p:pic>
        <p:nvPicPr>
          <p:cNvPr id="4" name="MsPham-0936082789">
            <a:hlinkClick r:id="" action="ppaction://media"/>
            <a:extLst>
              <a:ext uri="{FF2B5EF4-FFF2-40B4-BE49-F238E27FC236}">
                <a16:creationId xmlns:a16="http://schemas.microsoft.com/office/drawing/2014/main" id="{B11058A9-1F0D-9180-C76A-DB502E118B5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743200" y="-243682"/>
            <a:ext cx="487363" cy="487363"/>
          </a:xfrm>
          <a:prstGeom prst="rect">
            <a:avLst/>
          </a:prstGeom>
        </p:spPr>
      </p:pic>
      <p:sp>
        <p:nvSpPr>
          <p:cNvPr id="39" name="MsPham-0936082789">
            <a:extLst>
              <a:ext uri="{FF2B5EF4-FFF2-40B4-BE49-F238E27FC236}">
                <a16:creationId xmlns:a16="http://schemas.microsoft.com/office/drawing/2014/main" id="{17F974BA-A241-39EC-4299-041536BD3AA8}"/>
              </a:ext>
            </a:extLst>
          </p:cNvPr>
          <p:cNvSpPr/>
          <p:nvPr/>
        </p:nvSpPr>
        <p:spPr>
          <a:xfrm>
            <a:off x="-3833019" y="-1181101"/>
            <a:ext cx="2667000" cy="23622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8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69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69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856130C4-D562-25EF-0B4C-5EDC544B055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49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E0AB2B99-FE4D-FE3E-A678-21650FB7BE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32" name="MsPham-0936082789">
            <a:extLst>
              <a:ext uri="{FF2B5EF4-FFF2-40B4-BE49-F238E27FC236}">
                <a16:creationId xmlns:a16="http://schemas.microsoft.com/office/drawing/2014/main" id="{3A0E405C-996B-F268-9F2C-4FB323B81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744" y="1432288"/>
            <a:ext cx="5753478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MsPham-0936082789">
            <a:extLst>
              <a:ext uri="{FF2B5EF4-FFF2-40B4-BE49-F238E27FC236}">
                <a16:creationId xmlns:a16="http://schemas.microsoft.com/office/drawing/2014/main" id="{2DCE2601-C567-E786-0EB4-1A31C09DC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7987" y="1239212"/>
            <a:ext cx="5753478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9DFB2D76-C9EF-966E-269C-2FE25F4F4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344" y="5590931"/>
            <a:ext cx="5753478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9291CAD8-2D30-5517-F733-DF043E44F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7987" y="5397384"/>
            <a:ext cx="5753478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7376AAE2-F149-377E-55E5-79994EAF69E3}"/>
              </a:ext>
            </a:extLst>
          </p:cNvPr>
          <p:cNvSpPr txBox="1">
            <a:spLocks/>
          </p:cNvSpPr>
          <p:nvPr/>
        </p:nvSpPr>
        <p:spPr>
          <a:xfrm>
            <a:off x="1807694" y="565896"/>
            <a:ext cx="8555506" cy="82296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274320"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400" b="1" i="0" u="none" strike="noStrike" cap="none">
                <a:solidFill>
                  <a:srgbClr val="FF05A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  Look, complete and read.</a:t>
            </a:r>
            <a:endParaRPr lang="en-US" dirty="0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E37F897D-CBB5-95E2-5E7A-0DFF0CFF91EA}"/>
              </a:ext>
            </a:extLst>
          </p:cNvPr>
          <p:cNvSpPr txBox="1"/>
          <p:nvPr/>
        </p:nvSpPr>
        <p:spPr>
          <a:xfrm>
            <a:off x="1332273" y="565896"/>
            <a:ext cx="822960" cy="822960"/>
          </a:xfrm>
          <a:prstGeom prst="ellipse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2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5</a:t>
            </a:r>
            <a:endParaRPr lang="en-US" dirty="0"/>
          </a:p>
        </p:txBody>
      </p:sp>
      <p:sp>
        <p:nvSpPr>
          <p:cNvPr id="11" name="MsPham0936082789">
            <a:extLst>
              <a:ext uri="{FF2B5EF4-FFF2-40B4-BE49-F238E27FC236}">
                <a16:creationId xmlns:a16="http://schemas.microsoft.com/office/drawing/2014/main" id="{D9E4E6F4-450A-AE85-2DFB-397E451F7264}"/>
              </a:ext>
            </a:extLst>
          </p:cNvPr>
          <p:cNvSpPr txBox="1"/>
          <p:nvPr/>
        </p:nvSpPr>
        <p:spPr>
          <a:xfrm>
            <a:off x="2271237" y="4715657"/>
            <a:ext cx="5867399" cy="67710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altLang="en-US" sz="4400" i="0" u="none" strike="noStrike" cap="none" normalizeH="0" baseline="0">
                <a:ln>
                  <a:noFill/>
                </a:ln>
                <a:solidFill>
                  <a:srgbClr val="9900CC"/>
                </a:solidFill>
                <a:effectLst/>
                <a:latin typeface="Century Gothic" panose="020B0502020202020204" pitchFamily="34" charset="0"/>
              </a:rPr>
              <a:t>I have a    </a:t>
            </a:r>
            <a:r>
              <a:rPr kumimoji="0" lang="en-US" altLang="en-US" sz="4400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pen   </a:t>
            </a:r>
            <a:r>
              <a:rPr kumimoji="0" lang="en-US" altLang="en-US" sz="4400" i="0" u="none" strike="noStrike" cap="none" normalizeH="0" baseline="0">
                <a:ln>
                  <a:noFill/>
                </a:ln>
                <a:solidFill>
                  <a:srgbClr val="9900CC"/>
                </a:solidFill>
                <a:effectLst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2" name="MsPham0936082789">
            <a:extLst>
              <a:ext uri="{FF2B5EF4-FFF2-40B4-BE49-F238E27FC236}">
                <a16:creationId xmlns:a16="http://schemas.microsoft.com/office/drawing/2014/main" id="{270A7467-FCF6-9D4C-61D4-678E8470E6A7}"/>
              </a:ext>
            </a:extLst>
          </p:cNvPr>
          <p:cNvSpPr txBox="1"/>
          <p:nvPr/>
        </p:nvSpPr>
        <p:spPr>
          <a:xfrm>
            <a:off x="10275758" y="4715657"/>
            <a:ext cx="5867399" cy="67710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altLang="en-US" sz="4400" i="0" u="none" strike="noStrike" cap="none" normalizeH="0" baseline="0">
                <a:ln>
                  <a:noFill/>
                </a:ln>
                <a:solidFill>
                  <a:srgbClr val="9900CC"/>
                </a:solidFill>
                <a:effectLst/>
                <a:latin typeface="Century Gothic" panose="020B0502020202020204" pitchFamily="34" charset="0"/>
              </a:rPr>
              <a:t>I have    </a:t>
            </a:r>
            <a:r>
              <a:rPr kumimoji="0" lang="en-US" altLang="en-US" sz="4400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a book   </a:t>
            </a:r>
            <a:r>
              <a:rPr kumimoji="0" lang="en-US" altLang="en-US" sz="4400" i="0" u="none" strike="noStrike" cap="none" normalizeH="0" baseline="0">
                <a:ln>
                  <a:noFill/>
                </a:ln>
                <a:solidFill>
                  <a:srgbClr val="9900CC"/>
                </a:solidFill>
                <a:effectLst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3" name="MsPham0936082789">
            <a:extLst>
              <a:ext uri="{FF2B5EF4-FFF2-40B4-BE49-F238E27FC236}">
                <a16:creationId xmlns:a16="http://schemas.microsoft.com/office/drawing/2014/main" id="{AFF135D1-331F-4275-FED6-39BA32210936}"/>
              </a:ext>
            </a:extLst>
          </p:cNvPr>
          <p:cNvSpPr txBox="1"/>
          <p:nvPr/>
        </p:nvSpPr>
        <p:spPr>
          <a:xfrm>
            <a:off x="2346148" y="8826427"/>
            <a:ext cx="5972143" cy="67710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altLang="en-US" sz="4400" i="0" u="none" strike="noStrike" cap="none" normalizeH="0" baseline="0">
                <a:ln>
                  <a:noFill/>
                </a:ln>
                <a:solidFill>
                  <a:srgbClr val="9900CC"/>
                </a:solidFill>
                <a:effectLst/>
                <a:latin typeface="Century Gothic" panose="020B0502020202020204" pitchFamily="34" charset="0"/>
              </a:rPr>
              <a:t>I    </a:t>
            </a:r>
            <a:r>
              <a:rPr kumimoji="0" lang="en-US" altLang="en-US" sz="4400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have a ruler</a:t>
            </a:r>
            <a:r>
              <a:rPr kumimoji="0" lang="en-US" altLang="en-US" sz="4400" i="0" u="none" strike="noStrike" cap="none" normalizeH="0" baseline="0">
                <a:ln>
                  <a:noFill/>
                </a:ln>
                <a:solidFill>
                  <a:srgbClr val="9900CC"/>
                </a:solidFill>
                <a:effectLst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9" name="MsPham0936082789">
            <a:extLst>
              <a:ext uri="{FF2B5EF4-FFF2-40B4-BE49-F238E27FC236}">
                <a16:creationId xmlns:a16="http://schemas.microsoft.com/office/drawing/2014/main" id="{173E5F49-E14A-9697-C1B6-B92FF2F191FE}"/>
              </a:ext>
            </a:extLst>
          </p:cNvPr>
          <p:cNvSpPr txBox="1"/>
          <p:nvPr/>
        </p:nvSpPr>
        <p:spPr>
          <a:xfrm>
            <a:off x="10375693" y="8826427"/>
            <a:ext cx="5867399" cy="67710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altLang="en-US" sz="4400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I have a bag.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45FABE3D-FFB2-D142-CFAF-345C94411380}"/>
              </a:ext>
            </a:extLst>
          </p:cNvPr>
          <p:cNvSpPr/>
          <p:nvPr/>
        </p:nvSpPr>
        <p:spPr>
          <a:xfrm>
            <a:off x="2223827" y="3587205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C3E0F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333333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F59FD6A-E35B-98DB-989D-8BE7609C11BF}"/>
              </a:ext>
            </a:extLst>
          </p:cNvPr>
          <p:cNvSpPr/>
          <p:nvPr/>
        </p:nvSpPr>
        <p:spPr>
          <a:xfrm>
            <a:off x="10281133" y="3620874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C3E0F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333333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B785CD8A-D45D-24F1-EA89-3895191DE19A}"/>
              </a:ext>
            </a:extLst>
          </p:cNvPr>
          <p:cNvSpPr/>
          <p:nvPr/>
        </p:nvSpPr>
        <p:spPr>
          <a:xfrm>
            <a:off x="2352704" y="7973206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C3E0F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333333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FA68C07A-6B24-0B9C-E458-E4F5014A6EB9}"/>
              </a:ext>
            </a:extLst>
          </p:cNvPr>
          <p:cNvSpPr/>
          <p:nvPr/>
        </p:nvSpPr>
        <p:spPr>
          <a:xfrm>
            <a:off x="10275758" y="7938041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C3E0F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333333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447DBE8E-0478-82DE-D490-FFFF9B731F0C}"/>
              </a:ext>
            </a:extLst>
          </p:cNvPr>
          <p:cNvSpPr/>
          <p:nvPr/>
        </p:nvSpPr>
        <p:spPr>
          <a:xfrm>
            <a:off x="5191145" y="4715657"/>
            <a:ext cx="1858805" cy="677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2800" b="1" i="0">
                <a:solidFill>
                  <a:srgbClr val="C00000"/>
                </a:solidFill>
                <a:effectLst/>
                <a:latin typeface="Century Gothic" panose="020B0502020202020204" pitchFamily="34" charset="0"/>
                <a:cs typeface="Arial" panose="020B0604020202020204" pitchFamily="34" charset="0"/>
              </a:rPr>
              <a:t>________</a:t>
            </a:r>
          </a:p>
        </p:txBody>
      </p:sp>
      <p:grpSp>
        <p:nvGrpSpPr>
          <p:cNvPr id="16" name="MsPham-0936082789">
            <a:extLst>
              <a:ext uri="{FF2B5EF4-FFF2-40B4-BE49-F238E27FC236}">
                <a16:creationId xmlns:a16="http://schemas.microsoft.com/office/drawing/2014/main" id="{84D3F782-DB52-DDC0-E370-0DDADD46F5E0}"/>
              </a:ext>
            </a:extLst>
          </p:cNvPr>
          <p:cNvGrpSpPr/>
          <p:nvPr/>
        </p:nvGrpSpPr>
        <p:grpSpPr>
          <a:xfrm>
            <a:off x="1143000" y="1637162"/>
            <a:ext cx="15392400" cy="7895595"/>
            <a:chOff x="1143000" y="1637162"/>
            <a:chExt cx="15392400" cy="7895595"/>
          </a:xfrm>
        </p:grpSpPr>
        <p:cxnSp>
          <p:nvCxnSpPr>
            <p:cNvPr id="10" name="MsPham-0936082789">
              <a:extLst>
                <a:ext uri="{FF2B5EF4-FFF2-40B4-BE49-F238E27FC236}">
                  <a16:creationId xmlns:a16="http://schemas.microsoft.com/office/drawing/2014/main" id="{02D2619E-FBA1-C507-3C9C-A709F15D5BAE}"/>
                </a:ext>
              </a:extLst>
            </p:cNvPr>
            <p:cNvCxnSpPr/>
            <p:nvPr/>
          </p:nvCxnSpPr>
          <p:spPr>
            <a:xfrm>
              <a:off x="1143000" y="5584960"/>
              <a:ext cx="15392400" cy="0"/>
            </a:xfrm>
            <a:prstGeom prst="line">
              <a:avLst/>
            </a:prstGeom>
            <a:ln w="19050">
              <a:solidFill>
                <a:srgbClr val="9528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MsPham-0936082789">
              <a:extLst>
                <a:ext uri="{FF2B5EF4-FFF2-40B4-BE49-F238E27FC236}">
                  <a16:creationId xmlns:a16="http://schemas.microsoft.com/office/drawing/2014/main" id="{60E9615B-757C-811B-5897-CED1E10CF1A7}"/>
                </a:ext>
              </a:extLst>
            </p:cNvPr>
            <p:cNvCxnSpPr/>
            <p:nvPr/>
          </p:nvCxnSpPr>
          <p:spPr>
            <a:xfrm>
              <a:off x="8991600" y="1637162"/>
              <a:ext cx="0" cy="7895595"/>
            </a:xfrm>
            <a:prstGeom prst="line">
              <a:avLst/>
            </a:prstGeom>
            <a:ln w="19050">
              <a:solidFill>
                <a:srgbClr val="9528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38327F15-4D5A-B17A-D145-5EBC66A62FEA}"/>
              </a:ext>
            </a:extLst>
          </p:cNvPr>
          <p:cNvSpPr/>
          <p:nvPr/>
        </p:nvSpPr>
        <p:spPr>
          <a:xfrm>
            <a:off x="12755883" y="4715657"/>
            <a:ext cx="2265014" cy="677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2800" b="1" i="0">
                <a:solidFill>
                  <a:srgbClr val="C00000"/>
                </a:solidFill>
                <a:effectLst/>
                <a:latin typeface="Century Gothic" panose="020B0502020202020204" pitchFamily="34" charset="0"/>
                <a:cs typeface="Arial" panose="020B0604020202020204" pitchFamily="34" charset="0"/>
              </a:rPr>
              <a:t>________</a:t>
            </a:r>
          </a:p>
        </p:txBody>
      </p:sp>
      <p:sp>
        <p:nvSpPr>
          <p:cNvPr id="37" name="MsPham-0936082789">
            <a:extLst>
              <a:ext uri="{FF2B5EF4-FFF2-40B4-BE49-F238E27FC236}">
                <a16:creationId xmlns:a16="http://schemas.microsoft.com/office/drawing/2014/main" id="{60565627-1164-9CF2-4EFD-B9AE27ECEFFA}"/>
              </a:ext>
            </a:extLst>
          </p:cNvPr>
          <p:cNvSpPr/>
          <p:nvPr/>
        </p:nvSpPr>
        <p:spPr>
          <a:xfrm>
            <a:off x="3695076" y="8826427"/>
            <a:ext cx="3708813" cy="677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2800" b="1" i="0">
                <a:solidFill>
                  <a:srgbClr val="C00000"/>
                </a:solidFill>
                <a:effectLst/>
                <a:latin typeface="Century Gothic" panose="020B0502020202020204" pitchFamily="34" charset="0"/>
                <a:cs typeface="Arial" panose="020B0604020202020204" pitchFamily="34" charset="0"/>
              </a:rPr>
              <a:t>________</a:t>
            </a:r>
            <a:r>
              <a:rPr lang="en-US" sz="3200" b="1" i="0">
                <a:solidFill>
                  <a:srgbClr val="9900CC"/>
                </a:solidFill>
                <a:effectLst/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endParaRPr lang="en-US" sz="2800" b="1" i="0">
              <a:solidFill>
                <a:srgbClr val="9900CC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id="{687B84DE-7861-4AD4-6D82-5E994607FAF8}"/>
              </a:ext>
            </a:extLst>
          </p:cNvPr>
          <p:cNvSpPr/>
          <p:nvPr/>
        </p:nvSpPr>
        <p:spPr>
          <a:xfrm>
            <a:off x="11180318" y="8826427"/>
            <a:ext cx="4224573" cy="677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2800" b="1" i="0">
                <a:solidFill>
                  <a:srgbClr val="C00000"/>
                </a:solidFill>
                <a:effectLst/>
                <a:latin typeface="Century Gothic" panose="020B0502020202020204" pitchFamily="34" charset="0"/>
                <a:cs typeface="Arial" panose="020B0604020202020204" pitchFamily="34" charset="0"/>
              </a:rPr>
              <a:t>________.</a:t>
            </a:r>
          </a:p>
        </p:txBody>
      </p:sp>
    </p:spTree>
    <p:extLst>
      <p:ext uri="{BB962C8B-B14F-4D97-AF65-F5344CB8AC3E}">
        <p14:creationId xmlns:p14="http://schemas.microsoft.com/office/powerpoint/2010/main" val="168947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6" grpId="0" animBg="1"/>
      <p:bldP spid="37" grpId="0" animBg="1"/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EB5CF0AA-D589-CB61-F5A8-AD26EAFA09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26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03080974-8A16-6CD9-FCE5-16ABA17970D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id="{95A2C657-B4E2-8726-2C9E-623FD0F33B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303" b="4496"/>
          <a:stretch/>
        </p:blipFill>
        <p:spPr>
          <a:xfrm>
            <a:off x="914400" y="1943100"/>
            <a:ext cx="16060991" cy="7561784"/>
          </a:xfrm>
          <a:prstGeom prst="roundRect">
            <a:avLst>
              <a:gd name="adj" fmla="val 50000"/>
            </a:avLst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DAD1742B-CCE4-8A3A-80F3-EFB41703790A}"/>
              </a:ext>
            </a:extLst>
          </p:cNvPr>
          <p:cNvSpPr txBox="1">
            <a:spLocks/>
          </p:cNvSpPr>
          <p:nvPr/>
        </p:nvSpPr>
        <p:spPr>
          <a:xfrm>
            <a:off x="1674877" y="565896"/>
            <a:ext cx="3887723" cy="822960"/>
          </a:xfrm>
          <a:prstGeom prst="flowChartProcess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2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  Let’s sing.</a:t>
            </a:r>
            <a:endParaRPr lang="en-US" dirty="0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EB5E700A-0E86-002D-EC0A-ADEE445B3995}"/>
              </a:ext>
            </a:extLst>
          </p:cNvPr>
          <p:cNvSpPr txBox="1"/>
          <p:nvPr/>
        </p:nvSpPr>
        <p:spPr>
          <a:xfrm>
            <a:off x="1332273" y="565896"/>
            <a:ext cx="822960" cy="822960"/>
          </a:xfrm>
          <a:prstGeom prst="ellipse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2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6</a:t>
            </a:r>
            <a:endParaRPr lang="en-US" dirty="0"/>
          </a:p>
        </p:txBody>
      </p:sp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347C9F6E-5E69-3859-C4CD-A95092491E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5807605" y="565896"/>
            <a:ext cx="822959" cy="822960"/>
          </a:xfrm>
          <a:prstGeom prst="ellipse">
            <a:avLst/>
          </a:pr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CE65C013-043B-99BC-ADE8-02F32F4C8715}"/>
              </a:ext>
            </a:extLst>
          </p:cNvPr>
          <p:cNvSpPr txBox="1">
            <a:spLocks/>
          </p:cNvSpPr>
          <p:nvPr/>
        </p:nvSpPr>
        <p:spPr>
          <a:xfrm>
            <a:off x="5807605" y="1531620"/>
            <a:ext cx="5774795" cy="82296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274320"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400" b="1" i="0" u="none" strike="noStrike" cap="none">
                <a:solidFill>
                  <a:srgbClr val="FF05A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/>
              <a:t>School things</a:t>
            </a:r>
            <a:endParaRPr lang="en-US" dirty="0"/>
          </a:p>
        </p:txBody>
      </p:sp>
      <p:pic>
        <p:nvPicPr>
          <p:cNvPr id="4" name="Track 80">
            <a:hlinkClick r:id="" action="ppaction://media"/>
            <a:extLst>
              <a:ext uri="{FF2B5EF4-FFF2-40B4-BE49-F238E27FC236}">
                <a16:creationId xmlns:a16="http://schemas.microsoft.com/office/drawing/2014/main" id="{EA619E7C-9EB7-77B1-0EEF-019CA17890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133600" y="-437283"/>
            <a:ext cx="487363" cy="487363"/>
          </a:xfrm>
          <a:prstGeom prst="rect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025524AB-3249-D706-E263-6712DCBF5A0D}"/>
              </a:ext>
            </a:extLst>
          </p:cNvPr>
          <p:cNvSpPr/>
          <p:nvPr/>
        </p:nvSpPr>
        <p:spPr>
          <a:xfrm>
            <a:off x="-3833019" y="-1181101"/>
            <a:ext cx="2667000" cy="23622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32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62D3B6F2-4484-C5EA-2B2C-AE7A5B43C8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61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189CB54F-C973-412B-072D-88E4B2D941B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05569948-B404-7A5C-DF97-015FBE430A93}"/>
              </a:ext>
            </a:extLst>
          </p:cNvPr>
          <p:cNvSpPr/>
          <p:nvPr/>
        </p:nvSpPr>
        <p:spPr>
          <a:xfrm>
            <a:off x="0" y="0"/>
            <a:ext cx="18288001" cy="10287000"/>
          </a:xfrm>
          <a:prstGeom prst="rect">
            <a:avLst/>
          </a:prstGeom>
          <a:solidFill>
            <a:srgbClr val="FF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602F37A4-63B5-911E-EF6C-BA8E3345A4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024" b="-2447"/>
          <a:stretch/>
        </p:blipFill>
        <p:spPr>
          <a:xfrm>
            <a:off x="16095515" y="9258299"/>
            <a:ext cx="2192485" cy="474675"/>
          </a:xfrm>
          <a:prstGeom prst="rect">
            <a:avLst/>
          </a:prstGeom>
        </p:spPr>
      </p:pic>
      <p:pic>
        <p:nvPicPr>
          <p:cNvPr id="5" name="MsPham-093608278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6158445" y="4771662"/>
            <a:ext cx="2618976" cy="1640134"/>
          </a:xfrm>
          <a:prstGeom prst="rect">
            <a:avLst/>
          </a:prstGeom>
        </p:spPr>
      </p:pic>
      <p:pic>
        <p:nvPicPr>
          <p:cNvPr id="6" name="MsPham-09360827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5997272" y="97002"/>
            <a:ext cx="2387730" cy="2193727"/>
          </a:xfrm>
          <a:prstGeom prst="rect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EBC6A762-9B50-0EAB-1A09-8F1356A729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800000">
            <a:off x="0" y="0"/>
            <a:ext cx="3998894" cy="3540839"/>
          </a:xfrm>
          <a:prstGeom prst="rect">
            <a:avLst/>
          </a:prstGeom>
        </p:spPr>
      </p:pic>
      <p:pic>
        <p:nvPicPr>
          <p:cNvPr id="16" name="MsPham-0936082789">
            <a:extLst>
              <a:ext uri="{FF2B5EF4-FFF2-40B4-BE49-F238E27FC236}">
                <a16:creationId xmlns:a16="http://schemas.microsoft.com/office/drawing/2014/main" id="{C883B9A9-EEC7-D678-D273-1C687FF825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50836"/>
          <a:stretch>
            <a:fillRect/>
          </a:stretch>
        </p:blipFill>
        <p:spPr>
          <a:xfrm>
            <a:off x="0" y="1833550"/>
            <a:ext cx="1727816" cy="3309950"/>
          </a:xfrm>
          <a:prstGeom prst="rect">
            <a:avLst/>
          </a:prstGeom>
        </p:spPr>
      </p:pic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3B6EBCC2-51FF-F746-02E8-E4B02F9FAD48}"/>
              </a:ext>
            </a:extLst>
          </p:cNvPr>
          <p:cNvSpPr txBox="1"/>
          <p:nvPr/>
        </p:nvSpPr>
        <p:spPr>
          <a:xfrm>
            <a:off x="0" y="3560730"/>
            <a:ext cx="17879460" cy="34163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1600" b="1">
                <a:ln w="19050">
                  <a:solidFill>
                    <a:schemeClr val="bg1"/>
                  </a:solidFill>
                </a:ln>
                <a:solidFill>
                  <a:srgbClr val="9528A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Bernard MT Condensed" panose="02050806060905020404" pitchFamily="18" charset="0"/>
              </a:rPr>
              <a:t>Thank you!</a:t>
            </a:r>
            <a:endParaRPr lang="en-US" sz="21600" b="1" dirty="0">
              <a:ln w="19050">
                <a:solidFill>
                  <a:schemeClr val="bg1"/>
                </a:solidFill>
              </a:ln>
              <a:solidFill>
                <a:srgbClr val="9528A0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01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5CE1D92C-AF67-2DA9-ACFE-23239FAA8A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61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189CB54F-C973-412B-072D-88E4B2D941B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05569948-B404-7A5C-DF97-015FBE430A93}"/>
              </a:ext>
            </a:extLst>
          </p:cNvPr>
          <p:cNvSpPr/>
          <p:nvPr/>
        </p:nvSpPr>
        <p:spPr>
          <a:xfrm>
            <a:off x="0" y="0"/>
            <a:ext cx="18288001" cy="10287000"/>
          </a:xfrm>
          <a:prstGeom prst="rect">
            <a:avLst/>
          </a:prstGeom>
          <a:solidFill>
            <a:srgbClr val="FF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602F37A4-63B5-911E-EF6C-BA8E3345A4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024" b="-2447"/>
          <a:stretch/>
        </p:blipFill>
        <p:spPr>
          <a:xfrm>
            <a:off x="16095515" y="9258299"/>
            <a:ext cx="2192485" cy="474675"/>
          </a:xfrm>
          <a:prstGeom prst="rect">
            <a:avLst/>
          </a:prstGeom>
        </p:spPr>
      </p:pic>
      <p:pic>
        <p:nvPicPr>
          <p:cNvPr id="5" name="MsPham-093608278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6158445" y="4771662"/>
            <a:ext cx="2618976" cy="1640134"/>
          </a:xfrm>
          <a:prstGeom prst="rect">
            <a:avLst/>
          </a:prstGeom>
        </p:spPr>
      </p:pic>
      <p:pic>
        <p:nvPicPr>
          <p:cNvPr id="6" name="MsPham-09360827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5997272" y="97002"/>
            <a:ext cx="2387730" cy="2193727"/>
          </a:xfrm>
          <a:prstGeom prst="rect">
            <a:avLst/>
          </a:prstGeom>
        </p:spPr>
      </p:pic>
      <p:grpSp>
        <p:nvGrpSpPr>
          <p:cNvPr id="9" name="MsPham-0936082789">
            <a:extLst>
              <a:ext uri="{FF2B5EF4-FFF2-40B4-BE49-F238E27FC236}">
                <a16:creationId xmlns:a16="http://schemas.microsoft.com/office/drawing/2014/main" id="{8224C7F5-A8C6-5780-9D98-BD0472605275}"/>
              </a:ext>
            </a:extLst>
          </p:cNvPr>
          <p:cNvGrpSpPr/>
          <p:nvPr/>
        </p:nvGrpSpPr>
        <p:grpSpPr>
          <a:xfrm>
            <a:off x="408540" y="6103727"/>
            <a:ext cx="11941703" cy="4643096"/>
            <a:chOff x="685800" y="6385843"/>
            <a:chExt cx="11664443" cy="4360979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3532" r="3001" b="64850"/>
            <a:stretch>
              <a:fillRect/>
            </a:stretch>
          </p:blipFill>
          <p:spPr>
            <a:xfrm>
              <a:off x="3193699" y="8797686"/>
              <a:ext cx="9156544" cy="1489314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1833256-68F4-743E-E97A-FC36F42177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8333" t="21578"/>
            <a:stretch/>
          </p:blipFill>
          <p:spPr>
            <a:xfrm flipH="1">
              <a:off x="685800" y="6385843"/>
              <a:ext cx="10445243" cy="4360979"/>
            </a:xfrm>
            <a:prstGeom prst="rect">
              <a:avLst/>
            </a:prstGeom>
          </p:spPr>
        </p:pic>
      </p:grpSp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EBC6A762-9B50-0EAB-1A09-8F1356A729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>
            <a:off x="0" y="0"/>
            <a:ext cx="3998894" cy="3540839"/>
          </a:xfrm>
          <a:prstGeom prst="rect">
            <a:avLst/>
          </a:prstGeom>
        </p:spPr>
      </p:pic>
      <p:pic>
        <p:nvPicPr>
          <p:cNvPr id="16" name="MsPham-0936082789">
            <a:extLst>
              <a:ext uri="{FF2B5EF4-FFF2-40B4-BE49-F238E27FC236}">
                <a16:creationId xmlns:a16="http://schemas.microsoft.com/office/drawing/2014/main" id="{C883B9A9-EEC7-D678-D273-1C687FF825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50836"/>
          <a:stretch>
            <a:fillRect/>
          </a:stretch>
        </p:blipFill>
        <p:spPr>
          <a:xfrm>
            <a:off x="0" y="1833550"/>
            <a:ext cx="1727816" cy="3309950"/>
          </a:xfrm>
          <a:prstGeom prst="rect">
            <a:avLst/>
          </a:prstGeom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67323CD4-9890-592F-897B-1CDD6795B2A7}"/>
              </a:ext>
            </a:extLst>
          </p:cNvPr>
          <p:cNvSpPr txBox="1"/>
          <p:nvPr/>
        </p:nvSpPr>
        <p:spPr>
          <a:xfrm>
            <a:off x="3193699" y="1638300"/>
            <a:ext cx="468186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100" b="1" spc="75">
                <a:ln w="12700" cmpd="sng">
                  <a:solidFill>
                    <a:srgbClr val="2E256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Unit 8 </a:t>
            </a:r>
            <a:endParaRPr lang="en-US" sz="8100" b="1" spc="75" dirty="0">
              <a:ln w="12700" cmpd="sng">
                <a:solidFill>
                  <a:srgbClr val="2E2562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FF99FF"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.VnHelvetIns" panose="020B7200000000000000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16CE7EEE-2198-EC38-7EF1-985613262ADF}"/>
              </a:ext>
            </a:extLst>
          </p:cNvPr>
          <p:cNvSpPr txBox="1"/>
          <p:nvPr/>
        </p:nvSpPr>
        <p:spPr>
          <a:xfrm>
            <a:off x="5364727" y="5912703"/>
            <a:ext cx="782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75" dirty="0">
                <a:ln w="12700" cmpd="sng">
                  <a:solidFill>
                    <a:srgbClr val="2E256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Lesson 1 - </a:t>
            </a:r>
            <a:r>
              <a:rPr lang="en-GB" sz="4800" b="1" spc="75">
                <a:ln w="12700" cmpd="sng">
                  <a:solidFill>
                    <a:srgbClr val="2E256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period 51</a:t>
            </a:r>
            <a:endParaRPr lang="en-GB" sz="4800" b="1" spc="75" dirty="0">
              <a:ln w="12700" cmpd="sng">
                <a:solidFill>
                  <a:srgbClr val="2E2562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FF99FF"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.VnHelvetIns" panose="020B7200000000000000" pitchFamily="34" charset="0"/>
            </a:endParaRP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3B6EBCC2-51FF-F746-02E8-E4B02F9FAD48}"/>
              </a:ext>
            </a:extLst>
          </p:cNvPr>
          <p:cNvSpPr txBox="1"/>
          <p:nvPr/>
        </p:nvSpPr>
        <p:spPr>
          <a:xfrm>
            <a:off x="408540" y="3043178"/>
            <a:ext cx="17879460" cy="28623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8000" b="1">
                <a:ln w="19050">
                  <a:solidFill>
                    <a:schemeClr val="bg1"/>
                  </a:solidFill>
                </a:ln>
                <a:solidFill>
                  <a:srgbClr val="9528A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Bernard MT Condensed" panose="02050806060905020404" pitchFamily="18" charset="0"/>
              </a:rPr>
              <a:t>My school things</a:t>
            </a:r>
            <a:endParaRPr lang="en-US" sz="18000" b="1" dirty="0">
              <a:ln w="19050">
                <a:solidFill>
                  <a:schemeClr val="bg1"/>
                </a:solidFill>
              </a:ln>
              <a:solidFill>
                <a:srgbClr val="9528A0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Bernard MT Condensed" panose="02050806060905020404" pitchFamily="18" charset="0"/>
            </a:endParaRPr>
          </a:p>
        </p:txBody>
      </p:sp>
      <p:grpSp>
        <p:nvGrpSpPr>
          <p:cNvPr id="22" name="MsPham-0936082789">
            <a:extLst>
              <a:ext uri="{FF2B5EF4-FFF2-40B4-BE49-F238E27FC236}">
                <a16:creationId xmlns:a16="http://schemas.microsoft.com/office/drawing/2014/main" id="{E7152C5D-5D3C-66B2-7859-B78625403976}"/>
              </a:ext>
            </a:extLst>
          </p:cNvPr>
          <p:cNvGrpSpPr/>
          <p:nvPr/>
        </p:nvGrpSpPr>
        <p:grpSpPr>
          <a:xfrm>
            <a:off x="11408837" y="-120255"/>
            <a:ext cx="4685436" cy="2248505"/>
            <a:chOff x="4316242" y="1766016"/>
            <a:chExt cx="5659030" cy="2715725"/>
          </a:xfrm>
        </p:grpSpPr>
        <p:pic>
          <p:nvPicPr>
            <p:cNvPr id="23" name="MsPham-0936082789">
              <a:hlinkClick r:id="rId16"/>
              <a:extLst>
                <a:ext uri="{FF2B5EF4-FFF2-40B4-BE49-F238E27FC236}">
                  <a16:creationId xmlns:a16="http://schemas.microsoft.com/office/drawing/2014/main" id="{99D671D2-03C1-EC10-50C5-DB1D78129C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00" t="7671" r="30790" b="7671"/>
            <a:stretch/>
          </p:blipFill>
          <p:spPr>
            <a:xfrm>
              <a:off x="8284853" y="2555113"/>
              <a:ext cx="1690419" cy="192662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" name="MsPham-0936082789">
              <a:hlinkClick r:id="rId16"/>
              <a:extLst>
                <a:ext uri="{FF2B5EF4-FFF2-40B4-BE49-F238E27FC236}">
                  <a16:creationId xmlns:a16="http://schemas.microsoft.com/office/drawing/2014/main" id="{6190EDFB-59DE-0634-D71A-0C667F88B8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890"/>
            <a:stretch/>
          </p:blipFill>
          <p:spPr>
            <a:xfrm>
              <a:off x="4316242" y="1766016"/>
              <a:ext cx="4292709" cy="2661014"/>
            </a:xfrm>
            <a:prstGeom prst="rect">
              <a:avLst/>
            </a:prstGeom>
          </p:spPr>
        </p:pic>
      </p:grpSp>
      <p:pic>
        <p:nvPicPr>
          <p:cNvPr id="25" name="MsPham-0936082789">
            <a:hlinkClick r:id="rId16"/>
            <a:extLst>
              <a:ext uri="{FF2B5EF4-FFF2-40B4-BE49-F238E27FC236}">
                <a16:creationId xmlns:a16="http://schemas.microsoft.com/office/drawing/2014/main" id="{4B355962-8A65-AEEE-ED33-54F905E8210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13" y="8364287"/>
            <a:ext cx="2202273" cy="1399049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3B2344BF-6149-4B2B-A0B8-A884C7DA53D1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850BB9F6-FCB7-4639-A9EB-5C98D80D6659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DC11064E-95B7-4E49-9039-61F8FA781E1D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BE4F0313-C932-434C-9200-55E234BFBB1C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578EC807-3E58-4554-981F-CA37416337E0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A707D4F0-F2D4-486D-A701-87E7B8BA35A8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07014815-C92C-45CF-9766-17B3392634C3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56DB892F-81C1-4FCD-BE17-779018826714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114418A0-E329-436F-8CC7-A4A0BC57F8C9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71284774-F279-4FB0-A951-B50B806EAA5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Picture 8" descr="Yeah~ by Helen Flower on Dribbble">
            <a:extLst>
              <a:ext uri="{FF2B5EF4-FFF2-40B4-BE49-F238E27FC236}">
                <a16:creationId xmlns:a16="http://schemas.microsoft.com/office/drawing/2014/main" id="{3DD969CA-822F-4326-B44C-8FB3CF622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6119" y="876300"/>
            <a:ext cx="4274481" cy="320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ecatur Community Schools - Father/Daughter/Mother/Son Dance Photos">
            <a:extLst>
              <a:ext uri="{FF2B5EF4-FFF2-40B4-BE49-F238E27FC236}">
                <a16:creationId xmlns:a16="http://schemas.microsoft.com/office/drawing/2014/main" id="{5F1A75D6-AB18-43DC-ACC9-B153EA657B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448300"/>
            <a:ext cx="4679224" cy="42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1E7087D-3FAC-4C76-A530-1E032BC64156}"/>
              </a:ext>
            </a:extLst>
          </p:cNvPr>
          <p:cNvSpPr/>
          <p:nvPr/>
        </p:nvSpPr>
        <p:spPr>
          <a:xfrm>
            <a:off x="13258800" y="8585627"/>
            <a:ext cx="2057400" cy="806789"/>
          </a:xfrm>
          <a:prstGeom prst="roundRect">
            <a:avLst>
              <a:gd name="adj" fmla="val 50000"/>
            </a:avLst>
          </a:prstGeom>
          <a:solidFill>
            <a:srgbClr val="FF5DC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40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Play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3027690A-7D76-46A2-B322-D48D2CF3C04F}"/>
              </a:ext>
            </a:extLst>
          </p:cNvPr>
          <p:cNvSpPr txBox="1"/>
          <p:nvPr/>
        </p:nvSpPr>
        <p:spPr>
          <a:xfrm>
            <a:off x="1143000" y="2421195"/>
            <a:ext cx="16314081" cy="4508927"/>
          </a:xfrm>
          <a:prstGeom prst="rect">
            <a:avLst/>
          </a:prstGeom>
          <a:noFill/>
        </p:spPr>
        <p:txBody>
          <a:bodyPr wrap="none" rtlCol="0">
            <a:prstTxWarp prst="textStop">
              <a:avLst/>
            </a:prstTxWarp>
            <a:spAutoFit/>
          </a:bodyPr>
          <a:lstStyle/>
          <a:p>
            <a:r>
              <a:rPr lang="en-US" sz="287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C00C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ristote" panose="020B7200000000000000" pitchFamily="34" charset="0"/>
              </a:rPr>
              <a:t>Warm - up </a:t>
            </a:r>
          </a:p>
        </p:txBody>
      </p:sp>
    </p:spTree>
    <p:extLst>
      <p:ext uri="{BB962C8B-B14F-4D97-AF65-F5344CB8AC3E}">
        <p14:creationId xmlns:p14="http://schemas.microsoft.com/office/powerpoint/2010/main" val="1098490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2" name="drumroll.wav"/>
          </p:stSnd>
        </p:sndAc>
      </p:transition>
    </mc:Choice>
    <mc:Fallback xmlns="">
      <p:transition spd="slow">
        <p:fade/>
        <p:sndAc>
          <p:stSnd>
            <p:snd r:embed="rId9" name="drumroll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sPham-093608278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MsPham-093608278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5437897" y="2473566"/>
            <a:ext cx="7077728" cy="7056939"/>
          </a:xfrm>
          <a:prstGeom prst="ellipse">
            <a:avLst/>
          </a:prstGeom>
        </p:spPr>
      </p:pic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42" y="205235"/>
            <a:ext cx="2989619" cy="3852852"/>
          </a:xfrm>
          <a:prstGeom prst="rect">
            <a:avLst/>
          </a:prstGeom>
        </p:spPr>
      </p:pic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730549" y="130181"/>
            <a:ext cx="3286617" cy="1622295"/>
          </a:xfrm>
          <a:prstGeom prst="rect">
            <a:avLst/>
          </a:prstGeom>
        </p:spPr>
      </p:pic>
      <p:pic>
        <p:nvPicPr>
          <p:cNvPr id="18" name="MsPham-093608278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5652264" flipH="1">
            <a:off x="8590082" y="6197141"/>
            <a:ext cx="2029263" cy="1491711"/>
          </a:xfrm>
          <a:prstGeom prst="rect">
            <a:avLst/>
          </a:prstGeom>
        </p:spPr>
      </p:pic>
      <p:pic>
        <p:nvPicPr>
          <p:cNvPr id="22" name="MsPham-0936082789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621643">
            <a:off x="5122655" y="5025671"/>
            <a:ext cx="2029263" cy="1491711"/>
          </a:xfrm>
          <a:prstGeom prst="rect">
            <a:avLst/>
          </a:prstGeom>
        </p:spPr>
      </p:pic>
      <p:pic>
        <p:nvPicPr>
          <p:cNvPr id="25" name="MsPham-0936082789"/>
          <p:cNvPicPr>
            <a:picLocks noChangeAspect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7014384">
            <a:off x="6409223" y="7913562"/>
            <a:ext cx="2029263" cy="1491711"/>
          </a:xfrm>
          <a:prstGeom prst="rect">
            <a:avLst/>
          </a:prstGeom>
        </p:spPr>
      </p:pic>
      <p:pic>
        <p:nvPicPr>
          <p:cNvPr id="26" name="MsPham-0936082789"/>
          <p:cNvPicPr>
            <a:picLocks noChangeAspect="1"/>
          </p:cNvPicPr>
          <p:nvPr/>
        </p:nvPicPr>
        <p:blipFill rotWithShape="1"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6630209">
            <a:off x="11273318" y="6472524"/>
            <a:ext cx="2029263" cy="1491711"/>
          </a:xfrm>
          <a:prstGeom prst="rect">
            <a:avLst/>
          </a:prstGeom>
        </p:spPr>
      </p:pic>
      <p:grpSp>
        <p:nvGrpSpPr>
          <p:cNvPr id="23" name="MsPham-0936082789"/>
          <p:cNvGrpSpPr/>
          <p:nvPr/>
        </p:nvGrpSpPr>
        <p:grpSpPr>
          <a:xfrm>
            <a:off x="1390644" y="-9123765"/>
            <a:ext cx="16298811" cy="8686800"/>
            <a:chOff x="487204" y="800100"/>
            <a:chExt cx="10865874" cy="5791200"/>
          </a:xfrm>
        </p:grpSpPr>
        <p:pic>
          <p:nvPicPr>
            <p:cNvPr id="20" name="MsPham-093608278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204" y="800100"/>
              <a:ext cx="9614877" cy="5791200"/>
            </a:xfrm>
            <a:prstGeom prst="rect">
              <a:avLst/>
            </a:prstGeom>
          </p:spPr>
        </p:pic>
        <p:pic>
          <p:nvPicPr>
            <p:cNvPr id="21" name="MsPham-0936082789soc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224761" y="1717328"/>
              <a:ext cx="3128317" cy="32258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MsPham-0936082789"/>
            <p:cNvSpPr txBox="1"/>
            <p:nvPr/>
          </p:nvSpPr>
          <p:spPr>
            <a:xfrm>
              <a:off x="1705315" y="1349200"/>
              <a:ext cx="7075573" cy="3963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sz="4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Luật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</a:t>
              </a:r>
              <a:r>
                <a:rPr lang="vi-VN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i:   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Bạn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có 5s đ</a:t>
              </a:r>
              <a:r>
                <a:rPr lang="vi-VN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suy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nghi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̃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̀ </a:t>
              </a:r>
            </a:p>
            <a:p>
              <a:pPr>
                <a:lnSpc>
                  <a:spcPct val="150000"/>
                </a:lnSpc>
              </a:pP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       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các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</a:t>
              </a:r>
              <a:r>
                <a:rPr lang="vi-VN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ỏi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685800" indent="-685800">
                <a:lnSpc>
                  <a:spcPct val="150000"/>
                </a:lnSpc>
                <a:buFontTx/>
                <a:buChar char="-"/>
              </a:pP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đúng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mũi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tiêu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</a:t>
              </a:r>
              <a:r>
                <a:rPr lang="vi-VN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 </a:t>
              </a:r>
              <a:r>
                <a:rPr lang="vi-VN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ứng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trúng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đích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bạn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nhận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</a:t>
              </a:r>
              <a:r>
                <a:rPr lang="vi-VN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ược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vi-VN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 t</a:t>
              </a:r>
              <a:r>
                <a:rPr lang="vi-VN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 </a:t>
              </a:r>
              <a:r>
                <a:rPr lang="vi-VN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ứng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vị trí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mũi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tiêu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685800" indent="-685800">
                <a:lnSpc>
                  <a:spcPct val="150000"/>
                </a:lnSpc>
                <a:buFontTx/>
                <a:buChar char="-"/>
              </a:pP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sai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mũi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tiêu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</a:t>
              </a:r>
              <a:r>
                <a:rPr lang="vi-VN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xuống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hoặc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trúng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đích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̀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có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vi-VN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m.</a:t>
              </a:r>
            </a:p>
          </p:txBody>
        </p:sp>
      </p:grpSp>
      <p:sp>
        <p:nvSpPr>
          <p:cNvPr id="13" name="MsPham-0936082789">
            <a:hlinkClick r:id="" action="ppaction://hlinkshowjump?jump=nextslide"/>
          </p:cNvPr>
          <p:cNvSpPr/>
          <p:nvPr/>
        </p:nvSpPr>
        <p:spPr>
          <a:xfrm>
            <a:off x="15173325" y="8545209"/>
            <a:ext cx="1914525" cy="713092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latin typeface="Arial Black" panose="020B0A04020102020204" pitchFamily="34" charset="0"/>
              </a:rPr>
              <a:t>PLAY</a:t>
            </a:r>
          </a:p>
        </p:txBody>
      </p:sp>
      <p:pic>
        <p:nvPicPr>
          <p:cNvPr id="2" name="MsPham-093608278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17271" y="901659"/>
            <a:ext cx="11056055" cy="1728366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084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58333E-6 4.81481E-6 L -0.01223 1.03703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" y="5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18F5E438-6A31-ABD3-8A39-01F094E40A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3484" y="8326229"/>
            <a:ext cx="3286617" cy="1622295"/>
          </a:xfrm>
          <a:prstGeom prst="rect">
            <a:avLst/>
          </a:prstGeom>
        </p:spPr>
      </p:pic>
      <p:sp>
        <p:nvSpPr>
          <p:cNvPr id="14" name="MsPham-0936082789"/>
          <p:cNvSpPr/>
          <p:nvPr/>
        </p:nvSpPr>
        <p:spPr>
          <a:xfrm>
            <a:off x="8341685" y="4499429"/>
            <a:ext cx="4011456" cy="2378562"/>
          </a:xfrm>
          <a:prstGeom prst="hexagon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a school bag</a:t>
            </a:r>
            <a:endParaRPr lang="en-US" sz="4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MsPham-0936082789"/>
          <p:cNvSpPr/>
          <p:nvPr/>
        </p:nvSpPr>
        <p:spPr>
          <a:xfrm>
            <a:off x="12866105" y="4340622"/>
            <a:ext cx="4411779" cy="2378562"/>
          </a:xfrm>
          <a:prstGeom prst="hexagon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school bag</a:t>
            </a:r>
            <a:endParaRPr lang="en-US" sz="4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/>
          <p:cNvSpPr/>
          <p:nvPr/>
        </p:nvSpPr>
        <p:spPr>
          <a:xfrm>
            <a:off x="10352442" y="7136948"/>
            <a:ext cx="4411779" cy="2378562"/>
          </a:xfrm>
          <a:prstGeom prst="hexagon">
            <a:avLst/>
          </a:prstGeom>
          <a:solidFill>
            <a:schemeClr val="bg1"/>
          </a:solidFill>
          <a:ln w="28575">
            <a:solidFill>
              <a:srgbClr val="FF505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an school bag</a:t>
            </a:r>
            <a:endParaRPr lang="en-US" sz="4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MsPham-093608278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627008" y="2120244"/>
            <a:ext cx="7077728" cy="7056939"/>
          </a:xfrm>
          <a:prstGeom prst="ellipse">
            <a:avLst/>
          </a:prstGeom>
        </p:spPr>
      </p:pic>
      <p:sp>
        <p:nvSpPr>
          <p:cNvPr id="21" name="MsPham-0936082789"/>
          <p:cNvSpPr txBox="1"/>
          <p:nvPr/>
        </p:nvSpPr>
        <p:spPr>
          <a:xfrm>
            <a:off x="8863364" y="10487210"/>
            <a:ext cx="176843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/>
              <a:t>Abc.xyz789</a:t>
            </a:r>
          </a:p>
        </p:txBody>
      </p:sp>
      <p:sp>
        <p:nvSpPr>
          <p:cNvPr id="2" name="MsPham-0936082789"/>
          <p:cNvSpPr/>
          <p:nvPr/>
        </p:nvSpPr>
        <p:spPr>
          <a:xfrm>
            <a:off x="7360921" y="1067945"/>
            <a:ext cx="9916964" cy="2789103"/>
          </a:xfrm>
          <a:prstGeom prst="roundRect">
            <a:avLst/>
          </a:prstGeom>
          <a:ln w="38100">
            <a:solidFill>
              <a:srgbClr val="2C7C84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74320"/>
            <a:r>
              <a:rPr lang="en-US" sz="48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 I have  _______.</a:t>
            </a:r>
            <a:endParaRPr lang="en-US" sz="4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MsPham-093608278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9448424" y="7563457"/>
            <a:ext cx="2016377" cy="1482239"/>
          </a:xfrm>
          <a:prstGeom prst="rect">
            <a:avLst/>
          </a:prstGeom>
          <a:effectLst>
            <a:glow rad="50800">
              <a:srgbClr val="FF5050"/>
            </a:glow>
          </a:effectLst>
        </p:spPr>
      </p:pic>
      <p:pic>
        <p:nvPicPr>
          <p:cNvPr id="19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11962087" y="4692427"/>
            <a:ext cx="2016377" cy="1482239"/>
          </a:xfrm>
          <a:prstGeom prst="rect">
            <a:avLst/>
          </a:prstGeom>
          <a:effectLst>
            <a:glow rad="50800">
              <a:srgbClr val="FFFF99"/>
            </a:glow>
          </a:effectLst>
        </p:spPr>
      </p:pic>
      <p:pic>
        <p:nvPicPr>
          <p:cNvPr id="22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7364222" y="4862686"/>
            <a:ext cx="2016377" cy="1482239"/>
          </a:xfrm>
          <a:prstGeom prst="rect">
            <a:avLst/>
          </a:prstGeom>
          <a:effectLst>
            <a:glow rad="50800">
              <a:srgbClr val="99FF99"/>
            </a:glow>
          </a:effectLst>
        </p:spPr>
      </p:pic>
      <p:pic>
        <p:nvPicPr>
          <p:cNvPr id="23" name="MsPham-093608278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8144995" flipH="1">
            <a:off x="2418738" y="11294758"/>
            <a:ext cx="2029263" cy="1491711"/>
          </a:xfrm>
          <a:prstGeom prst="rect">
            <a:avLst/>
          </a:prstGeom>
          <a:effectLst>
            <a:glow rad="50800">
              <a:srgbClr val="FF5050"/>
            </a:glow>
          </a:effectLst>
        </p:spPr>
      </p:pic>
      <p:pic>
        <p:nvPicPr>
          <p:cNvPr id="24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623249">
            <a:off x="1133403" y="11194342"/>
            <a:ext cx="2029263" cy="1491711"/>
          </a:xfrm>
          <a:prstGeom prst="rect">
            <a:avLst/>
          </a:prstGeom>
          <a:effectLst>
            <a:glow rad="50800">
              <a:srgbClr val="FFFF99"/>
            </a:glow>
          </a:effectLst>
        </p:spPr>
      </p:pic>
      <p:pic>
        <p:nvPicPr>
          <p:cNvPr id="27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7015235" flipH="1">
            <a:off x="3508541" y="11199860"/>
            <a:ext cx="2029263" cy="1491711"/>
          </a:xfrm>
          <a:prstGeom prst="rect">
            <a:avLst/>
          </a:prstGeom>
          <a:effectLst>
            <a:glow rad="50800">
              <a:srgbClr val="99FF99"/>
            </a:glow>
          </a:effectLst>
        </p:spPr>
      </p:pic>
      <p:sp>
        <p:nvSpPr>
          <p:cNvPr id="6" name="MsPham-0936082789"/>
          <p:cNvSpPr txBox="1"/>
          <p:nvPr/>
        </p:nvSpPr>
        <p:spPr>
          <a:xfrm>
            <a:off x="3375098" y="4187050"/>
            <a:ext cx="18726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+</a:t>
            </a:r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50</a:t>
            </a:r>
            <a:endParaRPr lang="en-US" sz="9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43" y="205235"/>
            <a:ext cx="2164203" cy="2789103"/>
          </a:xfrm>
          <a:prstGeom prst="rect">
            <a:avLst/>
          </a:prstGeom>
        </p:spPr>
      </p:pic>
      <p:sp>
        <p:nvSpPr>
          <p:cNvPr id="30" name="MsPham-0936082789">
            <a:hlinkClick r:id="" action="ppaction://hlinkshowjump?jump=nextslide"/>
          </p:cNvPr>
          <p:cNvSpPr/>
          <p:nvPr/>
        </p:nvSpPr>
        <p:spPr>
          <a:xfrm>
            <a:off x="16446783" y="8706679"/>
            <a:ext cx="1570383" cy="1225676"/>
          </a:xfrm>
          <a:prstGeom prst="rightArrow">
            <a:avLst>
              <a:gd name="adj1" fmla="val 56488"/>
              <a:gd name="adj2" fmla="val 41891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32" name="MsPham-0936082789">
            <a:extLst>
              <a:ext uri="{FF2B5EF4-FFF2-40B4-BE49-F238E27FC236}">
                <a16:creationId xmlns:a16="http://schemas.microsoft.com/office/drawing/2014/main" id="{5C7B66A2-E130-5B25-E47F-EA253F37A3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931184" y="976937"/>
            <a:ext cx="2487174" cy="283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10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-0.18073 0.54467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44" y="293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40741E-7 L 0.12826 0.13426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0651 -0.50116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2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-0.2375 0.68704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3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4.81481E-6 L 0.08151 -0.58426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-292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13346 0.46204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0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4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  <p:bldP spid="6" grpId="0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DB53AEBA-7C0D-89F5-BBE7-BCBAEA6267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3484" y="8326229"/>
            <a:ext cx="3286617" cy="1622295"/>
          </a:xfrm>
          <a:prstGeom prst="rect">
            <a:avLst/>
          </a:prstGeom>
        </p:spPr>
      </p:pic>
      <p:sp>
        <p:nvSpPr>
          <p:cNvPr id="15" name="MsPham-0936082789"/>
          <p:cNvSpPr/>
          <p:nvPr/>
        </p:nvSpPr>
        <p:spPr>
          <a:xfrm>
            <a:off x="12866105" y="4340622"/>
            <a:ext cx="4411779" cy="2378562"/>
          </a:xfrm>
          <a:prstGeom prst="hexagon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a book</a:t>
            </a:r>
            <a:endParaRPr lang="en-US" sz="4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/>
          <p:cNvSpPr/>
          <p:nvPr/>
        </p:nvSpPr>
        <p:spPr>
          <a:xfrm>
            <a:off x="10352442" y="7136948"/>
            <a:ext cx="4411779" cy="2378562"/>
          </a:xfrm>
          <a:prstGeom prst="hexagon">
            <a:avLst/>
          </a:prstGeom>
          <a:solidFill>
            <a:schemeClr val="bg1"/>
          </a:solidFill>
          <a:ln w="28575">
            <a:solidFill>
              <a:srgbClr val="FF505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books</a:t>
            </a:r>
            <a:endParaRPr lang="en-US" sz="4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MsPham-093608278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627008" y="2120244"/>
            <a:ext cx="7077728" cy="7056939"/>
          </a:xfrm>
          <a:prstGeom prst="ellipse">
            <a:avLst/>
          </a:prstGeom>
        </p:spPr>
      </p:pic>
      <p:sp>
        <p:nvSpPr>
          <p:cNvPr id="21" name="MsPham-0936082789"/>
          <p:cNvSpPr txBox="1"/>
          <p:nvPr/>
        </p:nvSpPr>
        <p:spPr>
          <a:xfrm>
            <a:off x="8863364" y="10487210"/>
            <a:ext cx="176843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/>
              <a:t>Abc.xyz789</a:t>
            </a:r>
          </a:p>
        </p:txBody>
      </p:sp>
      <p:sp>
        <p:nvSpPr>
          <p:cNvPr id="2" name="MsPham-0936082789"/>
          <p:cNvSpPr/>
          <p:nvPr/>
        </p:nvSpPr>
        <p:spPr>
          <a:xfrm>
            <a:off x="7360921" y="1067945"/>
            <a:ext cx="9916964" cy="2789103"/>
          </a:xfrm>
          <a:prstGeom prst="roundRect">
            <a:avLst/>
          </a:prstGeom>
          <a:ln w="38100">
            <a:solidFill>
              <a:srgbClr val="2C7C84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74320"/>
            <a:r>
              <a:rPr lang="en-US" sz="48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I have  </a:t>
            </a:r>
            <a:r>
              <a:rPr lang="en-US" sz="4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_______.</a:t>
            </a:r>
          </a:p>
        </p:txBody>
      </p:sp>
      <p:pic>
        <p:nvPicPr>
          <p:cNvPr id="3" name="MsPham-093608278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9448424" y="7563457"/>
            <a:ext cx="2016377" cy="1482239"/>
          </a:xfrm>
          <a:prstGeom prst="rect">
            <a:avLst/>
          </a:prstGeom>
          <a:effectLst>
            <a:glow rad="50800">
              <a:srgbClr val="FF5050"/>
            </a:glow>
          </a:effectLst>
        </p:spPr>
      </p:pic>
      <p:pic>
        <p:nvPicPr>
          <p:cNvPr id="19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11962087" y="4692427"/>
            <a:ext cx="2016377" cy="1482239"/>
          </a:xfrm>
          <a:prstGeom prst="rect">
            <a:avLst/>
          </a:prstGeom>
          <a:effectLst>
            <a:glow rad="50800">
              <a:srgbClr val="FFFF99"/>
            </a:glow>
          </a:effectLst>
        </p:spPr>
      </p:pic>
      <p:pic>
        <p:nvPicPr>
          <p:cNvPr id="23" name="MsPham-093608278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8144995" flipH="1">
            <a:off x="2418738" y="11294758"/>
            <a:ext cx="2029263" cy="1491711"/>
          </a:xfrm>
          <a:prstGeom prst="rect">
            <a:avLst/>
          </a:prstGeom>
          <a:effectLst>
            <a:glow rad="50800">
              <a:srgbClr val="FF5050"/>
            </a:glow>
          </a:effectLst>
        </p:spPr>
      </p:pic>
      <p:pic>
        <p:nvPicPr>
          <p:cNvPr id="24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623249">
            <a:off x="1133403" y="11194342"/>
            <a:ext cx="2029263" cy="1491711"/>
          </a:xfrm>
          <a:prstGeom prst="rect">
            <a:avLst/>
          </a:prstGeom>
          <a:effectLst>
            <a:glow rad="50800">
              <a:srgbClr val="FFFF99"/>
            </a:glow>
          </a:effectLst>
        </p:spPr>
      </p:pic>
      <p:pic>
        <p:nvPicPr>
          <p:cNvPr id="27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7015235" flipH="1">
            <a:off x="3508541" y="11199860"/>
            <a:ext cx="2029263" cy="1491711"/>
          </a:xfrm>
          <a:prstGeom prst="rect">
            <a:avLst/>
          </a:prstGeom>
          <a:effectLst>
            <a:glow rad="50800">
              <a:srgbClr val="99FF99"/>
            </a:glow>
          </a:effectLst>
        </p:spPr>
      </p:pic>
      <p:sp>
        <p:nvSpPr>
          <p:cNvPr id="6" name="MsPham-0936082789"/>
          <p:cNvSpPr txBox="1"/>
          <p:nvPr/>
        </p:nvSpPr>
        <p:spPr>
          <a:xfrm>
            <a:off x="3375098" y="4187050"/>
            <a:ext cx="18726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+</a:t>
            </a:r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50</a:t>
            </a:r>
            <a:endParaRPr lang="en-US" sz="9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43" y="205235"/>
            <a:ext cx="2164203" cy="2789103"/>
          </a:xfrm>
          <a:prstGeom prst="rect">
            <a:avLst/>
          </a:prstGeom>
        </p:spPr>
      </p:pic>
      <p:sp>
        <p:nvSpPr>
          <p:cNvPr id="30" name="MsPham-0936082789">
            <a:hlinkClick r:id="" action="ppaction://hlinkshowjump?jump=nextslide"/>
          </p:cNvPr>
          <p:cNvSpPr/>
          <p:nvPr/>
        </p:nvSpPr>
        <p:spPr>
          <a:xfrm>
            <a:off x="16446783" y="8706679"/>
            <a:ext cx="1570383" cy="1225676"/>
          </a:xfrm>
          <a:prstGeom prst="rightArrow">
            <a:avLst>
              <a:gd name="adj1" fmla="val 56488"/>
              <a:gd name="adj2" fmla="val 41891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latin typeface="Arial Black" panose="020B0A04020102020204" pitchFamily="34" charset="0"/>
              </a:rPr>
              <a:t>Next</a:t>
            </a:r>
          </a:p>
        </p:txBody>
      </p:sp>
      <p:sp>
        <p:nvSpPr>
          <p:cNvPr id="14" name="MsPham-0936082789"/>
          <p:cNvSpPr/>
          <p:nvPr/>
        </p:nvSpPr>
        <p:spPr>
          <a:xfrm>
            <a:off x="8341685" y="4499429"/>
            <a:ext cx="4011456" cy="2378562"/>
          </a:xfrm>
          <a:prstGeom prst="hexagon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an book</a:t>
            </a:r>
            <a:endParaRPr lang="en-US" sz="4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7364222" y="4862686"/>
            <a:ext cx="2016377" cy="1482239"/>
          </a:xfrm>
          <a:prstGeom prst="rect">
            <a:avLst/>
          </a:prstGeom>
          <a:effectLst>
            <a:glow rad="50800">
              <a:srgbClr val="99FF99"/>
            </a:glow>
          </a:effectLst>
        </p:spPr>
      </p:pic>
      <p:pic>
        <p:nvPicPr>
          <p:cNvPr id="31" name="MsPham-0936082789">
            <a:extLst>
              <a:ext uri="{FF2B5EF4-FFF2-40B4-BE49-F238E27FC236}">
                <a16:creationId xmlns:a16="http://schemas.microsoft.com/office/drawing/2014/main" id="{4813D47B-4FDB-9819-FBED-0358E1C7A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1549" y="1761129"/>
            <a:ext cx="2786302" cy="166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03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13346 0.46204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0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0.59166 0.6324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61" y="3157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-0.15534 0.13843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73" y="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path" presetSubtype="0" accel="48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85185E-6 L 0.09375 -0.49954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88" y="-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-0.11393 0.63472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03" y="3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4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6" grpId="0"/>
      <p:bldP spid="30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94DD18A1-57B1-4D54-358A-636549B4BC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3484" y="8326229"/>
            <a:ext cx="3286617" cy="1622295"/>
          </a:xfrm>
          <a:prstGeom prst="rect">
            <a:avLst/>
          </a:prstGeom>
        </p:spPr>
      </p:pic>
      <p:sp>
        <p:nvSpPr>
          <p:cNvPr id="14" name="MsPham-0936082789"/>
          <p:cNvSpPr/>
          <p:nvPr/>
        </p:nvSpPr>
        <p:spPr>
          <a:xfrm>
            <a:off x="8341685" y="4499429"/>
            <a:ext cx="4011456" cy="2378562"/>
          </a:xfrm>
          <a:prstGeom prst="hexagon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a ruler</a:t>
            </a:r>
            <a:endParaRPr lang="en-US" sz="4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MsPham-0936082789"/>
          <p:cNvSpPr/>
          <p:nvPr/>
        </p:nvSpPr>
        <p:spPr>
          <a:xfrm>
            <a:off x="12866105" y="4340622"/>
            <a:ext cx="4411779" cy="2378562"/>
          </a:xfrm>
          <a:prstGeom prst="hexagon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rulers</a:t>
            </a:r>
            <a:endParaRPr lang="en-US" sz="4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/>
          <p:cNvSpPr/>
          <p:nvPr/>
        </p:nvSpPr>
        <p:spPr>
          <a:xfrm>
            <a:off x="10352442" y="7136948"/>
            <a:ext cx="4411779" cy="2378562"/>
          </a:xfrm>
          <a:prstGeom prst="hexagon">
            <a:avLst/>
          </a:prstGeom>
          <a:solidFill>
            <a:schemeClr val="bg1"/>
          </a:solidFill>
          <a:ln w="28575">
            <a:solidFill>
              <a:srgbClr val="FF505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ruler</a:t>
            </a:r>
            <a:endParaRPr lang="en-US" sz="4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MsPham-093608278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627008" y="2120244"/>
            <a:ext cx="7077728" cy="7056939"/>
          </a:xfrm>
          <a:prstGeom prst="ellipse">
            <a:avLst/>
          </a:prstGeom>
        </p:spPr>
      </p:pic>
      <p:sp>
        <p:nvSpPr>
          <p:cNvPr id="21" name="MsPham-0936082789"/>
          <p:cNvSpPr txBox="1"/>
          <p:nvPr/>
        </p:nvSpPr>
        <p:spPr>
          <a:xfrm>
            <a:off x="8863364" y="10487210"/>
            <a:ext cx="176843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/>
              <a:t>Abc.xyz789</a:t>
            </a:r>
          </a:p>
        </p:txBody>
      </p:sp>
      <p:sp>
        <p:nvSpPr>
          <p:cNvPr id="2" name="MsPham-0936082789"/>
          <p:cNvSpPr/>
          <p:nvPr/>
        </p:nvSpPr>
        <p:spPr>
          <a:xfrm>
            <a:off x="7360921" y="1067945"/>
            <a:ext cx="9916964" cy="2789103"/>
          </a:xfrm>
          <a:prstGeom prst="roundRect">
            <a:avLst/>
          </a:prstGeom>
          <a:ln w="38100">
            <a:solidFill>
              <a:srgbClr val="2C7C84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74320"/>
            <a:r>
              <a:rPr lang="en-US" sz="48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I have _______.</a:t>
            </a:r>
            <a:endParaRPr lang="en-US" sz="4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MsPham-093608278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9448424" y="7563457"/>
            <a:ext cx="2016377" cy="1482239"/>
          </a:xfrm>
          <a:prstGeom prst="rect">
            <a:avLst/>
          </a:prstGeom>
          <a:effectLst>
            <a:glow rad="50800">
              <a:srgbClr val="FF5050"/>
            </a:glow>
          </a:effectLst>
        </p:spPr>
      </p:pic>
      <p:pic>
        <p:nvPicPr>
          <p:cNvPr id="19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11962087" y="4692427"/>
            <a:ext cx="2016377" cy="1482239"/>
          </a:xfrm>
          <a:prstGeom prst="rect">
            <a:avLst/>
          </a:prstGeom>
          <a:effectLst>
            <a:glow rad="50800">
              <a:srgbClr val="FFFF99"/>
            </a:glow>
          </a:effectLst>
        </p:spPr>
      </p:pic>
      <p:pic>
        <p:nvPicPr>
          <p:cNvPr id="22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7364222" y="4862686"/>
            <a:ext cx="2016377" cy="1482239"/>
          </a:xfrm>
          <a:prstGeom prst="rect">
            <a:avLst/>
          </a:prstGeom>
          <a:effectLst>
            <a:glow rad="50800">
              <a:srgbClr val="99FF99"/>
            </a:glow>
          </a:effectLst>
        </p:spPr>
      </p:pic>
      <p:pic>
        <p:nvPicPr>
          <p:cNvPr id="23" name="MsPham-093608278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8144995" flipH="1">
            <a:off x="2418738" y="11294758"/>
            <a:ext cx="2029263" cy="1491711"/>
          </a:xfrm>
          <a:prstGeom prst="rect">
            <a:avLst/>
          </a:prstGeom>
          <a:effectLst>
            <a:glow rad="50800">
              <a:srgbClr val="FF5050"/>
            </a:glow>
          </a:effectLst>
        </p:spPr>
      </p:pic>
      <p:pic>
        <p:nvPicPr>
          <p:cNvPr id="24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623249">
            <a:off x="1133403" y="11194342"/>
            <a:ext cx="2029263" cy="1491711"/>
          </a:xfrm>
          <a:prstGeom prst="rect">
            <a:avLst/>
          </a:prstGeom>
          <a:effectLst>
            <a:glow rad="50800">
              <a:srgbClr val="FFFF99"/>
            </a:glow>
          </a:effectLst>
        </p:spPr>
      </p:pic>
      <p:pic>
        <p:nvPicPr>
          <p:cNvPr id="27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7015235" flipH="1">
            <a:off x="3508541" y="11199860"/>
            <a:ext cx="2029263" cy="1491711"/>
          </a:xfrm>
          <a:prstGeom prst="rect">
            <a:avLst/>
          </a:prstGeom>
          <a:effectLst>
            <a:glow rad="50800">
              <a:srgbClr val="99FF99"/>
            </a:glow>
          </a:effectLst>
        </p:spPr>
      </p:pic>
      <p:sp>
        <p:nvSpPr>
          <p:cNvPr id="6" name="MsPham-0936082789"/>
          <p:cNvSpPr txBox="1"/>
          <p:nvPr/>
        </p:nvSpPr>
        <p:spPr>
          <a:xfrm>
            <a:off x="3375098" y="4187050"/>
            <a:ext cx="18726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+</a:t>
            </a:r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25</a:t>
            </a:r>
            <a:endParaRPr lang="en-US" sz="9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43" y="205235"/>
            <a:ext cx="2164203" cy="2789103"/>
          </a:xfrm>
          <a:prstGeom prst="rect">
            <a:avLst/>
          </a:prstGeom>
        </p:spPr>
      </p:pic>
      <p:sp>
        <p:nvSpPr>
          <p:cNvPr id="30" name="MsPham-0936082789">
            <a:hlinkClick r:id="" action="ppaction://hlinkshowjump?jump=nextslide"/>
          </p:cNvPr>
          <p:cNvSpPr/>
          <p:nvPr/>
        </p:nvSpPr>
        <p:spPr>
          <a:xfrm>
            <a:off x="16446783" y="8706679"/>
            <a:ext cx="1570383" cy="1225676"/>
          </a:xfrm>
          <a:prstGeom prst="rightArrow">
            <a:avLst>
              <a:gd name="adj1" fmla="val 56488"/>
              <a:gd name="adj2" fmla="val 41891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32" name="MsPham-0936082789">
            <a:extLst>
              <a:ext uri="{FF2B5EF4-FFF2-40B4-BE49-F238E27FC236}">
                <a16:creationId xmlns:a16="http://schemas.microsoft.com/office/drawing/2014/main" id="{19C5369E-3842-45BA-FD9E-913A8848C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4600" y="1562100"/>
            <a:ext cx="2676138" cy="189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63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-0.18073 0.54467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44" y="293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40741E-7 L 0.12826 0.13426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0638 -0.65301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-0.2375 0.68704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3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4.81481E-6 L 0.08151 -0.58426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-292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13346 0.46204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0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4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  <p:bldP spid="6" grpId="0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1EFBD50A-DE1B-8771-F298-ABFE20AE1B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3484" y="8326229"/>
            <a:ext cx="3286617" cy="1622295"/>
          </a:xfrm>
          <a:prstGeom prst="rect">
            <a:avLst/>
          </a:prstGeom>
        </p:spPr>
      </p:pic>
      <p:sp>
        <p:nvSpPr>
          <p:cNvPr id="15" name="MsPham-0936082789"/>
          <p:cNvSpPr/>
          <p:nvPr/>
        </p:nvSpPr>
        <p:spPr>
          <a:xfrm>
            <a:off x="12866105" y="4340622"/>
            <a:ext cx="4411779" cy="2378562"/>
          </a:xfrm>
          <a:prstGeom prst="hexagon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an pen</a:t>
            </a:r>
            <a:endParaRPr lang="en-US" sz="4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/>
          <p:cNvSpPr/>
          <p:nvPr/>
        </p:nvSpPr>
        <p:spPr>
          <a:xfrm>
            <a:off x="10352442" y="7136948"/>
            <a:ext cx="4411779" cy="2378562"/>
          </a:xfrm>
          <a:prstGeom prst="hexagon">
            <a:avLst/>
          </a:prstGeom>
          <a:solidFill>
            <a:schemeClr val="bg1"/>
          </a:solidFill>
          <a:ln w="28575">
            <a:solidFill>
              <a:srgbClr val="FF505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a pen</a:t>
            </a:r>
            <a:endParaRPr lang="en-US" sz="4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MsPham-093608278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627008" y="2120244"/>
            <a:ext cx="7077728" cy="7056939"/>
          </a:xfrm>
          <a:prstGeom prst="ellipse">
            <a:avLst/>
          </a:prstGeom>
        </p:spPr>
      </p:pic>
      <p:sp>
        <p:nvSpPr>
          <p:cNvPr id="21" name="MsPham-0936082789"/>
          <p:cNvSpPr txBox="1"/>
          <p:nvPr/>
        </p:nvSpPr>
        <p:spPr>
          <a:xfrm>
            <a:off x="8863364" y="10487210"/>
            <a:ext cx="176843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/>
              <a:t>Abc.xyz789</a:t>
            </a:r>
          </a:p>
        </p:txBody>
      </p:sp>
      <p:sp>
        <p:nvSpPr>
          <p:cNvPr id="2" name="MsPham-0936082789"/>
          <p:cNvSpPr/>
          <p:nvPr/>
        </p:nvSpPr>
        <p:spPr>
          <a:xfrm>
            <a:off x="7360921" y="1067945"/>
            <a:ext cx="9916964" cy="2789103"/>
          </a:xfrm>
          <a:prstGeom prst="roundRect">
            <a:avLst/>
          </a:prstGeom>
          <a:ln w="38100">
            <a:solidFill>
              <a:srgbClr val="2C7C84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74320"/>
            <a:r>
              <a:rPr lang="en-US" sz="48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I have _______.</a:t>
            </a:r>
            <a:endParaRPr lang="en-US" sz="4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MsPham-093608278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9448424" y="7563457"/>
            <a:ext cx="2016377" cy="1482239"/>
          </a:xfrm>
          <a:prstGeom prst="rect">
            <a:avLst/>
          </a:prstGeom>
          <a:effectLst>
            <a:glow rad="50800">
              <a:srgbClr val="FF5050"/>
            </a:glow>
          </a:effectLst>
        </p:spPr>
      </p:pic>
      <p:pic>
        <p:nvPicPr>
          <p:cNvPr id="19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11962087" y="4692427"/>
            <a:ext cx="2016377" cy="1482239"/>
          </a:xfrm>
          <a:prstGeom prst="rect">
            <a:avLst/>
          </a:prstGeom>
          <a:effectLst>
            <a:glow rad="50800">
              <a:srgbClr val="FFFF99"/>
            </a:glow>
          </a:effectLst>
        </p:spPr>
      </p:pic>
      <p:pic>
        <p:nvPicPr>
          <p:cNvPr id="23" name="MsPham-093608278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8144995" flipH="1">
            <a:off x="2418738" y="11294758"/>
            <a:ext cx="2029263" cy="1491711"/>
          </a:xfrm>
          <a:prstGeom prst="rect">
            <a:avLst/>
          </a:prstGeom>
          <a:effectLst>
            <a:glow rad="50800">
              <a:srgbClr val="FF5050"/>
            </a:glow>
          </a:effectLst>
        </p:spPr>
      </p:pic>
      <p:pic>
        <p:nvPicPr>
          <p:cNvPr id="24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623249">
            <a:off x="1133403" y="11194342"/>
            <a:ext cx="2029263" cy="1491711"/>
          </a:xfrm>
          <a:prstGeom prst="rect">
            <a:avLst/>
          </a:prstGeom>
          <a:effectLst>
            <a:glow rad="50800">
              <a:srgbClr val="FFFF99"/>
            </a:glow>
          </a:effectLst>
        </p:spPr>
      </p:pic>
      <p:pic>
        <p:nvPicPr>
          <p:cNvPr id="27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7015235" flipH="1">
            <a:off x="3508541" y="11199860"/>
            <a:ext cx="2029263" cy="1491711"/>
          </a:xfrm>
          <a:prstGeom prst="rect">
            <a:avLst/>
          </a:prstGeom>
          <a:effectLst>
            <a:glow rad="50800">
              <a:srgbClr val="99FF99"/>
            </a:glow>
          </a:effectLst>
        </p:spPr>
      </p:pic>
      <p:sp>
        <p:nvSpPr>
          <p:cNvPr id="6" name="MsPham-0936082789"/>
          <p:cNvSpPr txBox="1"/>
          <p:nvPr/>
        </p:nvSpPr>
        <p:spPr>
          <a:xfrm>
            <a:off x="3375098" y="4187050"/>
            <a:ext cx="18726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+</a:t>
            </a:r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25</a:t>
            </a:r>
            <a:endParaRPr lang="en-US" sz="9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43" y="205235"/>
            <a:ext cx="2164203" cy="2789103"/>
          </a:xfrm>
          <a:prstGeom prst="rect">
            <a:avLst/>
          </a:prstGeom>
        </p:spPr>
      </p:pic>
      <p:sp>
        <p:nvSpPr>
          <p:cNvPr id="30" name="MsPham-0936082789">
            <a:hlinkClick r:id="" action="ppaction://hlinkshowjump?jump=nextslide"/>
          </p:cNvPr>
          <p:cNvSpPr/>
          <p:nvPr/>
        </p:nvSpPr>
        <p:spPr>
          <a:xfrm>
            <a:off x="16446783" y="8706679"/>
            <a:ext cx="1570383" cy="1225676"/>
          </a:xfrm>
          <a:prstGeom prst="rightArrow">
            <a:avLst>
              <a:gd name="adj1" fmla="val 56488"/>
              <a:gd name="adj2" fmla="val 41891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latin typeface="Arial Black" panose="020B0A04020102020204" pitchFamily="34" charset="0"/>
              </a:rPr>
              <a:t>Next</a:t>
            </a:r>
          </a:p>
        </p:txBody>
      </p:sp>
      <p:sp>
        <p:nvSpPr>
          <p:cNvPr id="14" name="MsPham-0936082789"/>
          <p:cNvSpPr/>
          <p:nvPr/>
        </p:nvSpPr>
        <p:spPr>
          <a:xfrm>
            <a:off x="8341685" y="4499429"/>
            <a:ext cx="4011456" cy="2378562"/>
          </a:xfrm>
          <a:prstGeom prst="hexagon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pen</a:t>
            </a:r>
            <a:endParaRPr lang="en-US" sz="4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7364222" y="4862686"/>
            <a:ext cx="2016377" cy="1482239"/>
          </a:xfrm>
          <a:prstGeom prst="rect">
            <a:avLst/>
          </a:prstGeom>
          <a:effectLst>
            <a:glow rad="50800">
              <a:srgbClr val="99FF99"/>
            </a:glow>
          </a:effectLst>
        </p:spPr>
      </p:pic>
      <p:pic>
        <p:nvPicPr>
          <p:cNvPr id="25" name="MsPham-0936082789">
            <a:extLst>
              <a:ext uri="{FF2B5EF4-FFF2-40B4-BE49-F238E27FC236}">
                <a16:creationId xmlns:a16="http://schemas.microsoft.com/office/drawing/2014/main" id="{2667D816-B478-2B08-3A25-B992F0F0E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400" y="1476534"/>
            <a:ext cx="1682562" cy="209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43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0.59166 0.6324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61" y="3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-0.11393 0.63472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03" y="3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1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0.59166 0.6324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61" y="3157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0.00404 -0.1831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-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42" presetClass="path" presetSubtype="0" accel="48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7 L -0.04857 -0.55417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5" y="-2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6" grpId="0"/>
      <p:bldP spid="30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0366E527-E1B2-F35D-5F78-88B691997E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3484" y="8326229"/>
            <a:ext cx="3286617" cy="1622295"/>
          </a:xfrm>
          <a:prstGeom prst="rect">
            <a:avLst/>
          </a:prstGeom>
        </p:spPr>
      </p:pic>
      <p:sp>
        <p:nvSpPr>
          <p:cNvPr id="15" name="MsPham-0936082789"/>
          <p:cNvSpPr/>
          <p:nvPr/>
        </p:nvSpPr>
        <p:spPr>
          <a:xfrm>
            <a:off x="12866105" y="4340622"/>
            <a:ext cx="4411779" cy="2378562"/>
          </a:xfrm>
          <a:prstGeom prst="hexagon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a</a:t>
            </a:r>
            <a:endParaRPr lang="en-US" sz="4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/>
          <p:cNvSpPr/>
          <p:nvPr/>
        </p:nvSpPr>
        <p:spPr>
          <a:xfrm>
            <a:off x="10352442" y="7136948"/>
            <a:ext cx="4411779" cy="2378562"/>
          </a:xfrm>
          <a:prstGeom prst="hexagon">
            <a:avLst/>
          </a:prstGeom>
          <a:solidFill>
            <a:schemeClr val="bg1"/>
          </a:solidFill>
          <a:ln w="28575">
            <a:solidFill>
              <a:srgbClr val="FF505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an</a:t>
            </a:r>
            <a:endParaRPr lang="en-US" sz="4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MsPham-093608278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627008" y="2120244"/>
            <a:ext cx="7077728" cy="7056939"/>
          </a:xfrm>
          <a:prstGeom prst="ellipse">
            <a:avLst/>
          </a:prstGeom>
        </p:spPr>
      </p:pic>
      <p:sp>
        <p:nvSpPr>
          <p:cNvPr id="21" name="MsPham-0936082789"/>
          <p:cNvSpPr txBox="1"/>
          <p:nvPr/>
        </p:nvSpPr>
        <p:spPr>
          <a:xfrm>
            <a:off x="8863364" y="10487210"/>
            <a:ext cx="176843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/>
              <a:t>Abc.xyz789</a:t>
            </a:r>
          </a:p>
        </p:txBody>
      </p:sp>
      <p:sp>
        <p:nvSpPr>
          <p:cNvPr id="2" name="MsPham-0936082789"/>
          <p:cNvSpPr/>
          <p:nvPr/>
        </p:nvSpPr>
        <p:spPr>
          <a:xfrm>
            <a:off x="7360921" y="1067945"/>
            <a:ext cx="9916964" cy="2789103"/>
          </a:xfrm>
          <a:prstGeom prst="roundRect">
            <a:avLst/>
          </a:prstGeom>
          <a:ln w="38100">
            <a:solidFill>
              <a:srgbClr val="2C7C84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74320" algn="ctr"/>
            <a:r>
              <a:rPr lang="en-US" sz="48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I have ___ book.</a:t>
            </a:r>
            <a:endParaRPr lang="en-US" sz="4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MsPham-093608278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9448424" y="7563457"/>
            <a:ext cx="2016377" cy="1482239"/>
          </a:xfrm>
          <a:prstGeom prst="rect">
            <a:avLst/>
          </a:prstGeom>
          <a:effectLst>
            <a:glow rad="50800">
              <a:srgbClr val="FF5050"/>
            </a:glow>
          </a:effectLst>
        </p:spPr>
      </p:pic>
      <p:pic>
        <p:nvPicPr>
          <p:cNvPr id="19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11962087" y="4692427"/>
            <a:ext cx="2016377" cy="1482239"/>
          </a:xfrm>
          <a:prstGeom prst="rect">
            <a:avLst/>
          </a:prstGeom>
          <a:effectLst>
            <a:glow rad="50800">
              <a:srgbClr val="FFFF99"/>
            </a:glow>
          </a:effectLst>
        </p:spPr>
      </p:pic>
      <p:pic>
        <p:nvPicPr>
          <p:cNvPr id="23" name="MsPham-093608278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8144995" flipH="1">
            <a:off x="2418738" y="11294758"/>
            <a:ext cx="2029263" cy="1491711"/>
          </a:xfrm>
          <a:prstGeom prst="rect">
            <a:avLst/>
          </a:prstGeom>
          <a:effectLst>
            <a:glow rad="50800">
              <a:srgbClr val="FF5050"/>
            </a:glow>
          </a:effectLst>
        </p:spPr>
      </p:pic>
      <p:pic>
        <p:nvPicPr>
          <p:cNvPr id="24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623249">
            <a:off x="1133403" y="11194342"/>
            <a:ext cx="2029263" cy="1491711"/>
          </a:xfrm>
          <a:prstGeom prst="rect">
            <a:avLst/>
          </a:prstGeom>
          <a:effectLst>
            <a:glow rad="50800">
              <a:srgbClr val="FFFF99"/>
            </a:glow>
          </a:effectLst>
        </p:spPr>
      </p:pic>
      <p:pic>
        <p:nvPicPr>
          <p:cNvPr id="27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7015235" flipH="1">
            <a:off x="3508541" y="11199860"/>
            <a:ext cx="2029263" cy="1491711"/>
          </a:xfrm>
          <a:prstGeom prst="rect">
            <a:avLst/>
          </a:prstGeom>
          <a:effectLst>
            <a:glow rad="50800">
              <a:srgbClr val="99FF99"/>
            </a:glow>
          </a:effectLst>
        </p:spPr>
      </p:pic>
      <p:sp>
        <p:nvSpPr>
          <p:cNvPr id="6" name="MsPham-0936082789"/>
          <p:cNvSpPr txBox="1"/>
          <p:nvPr/>
        </p:nvSpPr>
        <p:spPr>
          <a:xfrm>
            <a:off x="3375098" y="4187050"/>
            <a:ext cx="18726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+</a:t>
            </a:r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25</a:t>
            </a:r>
            <a:endParaRPr lang="en-US" sz="9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43" y="205235"/>
            <a:ext cx="2164203" cy="2789103"/>
          </a:xfrm>
          <a:prstGeom prst="rect">
            <a:avLst/>
          </a:prstGeom>
        </p:spPr>
      </p:pic>
      <p:sp>
        <p:nvSpPr>
          <p:cNvPr id="30" name="MsPham-0936082789">
            <a:hlinkClick r:id="" action="ppaction://hlinkshowjump?jump=nextslide"/>
          </p:cNvPr>
          <p:cNvSpPr/>
          <p:nvPr/>
        </p:nvSpPr>
        <p:spPr>
          <a:xfrm>
            <a:off x="16446783" y="8706679"/>
            <a:ext cx="1570383" cy="1225676"/>
          </a:xfrm>
          <a:prstGeom prst="rightArrow">
            <a:avLst>
              <a:gd name="adj1" fmla="val 56488"/>
              <a:gd name="adj2" fmla="val 41891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latin typeface="Arial Black" panose="020B0A04020102020204" pitchFamily="34" charset="0"/>
              </a:rPr>
              <a:t>Next</a:t>
            </a:r>
          </a:p>
        </p:txBody>
      </p:sp>
      <p:sp>
        <p:nvSpPr>
          <p:cNvPr id="14" name="MsPham-0936082789"/>
          <p:cNvSpPr/>
          <p:nvPr/>
        </p:nvSpPr>
        <p:spPr>
          <a:xfrm>
            <a:off x="8341685" y="4499429"/>
            <a:ext cx="4011456" cy="2378562"/>
          </a:xfrm>
          <a:prstGeom prst="hexagon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is</a:t>
            </a:r>
            <a:endParaRPr lang="en-US" sz="4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MsPham-0936082789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7364222" y="4862686"/>
            <a:ext cx="2016377" cy="1482239"/>
          </a:xfrm>
          <a:prstGeom prst="rect">
            <a:avLst/>
          </a:prstGeom>
          <a:effectLst>
            <a:glow rad="50800">
              <a:srgbClr val="99FF99"/>
            </a:glow>
          </a:effectLst>
        </p:spPr>
      </p:pic>
    </p:spTree>
    <p:extLst>
      <p:ext uri="{BB962C8B-B14F-4D97-AF65-F5344CB8AC3E}">
        <p14:creationId xmlns:p14="http://schemas.microsoft.com/office/powerpoint/2010/main" val="297054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13346 0.46204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0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0.59166 0.6324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61" y="3157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-0.15534 0.13843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73" y="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path" presetSubtype="0" accel="48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85185E-6 L 0.14505 -0.62431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3" y="-3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-0.11393 0.63472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03" y="3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4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6" grpId="0"/>
      <p:bldP spid="30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497</Words>
  <Application>Microsoft Office PowerPoint</Application>
  <PresentationFormat>Custom</PresentationFormat>
  <Paragraphs>126</Paragraphs>
  <Slides>17</Slides>
  <Notes>12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Century Gothic</vt:lpstr>
      <vt:lpstr>Bernard MT Condensed</vt:lpstr>
      <vt:lpstr>Arial</vt:lpstr>
      <vt:lpstr>.VnHelvetIns</vt:lpstr>
      <vt:lpstr>Cooper Black</vt:lpstr>
      <vt:lpstr>.VnCooper</vt:lpstr>
      <vt:lpstr>Arial Black</vt:lpstr>
      <vt:lpstr>.VnBlack</vt:lpstr>
      <vt:lpstr>Times New Roman</vt:lpstr>
      <vt:lpstr>.VnAristote</vt:lpstr>
      <vt:lpstr>Tahoma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tím</dc:title>
  <dc:creator>MsPham</dc:creator>
  <cp:lastModifiedBy>Administrator</cp:lastModifiedBy>
  <cp:revision>96</cp:revision>
  <dcterms:created xsi:type="dcterms:W3CDTF">2006-08-16T00:00:00Z</dcterms:created>
  <dcterms:modified xsi:type="dcterms:W3CDTF">2024-12-14T11:15:46Z</dcterms:modified>
  <dc:identifier>DAFA0mln9NQ</dc:identifier>
</cp:coreProperties>
</file>