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33" r:id="rId1"/>
    <p:sldMasterId id="2147483745" r:id="rId2"/>
    <p:sldMasterId id="2147483757" r:id="rId3"/>
    <p:sldMasterId id="2147483763" r:id="rId4"/>
  </p:sldMasterIdLst>
  <p:notesMasterIdLst>
    <p:notesMasterId r:id="rId31"/>
  </p:notesMasterIdLst>
  <p:handoutMasterIdLst>
    <p:handoutMasterId r:id="rId32"/>
  </p:handoutMasterIdLst>
  <p:sldIdLst>
    <p:sldId id="490" r:id="rId5"/>
    <p:sldId id="283" r:id="rId6"/>
    <p:sldId id="256" r:id="rId7"/>
    <p:sldId id="386" r:id="rId8"/>
    <p:sldId id="387" r:id="rId9"/>
    <p:sldId id="388" r:id="rId10"/>
    <p:sldId id="265" r:id="rId11"/>
    <p:sldId id="347" r:id="rId12"/>
    <p:sldId id="326" r:id="rId13"/>
    <p:sldId id="362" r:id="rId14"/>
    <p:sldId id="389" r:id="rId15"/>
    <p:sldId id="363" r:id="rId16"/>
    <p:sldId id="333" r:id="rId17"/>
    <p:sldId id="335" r:id="rId18"/>
    <p:sldId id="364" r:id="rId19"/>
    <p:sldId id="366" r:id="rId20"/>
    <p:sldId id="365" r:id="rId21"/>
    <p:sldId id="337" r:id="rId22"/>
    <p:sldId id="375" r:id="rId23"/>
    <p:sldId id="370" r:id="rId24"/>
    <p:sldId id="376" r:id="rId25"/>
    <p:sldId id="378" r:id="rId26"/>
    <p:sldId id="390" r:id="rId27"/>
    <p:sldId id="391" r:id="rId28"/>
    <p:sldId id="276" r:id="rId29"/>
    <p:sldId id="489" r:id="rId30"/>
  </p:sldIdLst>
  <p:sldSz cx="9144000" cy="5143500" type="screen16x9"/>
  <p:notesSz cx="6858000" cy="9144000"/>
  <p:embeddedFontLst>
    <p:embeddedFont>
      <p:font typeface="UTM Avo" panose="02040603050506020204" pitchFamily="18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lang="zh-CN"/>
    </a:defPPr>
    <a:lvl1pPr marL="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3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05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852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809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746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FF"/>
    <a:srgbClr val="E8959F"/>
    <a:srgbClr val="341213"/>
    <a:srgbClr val="4DC8F5"/>
    <a:srgbClr val="FFF9D1"/>
    <a:srgbClr val="FF5050"/>
    <a:srgbClr val="0099FF"/>
    <a:srgbClr val="F5750B"/>
    <a:srgbClr val="18A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98" autoAdjust="0"/>
    <p:restoredTop sz="96691" autoAdjust="0"/>
  </p:normalViewPr>
  <p:slideViewPr>
    <p:cSldViewPr>
      <p:cViewPr varScale="1">
        <p:scale>
          <a:sx n="98" d="100"/>
          <a:sy n="98" d="100"/>
        </p:scale>
        <p:origin x="484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80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UTM Avo" panose="02040603050506020204" pitchFamily="18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D2DCF-D198-4B9C-92FF-7101EEC347B6}" type="datetimeFigureOut">
              <a:rPr lang="zh-CN" altLang="en-US" smtClean="0">
                <a:latin typeface="UTM Avo" panose="02040603050506020204" pitchFamily="18" charset="0"/>
              </a:rPr>
              <a:t>2024/12/10</a:t>
            </a:fld>
            <a:endParaRPr lang="zh-CN" altLang="en-US">
              <a:latin typeface="UTM Avo" panose="02040603050506020204" pitchFamily="18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UTM Avo" panose="02040603050506020204" pitchFamily="18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B0940-DA8D-442A-8B31-84DA8CA060F3}" type="slidenum">
              <a:rPr lang="zh-CN" altLang="en-US" smtClean="0">
                <a:latin typeface="UTM Avo" panose="02040603050506020204" pitchFamily="18" charset="0"/>
              </a:rPr>
              <a:t>‹#›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475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B08EFC2C-4F6E-4872-8EE0-24AACB29B952}" type="datetimeFigureOut">
              <a:rPr lang="zh-CN" altLang="en-US" smtClean="0"/>
              <a:pPr/>
              <a:t>2024/12/10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C0AE39EF-C0E5-4896-B9D3-7E7938E4611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515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5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6938" algn="l" defTabSz="913905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3905" algn="l" defTabSz="913905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0852" algn="l" defTabSz="913905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7809" algn="l" defTabSz="913905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4746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684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40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588" algn="l" defTabSz="9139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198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8EE98-1523-2E0C-A69B-F4D1C5B84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A6D6FC-EBFF-7BD3-7155-88D448C002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66AFA9-5B07-9C53-26D5-5108078F8B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F8692-843B-5D54-ACD6-AA6571EC50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865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03C2A-15AB-2717-FB73-DF256F260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FB37E5-8DED-A349-AE70-E9CCE489CE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A0028B-2218-1720-44C6-CB3BB8A31D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A36E6-CFC9-9B7B-BA12-CB3504C1C5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29AFA-2AA5-4A27-9A9E-2AA0FD36B3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186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68173"/>
            <a:ext cx="9460266" cy="53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1972021" y="1447946"/>
            <a:ext cx="639017" cy="639017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4EF2EE1-33AD-43C4-ABF7-0FFF310DD557}"/>
              </a:ext>
            </a:extLst>
          </p:cNvPr>
          <p:cNvSpPr/>
          <p:nvPr userDrawn="1"/>
        </p:nvSpPr>
        <p:spPr>
          <a:xfrm>
            <a:off x="8304101" y="102392"/>
            <a:ext cx="1080120" cy="102919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0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91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68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99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85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96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12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98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53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89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30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2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2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1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0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6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3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4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5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2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0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6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5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9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9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0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13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00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68173"/>
            <a:ext cx="9460268" cy="5321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27" y="1447952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EA339C-8C41-4882-8702-8DC373D31C7E}"/>
              </a:ext>
            </a:extLst>
          </p:cNvPr>
          <p:cNvSpPr/>
          <p:nvPr userDrawn="1"/>
        </p:nvSpPr>
        <p:spPr>
          <a:xfrm>
            <a:off x="8304101" y="102392"/>
            <a:ext cx="1080120" cy="102919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10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" y="1"/>
            <a:ext cx="913865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319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" y="1"/>
            <a:ext cx="9143999" cy="51478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8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1504"/>
            <a:ext cx="9138659" cy="514049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742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67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22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ags" Target="../tags/tag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1" tIns="34289" rIns="68571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12/10/2024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0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34" r:id="rId5"/>
    <p:sldLayoutId id="2147483735" r:id="rId6"/>
    <p:sldLayoutId id="2147483738" r:id="rId7"/>
    <p:sldLayoutId id="2147483740" r:id="rId8"/>
  </p:sldLayoutIdLst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8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3889506" y="-1134249"/>
            <a:ext cx="1364989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025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642119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1017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8.png"/><Relationship Id="rId12" Type="http://schemas.openxmlformats.org/officeDocument/2006/relationships/image" Target="../media/image1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13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7.jpeg"/><Relationship Id="rId4" Type="http://schemas.openxmlformats.org/officeDocument/2006/relationships/hyperlink" Target="https://www.youtube.com/@hoc1biet10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0.gif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0.gif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0.gif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61E505-17BC-B21A-43E8-BF2F06C27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4514" y="229536"/>
            <a:ext cx="6858000" cy="867285"/>
          </a:xfrm>
        </p:spPr>
        <p:txBody>
          <a:bodyPr>
            <a:noAutofit/>
          </a:bodyPr>
          <a:lstStyle/>
          <a:p>
            <a:b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HẢI AN</a:t>
            </a:r>
            <a:b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TIỀU HỌC ĐẰNG HẢI</a:t>
            </a:r>
            <a:endParaRPr lang="vi-VN" sz="27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F7BB833-5D78-1329-BE54-52A9A8555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4514" y="1732700"/>
            <a:ext cx="6858000" cy="124182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 2</a:t>
            </a:r>
          </a:p>
          <a:p>
            <a:pPr>
              <a:lnSpc>
                <a:spcPct val="150000"/>
              </a:lnSpc>
            </a:pP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ĐỌC 1: NẤU BỮA CƠM ĐẦU TIÊN</a:t>
            </a:r>
            <a:endParaRPr lang="vi-VN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93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56" y="435641"/>
            <a:ext cx="4830688" cy="52317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Nấu bữa cơm đầu tiên</a:t>
            </a:r>
          </a:p>
        </p:txBody>
      </p:sp>
      <p:sp>
        <p:nvSpPr>
          <p:cNvPr id="3" name="Rectangle 2"/>
          <p:cNvSpPr/>
          <p:nvPr/>
        </p:nvSpPr>
        <p:spPr>
          <a:xfrm>
            <a:off x="421844" y="1128282"/>
            <a:ext cx="4256809" cy="2185169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Chẳng còn thiếu gì nữa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Cái gì cũng có rồi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Này thức chan, thức gắp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Cơm chín đầy một nồi.</a:t>
            </a: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3908" r="6526" b="5511"/>
          <a:stretch/>
        </p:blipFill>
        <p:spPr bwMode="auto">
          <a:xfrm>
            <a:off x="683996" y="2737046"/>
            <a:ext cx="3108644" cy="240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29394C-39C9-41C8-BDD8-FE69E523D9FC}"/>
              </a:ext>
            </a:extLst>
          </p:cNvPr>
          <p:cNvCxnSpPr>
            <a:cxnSpLocks/>
          </p:cNvCxnSpPr>
          <p:nvPr/>
        </p:nvCxnSpPr>
        <p:spPr>
          <a:xfrm>
            <a:off x="4678653" y="330594"/>
            <a:ext cx="0" cy="48129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AB067D72-AA5E-44AD-B77C-DB6EDC0643CF}"/>
              </a:ext>
            </a:extLst>
          </p:cNvPr>
          <p:cNvSpPr/>
          <p:nvPr/>
        </p:nvSpPr>
        <p:spPr>
          <a:xfrm>
            <a:off x="5342332" y="489940"/>
            <a:ext cx="3074760" cy="4688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LUYỆN ĐỌC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5A9A01-A273-443B-BC0E-3B83DB457FE4}"/>
              </a:ext>
            </a:extLst>
          </p:cNvPr>
          <p:cNvSpPr/>
          <p:nvPr/>
        </p:nvSpPr>
        <p:spPr>
          <a:xfrm>
            <a:off x="5076056" y="1157903"/>
            <a:ext cx="22320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cs typeface="Times New Roman" pitchFamily="18" charset="0"/>
              </a:rPr>
              <a:t>thức chan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3AFB51-9971-43F1-AFCF-CFAE33DF6FB5}"/>
              </a:ext>
            </a:extLst>
          </p:cNvPr>
          <p:cNvSpPr/>
          <p:nvPr/>
        </p:nvSpPr>
        <p:spPr>
          <a:xfrm>
            <a:off x="5083732" y="1587820"/>
            <a:ext cx="22320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00FF"/>
                </a:solidFill>
                <a:cs typeface="Times New Roman" pitchFamily="18" charset="0"/>
              </a:rPr>
              <a:t>thức gắp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8848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1738E-5FC6-72DE-00EF-28982789D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4D0A03-CDED-DBA8-8B87-F3FEFBA3D333}"/>
              </a:ext>
            </a:extLst>
          </p:cNvPr>
          <p:cNvSpPr txBox="1"/>
          <p:nvPr/>
        </p:nvSpPr>
        <p:spPr>
          <a:xfrm>
            <a:off x="45156" y="435641"/>
            <a:ext cx="4830688" cy="52317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Nấu bữa cơm đầu tiên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78309F-629E-C144-9033-C19C85A9E196}"/>
              </a:ext>
            </a:extLst>
          </p:cNvPr>
          <p:cNvCxnSpPr>
            <a:cxnSpLocks/>
          </p:cNvCxnSpPr>
          <p:nvPr/>
        </p:nvCxnSpPr>
        <p:spPr>
          <a:xfrm>
            <a:off x="4678653" y="330594"/>
            <a:ext cx="0" cy="48129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13">
            <a:extLst>
              <a:ext uri="{FF2B5EF4-FFF2-40B4-BE49-F238E27FC236}">
                <a16:creationId xmlns:a16="http://schemas.microsoft.com/office/drawing/2014/main" id="{56DA756D-6221-5F09-F1DF-36A193F7E884}"/>
              </a:ext>
            </a:extLst>
          </p:cNvPr>
          <p:cNvSpPr/>
          <p:nvPr/>
        </p:nvSpPr>
        <p:spPr>
          <a:xfrm>
            <a:off x="5342332" y="489940"/>
            <a:ext cx="3074760" cy="4688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LUYỆN ĐỌC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67FFDB-9BA2-BB52-8F11-F4C3C2EE45FF}"/>
              </a:ext>
            </a:extLst>
          </p:cNvPr>
          <p:cNvSpPr/>
          <p:nvPr/>
        </p:nvSpPr>
        <p:spPr>
          <a:xfrm>
            <a:off x="447823" y="843558"/>
            <a:ext cx="3744416" cy="2554501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Bát đã lau từng ch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iếc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Đũa lại so từng đôi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Thêm trái ớt đỏ tươi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Để góc mâm phần bố.</a:t>
            </a: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AA921B-05A9-DE6D-11AE-22DB516EAD8C}"/>
              </a:ext>
            </a:extLst>
          </p:cNvPr>
          <p:cNvSpPr/>
          <p:nvPr/>
        </p:nvSpPr>
        <p:spPr>
          <a:xfrm>
            <a:off x="5011724" y="1229219"/>
            <a:ext cx="22320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góc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mâm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E2D531-790B-F5DF-28BC-80DEE9FD9573}"/>
              </a:ext>
            </a:extLst>
          </p:cNvPr>
          <p:cNvSpPr/>
          <p:nvPr/>
        </p:nvSpPr>
        <p:spPr>
          <a:xfrm>
            <a:off x="447823" y="2190171"/>
            <a:ext cx="3744416" cy="3231609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Chẳng còn thiếu gì nữa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Cái gì cũng đủ rồi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Lại thừa vết nhọ nồi</a:t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</a:b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Trên má hồng ánh lửa.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Trần Quốc Toàn</a:t>
            </a: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33F31B-C692-AB32-7BB6-84DBD83FB97D}"/>
              </a:ext>
            </a:extLst>
          </p:cNvPr>
          <p:cNvSpPr/>
          <p:nvPr/>
        </p:nvSpPr>
        <p:spPr>
          <a:xfrm>
            <a:off x="5004048" y="1635646"/>
            <a:ext cx="22320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nhọ nồi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6664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0FF356-E5DD-4902-BC42-94C63727889F}"/>
              </a:ext>
            </a:extLst>
          </p:cNvPr>
          <p:cNvSpPr/>
          <p:nvPr/>
        </p:nvSpPr>
        <p:spPr>
          <a:xfrm>
            <a:off x="5150030" y="339502"/>
            <a:ext cx="39939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dirty="0">
                <a:cs typeface="Times New Roman" pitchFamily="18" charset="0"/>
              </a:rPr>
              <a:t>Chẳng còn thiếu gì nữa</a:t>
            </a:r>
            <a:br>
              <a:rPr lang="vi-VN" sz="2200" dirty="0">
                <a:cs typeface="Times New Roman" pitchFamily="18" charset="0"/>
              </a:rPr>
            </a:br>
            <a:r>
              <a:rPr lang="vi-VN" sz="2200" dirty="0">
                <a:cs typeface="Times New Roman" pitchFamily="18" charset="0"/>
              </a:rPr>
              <a:t>Cái gì cũng có rồi</a:t>
            </a:r>
            <a:br>
              <a:rPr lang="vi-VN" sz="2200" dirty="0">
                <a:cs typeface="Times New Roman" pitchFamily="18" charset="0"/>
              </a:rPr>
            </a:br>
            <a:r>
              <a:rPr lang="vi-VN" sz="2200" dirty="0">
                <a:cs typeface="Times New Roman" pitchFamily="18" charset="0"/>
              </a:rPr>
              <a:t>Này thức chan, thức gắp</a:t>
            </a:r>
            <a:br>
              <a:rPr lang="vi-VN" sz="2200" dirty="0">
                <a:cs typeface="Times New Roman" pitchFamily="18" charset="0"/>
              </a:rPr>
            </a:br>
            <a:r>
              <a:rPr lang="vi-VN" sz="2200" dirty="0">
                <a:cs typeface="Times New Roman" pitchFamily="18" charset="0"/>
              </a:rPr>
              <a:t>Cơm chín đầy một nồi.</a:t>
            </a:r>
          </a:p>
          <a:p>
            <a:endParaRPr lang="vi-VN" sz="1400" dirty="0">
              <a:cs typeface="Times New Roman" pitchFamily="18" charset="0"/>
            </a:endParaRPr>
          </a:p>
          <a:p>
            <a:r>
              <a:rPr lang="vi-VN" sz="2200" dirty="0">
                <a:cs typeface="Times New Roman" pitchFamily="18" charset="0"/>
              </a:rPr>
              <a:t>Bát đã lau từng ch</a:t>
            </a:r>
            <a:r>
              <a:rPr lang="en-US" sz="2200" dirty="0" err="1">
                <a:cs typeface="Times New Roman" pitchFamily="18" charset="0"/>
              </a:rPr>
              <a:t>iếc</a:t>
            </a:r>
            <a:br>
              <a:rPr lang="vi-VN" sz="2200" dirty="0">
                <a:cs typeface="Times New Roman" pitchFamily="18" charset="0"/>
              </a:rPr>
            </a:br>
            <a:r>
              <a:rPr lang="vi-VN" sz="2200" dirty="0">
                <a:cs typeface="Times New Roman" pitchFamily="18" charset="0"/>
              </a:rPr>
              <a:t>Đũa lại so từng đôi</a:t>
            </a:r>
            <a:br>
              <a:rPr lang="vi-VN" sz="2200" dirty="0">
                <a:cs typeface="Times New Roman" pitchFamily="18" charset="0"/>
              </a:rPr>
            </a:br>
            <a:r>
              <a:rPr lang="vi-VN" sz="2200" dirty="0">
                <a:cs typeface="Times New Roman" pitchFamily="18" charset="0"/>
              </a:rPr>
              <a:t>Thêm trái ớt đỏ tươi</a:t>
            </a:r>
            <a:br>
              <a:rPr lang="vi-VN" sz="2200" dirty="0">
                <a:cs typeface="Times New Roman" pitchFamily="18" charset="0"/>
              </a:rPr>
            </a:br>
            <a:r>
              <a:rPr lang="vi-VN" sz="2200" dirty="0">
                <a:cs typeface="Times New Roman" pitchFamily="18" charset="0"/>
              </a:rPr>
              <a:t>Để góc mâm phần bố.</a:t>
            </a:r>
          </a:p>
          <a:p>
            <a:endParaRPr lang="vi-VN" sz="1400" dirty="0">
              <a:cs typeface="Times New Roman" pitchFamily="18" charset="0"/>
            </a:endParaRPr>
          </a:p>
          <a:p>
            <a:r>
              <a:rPr lang="vi-VN" sz="2200" dirty="0">
                <a:cs typeface="Times New Roman" pitchFamily="18" charset="0"/>
              </a:rPr>
              <a:t>Chẳng còn thiếu gì nữa</a:t>
            </a:r>
            <a:br>
              <a:rPr lang="vi-VN" sz="2200" dirty="0">
                <a:cs typeface="Times New Roman" pitchFamily="18" charset="0"/>
              </a:rPr>
            </a:br>
            <a:r>
              <a:rPr lang="vi-VN" sz="2200" dirty="0">
                <a:cs typeface="Times New Roman" pitchFamily="18" charset="0"/>
              </a:rPr>
              <a:t>Cái gì cũng đủ rồi</a:t>
            </a:r>
            <a:br>
              <a:rPr lang="vi-VN" sz="2200" dirty="0">
                <a:cs typeface="Times New Roman" pitchFamily="18" charset="0"/>
              </a:rPr>
            </a:br>
            <a:r>
              <a:rPr lang="vi-VN" sz="2200" dirty="0">
                <a:cs typeface="Times New Roman" pitchFamily="18" charset="0"/>
              </a:rPr>
              <a:t>Lại thừa vết nhọ nồi</a:t>
            </a:r>
            <a:br>
              <a:rPr lang="vi-VN" sz="2200" dirty="0">
                <a:cs typeface="Times New Roman" pitchFamily="18" charset="0"/>
              </a:rPr>
            </a:br>
            <a:r>
              <a:rPr lang="vi-VN" sz="2200" dirty="0">
                <a:cs typeface="Times New Roman" pitchFamily="18" charset="0"/>
              </a:rPr>
              <a:t>Trên má hồng ánh lửa.</a:t>
            </a:r>
          </a:p>
          <a:p>
            <a:pPr algn="r"/>
            <a:r>
              <a:rPr lang="vi-VN" sz="2000" dirty="0">
                <a:cs typeface="Times New Roman" pitchFamily="18" charset="0"/>
              </a:rPr>
              <a:t>Trần Quốc Toàn</a:t>
            </a:r>
          </a:p>
          <a:p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C8BFEA-01D2-4AD6-B7DB-9A3E95FD1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" t="3908" r="6526" b="5511"/>
          <a:stretch/>
        </p:blipFill>
        <p:spPr bwMode="auto">
          <a:xfrm>
            <a:off x="542683" y="1076546"/>
            <a:ext cx="3684708" cy="319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98DD84-EB52-48BC-982E-97B9D459EFD2}"/>
              </a:ext>
            </a:extLst>
          </p:cNvPr>
          <p:cNvSpPr txBox="1"/>
          <p:nvPr/>
        </p:nvSpPr>
        <p:spPr>
          <a:xfrm>
            <a:off x="-82619" y="446414"/>
            <a:ext cx="4787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cs typeface="Times New Roman" pitchFamily="18" charset="0"/>
              </a:rPr>
              <a:t>Nấu bữa cơm đầu tiên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52C5DF-23BE-4CC3-840B-1C0C0E235ABE}"/>
              </a:ext>
            </a:extLst>
          </p:cNvPr>
          <p:cNvCxnSpPr>
            <a:cxnSpLocks/>
          </p:cNvCxnSpPr>
          <p:nvPr/>
        </p:nvCxnSpPr>
        <p:spPr>
          <a:xfrm>
            <a:off x="5105979" y="446414"/>
            <a:ext cx="0" cy="126124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54FC8F-A5F8-4CDB-AD5C-B443C85D4B66}"/>
              </a:ext>
            </a:extLst>
          </p:cNvPr>
          <p:cNvCxnSpPr>
            <a:cxnSpLocks/>
          </p:cNvCxnSpPr>
          <p:nvPr/>
        </p:nvCxnSpPr>
        <p:spPr>
          <a:xfrm>
            <a:off x="5150030" y="2031690"/>
            <a:ext cx="0" cy="126346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E33EE3-9B1A-4A97-9A68-4A1629316DDB}"/>
              </a:ext>
            </a:extLst>
          </p:cNvPr>
          <p:cNvCxnSpPr>
            <a:cxnSpLocks/>
          </p:cNvCxnSpPr>
          <p:nvPr/>
        </p:nvCxnSpPr>
        <p:spPr>
          <a:xfrm>
            <a:off x="5168664" y="3548282"/>
            <a:ext cx="0" cy="1348011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id="{06C117BC-732A-4836-A73E-CA26EB2139EA}"/>
              </a:ext>
            </a:extLst>
          </p:cNvPr>
          <p:cNvSpPr/>
          <p:nvPr/>
        </p:nvSpPr>
        <p:spPr>
          <a:xfrm>
            <a:off x="251520" y="4188929"/>
            <a:ext cx="4313519" cy="831093"/>
          </a:xfrm>
          <a:prstGeom prst="flowChartTerminator">
            <a:avLst/>
          </a:prstGeom>
          <a:solidFill>
            <a:srgbClr val="010078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BÀI THƠ CHIA LÀM MẤY ĐOẠN ?</a:t>
            </a:r>
          </a:p>
        </p:txBody>
      </p:sp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89B97A13-65CA-4438-8805-31839AAF6C23}"/>
              </a:ext>
            </a:extLst>
          </p:cNvPr>
          <p:cNvSpPr/>
          <p:nvPr/>
        </p:nvSpPr>
        <p:spPr>
          <a:xfrm>
            <a:off x="279777" y="4291430"/>
            <a:ext cx="2916050" cy="60486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ĐỌC ĐOẠN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C32601A-65A9-435B-8180-FF28F7A450EC}"/>
              </a:ext>
            </a:extLst>
          </p:cNvPr>
          <p:cNvSpPr/>
          <p:nvPr/>
        </p:nvSpPr>
        <p:spPr>
          <a:xfrm>
            <a:off x="4688178" y="446414"/>
            <a:ext cx="338713" cy="292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  <a:cs typeface="Times New Roman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9E763E8-2ED9-43E6-8057-FD8C2E852040}"/>
              </a:ext>
            </a:extLst>
          </p:cNvPr>
          <p:cNvSpPr/>
          <p:nvPr/>
        </p:nvSpPr>
        <p:spPr>
          <a:xfrm>
            <a:off x="4704746" y="2031690"/>
            <a:ext cx="331752" cy="292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+mj-lt"/>
                <a:cs typeface="Times New Roman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212F5FE-FC61-4664-A6B2-D15757A0EAE7}"/>
              </a:ext>
            </a:extLst>
          </p:cNvPr>
          <p:cNvSpPr/>
          <p:nvPr/>
        </p:nvSpPr>
        <p:spPr>
          <a:xfrm>
            <a:off x="4747824" y="3523044"/>
            <a:ext cx="331752" cy="2922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  <a:cs typeface="Times New Roman" pitchFamily="18" charset="0"/>
              </a:rPr>
              <a:t>3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C8800ACA-C713-4F7D-A467-4B567C603304}"/>
              </a:ext>
            </a:extLst>
          </p:cNvPr>
          <p:cNvSpPr/>
          <p:nvPr/>
        </p:nvSpPr>
        <p:spPr>
          <a:xfrm>
            <a:off x="315053" y="4271216"/>
            <a:ext cx="2909031" cy="604863"/>
          </a:xfrm>
          <a:prstGeom prst="flowChartTerminator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219058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2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5400" b="6796"/>
          <a:stretch/>
        </p:blipFill>
        <p:spPr>
          <a:xfrm>
            <a:off x="-138824" y="411510"/>
            <a:ext cx="2334560" cy="4392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369" y="339502"/>
            <a:ext cx="6015303" cy="40324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36920" y="2283718"/>
            <a:ext cx="40815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ĐỌC HIỂU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14458C-4A31-43CD-ACD5-B4E161236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3" b="11698"/>
          <a:stretch/>
        </p:blipFill>
        <p:spPr>
          <a:xfrm>
            <a:off x="6228184" y="3386789"/>
            <a:ext cx="2610189" cy="179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71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294" y="309930"/>
            <a:ext cx="4044748" cy="461620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Nấu bữa cơm đầu tiên</a:t>
            </a:r>
          </a:p>
        </p:txBody>
      </p:sp>
      <p:sp>
        <p:nvSpPr>
          <p:cNvPr id="3" name="Rectangle 2"/>
          <p:cNvSpPr/>
          <p:nvPr/>
        </p:nvSpPr>
        <p:spPr>
          <a:xfrm>
            <a:off x="302268" y="798730"/>
            <a:ext cx="3602799" cy="4801270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Chẳng còn thiếu gì nữa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Cái gì cũng có rồi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Này thức chan, thức gắp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Cơm chín đầy một nồi.</a:t>
            </a:r>
          </a:p>
          <a:p>
            <a:endParaRPr lang="vi-VN" sz="1100" dirty="0">
              <a:solidFill>
                <a:prstClr val="black"/>
              </a:solidFill>
              <a:cs typeface="Times New Roman" pitchFamily="18" charset="0"/>
            </a:endParaRPr>
          </a:p>
          <a:p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Bát đã lau từng ch</a:t>
            </a:r>
            <a:r>
              <a:rPr lang="en-US" sz="2000" dirty="0" err="1">
                <a:solidFill>
                  <a:prstClr val="black"/>
                </a:solidFill>
                <a:cs typeface="Times New Roman" pitchFamily="18" charset="0"/>
              </a:rPr>
              <a:t>iếc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Đũa lại so từng đôi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Thêm trái ớt đỏ tươi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Để góc mâm phần bố.</a:t>
            </a:r>
          </a:p>
          <a:p>
            <a:endParaRPr lang="vi-VN" sz="1100" dirty="0">
              <a:solidFill>
                <a:prstClr val="black"/>
              </a:solidFill>
              <a:cs typeface="Times New Roman" pitchFamily="18" charset="0"/>
            </a:endParaRPr>
          </a:p>
          <a:p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Chẳng còn thiếu gì nữa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Cái gì cũng đủ rồi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Lại thừa vết nhọ nồi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Trên má hồng ánh lửa.</a:t>
            </a:r>
          </a:p>
          <a:p>
            <a:pPr algn="r"/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Trần Quốc Toàn</a:t>
            </a:r>
          </a:p>
          <a:p>
            <a:endParaRPr lang="en-US" sz="2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11962" y="321677"/>
            <a:ext cx="4850744" cy="954107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1. </a:t>
            </a:r>
            <a:r>
              <a:rPr lang="vi-VN" sz="2800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Bạn nhỏ trong bài thơ làm việc gì?</a:t>
            </a:r>
          </a:p>
        </p:txBody>
      </p:sp>
      <p:sp>
        <p:nvSpPr>
          <p:cNvPr id="5" name="Rectangle 4"/>
          <p:cNvSpPr/>
          <p:nvPr/>
        </p:nvSpPr>
        <p:spPr>
          <a:xfrm>
            <a:off x="4211962" y="1306895"/>
            <a:ext cx="4759946" cy="954063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800" dirty="0" err="1">
                <a:latin typeface="+mj-lt"/>
                <a:cs typeface="Times New Roman" pitchFamily="18" charset="0"/>
              </a:rPr>
              <a:t>Bạn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nhỏ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trong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bài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thơ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nấu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bữa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cơm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đầu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tiên</a:t>
            </a:r>
            <a:r>
              <a:rPr lang="en-US" sz="2800" dirty="0">
                <a:latin typeface="+mj-lt"/>
                <a:cs typeface="Times New Roman" pitchFamily="18" charset="0"/>
              </a:rPr>
              <a:t>.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2640" y="2427734"/>
            <a:ext cx="2887175" cy="243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2B1639-68D3-404A-BFCA-BE43CDBD6B3A}"/>
              </a:ext>
            </a:extLst>
          </p:cNvPr>
          <p:cNvCxnSpPr>
            <a:cxnSpLocks/>
          </p:cNvCxnSpPr>
          <p:nvPr/>
        </p:nvCxnSpPr>
        <p:spPr>
          <a:xfrm>
            <a:off x="4126042" y="321677"/>
            <a:ext cx="0" cy="482182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37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294" y="309930"/>
            <a:ext cx="4044748" cy="461620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Nấu bữa cơm đầu tiên</a:t>
            </a:r>
          </a:p>
        </p:txBody>
      </p:sp>
      <p:sp>
        <p:nvSpPr>
          <p:cNvPr id="3" name="Rectangle 2"/>
          <p:cNvSpPr/>
          <p:nvPr/>
        </p:nvSpPr>
        <p:spPr>
          <a:xfrm>
            <a:off x="302268" y="798730"/>
            <a:ext cx="3602799" cy="4801270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Chẳng còn thiếu gì nữa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Cái gì cũng có rồi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Này thức chan, thức gắp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Cơm chín đầy một nồi.</a:t>
            </a: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Bát đã lau từng ch</a:t>
            </a:r>
            <a:r>
              <a:rPr lang="en-US" sz="2000" dirty="0" err="1">
                <a:solidFill>
                  <a:prstClr val="black"/>
                </a:solidFill>
                <a:cs typeface="Times New Roman" pitchFamily="18" charset="0"/>
              </a:rPr>
              <a:t>iếc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Đũa lại so từng đôi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Thêm trái ớt đỏ tươi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Để góc mâm phần bố.</a:t>
            </a: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Chẳng còn thiếu gì nữa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Cái gì cũng đủ rồi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Lại thừa vết nhọ nồi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Trên má hồng ánh lửa.</a:t>
            </a:r>
          </a:p>
          <a:p>
            <a:pPr marL="0" marR="0" lvl="0" indent="0" algn="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Trần Quốc Toàn</a:t>
            </a: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2B1639-68D3-404A-BFCA-BE43CDBD6B3A}"/>
              </a:ext>
            </a:extLst>
          </p:cNvPr>
          <p:cNvCxnSpPr>
            <a:cxnSpLocks/>
          </p:cNvCxnSpPr>
          <p:nvPr/>
        </p:nvCxnSpPr>
        <p:spPr>
          <a:xfrm>
            <a:off x="4126042" y="321677"/>
            <a:ext cx="0" cy="482182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C">
            <a:extLst>
              <a:ext uri="{FF2B5EF4-FFF2-40B4-BE49-F238E27FC236}">
                <a16:creationId xmlns:a16="http://schemas.microsoft.com/office/drawing/2014/main" id="{76B788F4-1E00-4B17-B281-37BA4428D5D2}"/>
              </a:ext>
            </a:extLst>
          </p:cNvPr>
          <p:cNvGrpSpPr/>
          <p:nvPr/>
        </p:nvGrpSpPr>
        <p:grpSpPr>
          <a:xfrm>
            <a:off x="4199135" y="3715422"/>
            <a:ext cx="4714035" cy="1179495"/>
            <a:chOff x="866077" y="483519"/>
            <a:chExt cx="4714035" cy="1179495"/>
          </a:xfrm>
        </p:grpSpPr>
        <p:pic>
          <p:nvPicPr>
            <p:cNvPr id="26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955222E8-4703-442F-AB45-4E862A8C4D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077" y="483519"/>
              <a:ext cx="1044315" cy="1022838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DB0EB34-61CF-4775-A899-A26370F8A7FE}"/>
                </a:ext>
              </a:extLst>
            </p:cNvPr>
            <p:cNvSpPr txBox="1"/>
            <p:nvPr/>
          </p:nvSpPr>
          <p:spPr>
            <a:xfrm>
              <a:off x="1010545" y="588376"/>
              <a:ext cx="866785" cy="74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>
                  <a:solidFill>
                    <a:schemeClr val="bg1"/>
                  </a:solidFill>
                  <a:latin typeface="UTM Avo" panose="02040603050506020204" pitchFamily="18" charset="0"/>
                  <a:ea typeface="华康海报体W12(P)" pitchFamily="82" charset="-122"/>
                  <a:cs typeface="Times New Roman" pitchFamily="18" charset="0"/>
                </a:rPr>
                <a:t>C.</a:t>
              </a:r>
            </a:p>
          </p:txBody>
        </p:sp>
        <p:sp>
          <p:nvSpPr>
            <p:cNvPr id="28" name="textbox1">
              <a:extLst>
                <a:ext uri="{FF2B5EF4-FFF2-40B4-BE49-F238E27FC236}">
                  <a16:creationId xmlns:a16="http://schemas.microsoft.com/office/drawing/2014/main" id="{DB6DAB9B-D1F0-4A42-8E89-39A04E282DD5}"/>
                </a:ext>
              </a:extLst>
            </p:cNvPr>
            <p:cNvSpPr/>
            <p:nvPr/>
          </p:nvSpPr>
          <p:spPr>
            <a:xfrm>
              <a:off x="2079659" y="832017"/>
              <a:ext cx="350045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Có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thêm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một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viết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nhọ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nồi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trên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má</a:t>
              </a:r>
              <a:endParaRPr lang="zh-CN" altLang="en-US" sz="2400" dirty="0"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29" name="B">
            <a:extLst>
              <a:ext uri="{FF2B5EF4-FFF2-40B4-BE49-F238E27FC236}">
                <a16:creationId xmlns:a16="http://schemas.microsoft.com/office/drawing/2014/main" id="{DF28B66C-C472-46A4-B610-EBCD928DD348}"/>
              </a:ext>
            </a:extLst>
          </p:cNvPr>
          <p:cNvGrpSpPr/>
          <p:nvPr/>
        </p:nvGrpSpPr>
        <p:grpSpPr>
          <a:xfrm flipH="1">
            <a:off x="3881831" y="2726226"/>
            <a:ext cx="5089064" cy="1022838"/>
            <a:chOff x="866077" y="483519"/>
            <a:chExt cx="5089064" cy="1022838"/>
          </a:xfrm>
        </p:grpSpPr>
        <p:pic>
          <p:nvPicPr>
            <p:cNvPr id="30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EA6B6F00-5DF9-44E6-B5C8-B9B6859243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077" y="483519"/>
              <a:ext cx="1044315" cy="1022838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5A436B8-973C-40EA-9527-C65852A0598F}"/>
                </a:ext>
              </a:extLst>
            </p:cNvPr>
            <p:cNvSpPr txBox="1"/>
            <p:nvPr/>
          </p:nvSpPr>
          <p:spPr>
            <a:xfrm>
              <a:off x="899623" y="505270"/>
              <a:ext cx="866785" cy="74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>
                  <a:solidFill>
                    <a:schemeClr val="bg1"/>
                  </a:solidFill>
                  <a:latin typeface="UTM Avo" panose="02040603050506020204" pitchFamily="18" charset="0"/>
                  <a:ea typeface="华康海报体W12(P)" pitchFamily="82" charset="-122"/>
                  <a:cs typeface="Times New Roman" pitchFamily="18" charset="0"/>
                </a:rPr>
                <a:t>B.</a:t>
              </a:r>
            </a:p>
          </p:txBody>
        </p:sp>
        <p:sp>
          <p:nvSpPr>
            <p:cNvPr id="32" name="textbox1">
              <a:extLst>
                <a:ext uri="{FF2B5EF4-FFF2-40B4-BE49-F238E27FC236}">
                  <a16:creationId xmlns:a16="http://schemas.microsoft.com/office/drawing/2014/main" id="{92959BE5-AC4E-4768-A1E0-B0BEA2830601}"/>
                </a:ext>
              </a:extLst>
            </p:cNvPr>
            <p:cNvSpPr/>
            <p:nvPr/>
          </p:nvSpPr>
          <p:spPr>
            <a:xfrm>
              <a:off x="1910392" y="809765"/>
              <a:ext cx="404474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Chỉ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thiếu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trái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ớt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phần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bố</a:t>
              </a:r>
              <a:endParaRPr lang="zh-CN" altLang="en-US" sz="2400" dirty="0"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33" name="A">
            <a:extLst>
              <a:ext uri="{FF2B5EF4-FFF2-40B4-BE49-F238E27FC236}">
                <a16:creationId xmlns:a16="http://schemas.microsoft.com/office/drawing/2014/main" id="{14B15C71-8450-444F-B2E2-7C6EB7248C59}"/>
              </a:ext>
            </a:extLst>
          </p:cNvPr>
          <p:cNvGrpSpPr/>
          <p:nvPr/>
        </p:nvGrpSpPr>
        <p:grpSpPr>
          <a:xfrm>
            <a:off x="4355976" y="1729663"/>
            <a:ext cx="4426003" cy="1022838"/>
            <a:chOff x="866077" y="483519"/>
            <a:chExt cx="4426003" cy="1022838"/>
          </a:xfrm>
        </p:grpSpPr>
        <p:pic>
          <p:nvPicPr>
            <p:cNvPr id="34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5D841A05-028A-4604-8E50-EFBF1E5BA3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077" y="483519"/>
              <a:ext cx="1044315" cy="1022838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EE3A2B-A367-4330-867B-40683B1ECF9C}"/>
                </a:ext>
              </a:extLst>
            </p:cNvPr>
            <p:cNvSpPr txBox="1"/>
            <p:nvPr/>
          </p:nvSpPr>
          <p:spPr>
            <a:xfrm>
              <a:off x="1009923" y="505270"/>
              <a:ext cx="866785" cy="742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dirty="0">
                  <a:solidFill>
                    <a:schemeClr val="bg1"/>
                  </a:solidFill>
                  <a:latin typeface="UTM Avo" panose="02040603050506020204" pitchFamily="18" charset="0"/>
                  <a:ea typeface="华康海报体W12(P)" pitchFamily="82" charset="-122"/>
                  <a:cs typeface="Times New Roman" pitchFamily="18" charset="0"/>
                </a:rPr>
                <a:t>A.</a:t>
              </a:r>
            </a:p>
          </p:txBody>
        </p:sp>
        <p:sp>
          <p:nvSpPr>
            <p:cNvPr id="36" name="textbox1">
              <a:extLst>
                <a:ext uri="{FF2B5EF4-FFF2-40B4-BE49-F238E27FC236}">
                  <a16:creationId xmlns:a16="http://schemas.microsoft.com/office/drawing/2014/main" id="{E903350C-5E53-4692-9FBB-8772781A00F8}"/>
                </a:ext>
              </a:extLst>
            </p:cNvPr>
            <p:cNvSpPr/>
            <p:nvPr/>
          </p:nvSpPr>
          <p:spPr>
            <a:xfrm>
              <a:off x="2079660" y="832017"/>
              <a:ext cx="321242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Chuẩn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bị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rất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đầy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đủ</a:t>
              </a:r>
              <a:endParaRPr lang="zh-CN" altLang="en-US" sz="2400" dirty="0"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499EC313-70F5-4E95-A7ED-C70E1F508A9E}"/>
              </a:ext>
            </a:extLst>
          </p:cNvPr>
          <p:cNvSpPr/>
          <p:nvPr/>
        </p:nvSpPr>
        <p:spPr>
          <a:xfrm>
            <a:off x="4211959" y="425347"/>
            <a:ext cx="49320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2. </a:t>
            </a:r>
            <a:r>
              <a:rPr lang="vi-VN" sz="2400" dirty="0">
                <a:solidFill>
                  <a:srgbClr val="0000FF"/>
                </a:solidFill>
                <a:cs typeface="Times New Roman" pitchFamily="18" charset="0"/>
              </a:rPr>
              <a:t>Mâm cơm được bạn nhỏ chuẩn bị như thế nào</a:t>
            </a:r>
            <a:r>
              <a:rPr lang="vi-VN" sz="2400">
                <a:solidFill>
                  <a:srgbClr val="0000FF"/>
                </a:solidFill>
                <a:cs typeface="Times New Roman" pitchFamily="18" charset="0"/>
              </a:rPr>
              <a:t>? </a:t>
            </a:r>
            <a:endParaRPr lang="en-US" sz="2400">
              <a:solidFill>
                <a:srgbClr val="0000FF"/>
              </a:solidFill>
              <a:cs typeface="Times New Roman" pitchFamily="18" charset="0"/>
            </a:endParaRPr>
          </a:p>
          <a:p>
            <a:r>
              <a:rPr lang="vi-VN" sz="2400">
                <a:solidFill>
                  <a:srgbClr val="0000FF"/>
                </a:solidFill>
                <a:cs typeface="Times New Roman" pitchFamily="18" charset="0"/>
              </a:rPr>
              <a:t>Chọn </a:t>
            </a:r>
            <a:r>
              <a:rPr lang="vi-VN" sz="2400" dirty="0">
                <a:solidFill>
                  <a:srgbClr val="0000FF"/>
                </a:solidFill>
                <a:cs typeface="Times New Roman" pitchFamily="18" charset="0"/>
              </a:rPr>
              <a:t>ý đúng:</a:t>
            </a:r>
          </a:p>
        </p:txBody>
      </p:sp>
      <p:pic>
        <p:nvPicPr>
          <p:cNvPr id="4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7CF6EFD-7634-4430-AA59-6184B7901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7386" y="-876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2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4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294" y="309930"/>
            <a:ext cx="4044748" cy="461620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ct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Nấu bữa cơm đầu tiên</a:t>
            </a:r>
          </a:p>
        </p:txBody>
      </p:sp>
      <p:sp>
        <p:nvSpPr>
          <p:cNvPr id="3" name="Rectangle 2"/>
          <p:cNvSpPr/>
          <p:nvPr/>
        </p:nvSpPr>
        <p:spPr>
          <a:xfrm>
            <a:off x="302268" y="798730"/>
            <a:ext cx="3602799" cy="4801270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Chẳng còn thiếu gì nữa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Cái gì cũng có rồi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Này thức chan, thức gắp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Cơm chín đầy một nồi.</a:t>
            </a: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Bát đã lau từng ch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iếc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Đũa lại so từng đôi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Thêm trái ớt đỏ tươi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Để góc mâm phần bố.</a:t>
            </a: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Chẳng còn thiếu gì nữa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Cái gì cũng đủ rồi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Lại thừa vết nhọ nồi</a:t>
            </a:r>
            <a:b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</a:b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Trên má hồng ánh lửa.</a:t>
            </a:r>
          </a:p>
          <a:p>
            <a:pPr marL="0" marR="0" lvl="0" indent="0" algn="r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Trần Quốc Toàn</a:t>
            </a:r>
          </a:p>
          <a:p>
            <a:pPr marL="0" marR="0" lvl="0" indent="0" algn="l" defTabSz="9139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2B1639-68D3-404A-BFCA-BE43CDBD6B3A}"/>
              </a:ext>
            </a:extLst>
          </p:cNvPr>
          <p:cNvCxnSpPr>
            <a:cxnSpLocks/>
          </p:cNvCxnSpPr>
          <p:nvPr/>
        </p:nvCxnSpPr>
        <p:spPr>
          <a:xfrm>
            <a:off x="4126042" y="321677"/>
            <a:ext cx="0" cy="482182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7CF6EFD-7634-4430-AA59-6184B7901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7386" y="-876953"/>
            <a:ext cx="609600" cy="609600"/>
          </a:xfrm>
          <a:prstGeom prst="rect">
            <a:avLst/>
          </a:prstGeom>
        </p:spPr>
      </p:pic>
      <p:grpSp>
        <p:nvGrpSpPr>
          <p:cNvPr id="19" name="C">
            <a:extLst>
              <a:ext uri="{FF2B5EF4-FFF2-40B4-BE49-F238E27FC236}">
                <a16:creationId xmlns:a16="http://schemas.microsoft.com/office/drawing/2014/main" id="{CDF31F54-C674-4CED-82C7-7BEB83941F34}"/>
              </a:ext>
            </a:extLst>
          </p:cNvPr>
          <p:cNvGrpSpPr/>
          <p:nvPr/>
        </p:nvGrpSpPr>
        <p:grpSpPr>
          <a:xfrm>
            <a:off x="4160443" y="4068523"/>
            <a:ext cx="4983556" cy="1100159"/>
            <a:chOff x="866077" y="562855"/>
            <a:chExt cx="4983556" cy="1100159"/>
          </a:xfrm>
        </p:grpSpPr>
        <p:pic>
          <p:nvPicPr>
            <p:cNvPr id="20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8FB26387-8FBB-4CC4-90B7-8E842F876B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077" y="562855"/>
              <a:ext cx="1044315" cy="943502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4516714-3E5A-4EBC-8D5E-A2FFDC6F7EA1}"/>
                </a:ext>
              </a:extLst>
            </p:cNvPr>
            <p:cNvSpPr txBox="1"/>
            <p:nvPr/>
          </p:nvSpPr>
          <p:spPr>
            <a:xfrm>
              <a:off x="1013663" y="600965"/>
              <a:ext cx="866785" cy="647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dirty="0">
                  <a:solidFill>
                    <a:schemeClr val="bg1"/>
                  </a:solidFill>
                  <a:latin typeface="UTM Avo" panose="02040603050506020204" pitchFamily="18" charset="0"/>
                  <a:ea typeface="华康海报体W12(P)" pitchFamily="82" charset="-122"/>
                  <a:cs typeface="Times New Roman" pitchFamily="18" charset="0"/>
                </a:rPr>
                <a:t>C.</a:t>
              </a:r>
            </a:p>
          </p:txBody>
        </p:sp>
        <p:sp>
          <p:nvSpPr>
            <p:cNvPr id="22" name="textbox1">
              <a:extLst>
                <a:ext uri="{FF2B5EF4-FFF2-40B4-BE49-F238E27FC236}">
                  <a16:creationId xmlns:a16="http://schemas.microsoft.com/office/drawing/2014/main" id="{AB10ECA4-0906-4B98-B557-1901744D4462}"/>
                </a:ext>
              </a:extLst>
            </p:cNvPr>
            <p:cNvSpPr/>
            <p:nvPr/>
          </p:nvSpPr>
          <p:spPr>
            <a:xfrm>
              <a:off x="2079659" y="832017"/>
              <a:ext cx="376997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Lần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đầu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nấu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cơm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vất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vả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quá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!</a:t>
              </a:r>
              <a:endParaRPr lang="zh-CN" altLang="en-US" sz="2400" dirty="0"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23" name="B">
            <a:extLst>
              <a:ext uri="{FF2B5EF4-FFF2-40B4-BE49-F238E27FC236}">
                <a16:creationId xmlns:a16="http://schemas.microsoft.com/office/drawing/2014/main" id="{430974BF-8ABF-44DB-999B-1A2D59675D4C}"/>
              </a:ext>
            </a:extLst>
          </p:cNvPr>
          <p:cNvGrpSpPr/>
          <p:nvPr/>
        </p:nvGrpSpPr>
        <p:grpSpPr>
          <a:xfrm flipH="1">
            <a:off x="4712059" y="2866347"/>
            <a:ext cx="4437073" cy="1016587"/>
            <a:chOff x="866078" y="556505"/>
            <a:chExt cx="4810270" cy="1016587"/>
          </a:xfrm>
        </p:grpSpPr>
        <p:pic>
          <p:nvPicPr>
            <p:cNvPr id="24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8607B713-A032-4F75-BEC2-8CA9E43331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078" y="556505"/>
              <a:ext cx="1044315" cy="949852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0AD75CD-419E-443B-B839-A5997EB5D982}"/>
                </a:ext>
              </a:extLst>
            </p:cNvPr>
            <p:cNvSpPr txBox="1"/>
            <p:nvPr/>
          </p:nvSpPr>
          <p:spPr>
            <a:xfrm>
              <a:off x="923869" y="667065"/>
              <a:ext cx="866785" cy="647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dirty="0">
                  <a:solidFill>
                    <a:schemeClr val="bg1"/>
                  </a:solidFill>
                  <a:latin typeface="UTM Avo" panose="02040603050506020204" pitchFamily="18" charset="0"/>
                  <a:ea typeface="华康海报体W12(P)" pitchFamily="82" charset="-122"/>
                  <a:cs typeface="Times New Roman" pitchFamily="18" charset="0"/>
                </a:rPr>
                <a:t>B.</a:t>
              </a:r>
            </a:p>
          </p:txBody>
        </p:sp>
        <p:sp>
          <p:nvSpPr>
            <p:cNvPr id="39" name="textbox1">
              <a:extLst>
                <a:ext uri="{FF2B5EF4-FFF2-40B4-BE49-F238E27FC236}">
                  <a16:creationId xmlns:a16="http://schemas.microsoft.com/office/drawing/2014/main" id="{89CC3E9B-D274-45C9-9F36-3305D0B0B57E}"/>
                </a:ext>
              </a:extLst>
            </p:cNvPr>
            <p:cNvSpPr/>
            <p:nvPr/>
          </p:nvSpPr>
          <p:spPr>
            <a:xfrm>
              <a:off x="1400945" y="742095"/>
              <a:ext cx="427540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Ôi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, con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tôi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đảm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đang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quá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!</a:t>
              </a:r>
              <a:endParaRPr lang="zh-CN" altLang="en-US" sz="2400" dirty="0"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grpSp>
        <p:nvGrpSpPr>
          <p:cNvPr id="40" name="A">
            <a:extLst>
              <a:ext uri="{FF2B5EF4-FFF2-40B4-BE49-F238E27FC236}">
                <a16:creationId xmlns:a16="http://schemas.microsoft.com/office/drawing/2014/main" id="{2116ABC2-B33D-4B5B-946A-A7D6194493C2}"/>
              </a:ext>
            </a:extLst>
          </p:cNvPr>
          <p:cNvGrpSpPr/>
          <p:nvPr/>
        </p:nvGrpSpPr>
        <p:grpSpPr>
          <a:xfrm>
            <a:off x="4247144" y="1768132"/>
            <a:ext cx="4844198" cy="1098215"/>
            <a:chOff x="866077" y="564799"/>
            <a:chExt cx="5117427" cy="1098215"/>
          </a:xfrm>
        </p:grpSpPr>
        <p:pic>
          <p:nvPicPr>
            <p:cNvPr id="42" name="Picture 2" descr="F:\1-原创素材\1_mm1102\PPT\PPT_014\materaials\pageimg_g20h.png">
              <a:extLst>
                <a:ext uri="{FF2B5EF4-FFF2-40B4-BE49-F238E27FC236}">
                  <a16:creationId xmlns:a16="http://schemas.microsoft.com/office/drawing/2014/main" id="{F3098EA1-E562-4BE7-AFC8-0544A3DD08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077" y="564799"/>
              <a:ext cx="1044315" cy="941557"/>
            </a:xfrm>
            <a:prstGeom prst="rect">
              <a:avLst/>
            </a:prstGeom>
            <a:noFill/>
            <a:effectLst>
              <a:glow rad="101600">
                <a:schemeClr val="bg1">
                  <a:lumMod val="85000"/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9323667-0675-495E-8369-17345411F9FC}"/>
                </a:ext>
              </a:extLst>
            </p:cNvPr>
            <p:cNvSpPr txBox="1"/>
            <p:nvPr/>
          </p:nvSpPr>
          <p:spPr>
            <a:xfrm>
              <a:off x="1001092" y="613128"/>
              <a:ext cx="866785" cy="647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dirty="0">
                  <a:solidFill>
                    <a:schemeClr val="bg1"/>
                  </a:solidFill>
                  <a:latin typeface="UTM Avo" panose="02040603050506020204" pitchFamily="18" charset="0"/>
                  <a:ea typeface="华康海报体W12(P)" pitchFamily="82" charset="-122"/>
                  <a:cs typeface="Times New Roman" pitchFamily="18" charset="0"/>
                </a:rPr>
                <a:t>A.</a:t>
              </a:r>
            </a:p>
          </p:txBody>
        </p:sp>
        <p:sp>
          <p:nvSpPr>
            <p:cNvPr id="44" name="textbox1">
              <a:extLst>
                <a:ext uri="{FF2B5EF4-FFF2-40B4-BE49-F238E27FC236}">
                  <a16:creationId xmlns:a16="http://schemas.microsoft.com/office/drawing/2014/main" id="{FD43F29C-F0BC-4F21-AB12-6B5B03066DB6}"/>
                </a:ext>
              </a:extLst>
            </p:cNvPr>
            <p:cNvSpPr/>
            <p:nvPr/>
          </p:nvSpPr>
          <p:spPr>
            <a:xfrm>
              <a:off x="2079659" y="832017"/>
              <a:ext cx="390384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Con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có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viết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nhọ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dirty="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trên</a:t>
              </a:r>
              <a:r>
                <a:rPr lang="en-US" altLang="zh-CN" sz="2400" dirty="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</a:t>
              </a:r>
              <a:r>
                <a:rPr lang="en-US" altLang="zh-CN" sz="2400" err="1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má</a:t>
              </a:r>
              <a:r>
                <a:rPr lang="en-US" altLang="zh-CN" sz="2400">
                  <a:latin typeface="UTM Avo" panose="02040603050506020204" pitchFamily="18" charset="0"/>
                  <a:ea typeface="方正卡通简体" pitchFamily="65" charset="-122"/>
                  <a:cs typeface="Times New Roman" pitchFamily="18" charset="0"/>
                </a:rPr>
                <a:t> kìa!</a:t>
              </a:r>
              <a:endParaRPr lang="zh-CN" altLang="en-US" sz="2400" dirty="0"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359FF2D0-1AFA-45BB-83F2-74DDB4196DF5}"/>
              </a:ext>
            </a:extLst>
          </p:cNvPr>
          <p:cNvSpPr/>
          <p:nvPr/>
        </p:nvSpPr>
        <p:spPr>
          <a:xfrm>
            <a:off x="4284556" y="492774"/>
            <a:ext cx="46799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cs typeface="Times New Roman" pitchFamily="18" charset="0"/>
              </a:rPr>
              <a:t>3. </a:t>
            </a:r>
            <a:r>
              <a:rPr lang="vi-VN" sz="2400" dirty="0">
                <a:solidFill>
                  <a:srgbClr val="0000FF"/>
                </a:solidFill>
                <a:cs typeface="Times New Roman" pitchFamily="18" charset="0"/>
              </a:rPr>
              <a:t>Em nghĩ bố mẹ sẽ nói gì khi thấy vết nhọ nồi trên má con? Chọn ý em thích:</a:t>
            </a:r>
          </a:p>
        </p:txBody>
      </p:sp>
    </p:spTree>
    <p:extLst>
      <p:ext uri="{BB962C8B-B14F-4D97-AF65-F5344CB8AC3E}">
        <p14:creationId xmlns:p14="http://schemas.microsoft.com/office/powerpoint/2010/main" val="347282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294" y="309930"/>
            <a:ext cx="4044748" cy="461620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Nấu bữa cơm đầu tiên</a:t>
            </a:r>
          </a:p>
        </p:txBody>
      </p:sp>
      <p:sp>
        <p:nvSpPr>
          <p:cNvPr id="3" name="Rectangle 2"/>
          <p:cNvSpPr/>
          <p:nvPr/>
        </p:nvSpPr>
        <p:spPr>
          <a:xfrm>
            <a:off x="302268" y="798730"/>
            <a:ext cx="3602799" cy="4801270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Chẳng còn thiếu gì nữa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Cái gì cũng có rồi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Này thức chan, thức gắp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Cơm chín đầy một nồi.</a:t>
            </a:r>
          </a:p>
          <a:p>
            <a:endParaRPr lang="vi-VN" sz="1100" dirty="0">
              <a:solidFill>
                <a:prstClr val="black"/>
              </a:solidFill>
              <a:cs typeface="Times New Roman" pitchFamily="18" charset="0"/>
            </a:endParaRPr>
          </a:p>
          <a:p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Bát đã lau từng ch</a:t>
            </a:r>
            <a:r>
              <a:rPr lang="en-US" sz="2000" dirty="0" err="1">
                <a:solidFill>
                  <a:prstClr val="black"/>
                </a:solidFill>
                <a:cs typeface="Times New Roman" pitchFamily="18" charset="0"/>
              </a:rPr>
              <a:t>iếc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Đũa lại so từng đôi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Thêm trái ớt đỏ tươi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Để góc mâm phần bố.</a:t>
            </a:r>
          </a:p>
          <a:p>
            <a:endParaRPr lang="vi-VN" sz="1100" dirty="0">
              <a:solidFill>
                <a:prstClr val="black"/>
              </a:solidFill>
              <a:cs typeface="Times New Roman" pitchFamily="18" charset="0"/>
            </a:endParaRPr>
          </a:p>
          <a:p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Chẳng còn thiếu gì nữa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Cái gì cũng đủ rồi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Lại thừa vết nhọ nồi</a:t>
            </a:r>
            <a:br>
              <a:rPr lang="vi-VN" sz="2000" dirty="0">
                <a:solidFill>
                  <a:prstClr val="black"/>
                </a:solidFill>
                <a:cs typeface="Times New Roman" pitchFamily="18" charset="0"/>
              </a:rPr>
            </a:br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Trên má hồng ánh lửa.</a:t>
            </a:r>
          </a:p>
          <a:p>
            <a:pPr algn="r"/>
            <a:r>
              <a:rPr lang="vi-VN" sz="2000" dirty="0">
                <a:solidFill>
                  <a:prstClr val="black"/>
                </a:solidFill>
                <a:cs typeface="Times New Roman" pitchFamily="18" charset="0"/>
              </a:rPr>
              <a:t>Trần Quốc Toàn</a:t>
            </a:r>
          </a:p>
          <a:p>
            <a:endParaRPr lang="en-US" sz="20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93256" y="546328"/>
            <a:ext cx="4850744" cy="954063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UTM Avo" panose="02040603050506020204" pitchFamily="18" charset="0"/>
                <a:cs typeface="Times New Roman" pitchFamily="18" charset="0"/>
              </a:rPr>
              <a:t>Qua bài thơ, em hiểu điều gì</a:t>
            </a:r>
            <a:r>
              <a:rPr lang="vi-VN" sz="2800">
                <a:solidFill>
                  <a:srgbClr val="0000FF"/>
                </a:solidFill>
                <a:latin typeface="+mj-lt"/>
                <a:cs typeface="Times New Roman" pitchFamily="18" charset="0"/>
              </a:rPr>
              <a:t>?</a:t>
            </a:r>
            <a:endParaRPr lang="vi-VN" sz="2800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47018" y="1508902"/>
            <a:ext cx="4759946" cy="1815837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en-US" sz="2800" dirty="0" err="1">
                <a:latin typeface="UTM Avo" panose="02040603050506020204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800" err="1">
                <a:latin typeface="UTM Avo" panose="02040603050506020204" pitchFamily="18" charset="0"/>
                <a:cs typeface="Times New Roman" pitchFamily="18" charset="0"/>
              </a:rPr>
              <a:t>nhỏ</a:t>
            </a:r>
            <a:r>
              <a:rPr lang="en-US" sz="2800">
                <a:latin typeface="UTM Avo" panose="02040603050506020204" pitchFamily="18" charset="0"/>
                <a:cs typeface="Times New Roman" pitchFamily="18" charset="0"/>
              </a:rPr>
              <a:t> chăm làm việc nhà, thể hiện tình cảm yêu thương, quan tâm đến bố mẹ và gia đình.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2B1639-68D3-404A-BFCA-BE43CDBD6B3A}"/>
              </a:ext>
            </a:extLst>
          </p:cNvPr>
          <p:cNvCxnSpPr>
            <a:cxnSpLocks/>
          </p:cNvCxnSpPr>
          <p:nvPr/>
        </p:nvCxnSpPr>
        <p:spPr>
          <a:xfrm>
            <a:off x="4126042" y="321677"/>
            <a:ext cx="0" cy="482182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F2E06ED-57EF-48A7-91A3-2723B0F9CF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50" r="11991" b="9401"/>
          <a:stretch/>
        </p:blipFill>
        <p:spPr>
          <a:xfrm>
            <a:off x="5017959" y="3333250"/>
            <a:ext cx="3183129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4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14546"/>
            <a:ext cx="7281915" cy="397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31840" y="2787774"/>
            <a:ext cx="3447073" cy="830952"/>
          </a:xfrm>
          <a:prstGeom prst="rect">
            <a:avLst/>
          </a:prstGeom>
          <a:noFill/>
        </p:spPr>
        <p:txBody>
          <a:bodyPr wrap="none" lIns="91396" tIns="45698" rIns="91396" bIns="4569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all" dirty="0" err="1">
                <a:ln w="0"/>
                <a:solidFill>
                  <a:prstClr val="black"/>
                </a:solidFill>
                <a:effectLst/>
                <a:latin typeface="+mj-lt"/>
                <a:cs typeface="Times New Roman" pitchFamily="18" charset="0"/>
              </a:rPr>
              <a:t>Luyện</a:t>
            </a:r>
            <a:r>
              <a:rPr lang="en-US" sz="4800" b="1" cap="all" dirty="0">
                <a:ln w="0"/>
                <a:solidFill>
                  <a:prstClr val="black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4800" b="1" cap="all" dirty="0" err="1">
                <a:ln w="0"/>
                <a:solidFill>
                  <a:prstClr val="black"/>
                </a:solidFill>
                <a:effectLst/>
                <a:latin typeface="+mj-lt"/>
                <a:cs typeface="Times New Roman" pitchFamily="18" charset="0"/>
              </a:rPr>
              <a:t>Tập</a:t>
            </a:r>
            <a:endParaRPr lang="en-US" sz="4800" b="1" cap="all" dirty="0">
              <a:ln w="0"/>
              <a:solidFill>
                <a:prstClr val="black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234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559">
            <a:off x="3698559" y="-331296"/>
            <a:ext cx="6228702" cy="622870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542" y="1282246"/>
            <a:ext cx="4897037" cy="182438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583" y="942166"/>
            <a:ext cx="1563760" cy="749873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2913" y="965025"/>
            <a:ext cx="1570449" cy="73023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580" y="1465141"/>
            <a:ext cx="4544962" cy="1458595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 flipV="1">
            <a:off x="-757238" y="-1914526"/>
            <a:ext cx="365522" cy="3571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DCDF04-DE0A-A454-8A2A-F5C61B5B983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28079" cy="588848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117963800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9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3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4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7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8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1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2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999" showWhenStopped="0">
                    <p:cTn id="3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999" showWhenStopped="0">
                    <p:cTn id="3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7164288" y="10058"/>
            <a:ext cx="1979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8154144" y="471723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en-US" sz="24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56772" y="1203598"/>
            <a:ext cx="8741496" cy="17759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50000"/>
              </a:lnSpc>
              <a:defRPr/>
            </a:pPr>
            <a:r>
              <a:rPr lang="en-US" sz="39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Tuần</a:t>
            </a:r>
            <a:r>
              <a:rPr lang="en-US" sz="39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15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39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Bài</a:t>
            </a:r>
            <a:r>
              <a:rPr lang="en-US" sz="39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đọc</a:t>
            </a:r>
            <a:r>
              <a:rPr lang="en-US" sz="39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1: </a:t>
            </a:r>
            <a:r>
              <a:rPr lang="en-US" sz="39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Nấu</a:t>
            </a:r>
            <a:r>
              <a:rPr lang="en-US" sz="39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bữa</a:t>
            </a:r>
            <a:r>
              <a:rPr lang="en-US" sz="39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cơm</a:t>
            </a:r>
            <a:r>
              <a:rPr lang="en-US" sz="39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đầu</a:t>
            </a:r>
            <a:r>
              <a:rPr lang="en-US" sz="39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tiên</a:t>
            </a:r>
            <a:endParaRPr lang="en-US" sz="39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CB2981E-E9AC-BF66-42E4-A159275061E7}"/>
              </a:ext>
            </a:extLst>
          </p:cNvPr>
          <p:cNvGrpSpPr/>
          <p:nvPr/>
        </p:nvGrpSpPr>
        <p:grpSpPr>
          <a:xfrm>
            <a:off x="2124832" y="1081667"/>
            <a:ext cx="2361149" cy="651547"/>
            <a:chOff x="2430965" y="1434862"/>
            <a:chExt cx="3148199" cy="868729"/>
          </a:xfrm>
        </p:grpSpPr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24A388B0-06EB-4CBA-A3CA-75F080F1F933}"/>
                </a:ext>
              </a:extLst>
            </p:cNvPr>
            <p:cNvSpPr/>
            <p:nvPr/>
          </p:nvSpPr>
          <p:spPr>
            <a:xfrm>
              <a:off x="2840890" y="1465606"/>
              <a:ext cx="2738274" cy="837985"/>
            </a:xfrm>
            <a:prstGeom prst="roundRect">
              <a:avLst/>
            </a:prstGeom>
            <a:solidFill>
              <a:schemeClr val="accent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00">
                <a:defRPr/>
              </a:pPr>
              <a:r>
                <a:rPr lang="en-US" sz="2100" b="1">
                  <a:solidFill>
                    <a:prstClr val="white"/>
                  </a:solidFill>
                  <a:latin typeface="UTM Avo" panose="02040603050506020204" pitchFamily="18" charset="0"/>
                </a:rPr>
                <a:t>Hướng dẫn</a:t>
              </a:r>
            </a:p>
          </p:txBody>
        </p:sp>
        <p:pic>
          <p:nvPicPr>
            <p:cNvPr id="98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0965" y="1434862"/>
              <a:ext cx="942571" cy="868729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24D5B18-DD0D-CDED-BB76-290DE9478193}"/>
              </a:ext>
            </a:extLst>
          </p:cNvPr>
          <p:cNvSpPr/>
          <p:nvPr/>
        </p:nvSpPr>
        <p:spPr>
          <a:xfrm>
            <a:off x="202844" y="1733214"/>
            <a:ext cx="6205125" cy="2121161"/>
          </a:xfrm>
          <a:prstGeom prst="roundRect">
            <a:avLst>
              <a:gd name="adj" fmla="val 90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 defTabSz="685800">
              <a:lnSpc>
                <a:spcPct val="150000"/>
              </a:lnSpc>
              <a:buFontTx/>
              <a:buChar char="-"/>
              <a:defRPr/>
            </a:pPr>
            <a:r>
              <a:rPr lang="vi-VN">
                <a:solidFill>
                  <a:prstClr val="black"/>
                </a:solidFill>
                <a:latin typeface="UTM Avo" panose="02040603050506020204" pitchFamily="18" charset="0"/>
              </a:rPr>
              <a:t>Click vào bắt đầu để đến trò chơi</a:t>
            </a:r>
            <a:r>
              <a:rPr lang="en-US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  <a:endParaRPr lang="vi-VN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marL="257175" indent="-257175" defTabSz="685800">
              <a:lnSpc>
                <a:spcPct val="150000"/>
              </a:lnSpc>
              <a:buFontTx/>
              <a:buChar char="-"/>
              <a:defRPr/>
            </a:pPr>
            <a:r>
              <a:rPr lang="vi-VN">
                <a:solidFill>
                  <a:prstClr val="black"/>
                </a:solidFill>
                <a:latin typeface="UTM Avo" panose="02040603050506020204" pitchFamily="18" charset="0"/>
              </a:rPr>
              <a:t>Click vào các </a:t>
            </a:r>
            <a:r>
              <a:rPr lang="en-US">
                <a:solidFill>
                  <a:prstClr val="black"/>
                </a:solidFill>
                <a:latin typeface="UTM Avo" panose="02040603050506020204" pitchFamily="18" charset="0"/>
              </a:rPr>
              <a:t>đáp án</a:t>
            </a:r>
            <a:r>
              <a:rPr lang="vi-VN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>
                <a:solidFill>
                  <a:prstClr val="black"/>
                </a:solidFill>
                <a:latin typeface="UTM Avo" panose="02040603050506020204" pitchFamily="18" charset="0"/>
              </a:rPr>
              <a:t>để hiện đáp án đúng/sai.</a:t>
            </a:r>
          </a:p>
          <a:p>
            <a:pPr marL="257175" indent="-257175" defTabSz="685800">
              <a:lnSpc>
                <a:spcPct val="150000"/>
              </a:lnSpc>
              <a:buFontTx/>
              <a:buChar char="-"/>
              <a:defRPr/>
            </a:pPr>
            <a:r>
              <a:rPr lang="vi-VN">
                <a:solidFill>
                  <a:prstClr val="black"/>
                </a:solidFill>
                <a:latin typeface="UTM Avo" panose="02040603050506020204" pitchFamily="18" charset="0"/>
              </a:rPr>
              <a:t>Bấm chuột trái để chuyển sang câu hỏi tiếp theo</a:t>
            </a:r>
            <a:r>
              <a:rPr lang="en-US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7" name="Rectangle: Rounded Corners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2812C89-D331-633C-0926-A436873A0749}"/>
              </a:ext>
            </a:extLst>
          </p:cNvPr>
          <p:cNvSpPr/>
          <p:nvPr/>
        </p:nvSpPr>
        <p:spPr>
          <a:xfrm>
            <a:off x="7114093" y="4458030"/>
            <a:ext cx="1801259" cy="483629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b="1">
                <a:solidFill>
                  <a:prstClr val="white"/>
                </a:solidFill>
                <a:latin typeface="UTM Avo" panose="02040603050506020204" pitchFamily="18" charset="0"/>
              </a:rPr>
              <a:t>Bắt đầu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7559">
            <a:off x="5993542" y="-109895"/>
            <a:ext cx="3644776" cy="36862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7E2234-5F2C-1D9B-6753-885FE564B5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28079" cy="588848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378683478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7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CC66A0-238A-27CD-223F-4283A2421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1A113B0-E315-5B6C-0840-326A67F6A3D6}"/>
              </a:ext>
            </a:extLst>
          </p:cNvPr>
          <p:cNvGrpSpPr/>
          <p:nvPr/>
        </p:nvGrpSpPr>
        <p:grpSpPr>
          <a:xfrm>
            <a:off x="1061734" y="300834"/>
            <a:ext cx="7559471" cy="1787807"/>
            <a:chOff x="710738" y="3856285"/>
            <a:chExt cx="5105398" cy="21340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F253045-C865-9748-8A89-12599F5D1C18}"/>
                </a:ext>
              </a:extLst>
            </p:cNvPr>
            <p:cNvSpPr/>
            <p:nvPr/>
          </p:nvSpPr>
          <p:spPr>
            <a:xfrm>
              <a:off x="710738" y="3856285"/>
              <a:ext cx="5105398" cy="2134071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b="1">
                <a:solidFill>
                  <a:prstClr val="black"/>
                </a:solidFill>
                <a:latin typeface="UTM Avo" panose="02040603050506020204" pitchFamily="18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E1448F8-3329-4B5E-D1D2-401DCB803888}"/>
                </a:ext>
              </a:extLst>
            </p:cNvPr>
            <p:cNvSpPr/>
            <p:nvPr/>
          </p:nvSpPr>
          <p:spPr>
            <a:xfrm>
              <a:off x="782113" y="3970820"/>
              <a:ext cx="4962648" cy="1905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</a:pPr>
              <a:r>
                <a:rPr lang="en-US" sz="20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Bạn</a:t>
              </a:r>
              <a:r>
                <a:rPr lang="en-US" sz="20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nhỏ</a:t>
              </a:r>
              <a:r>
                <a:rPr lang="en-US" sz="20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rất</a:t>
              </a:r>
              <a:r>
                <a:rPr lang="en-US" sz="20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chăm</a:t>
              </a:r>
              <a:r>
                <a:rPr lang="en-US" sz="20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chỉ</a:t>
              </a:r>
              <a:r>
                <a:rPr lang="en-US" sz="20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.</a:t>
              </a:r>
              <a:endParaRPr lang="en-US" sz="2000" b="1" dirty="0">
                <a:solidFill>
                  <a:schemeClr val="tx1"/>
                </a:solidFill>
                <a:latin typeface="+mj-lt"/>
                <a:cs typeface="Times New Roman" pitchFamily="18" charset="0"/>
              </a:endParaRPr>
            </a:p>
            <a:p>
              <a:pPr algn="ctr">
                <a:lnSpc>
                  <a:spcPct val="150000"/>
                </a:lnSpc>
                <a:spcBef>
                  <a:spcPts val="600"/>
                </a:spcBef>
              </a:pP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Câu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trên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thuộc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mẫu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câu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nào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?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Chọn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ý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đúng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nhất</a:t>
              </a:r>
              <a:r>
                <a:rPr lang="en-US" sz="2000" dirty="0">
                  <a:solidFill>
                    <a:prstClr val="black"/>
                  </a:solidFill>
                  <a:latin typeface="UTM Avo" panose="02040603050506020204" pitchFamily="18" charset="0"/>
                  <a:cs typeface="Times New Roman" pitchFamily="18" charset="0"/>
                </a:rPr>
                <a:t>:</a:t>
              </a:r>
              <a:endParaRPr lang="vi-VN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" name="ĐA đúng">
            <a:extLst>
              <a:ext uri="{FF2B5EF4-FFF2-40B4-BE49-F238E27FC236}">
                <a16:creationId xmlns:a16="http://schemas.microsoft.com/office/drawing/2014/main" id="{468437EB-35EA-EE68-77DF-26FCDA629D57}"/>
              </a:ext>
            </a:extLst>
          </p:cNvPr>
          <p:cNvSpPr/>
          <p:nvPr/>
        </p:nvSpPr>
        <p:spPr>
          <a:xfrm>
            <a:off x="2805021" y="3740867"/>
            <a:ext cx="3657600" cy="12435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prstClr val="black"/>
                </a:solidFill>
                <a:latin typeface="UTM Avo" panose="02040603050506020204" pitchFamily="18"/>
              </a:rPr>
              <a:t>Ai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/>
              </a:rPr>
              <a:t>thế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/>
              </a:rPr>
              <a:t>nào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/>
              </a:rPr>
              <a:t>?</a:t>
            </a:r>
          </a:p>
        </p:txBody>
      </p:sp>
      <p:sp>
        <p:nvSpPr>
          <p:cNvPr id="12" name="ĐA sai 1">
            <a:extLst>
              <a:ext uri="{FF2B5EF4-FFF2-40B4-BE49-F238E27FC236}">
                <a16:creationId xmlns:a16="http://schemas.microsoft.com/office/drawing/2014/main" id="{D7786615-7477-83E5-9C64-03150E2C3CAE}"/>
              </a:ext>
            </a:extLst>
          </p:cNvPr>
          <p:cNvSpPr/>
          <p:nvPr/>
        </p:nvSpPr>
        <p:spPr>
          <a:xfrm>
            <a:off x="4963605" y="2343029"/>
            <a:ext cx="3657600" cy="12435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prstClr val="black"/>
                </a:solidFill>
                <a:latin typeface="UTM Avo" panose="02040603050506020204" pitchFamily="18"/>
              </a:rPr>
              <a:t>Ai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/>
              </a:rPr>
              <a:t>làm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/>
              </a:rPr>
              <a:t>gì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/>
              </a:rPr>
              <a:t>?</a:t>
            </a:r>
          </a:p>
        </p:txBody>
      </p:sp>
      <p:sp>
        <p:nvSpPr>
          <p:cNvPr id="15" name="ĐA sai 2">
            <a:extLst>
              <a:ext uri="{FF2B5EF4-FFF2-40B4-BE49-F238E27FC236}">
                <a16:creationId xmlns:a16="http://schemas.microsoft.com/office/drawing/2014/main" id="{68A37E91-E048-B66D-035B-5D7EE3B6AB86}"/>
              </a:ext>
            </a:extLst>
          </p:cNvPr>
          <p:cNvSpPr/>
          <p:nvPr/>
        </p:nvSpPr>
        <p:spPr>
          <a:xfrm>
            <a:off x="615634" y="2302865"/>
            <a:ext cx="3657600" cy="12435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prstClr val="black"/>
                </a:solidFill>
                <a:latin typeface="UTM Avo" panose="02040603050506020204" pitchFamily="18"/>
              </a:rPr>
              <a:t>Ai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/>
              </a:rPr>
              <a:t>là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/>
              </a:rPr>
              <a:t>gì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/>
              </a:rPr>
              <a:t>?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DC161E1-9941-90B1-3113-BCDAC30B1B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28079" cy="588848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78BE78-1D28-C750-D3B1-66ABD6D7C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15" y="272275"/>
            <a:ext cx="1161389" cy="1787807"/>
          </a:xfrm>
          <a:prstGeom prst="rect">
            <a:avLst/>
          </a:prstGeom>
        </p:spPr>
      </p:pic>
      <p:pic>
        <p:nvPicPr>
          <p:cNvPr id="2" name="Báo đúng">
            <a:extLst>
              <a:ext uri="{FF2B5EF4-FFF2-40B4-BE49-F238E27FC236}">
                <a16:creationId xmlns:a16="http://schemas.microsoft.com/office/drawing/2014/main" id="{380CF4DA-6FBD-1A9E-C1D0-FFF2B58B5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8896" y="3805867"/>
            <a:ext cx="1156817" cy="1138527"/>
          </a:xfrm>
          <a:prstGeom prst="rect">
            <a:avLst/>
          </a:prstGeom>
        </p:spPr>
      </p:pic>
      <p:pic>
        <p:nvPicPr>
          <p:cNvPr id="3" name="Báo sai 2">
            <a:extLst>
              <a:ext uri="{FF2B5EF4-FFF2-40B4-BE49-F238E27FC236}">
                <a16:creationId xmlns:a16="http://schemas.microsoft.com/office/drawing/2014/main" id="{4E12E64D-02D4-0912-8E9E-2440820F5A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3550" y="2493767"/>
            <a:ext cx="1280271" cy="1092803"/>
          </a:xfrm>
          <a:prstGeom prst="rect">
            <a:avLst/>
          </a:prstGeom>
        </p:spPr>
      </p:pic>
      <p:pic>
        <p:nvPicPr>
          <p:cNvPr id="37" name="Báo sai 1">
            <a:extLst>
              <a:ext uri="{FF2B5EF4-FFF2-40B4-BE49-F238E27FC236}">
                <a16:creationId xmlns:a16="http://schemas.microsoft.com/office/drawing/2014/main" id="{B33F20FA-FFCE-C4FE-F6AF-5B8DD7C743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3555" y="2454796"/>
            <a:ext cx="1280271" cy="10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3DE9F9-D668-8CA2-3EA3-9E36869DA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B2A08FE-C10D-DDE1-033C-AA4068868622}"/>
              </a:ext>
            </a:extLst>
          </p:cNvPr>
          <p:cNvGrpSpPr/>
          <p:nvPr/>
        </p:nvGrpSpPr>
        <p:grpSpPr>
          <a:xfrm>
            <a:off x="1061734" y="300834"/>
            <a:ext cx="7559471" cy="1787807"/>
            <a:chOff x="710738" y="3856285"/>
            <a:chExt cx="5105398" cy="21340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9AB865D-A3F2-C42E-C3CE-FAA2B1E5D047}"/>
                </a:ext>
              </a:extLst>
            </p:cNvPr>
            <p:cNvSpPr/>
            <p:nvPr/>
          </p:nvSpPr>
          <p:spPr>
            <a:xfrm>
              <a:off x="710738" y="3856285"/>
              <a:ext cx="5105398" cy="2134071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b="1">
                <a:solidFill>
                  <a:prstClr val="black"/>
                </a:solidFill>
                <a:latin typeface="UTM Avo" panose="02040603050506020204" pitchFamily="18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C2EB06E-C853-D4F5-34FF-01974CE97D55}"/>
                </a:ext>
              </a:extLst>
            </p:cNvPr>
            <p:cNvSpPr/>
            <p:nvPr/>
          </p:nvSpPr>
          <p:spPr>
            <a:xfrm>
              <a:off x="782113" y="3970820"/>
              <a:ext cx="4962648" cy="1905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</a:pPr>
              <a:r>
                <a:rPr lang="en-US" sz="20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Bạn</a:t>
              </a:r>
              <a:r>
                <a:rPr lang="en-US" sz="20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nhỏ</a:t>
              </a:r>
              <a:r>
                <a:rPr lang="en-US" sz="20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lau</a:t>
              </a:r>
              <a:r>
                <a:rPr lang="en-US" sz="20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từng</a:t>
              </a:r>
              <a:r>
                <a:rPr lang="en-US" sz="20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chiếc</a:t>
              </a:r>
              <a:r>
                <a:rPr lang="en-US" sz="20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bát</a:t>
              </a:r>
              <a:r>
                <a:rPr lang="en-US" sz="20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.</a:t>
              </a:r>
              <a:endParaRPr lang="en-US" sz="2000" b="1" dirty="0">
                <a:solidFill>
                  <a:schemeClr val="tx1"/>
                </a:solidFill>
                <a:latin typeface="+mj-lt"/>
                <a:cs typeface="Times New Roman" pitchFamily="18" charset="0"/>
              </a:endParaRPr>
            </a:p>
            <a:p>
              <a:pPr algn="ctr">
                <a:lnSpc>
                  <a:spcPct val="150000"/>
                </a:lnSpc>
                <a:spcBef>
                  <a:spcPts val="600"/>
                </a:spcBef>
              </a:pP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Câu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trên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thuộc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mẫu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câu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nào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?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Chọn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ý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đúng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nhất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:</a:t>
              </a:r>
              <a:endParaRPr lang="en-US" sz="2000" b="1" dirty="0">
                <a:ln w="0"/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4" name="ĐA đúng">
            <a:extLst>
              <a:ext uri="{FF2B5EF4-FFF2-40B4-BE49-F238E27FC236}">
                <a16:creationId xmlns:a16="http://schemas.microsoft.com/office/drawing/2014/main" id="{BFD5D10D-71B5-949B-EB5D-C7FDCCB52E74}"/>
              </a:ext>
            </a:extLst>
          </p:cNvPr>
          <p:cNvSpPr/>
          <p:nvPr/>
        </p:nvSpPr>
        <p:spPr>
          <a:xfrm>
            <a:off x="4958321" y="2332356"/>
            <a:ext cx="3657600" cy="12435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prstClr val="black"/>
                </a:solidFill>
                <a:latin typeface="UTM Avo" panose="02040603050506020204" pitchFamily="18"/>
              </a:rPr>
              <a:t>Ai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/>
              </a:rPr>
              <a:t>làm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/>
              </a:rPr>
              <a:t>gì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/>
              </a:rPr>
              <a:t>?</a:t>
            </a:r>
          </a:p>
        </p:txBody>
      </p:sp>
      <p:sp>
        <p:nvSpPr>
          <p:cNvPr id="12" name="ĐA sai 1">
            <a:extLst>
              <a:ext uri="{FF2B5EF4-FFF2-40B4-BE49-F238E27FC236}">
                <a16:creationId xmlns:a16="http://schemas.microsoft.com/office/drawing/2014/main" id="{BE8EB36B-8C0D-AB69-611F-691BC1667DF1}"/>
              </a:ext>
            </a:extLst>
          </p:cNvPr>
          <p:cNvSpPr/>
          <p:nvPr/>
        </p:nvSpPr>
        <p:spPr>
          <a:xfrm>
            <a:off x="528079" y="2332356"/>
            <a:ext cx="3657600" cy="12435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prstClr val="black"/>
                </a:solidFill>
                <a:latin typeface="UTM Avo" panose="02040603050506020204" pitchFamily="18"/>
              </a:rPr>
              <a:t>Ai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/>
              </a:rPr>
              <a:t>là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/>
              </a:rPr>
              <a:t>gì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/>
              </a:rPr>
              <a:t>?</a:t>
            </a:r>
          </a:p>
        </p:txBody>
      </p:sp>
      <p:sp>
        <p:nvSpPr>
          <p:cNvPr id="15" name="ĐA sai 2">
            <a:extLst>
              <a:ext uri="{FF2B5EF4-FFF2-40B4-BE49-F238E27FC236}">
                <a16:creationId xmlns:a16="http://schemas.microsoft.com/office/drawing/2014/main" id="{04B64A69-A3BD-9C71-1B0E-C57B8BA976F9}"/>
              </a:ext>
            </a:extLst>
          </p:cNvPr>
          <p:cNvSpPr/>
          <p:nvPr/>
        </p:nvSpPr>
        <p:spPr>
          <a:xfrm>
            <a:off x="2779500" y="3724820"/>
            <a:ext cx="3657600" cy="12435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prstClr val="black"/>
                </a:solidFill>
                <a:latin typeface="UTM Avo" panose="02040603050506020204" pitchFamily="18"/>
              </a:rPr>
              <a:t>Ai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/>
              </a:rPr>
              <a:t>thế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/>
              </a:rPr>
              <a:t>nào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/>
              </a:rPr>
              <a:t>?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298D884-F323-2CC9-B530-3D4F30076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28079" cy="588848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E28A13B-2AC2-813C-E7BC-A604584D8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15" y="272275"/>
            <a:ext cx="1161389" cy="1787807"/>
          </a:xfrm>
          <a:prstGeom prst="rect">
            <a:avLst/>
          </a:prstGeom>
        </p:spPr>
      </p:pic>
      <p:pic>
        <p:nvPicPr>
          <p:cNvPr id="2" name="Báo đúng">
            <a:extLst>
              <a:ext uri="{FF2B5EF4-FFF2-40B4-BE49-F238E27FC236}">
                <a16:creationId xmlns:a16="http://schemas.microsoft.com/office/drawing/2014/main" id="{8E02EDF9-6E52-C6E2-309E-726A2F79B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2197" y="2397356"/>
            <a:ext cx="1156817" cy="1138527"/>
          </a:xfrm>
          <a:prstGeom prst="rect">
            <a:avLst/>
          </a:prstGeom>
        </p:spPr>
      </p:pic>
      <p:pic>
        <p:nvPicPr>
          <p:cNvPr id="3" name="Báo sai 2">
            <a:extLst>
              <a:ext uri="{FF2B5EF4-FFF2-40B4-BE49-F238E27FC236}">
                <a16:creationId xmlns:a16="http://schemas.microsoft.com/office/drawing/2014/main" id="{CEFAC242-5B60-375A-41C0-5FF592B29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7416" y="3921414"/>
            <a:ext cx="1280271" cy="1092803"/>
          </a:xfrm>
          <a:prstGeom prst="rect">
            <a:avLst/>
          </a:prstGeom>
        </p:spPr>
      </p:pic>
      <p:pic>
        <p:nvPicPr>
          <p:cNvPr id="37" name="Báo sai 1">
            <a:extLst>
              <a:ext uri="{FF2B5EF4-FFF2-40B4-BE49-F238E27FC236}">
                <a16:creationId xmlns:a16="http://schemas.microsoft.com/office/drawing/2014/main" id="{F80EA852-95F6-5671-0AD0-EDE1E40751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8029" y="2449816"/>
            <a:ext cx="1280271" cy="10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44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358177-CBBA-7691-2269-CEEBCC260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B3E9843-EF4A-CB43-B5FC-00A94B2AA8D6}"/>
              </a:ext>
            </a:extLst>
          </p:cNvPr>
          <p:cNvGrpSpPr/>
          <p:nvPr/>
        </p:nvGrpSpPr>
        <p:grpSpPr>
          <a:xfrm>
            <a:off x="1061734" y="300834"/>
            <a:ext cx="7559471" cy="1787807"/>
            <a:chOff x="710738" y="3856285"/>
            <a:chExt cx="5105398" cy="21340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54211F1-19C2-485D-564C-B669E1AF8913}"/>
                </a:ext>
              </a:extLst>
            </p:cNvPr>
            <p:cNvSpPr/>
            <p:nvPr/>
          </p:nvSpPr>
          <p:spPr>
            <a:xfrm>
              <a:off x="710738" y="3856285"/>
              <a:ext cx="5105398" cy="2134071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489C87B-F154-58FF-5D95-619BEED66F3C}"/>
                </a:ext>
              </a:extLst>
            </p:cNvPr>
            <p:cNvSpPr/>
            <p:nvPr/>
          </p:nvSpPr>
          <p:spPr>
            <a:xfrm>
              <a:off x="782113" y="3970820"/>
              <a:ext cx="4962648" cy="1905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</a:pPr>
              <a:r>
                <a:rPr lang="en-US" sz="20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Má</a:t>
              </a:r>
              <a:r>
                <a:rPr lang="en-US" sz="20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bạn</a:t>
              </a:r>
              <a:r>
                <a:rPr lang="en-US" sz="20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nhỏ</a:t>
              </a:r>
              <a:r>
                <a:rPr lang="en-US" sz="20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hồng</a:t>
              </a:r>
              <a:r>
                <a:rPr lang="en-US" sz="20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ánh</a:t>
              </a:r>
              <a:r>
                <a:rPr lang="en-US" sz="20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lửa</a:t>
              </a:r>
              <a:r>
                <a:rPr lang="en-US" sz="2000" b="1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.</a:t>
              </a:r>
              <a:endParaRPr lang="en-US" sz="2000" b="1" dirty="0">
                <a:solidFill>
                  <a:schemeClr val="tx1"/>
                </a:solidFill>
                <a:latin typeface="+mj-lt"/>
                <a:cs typeface="Times New Roman" pitchFamily="18" charset="0"/>
              </a:endParaRPr>
            </a:p>
            <a:p>
              <a:pPr algn="ctr">
                <a:lnSpc>
                  <a:spcPct val="150000"/>
                </a:lnSpc>
                <a:spcBef>
                  <a:spcPts val="600"/>
                </a:spcBef>
              </a:pP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Câu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trên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thuộc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mẫu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câu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nào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?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Chọn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ý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đúng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20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nhất</a:t>
              </a:r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:</a:t>
              </a:r>
              <a:endParaRPr lang="vi-V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" name="ĐA đúng">
            <a:extLst>
              <a:ext uri="{FF2B5EF4-FFF2-40B4-BE49-F238E27FC236}">
                <a16:creationId xmlns:a16="http://schemas.microsoft.com/office/drawing/2014/main" id="{8F6DE4AF-C8A4-177D-C4E6-5732BFE1BB9F}"/>
              </a:ext>
            </a:extLst>
          </p:cNvPr>
          <p:cNvSpPr/>
          <p:nvPr/>
        </p:nvSpPr>
        <p:spPr>
          <a:xfrm>
            <a:off x="2805021" y="3740867"/>
            <a:ext cx="3657600" cy="12435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Ai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thế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nào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?</a:t>
            </a:r>
          </a:p>
        </p:txBody>
      </p:sp>
      <p:sp>
        <p:nvSpPr>
          <p:cNvPr id="12" name="ĐA sai 1">
            <a:extLst>
              <a:ext uri="{FF2B5EF4-FFF2-40B4-BE49-F238E27FC236}">
                <a16:creationId xmlns:a16="http://schemas.microsoft.com/office/drawing/2014/main" id="{CA27EB57-1A5A-5F99-8AC1-5BD60104933D}"/>
              </a:ext>
            </a:extLst>
          </p:cNvPr>
          <p:cNvSpPr/>
          <p:nvPr/>
        </p:nvSpPr>
        <p:spPr>
          <a:xfrm>
            <a:off x="4963605" y="2343029"/>
            <a:ext cx="3657600" cy="12435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Ai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làm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gì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?</a:t>
            </a:r>
          </a:p>
        </p:txBody>
      </p:sp>
      <p:sp>
        <p:nvSpPr>
          <p:cNvPr id="15" name="ĐA sai 2">
            <a:extLst>
              <a:ext uri="{FF2B5EF4-FFF2-40B4-BE49-F238E27FC236}">
                <a16:creationId xmlns:a16="http://schemas.microsoft.com/office/drawing/2014/main" id="{84FE782A-98D9-0B55-B421-B88B5670E0A3}"/>
              </a:ext>
            </a:extLst>
          </p:cNvPr>
          <p:cNvSpPr/>
          <p:nvPr/>
        </p:nvSpPr>
        <p:spPr>
          <a:xfrm>
            <a:off x="615634" y="2302865"/>
            <a:ext cx="3657600" cy="12435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Ai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gì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?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8500A57-F741-D840-F08B-0117C04F93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28079" cy="588848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AA442FB-89FB-463A-25D9-3FD206548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15" y="272275"/>
            <a:ext cx="1161389" cy="1787807"/>
          </a:xfrm>
          <a:prstGeom prst="rect">
            <a:avLst/>
          </a:prstGeom>
        </p:spPr>
      </p:pic>
      <p:pic>
        <p:nvPicPr>
          <p:cNvPr id="2" name="Báo đúng">
            <a:extLst>
              <a:ext uri="{FF2B5EF4-FFF2-40B4-BE49-F238E27FC236}">
                <a16:creationId xmlns:a16="http://schemas.microsoft.com/office/drawing/2014/main" id="{78CCEA8D-2DFB-DD60-E65B-8DEFF01DD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8896" y="3805867"/>
            <a:ext cx="1156817" cy="1138527"/>
          </a:xfrm>
          <a:prstGeom prst="rect">
            <a:avLst/>
          </a:prstGeom>
        </p:spPr>
      </p:pic>
      <p:pic>
        <p:nvPicPr>
          <p:cNvPr id="3" name="Báo sai 2">
            <a:extLst>
              <a:ext uri="{FF2B5EF4-FFF2-40B4-BE49-F238E27FC236}">
                <a16:creationId xmlns:a16="http://schemas.microsoft.com/office/drawing/2014/main" id="{173A92BA-3E00-583B-D39F-84CAE8A257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3550" y="2493767"/>
            <a:ext cx="1280271" cy="1092803"/>
          </a:xfrm>
          <a:prstGeom prst="rect">
            <a:avLst/>
          </a:prstGeom>
        </p:spPr>
      </p:pic>
      <p:pic>
        <p:nvPicPr>
          <p:cNvPr id="37" name="Báo sai 1">
            <a:extLst>
              <a:ext uri="{FF2B5EF4-FFF2-40B4-BE49-F238E27FC236}">
                <a16:creationId xmlns:a16="http://schemas.microsoft.com/office/drawing/2014/main" id="{E1A17CCC-611A-F4EB-7196-F99C5F496A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3555" y="2454796"/>
            <a:ext cx="1280271" cy="10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6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D0BDAA-3426-FB51-D660-CBF62855B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FD22C23-C75A-56C0-79C9-05E9DED26934}"/>
              </a:ext>
            </a:extLst>
          </p:cNvPr>
          <p:cNvGrpSpPr/>
          <p:nvPr/>
        </p:nvGrpSpPr>
        <p:grpSpPr>
          <a:xfrm>
            <a:off x="1061734" y="300834"/>
            <a:ext cx="7559471" cy="1787807"/>
            <a:chOff x="710738" y="3856285"/>
            <a:chExt cx="5105398" cy="21340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0B714FC-4204-4F18-A815-2C40C706AAD0}"/>
                </a:ext>
              </a:extLst>
            </p:cNvPr>
            <p:cNvSpPr/>
            <p:nvPr/>
          </p:nvSpPr>
          <p:spPr>
            <a:xfrm>
              <a:off x="710738" y="3856285"/>
              <a:ext cx="5105398" cy="2134071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A7F0FFB-2C04-D8EC-6EE9-F604B8BC23FE}"/>
                </a:ext>
              </a:extLst>
            </p:cNvPr>
            <p:cNvSpPr/>
            <p:nvPr/>
          </p:nvSpPr>
          <p:spPr>
            <a:xfrm>
              <a:off x="782113" y="3970820"/>
              <a:ext cx="4962648" cy="1905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05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 err="1">
                  <a:ln w="0"/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Những</a:t>
              </a:r>
              <a:r>
                <a:rPr kumimoji="0" lang="en-US" sz="2000" i="0" u="none" strike="noStrike" kern="1200" cap="none" spc="0" normalizeH="0" baseline="0" noProof="0" dirty="0">
                  <a:ln w="0"/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2000" i="0" u="none" strike="noStrike" kern="1200" cap="none" spc="0" normalizeH="0" baseline="0" noProof="0" dirty="0" err="1">
                  <a:ln w="0"/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tiếng</a:t>
              </a:r>
              <a:r>
                <a:rPr kumimoji="0" lang="en-US" sz="2000" i="0" u="none" strike="noStrike" kern="1200" cap="none" spc="0" normalizeH="0" baseline="0" noProof="0" dirty="0">
                  <a:ln w="0"/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2000" i="0" u="none" strike="noStrike" kern="1200" cap="none" spc="0" normalizeH="0" baseline="0" noProof="0" dirty="0" err="1">
                  <a:ln w="0"/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nào</a:t>
              </a:r>
              <a:r>
                <a:rPr kumimoji="0" lang="en-US" sz="2000" i="0" u="none" strike="noStrike" kern="1200" cap="none" spc="0" normalizeH="0" baseline="0" noProof="0" dirty="0">
                  <a:ln w="0"/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2000" i="0" u="none" strike="noStrike" kern="1200" cap="none" spc="0" normalizeH="0" baseline="0" noProof="0" dirty="0" err="1">
                  <a:ln w="0"/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trong</a:t>
              </a:r>
              <a:r>
                <a:rPr kumimoji="0" lang="en-US" sz="2000" i="0" u="none" strike="noStrike" kern="1200" cap="none" spc="0" normalizeH="0" baseline="0" noProof="0" dirty="0">
                  <a:ln w="0"/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2000" i="0" u="none" strike="noStrike" kern="1200" cap="none" spc="0" normalizeH="0" baseline="0" noProof="0" dirty="0" err="1">
                  <a:ln w="0"/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khổ</a:t>
              </a:r>
              <a:r>
                <a:rPr kumimoji="0" lang="en-US" sz="2000" i="0" u="none" strike="noStrike" kern="1200" cap="none" spc="0" normalizeH="0" baseline="0" noProof="0" dirty="0">
                  <a:ln w="0"/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2000" i="0" u="none" strike="noStrike" kern="1200" cap="none" spc="0" normalizeH="0" baseline="0" noProof="0" dirty="0" err="1">
                  <a:ln w="0"/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thơ</a:t>
              </a:r>
              <a:r>
                <a:rPr kumimoji="0" lang="en-US" sz="2000" i="0" u="none" strike="noStrike" kern="1200" cap="none" spc="0" normalizeH="0" baseline="0" noProof="0" dirty="0">
                  <a:ln w="0"/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2000" i="0" u="none" strike="noStrike" kern="1200" cap="none" spc="0" normalizeH="0" baseline="0" noProof="0" dirty="0" err="1">
                  <a:ln w="0"/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cuối</a:t>
              </a:r>
              <a:r>
                <a:rPr kumimoji="0" lang="en-US" sz="2000" i="0" u="none" strike="noStrike" kern="1200" cap="none" spc="0" normalizeH="0" baseline="0" noProof="0" dirty="0">
                  <a:ln w="0"/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2000" i="0" u="none" strike="noStrike" kern="1200" cap="none" spc="0" normalizeH="0" baseline="0" noProof="0" dirty="0" err="1">
                  <a:ln w="0"/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bắt</a:t>
              </a:r>
              <a:r>
                <a:rPr kumimoji="0" lang="en-US" sz="2000" i="0" u="none" strike="noStrike" kern="1200" cap="none" spc="0" normalizeH="0" baseline="0" noProof="0" dirty="0">
                  <a:ln w="0"/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2000" i="0" u="none" strike="noStrike" kern="1200" cap="none" spc="0" normalizeH="0" baseline="0" noProof="0" dirty="0" err="1">
                  <a:ln w="0"/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vần</a:t>
              </a:r>
              <a:r>
                <a:rPr kumimoji="0" lang="en-US" sz="2000" i="0" u="none" strike="noStrike" kern="1200" cap="none" spc="0" normalizeH="0" baseline="0" noProof="0" dirty="0">
                  <a:ln w="0"/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2000" i="0" u="none" strike="noStrike" kern="1200" cap="none" spc="0" normalizeH="0" baseline="0" noProof="0" dirty="0" err="1">
                  <a:ln w="0"/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với</a:t>
              </a:r>
              <a:r>
                <a:rPr kumimoji="0" lang="en-US" sz="2000" i="0" u="none" strike="noStrike" kern="1200" cap="none" spc="0" normalizeH="0" baseline="0" noProof="0" dirty="0">
                  <a:ln w="0"/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en-US" sz="2000" i="0" u="none" strike="noStrike" kern="1200" cap="none" spc="0" normalizeH="0" baseline="0" noProof="0" dirty="0" err="1">
                  <a:ln w="0"/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nhau</a:t>
              </a:r>
              <a:r>
                <a:rPr kumimoji="0" lang="en-US" sz="2000" i="0" u="none" strike="noStrike" kern="1200" cap="none" spc="0" normalizeH="0" baseline="0" noProof="0" dirty="0">
                  <a:ln w="0"/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?</a:t>
              </a:r>
            </a:p>
            <a:p>
              <a:pPr marL="0" marR="0" lvl="0" indent="0" algn="ctr" defTabSz="913905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dirty="0" err="1">
                  <a:ln w="0"/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Chọn</a:t>
              </a:r>
              <a:r>
                <a:rPr lang="en-US" sz="2000" dirty="0">
                  <a:ln w="0"/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 ý </a:t>
              </a:r>
              <a:r>
                <a:rPr lang="en-US" sz="2000" dirty="0" err="1">
                  <a:ln w="0"/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đúng</a:t>
              </a:r>
              <a:r>
                <a:rPr lang="en-US" sz="2000" dirty="0">
                  <a:ln w="0"/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  <a:sym typeface="Arial"/>
                </a:rPr>
                <a:t>?</a:t>
              </a:r>
              <a:endParaRPr kumimoji="0" lang="en-US" sz="200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4" name="ĐA đúng">
            <a:extLst>
              <a:ext uri="{FF2B5EF4-FFF2-40B4-BE49-F238E27FC236}">
                <a16:creationId xmlns:a16="http://schemas.microsoft.com/office/drawing/2014/main" id="{23E88C44-5508-C4C3-2E45-9C22A6FC91A1}"/>
              </a:ext>
            </a:extLst>
          </p:cNvPr>
          <p:cNvSpPr/>
          <p:nvPr/>
        </p:nvSpPr>
        <p:spPr>
          <a:xfrm>
            <a:off x="4958321" y="2332356"/>
            <a:ext cx="3657600" cy="12435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>
                <a:solidFill>
                  <a:schemeClr val="tx1"/>
                </a:solidFill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rPr>
              <a:t>Tiếng</a:t>
            </a:r>
            <a:r>
              <a:rPr lang="en-US" altLang="zh-CN" dirty="0">
                <a:solidFill>
                  <a:schemeClr val="tx1"/>
                </a:solidFill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chemeClr val="tx1"/>
                </a:solidFill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rPr>
              <a:t>rồi</a:t>
            </a:r>
            <a:r>
              <a:rPr lang="en-US" altLang="zh-CN" dirty="0">
                <a:solidFill>
                  <a:schemeClr val="tx1"/>
                </a:solidFill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rPr>
              <a:t>và</a:t>
            </a:r>
            <a:r>
              <a:rPr lang="en-US" altLang="zh-CN" dirty="0">
                <a:solidFill>
                  <a:schemeClr val="tx1"/>
                </a:solidFill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rPr>
              <a:t>tiếng</a:t>
            </a:r>
            <a:r>
              <a:rPr lang="en-US" altLang="zh-CN" dirty="0">
                <a:solidFill>
                  <a:schemeClr val="tx1"/>
                </a:solidFill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chemeClr val="tx1"/>
                </a:solidFill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rPr>
              <a:t>nồi</a:t>
            </a:r>
            <a:endParaRPr lang="zh-CN" altLang="en-US" dirty="0">
              <a:solidFill>
                <a:schemeClr val="tx1"/>
              </a:solidFill>
              <a:latin typeface="UTM Avo" panose="02040603050506020204" pitchFamily="18" charset="0"/>
              <a:ea typeface="方正卡通简体" pitchFamily="65" charset="-122"/>
              <a:cs typeface="Times New Roman" pitchFamily="18" charset="0"/>
            </a:endParaRPr>
          </a:p>
        </p:txBody>
      </p:sp>
      <p:sp>
        <p:nvSpPr>
          <p:cNvPr id="12" name="ĐA sai 1">
            <a:extLst>
              <a:ext uri="{FF2B5EF4-FFF2-40B4-BE49-F238E27FC236}">
                <a16:creationId xmlns:a16="http://schemas.microsoft.com/office/drawing/2014/main" id="{6C266C3E-7609-6854-5D26-0824DDF625A1}"/>
              </a:ext>
            </a:extLst>
          </p:cNvPr>
          <p:cNvSpPr/>
          <p:nvPr/>
        </p:nvSpPr>
        <p:spPr>
          <a:xfrm>
            <a:off x="528079" y="2332356"/>
            <a:ext cx="3657600" cy="12435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>
                <a:solidFill>
                  <a:schemeClr val="tx1"/>
                </a:solidFill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rPr>
              <a:t>Tiếng</a:t>
            </a:r>
            <a:r>
              <a:rPr lang="en-US" altLang="zh-CN" dirty="0">
                <a:solidFill>
                  <a:schemeClr val="tx1"/>
                </a:solidFill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chemeClr val="tx1"/>
                </a:solidFill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rPr>
              <a:t>nữa</a:t>
            </a:r>
            <a:r>
              <a:rPr lang="en-US" altLang="zh-CN" dirty="0">
                <a:solidFill>
                  <a:schemeClr val="tx1"/>
                </a:solidFill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rPr>
              <a:t>và</a:t>
            </a:r>
            <a:r>
              <a:rPr lang="en-US" altLang="zh-CN" dirty="0">
                <a:solidFill>
                  <a:schemeClr val="tx1"/>
                </a:solidFill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rPr>
              <a:t>tiếng</a:t>
            </a:r>
            <a:r>
              <a:rPr lang="en-US" altLang="zh-CN" dirty="0">
                <a:solidFill>
                  <a:schemeClr val="tx1"/>
                </a:solidFill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chemeClr val="tx1"/>
                </a:solidFill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rPr>
              <a:t>rồi</a:t>
            </a:r>
            <a:endParaRPr lang="zh-CN" altLang="en-US" dirty="0">
              <a:solidFill>
                <a:schemeClr val="tx1"/>
              </a:solidFill>
              <a:latin typeface="UTM Avo" panose="02040603050506020204" pitchFamily="18" charset="0"/>
              <a:ea typeface="方正卡通简体" pitchFamily="65" charset="-122"/>
              <a:cs typeface="Times New Roman" pitchFamily="18" charset="0"/>
            </a:endParaRPr>
          </a:p>
        </p:txBody>
      </p:sp>
      <p:sp>
        <p:nvSpPr>
          <p:cNvPr id="15" name="ĐA sai 2">
            <a:extLst>
              <a:ext uri="{FF2B5EF4-FFF2-40B4-BE49-F238E27FC236}">
                <a16:creationId xmlns:a16="http://schemas.microsoft.com/office/drawing/2014/main" id="{56A9D2FC-D8CA-9EC3-26BE-5AE791B2A5E1}"/>
              </a:ext>
            </a:extLst>
          </p:cNvPr>
          <p:cNvSpPr/>
          <p:nvPr/>
        </p:nvSpPr>
        <p:spPr>
          <a:xfrm>
            <a:off x="2779500" y="3724820"/>
            <a:ext cx="3657600" cy="124354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err="1">
                <a:solidFill>
                  <a:schemeClr val="tx1"/>
                </a:solidFill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rPr>
              <a:t>Tiếng</a:t>
            </a:r>
            <a:r>
              <a:rPr lang="en-US" altLang="zh-CN" dirty="0">
                <a:solidFill>
                  <a:schemeClr val="tx1"/>
                </a:solidFill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chemeClr val="tx1"/>
                </a:solidFill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rPr>
              <a:t>nồi</a:t>
            </a:r>
            <a:r>
              <a:rPr lang="en-US" altLang="zh-CN" dirty="0">
                <a:solidFill>
                  <a:schemeClr val="tx1"/>
                </a:solidFill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rPr>
              <a:t>và</a:t>
            </a:r>
            <a:r>
              <a:rPr lang="en-US" altLang="zh-CN" dirty="0">
                <a:solidFill>
                  <a:schemeClr val="tx1"/>
                </a:solidFill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rPr>
              <a:t> </a:t>
            </a:r>
            <a:r>
              <a:rPr lang="en-US" altLang="zh-CN" dirty="0" err="1">
                <a:solidFill>
                  <a:schemeClr val="tx1"/>
                </a:solidFill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rPr>
              <a:t>tiếng</a:t>
            </a:r>
            <a:r>
              <a:rPr lang="en-US" altLang="zh-CN" b="1" dirty="0">
                <a:solidFill>
                  <a:schemeClr val="tx1"/>
                </a:solidFill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rPr>
              <a:t> </a:t>
            </a:r>
            <a:r>
              <a:rPr lang="en-US" altLang="zh-CN" b="1" dirty="0" err="1">
                <a:solidFill>
                  <a:schemeClr val="tx1"/>
                </a:solidFill>
                <a:latin typeface="UTM Avo" panose="02040603050506020204" pitchFamily="18" charset="0"/>
                <a:ea typeface="方正卡通简体" pitchFamily="65" charset="-122"/>
                <a:cs typeface="Times New Roman" pitchFamily="18" charset="0"/>
              </a:rPr>
              <a:t>lửa</a:t>
            </a:r>
            <a:endParaRPr lang="zh-CN" altLang="en-US" dirty="0">
              <a:solidFill>
                <a:schemeClr val="tx1"/>
              </a:solidFill>
              <a:latin typeface="UTM Avo" panose="02040603050506020204" pitchFamily="18" charset="0"/>
              <a:ea typeface="方正卡通简体" pitchFamily="65" charset="-122"/>
              <a:cs typeface="Times New Roman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8C7FC0A-246A-BE1F-BC15-EDF55B74F5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28079" cy="588848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04476AF-C101-0789-8203-F44E86266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15" y="272275"/>
            <a:ext cx="1161389" cy="1787807"/>
          </a:xfrm>
          <a:prstGeom prst="rect">
            <a:avLst/>
          </a:prstGeom>
        </p:spPr>
      </p:pic>
      <p:pic>
        <p:nvPicPr>
          <p:cNvPr id="2" name="Báo đúng">
            <a:extLst>
              <a:ext uri="{FF2B5EF4-FFF2-40B4-BE49-F238E27FC236}">
                <a16:creationId xmlns:a16="http://schemas.microsoft.com/office/drawing/2014/main" id="{383EE995-F931-8750-5292-C90D2543B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2197" y="2397356"/>
            <a:ext cx="1156817" cy="1138527"/>
          </a:xfrm>
          <a:prstGeom prst="rect">
            <a:avLst/>
          </a:prstGeom>
        </p:spPr>
      </p:pic>
      <p:pic>
        <p:nvPicPr>
          <p:cNvPr id="3" name="Báo sai 2">
            <a:extLst>
              <a:ext uri="{FF2B5EF4-FFF2-40B4-BE49-F238E27FC236}">
                <a16:creationId xmlns:a16="http://schemas.microsoft.com/office/drawing/2014/main" id="{6FD9FF7C-022D-2AC6-6294-A279ACF90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5985" y="3783203"/>
            <a:ext cx="1280271" cy="1092803"/>
          </a:xfrm>
          <a:prstGeom prst="rect">
            <a:avLst/>
          </a:prstGeom>
        </p:spPr>
      </p:pic>
      <p:pic>
        <p:nvPicPr>
          <p:cNvPr id="37" name="Báo sai 1">
            <a:extLst>
              <a:ext uri="{FF2B5EF4-FFF2-40B4-BE49-F238E27FC236}">
                <a16:creationId xmlns:a16="http://schemas.microsoft.com/office/drawing/2014/main" id="{3A40259C-6A27-C5B7-171F-EEC6B41A78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4" y="2343043"/>
            <a:ext cx="1280271" cy="10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3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qr cod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0C2D6A12-42FC-6EEB-211F-6EFE707163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47" y="662939"/>
            <a:ext cx="2143125" cy="2143125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209907" y="1034414"/>
            <a:ext cx="208209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UTM Avo" panose="02040603050506020204" pitchFamily="18" charset="0"/>
                <a:ea typeface="UD Digi Kyokasho N-B" panose="02020700000000000000" pitchFamily="18" charset="-128"/>
              </a:rPr>
              <a:t>Ong</a:t>
            </a:r>
            <a:endParaRPr lang="en-US" sz="4500" dirty="0">
              <a:solidFill>
                <a:prstClr val="white"/>
              </a:solidFill>
              <a:latin typeface="UTM Avo" panose="02040603050506020204" pitchFamily="18" charset="0"/>
              <a:ea typeface="UD Digi Kyokasho N-B" panose="02020700000000000000" pitchFamily="18" charset="-128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1853945" y="148589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5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UTM Avo" panose="02040603050506020204" pitchFamily="18" charset="0"/>
                <a:ea typeface="UD Digi Kyokasho N-B" panose="02020700000000000000" pitchFamily="18" charset="-128"/>
              </a:rPr>
              <a:t>non</a:t>
            </a:r>
            <a:endParaRPr lang="en-US" sz="4500">
              <a:solidFill>
                <a:prstClr val="white"/>
              </a:solidFill>
              <a:latin typeface="UTM Avo" panose="02040603050506020204" pitchFamily="18" charset="0"/>
              <a:ea typeface="UD Digi Kyokasho N-B" panose="02020700000000000000" pitchFamily="18" charset="-128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5088061" y="1920239"/>
            <a:ext cx="2143124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5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UTM Avo" panose="02040603050506020204" pitchFamily="18" charset="0"/>
                <a:ea typeface="UD Digi Kyokasho N-B" panose="02020700000000000000" pitchFamily="18" charset="-128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3471003" y="1034414"/>
            <a:ext cx="2055116" cy="177165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5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UTM Avo" panose="02040603050506020204" pitchFamily="18" charset="0"/>
                <a:ea typeface="UD Digi Kyokasho N-B" panose="02020700000000000000" pitchFamily="18" charset="-128"/>
              </a:rPr>
              <a:t>học</a:t>
            </a:r>
            <a:endParaRPr lang="en-US" sz="4500">
              <a:solidFill>
                <a:prstClr val="white"/>
              </a:solidFill>
              <a:latin typeface="UTM Avo" panose="02040603050506020204" pitchFamily="18" charset="0"/>
              <a:ea typeface="UD Digi Kyokasho N-B" panose="02020700000000000000" pitchFamily="18" charset="-12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65" y="2577467"/>
            <a:ext cx="1987529" cy="1996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CE6008-DA12-D3A7-0230-B4844F6005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28079" cy="588848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4" name="Cartoon Background Music Funny Animation Free">
            <a:hlinkClick r:id="" action="ppaction://media"/>
            <a:extLst>
              <a:ext uri="{FF2B5EF4-FFF2-40B4-BE49-F238E27FC236}">
                <a16:creationId xmlns:a16="http://schemas.microsoft.com/office/drawing/2014/main" id="{797B971D-38DA-3671-AFF5-28C15AE34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60118" y="748001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" y="3147138"/>
            <a:ext cx="1987529" cy="19963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D4BBFA5-A531-CDFA-C006-225F65E53AEB}"/>
              </a:ext>
            </a:extLst>
          </p:cNvPr>
          <p:cNvSpPr/>
          <p:nvPr/>
        </p:nvSpPr>
        <p:spPr>
          <a:xfrm>
            <a:off x="239595" y="1024360"/>
            <a:ext cx="6996702" cy="2222339"/>
          </a:xfrm>
          <a:prstGeom prst="roundRect">
            <a:avLst/>
          </a:prstGeom>
          <a:solidFill>
            <a:schemeClr val="bg1"/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spcBef>
                <a:spcPts val="450"/>
              </a:spcBef>
              <a:spcAft>
                <a:spcPts val="600"/>
              </a:spcAft>
              <a:defRPr/>
            </a:pPr>
            <a:r>
              <a:rPr lang="en-US" sz="2100" b="1" kern="100" dirty="0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HƯỚNG DẪN</a:t>
            </a:r>
            <a:endParaRPr lang="en-US" sz="2100" kern="100" dirty="0">
              <a:solidFill>
                <a:prstClr val="black"/>
              </a:solidFill>
              <a:latin typeface="UTM Avo" panose="020406030505060202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kern="100" dirty="0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GV click </a:t>
            </a:r>
            <a:r>
              <a:rPr lang="en-US" kern="100" dirty="0" err="1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kern="100" dirty="0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kern="100" dirty="0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kern="100" dirty="0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kern="100" dirty="0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xuất</a:t>
            </a:r>
            <a:r>
              <a:rPr lang="en-US" kern="100" dirty="0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kern="100" dirty="0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kern="100" dirty="0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kern="100" dirty="0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</a:p>
          <a:p>
            <a:pPr defTabSz="685800">
              <a:lnSpc>
                <a:spcPct val="150000"/>
              </a:lnSpc>
              <a:spcAft>
                <a:spcPts val="600"/>
              </a:spcAft>
              <a:defRPr/>
            </a:pPr>
            <a:r>
              <a:rPr lang="vi-VN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HS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i="1" dirty="0">
                <a:solidFill>
                  <a:srgbClr val="C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cha, </a:t>
            </a:r>
            <a:r>
              <a:rPr lang="en-US" b="1" i="1" dirty="0" err="1">
                <a:solidFill>
                  <a:srgbClr val="C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b="1" i="1" dirty="0">
                <a:solidFill>
                  <a:srgbClr val="C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con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phù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trống</a:t>
            </a:r>
            <a:r>
              <a:rPr lang="vi-VN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kern="100" dirty="0">
              <a:solidFill>
                <a:prstClr val="black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kern="100" dirty="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lang="en-US" kern="100" dirty="0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GV click </a:t>
            </a:r>
            <a:r>
              <a:rPr lang="en-US" kern="100" dirty="0" err="1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kern="100" dirty="0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kern="100" dirty="0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kern="100" dirty="0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kern="100" dirty="0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chuyển</a:t>
            </a:r>
            <a:r>
              <a:rPr lang="en-US" kern="100" dirty="0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sang </a:t>
            </a:r>
            <a:r>
              <a:rPr lang="en-US" kern="100" dirty="0" err="1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kern="100" dirty="0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kern="100" dirty="0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kern="100" dirty="0" err="1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theo.</a:t>
            </a:r>
            <a:r>
              <a:rPr lang="en-US" kern="100" dirty="0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kern="100" dirty="0">
              <a:solidFill>
                <a:prstClr val="black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280" y="819198"/>
            <a:ext cx="2143125" cy="2143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72A571-5925-EDFE-1732-A8190920AB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28079" cy="588848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168951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" y="4366241"/>
            <a:ext cx="739414" cy="74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176" y="1093005"/>
            <a:ext cx="1553901" cy="15539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4265AA-32EC-48B1-BDE0-6DC27A9D5E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28079" cy="588848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88D68DD-6320-3D43-EFE1-86A123C9D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059582"/>
            <a:ext cx="3960440" cy="1940570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DB4E3AF9-BDF1-68B2-D336-0FF4BE1D943B}"/>
              </a:ext>
            </a:extLst>
          </p:cNvPr>
          <p:cNvSpPr/>
          <p:nvPr/>
        </p:nvSpPr>
        <p:spPr>
          <a:xfrm>
            <a:off x="1156083" y="3078282"/>
            <a:ext cx="6906858" cy="1671357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lIns="91396" tIns="45698" rIns="91396" bIns="45698" rtlCol="0" anchor="ctr"/>
          <a:lstStyle/>
          <a:p>
            <a:pPr marL="280988" indent="-280988" algn="ctr" defTabSz="914400">
              <a:spcBef>
                <a:spcPts val="600"/>
              </a:spcBef>
              <a:buFontTx/>
              <a:buAutoNum type="arabicParenBoth"/>
              <a:defRPr/>
            </a:pPr>
            <a:r>
              <a:rPr lang="en-US" sz="2400" kern="0">
                <a:solidFill>
                  <a:prstClr val="black"/>
                </a:solidFill>
                <a:latin typeface="UTM Avo"/>
                <a:cs typeface="Times New Roman" pitchFamily="18" charset="0"/>
              </a:rPr>
              <a:t>  Công          </a:t>
            </a:r>
            <a:r>
              <a:rPr lang="en-US" sz="2400" kern="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như</a:t>
            </a:r>
            <a:r>
              <a:rPr lang="en-US" sz="2400" kern="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núi</a:t>
            </a:r>
            <a:r>
              <a:rPr lang="en-US" sz="2400" kern="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ngất</a:t>
            </a:r>
            <a:r>
              <a:rPr lang="en-US" sz="2400" kern="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trời</a:t>
            </a:r>
            <a:endParaRPr lang="en-US" sz="2400" kern="0" dirty="0">
              <a:solidFill>
                <a:prstClr val="black"/>
              </a:solidFill>
              <a:latin typeface="UTM Avo"/>
              <a:cs typeface="Times New Roman" pitchFamily="18" charset="0"/>
            </a:endParaRPr>
          </a:p>
          <a:p>
            <a:pPr algn="ctr" defTabSz="914400">
              <a:spcBef>
                <a:spcPts val="600"/>
              </a:spcBef>
              <a:defRPr/>
            </a:pPr>
            <a:r>
              <a:rPr lang="en-US" sz="2400" kern="0">
                <a:solidFill>
                  <a:prstClr val="black"/>
                </a:solidFill>
                <a:latin typeface="UTM Avo"/>
                <a:cs typeface="Times New Roman" pitchFamily="18" charset="0"/>
              </a:rPr>
              <a:t>    Nghĩa </a:t>
            </a:r>
            <a:r>
              <a:rPr lang="en-US" sz="2400" kern="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mẹ</a:t>
            </a:r>
            <a:r>
              <a:rPr lang="en-US" sz="2400" kern="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như</a:t>
            </a:r>
            <a:r>
              <a:rPr lang="en-US" sz="2400" kern="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nước</a:t>
            </a:r>
            <a:r>
              <a:rPr lang="en-US" sz="2400" kern="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ở </a:t>
            </a:r>
            <a:r>
              <a:rPr lang="en-US" sz="2400" kern="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ngoài</a:t>
            </a:r>
            <a:r>
              <a:rPr lang="en-US" sz="2400" kern="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Biển</a:t>
            </a:r>
            <a:r>
              <a:rPr lang="en-US" sz="2400" kern="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Đông</a:t>
            </a:r>
            <a:r>
              <a:rPr lang="en-US" sz="2400" kern="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.</a:t>
            </a:r>
          </a:p>
          <a:p>
            <a:pPr algn="r" defTabSz="914400">
              <a:spcBef>
                <a:spcPts val="600"/>
              </a:spcBef>
              <a:defRPr/>
            </a:pPr>
            <a:r>
              <a:rPr lang="en-US" sz="2400" kern="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(</a:t>
            </a:r>
            <a:r>
              <a:rPr lang="en-US" sz="2400" kern="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Ca</a:t>
            </a:r>
            <a:r>
              <a:rPr lang="en-US" sz="2400" kern="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dao</a:t>
            </a:r>
            <a:r>
              <a:rPr lang="en-US" sz="2400" kern="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)</a:t>
            </a:r>
            <a:endParaRPr lang="vi-VN" sz="2400" kern="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4A8EDC-10D5-401A-262A-3C35479C60FD}"/>
              </a:ext>
            </a:extLst>
          </p:cNvPr>
          <p:cNvSpPr/>
          <p:nvPr/>
        </p:nvSpPr>
        <p:spPr>
          <a:xfrm>
            <a:off x="3742461" y="3295810"/>
            <a:ext cx="720080" cy="36004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598F34-6D6D-882F-D34A-E83123D7087B}"/>
              </a:ext>
            </a:extLst>
          </p:cNvPr>
          <p:cNvSpPr/>
          <p:nvPr/>
        </p:nvSpPr>
        <p:spPr>
          <a:xfrm>
            <a:off x="3433819" y="3244997"/>
            <a:ext cx="13373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Times New Roman" pitchFamily="18" charset="0"/>
              </a:rPr>
              <a:t>cha</a:t>
            </a:r>
            <a:endParaRPr lang="vi-VN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8A00C7-86CA-FA3F-0C30-36475562031B}"/>
              </a:ext>
            </a:extLst>
          </p:cNvPr>
          <p:cNvSpPr txBox="1"/>
          <p:nvPr/>
        </p:nvSpPr>
        <p:spPr>
          <a:xfrm>
            <a:off x="1163518" y="355505"/>
            <a:ext cx="705369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>
                <a:solidFill>
                  <a:srgbClr val="C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cha, </a:t>
            </a:r>
            <a:r>
              <a:rPr lang="en-US" sz="2400" b="1" i="1" dirty="0" err="1">
                <a:solidFill>
                  <a:srgbClr val="C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sz="2400" b="1" i="1" dirty="0">
                <a:solidFill>
                  <a:srgbClr val="C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con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phù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trống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D25AFB-4A99-DCB2-2DC0-851F94045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5D91260-3F63-2063-EF14-E9211D212E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" y="4366241"/>
            <a:ext cx="739414" cy="74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6938EF-5820-E9FE-865A-2DEBE43888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176" y="896219"/>
            <a:ext cx="1553901" cy="15539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D7172-D8CD-2962-9648-8A8E56887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528079" cy="588848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0E25B8-601C-4E67-6D59-31B2E0D7C9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417" t="48580" r="22101" b="17898"/>
          <a:stretch/>
        </p:blipFill>
        <p:spPr>
          <a:xfrm>
            <a:off x="2925564" y="880948"/>
            <a:ext cx="2946052" cy="2274021"/>
          </a:xfrm>
          <a:prstGeom prst="rect">
            <a:avLst/>
          </a:prstGeom>
        </p:spPr>
      </p:pic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C40F4BFF-255F-7133-A0D3-7A73FE9E6C24}"/>
              </a:ext>
            </a:extLst>
          </p:cNvPr>
          <p:cNvSpPr/>
          <p:nvPr/>
        </p:nvSpPr>
        <p:spPr>
          <a:xfrm>
            <a:off x="1017603" y="3166258"/>
            <a:ext cx="6864437" cy="170974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lIns="91396" tIns="45698" rIns="91396" bIns="45698" rtlCol="0" anchor="ctr"/>
          <a:lstStyle/>
          <a:p>
            <a:pPr algn="ctr" defTabSz="914400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sz="2400" kern="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(2)  </a:t>
            </a:r>
            <a:r>
              <a:rPr lang="en-US" sz="2400" kern="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Có</a:t>
            </a:r>
            <a:r>
              <a:rPr lang="en-US" sz="2400" kern="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vàng</a:t>
            </a:r>
            <a:r>
              <a:rPr lang="en-US" sz="2400" kern="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, </a:t>
            </a:r>
            <a:r>
              <a:rPr lang="en-US" sz="2400" kern="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vàng</a:t>
            </a:r>
            <a:r>
              <a:rPr lang="en-US" sz="2400" kern="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chẳng</a:t>
            </a:r>
            <a:r>
              <a:rPr lang="en-US" sz="2400" kern="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hay </a:t>
            </a:r>
            <a:r>
              <a:rPr lang="en-US" sz="2400" kern="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phô</a:t>
            </a:r>
            <a:endParaRPr lang="en-US" sz="2400" kern="0" dirty="0">
              <a:solidFill>
                <a:prstClr val="black"/>
              </a:solidFill>
              <a:latin typeface="UTM Avo"/>
              <a:cs typeface="Times New Roman" pitchFamily="18" charset="0"/>
            </a:endParaRPr>
          </a:p>
          <a:p>
            <a:pPr algn="ctr" defTabSz="914400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sz="2400" kern="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  </a:t>
            </a:r>
            <a:r>
              <a:rPr lang="en-US" sz="2400" kern="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Có</a:t>
            </a:r>
            <a:r>
              <a:rPr lang="en-US" sz="2400" kern="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con,         </a:t>
            </a:r>
            <a:r>
              <a:rPr lang="en-US" sz="2400" kern="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nói</a:t>
            </a:r>
            <a:r>
              <a:rPr lang="en-US" sz="2400" kern="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trầm</a:t>
            </a:r>
            <a:r>
              <a:rPr lang="en-US" sz="2400" kern="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trồ</a:t>
            </a:r>
            <a:r>
              <a:rPr lang="en-US" sz="2400" kern="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mẹ</a:t>
            </a:r>
            <a:r>
              <a:rPr lang="en-US" sz="2400" kern="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nghe</a:t>
            </a:r>
            <a:r>
              <a:rPr lang="en-US" sz="2400" kern="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.</a:t>
            </a:r>
          </a:p>
          <a:p>
            <a:pPr algn="r" defTabSz="914400">
              <a:spcBef>
                <a:spcPts val="600"/>
              </a:spcBef>
              <a:defRPr/>
            </a:pPr>
            <a:r>
              <a:rPr lang="en-US" sz="2400" kern="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(</a:t>
            </a:r>
            <a:r>
              <a:rPr lang="en-US" sz="2400" kern="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Ca</a:t>
            </a:r>
            <a:r>
              <a:rPr lang="en-US" sz="2400" kern="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prstClr val="black"/>
                </a:solidFill>
                <a:latin typeface="UTM Avo"/>
                <a:cs typeface="Times New Roman" pitchFamily="18" charset="0"/>
              </a:rPr>
              <a:t>dao</a:t>
            </a:r>
            <a:r>
              <a:rPr lang="en-US" sz="2400" kern="0" dirty="0">
                <a:solidFill>
                  <a:prstClr val="black"/>
                </a:solidFill>
                <a:latin typeface="UTM Avo"/>
                <a:cs typeface="Times New Roman" pitchFamily="18" charset="0"/>
              </a:rPr>
              <a:t>)</a:t>
            </a:r>
            <a:endParaRPr lang="vi-VN" sz="2400" kern="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9F1A0-2989-A50A-2866-223BA1E4A4BC}"/>
              </a:ext>
            </a:extLst>
          </p:cNvPr>
          <p:cNvSpPr/>
          <p:nvPr/>
        </p:nvSpPr>
        <p:spPr>
          <a:xfrm>
            <a:off x="3213596" y="3959263"/>
            <a:ext cx="648072" cy="36004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046B43-83E8-AE75-CAA0-5922945BBFC8}"/>
              </a:ext>
            </a:extLst>
          </p:cNvPr>
          <p:cNvSpPr/>
          <p:nvPr/>
        </p:nvSpPr>
        <p:spPr>
          <a:xfrm>
            <a:off x="3008444" y="3894218"/>
            <a:ext cx="9759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400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con</a:t>
            </a:r>
            <a:endParaRPr lang="vi-VN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37540D-3CCE-7830-A9AA-05F5D41FE080}"/>
              </a:ext>
            </a:extLst>
          </p:cNvPr>
          <p:cNvSpPr txBox="1"/>
          <p:nvPr/>
        </p:nvSpPr>
        <p:spPr>
          <a:xfrm>
            <a:off x="1163518" y="355505"/>
            <a:ext cx="705369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>
                <a:solidFill>
                  <a:srgbClr val="C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cha, </a:t>
            </a:r>
            <a:r>
              <a:rPr lang="en-US" sz="2400" b="1" i="1" dirty="0" err="1">
                <a:solidFill>
                  <a:srgbClr val="C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sz="2400" b="1" i="1" dirty="0">
                <a:solidFill>
                  <a:srgbClr val="C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con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phù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trống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88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AB8999-3F54-A0C7-96A5-5EF0EA98C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9004237-9423-A787-75FE-7699B02A7A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" y="4366241"/>
            <a:ext cx="739414" cy="742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FC0793-CFDC-F106-F172-F1548BC519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176" y="865497"/>
            <a:ext cx="1553901" cy="15539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0A1B37-DE10-4FE3-F190-742651C677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" y="0"/>
            <a:ext cx="528079" cy="588848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D288EE36-56B4-15D4-AF6B-29B442821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006316"/>
            <a:ext cx="2804152" cy="206145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F5096637-82AC-E20F-7FA0-5A2B7E63983B}"/>
              </a:ext>
            </a:extLst>
          </p:cNvPr>
          <p:cNvSpPr/>
          <p:nvPr/>
        </p:nvSpPr>
        <p:spPr>
          <a:xfrm>
            <a:off x="1063840" y="3238265"/>
            <a:ext cx="7473352" cy="1709749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396" tIns="45698" rIns="91396" bIns="45698" rtlCol="0" anchor="ctr"/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(3)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cha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nặng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lắm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ơi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      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chín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cưu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mang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)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1BD805-84DD-0A5B-4C46-16E20C56DB33}"/>
              </a:ext>
            </a:extLst>
          </p:cNvPr>
          <p:cNvSpPr/>
          <p:nvPr/>
        </p:nvSpPr>
        <p:spPr>
          <a:xfrm>
            <a:off x="2693684" y="3994349"/>
            <a:ext cx="565942" cy="36004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C3D5EA-2949-8E27-62A8-BC66D054A052}"/>
              </a:ext>
            </a:extLst>
          </p:cNvPr>
          <p:cNvSpPr/>
          <p:nvPr/>
        </p:nvSpPr>
        <p:spPr>
          <a:xfrm>
            <a:off x="5897015" y="3393124"/>
            <a:ext cx="648072" cy="360040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A0B580-879B-8B46-C8FF-2955D63252EA}"/>
              </a:ext>
            </a:extLst>
          </p:cNvPr>
          <p:cNvSpPr/>
          <p:nvPr/>
        </p:nvSpPr>
        <p:spPr>
          <a:xfrm>
            <a:off x="5680991" y="3344677"/>
            <a:ext cx="9759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Times New Roman" pitchFamily="18" charset="0"/>
              </a:rPr>
              <a:t> con</a:t>
            </a:r>
            <a:endParaRPr lang="vi-VN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EDE6F5-40D1-2BC1-B6A7-1490EA8BED4B}"/>
              </a:ext>
            </a:extLst>
          </p:cNvPr>
          <p:cNvSpPr/>
          <p:nvPr/>
        </p:nvSpPr>
        <p:spPr>
          <a:xfrm>
            <a:off x="2440631" y="3943536"/>
            <a:ext cx="9759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UTM Avo" panose="02040603050506020204" pitchFamily="18" charset="0"/>
                <a:cs typeface="Times New Roman" pitchFamily="18" charset="0"/>
              </a:rPr>
              <a:t>mẹ</a:t>
            </a:r>
            <a:endParaRPr lang="vi-VN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514B8A-7450-0171-3840-5EA0D5DED91B}"/>
              </a:ext>
            </a:extLst>
          </p:cNvPr>
          <p:cNvSpPr txBox="1"/>
          <p:nvPr/>
        </p:nvSpPr>
        <p:spPr>
          <a:xfrm>
            <a:off x="1163518" y="355505"/>
            <a:ext cx="705369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>
                <a:solidFill>
                  <a:srgbClr val="C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cha, </a:t>
            </a:r>
            <a:r>
              <a:rPr lang="en-US" sz="2400" b="1" i="1" dirty="0" err="1">
                <a:solidFill>
                  <a:srgbClr val="C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sz="2400" b="1" i="1" dirty="0">
                <a:solidFill>
                  <a:srgbClr val="C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con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phù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ô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trống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6790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 animBg="1"/>
      <p:bldP spid="12" grpId="1" animBg="1"/>
      <p:bldP spid="13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4B4044-C96C-4F71-939A-17C7A9CF3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84" y="1347614"/>
            <a:ext cx="5688632" cy="3433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4E5F59-507C-40DD-9BB1-E2190178D95C}"/>
              </a:ext>
            </a:extLst>
          </p:cNvPr>
          <p:cNvSpPr txBox="1"/>
          <p:nvPr/>
        </p:nvSpPr>
        <p:spPr>
          <a:xfrm>
            <a:off x="1707878" y="555526"/>
            <a:ext cx="5976664" cy="64628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Nấu bữa cơm đầu tiên</a:t>
            </a:r>
          </a:p>
        </p:txBody>
      </p:sp>
    </p:spTree>
    <p:extLst>
      <p:ext uri="{BB962C8B-B14F-4D97-AF65-F5344CB8AC3E}">
        <p14:creationId xmlns:p14="http://schemas.microsoft.com/office/powerpoint/2010/main" val="511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5185" y="459754"/>
            <a:ext cx="4830688" cy="523176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Nấu bữa cơm đầu tiên</a:t>
            </a:r>
          </a:p>
        </p:txBody>
      </p:sp>
      <p:sp>
        <p:nvSpPr>
          <p:cNvPr id="3" name="Rectangle 2"/>
          <p:cNvSpPr/>
          <p:nvPr/>
        </p:nvSpPr>
        <p:spPr>
          <a:xfrm>
            <a:off x="367807" y="987574"/>
            <a:ext cx="4256809" cy="2185169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Chẳng còn thiếu gì nữa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Cái gì cũng có rồi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Này thức chan, thức gắp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Cơm chín đầy một nồi.</a:t>
            </a:r>
          </a:p>
          <a:p>
            <a:endParaRPr lang="vi-VN" sz="20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endParaRPr lang="en-US" sz="20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2038" y="2623921"/>
            <a:ext cx="2853703" cy="240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5BA1455-BF20-4997-807C-F3D0C35DB187}"/>
              </a:ext>
            </a:extLst>
          </p:cNvPr>
          <p:cNvSpPr/>
          <p:nvPr/>
        </p:nvSpPr>
        <p:spPr>
          <a:xfrm>
            <a:off x="5031777" y="802907"/>
            <a:ext cx="3744416" cy="2554501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endParaRPr lang="vi-VN" sz="20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Bát đã lau từng ch</a:t>
            </a:r>
            <a:r>
              <a:rPr lang="en-US" sz="2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iếc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Đũa lại so từng đôi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Thêm trái ớt đỏ tươi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Để góc mâm phần bố.</a:t>
            </a:r>
          </a:p>
          <a:p>
            <a:endParaRPr lang="vi-VN" sz="2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endParaRPr lang="en-US" sz="20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93CCD8-BDC5-4332-842F-02ECB878F551}"/>
              </a:ext>
            </a:extLst>
          </p:cNvPr>
          <p:cNvSpPr/>
          <p:nvPr/>
        </p:nvSpPr>
        <p:spPr>
          <a:xfrm>
            <a:off x="5046467" y="2211710"/>
            <a:ext cx="3744416" cy="3231609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endParaRPr lang="vi-VN" sz="20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endParaRPr lang="vi-VN" sz="2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Chẳng còn thiếu gì nữa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Cái gì cũng đủ rồi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Lại thừa vết nhọ nồi</a:t>
            </a:r>
            <a:b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</a:br>
            <a:r>
              <a:rPr lang="vi-VN" sz="2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Trên má hồng ánh </a:t>
            </a:r>
            <a:r>
              <a:rPr lang="vi-VN" sz="2400">
                <a:solidFill>
                  <a:prstClr val="black"/>
                </a:solidFill>
                <a:latin typeface="+mj-lt"/>
                <a:cs typeface="Times New Roman" pitchFamily="18" charset="0"/>
              </a:rPr>
              <a:t>lửa.</a:t>
            </a:r>
            <a:endParaRPr lang="en-US" sz="240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endParaRPr lang="vi-VN" sz="1600" i="1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algn="r"/>
            <a:r>
              <a:rPr lang="vi-VN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Trần Quốc Toàn</a:t>
            </a:r>
          </a:p>
          <a:p>
            <a:endParaRPr lang="en-US" sz="2000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615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df27d38f79e52afc1779e4ff342b044debeba"/>
  <p:tag name="ISPRING_RESOURCE_PATHS_HASH_PRESENTER" val="4a3a478bfd6cb1622a7e13d6416b58061b854d5"/>
  <p:tag name="ISPRING_PLAYERS_CUSTOMIZATION" val="UEsDBBQAAgAIAMJVUUeGTlx93QMAAGkOAAAdAAAAdW5pdmVyc2FsL2NvbW1vbl9tZXNzYWdlcy5sbmetV91u2zYUvi/QdyAEFNgulrYDWhSD44C2GFuILLkSHScbBoGRGJsIRXr6cZtd7Wn2YHuSHVJyEqcdLMW7sGDS/r7z950jcnD2NZdoy4tSaHXqvD955yCuUp0JtTp1FvT8p08OKiumMia14qeO0g46G75+NZBMrWq24vD99SuEBjkvS1iWQ7N6XCORnTrzUTIOZ3McXCd+OAmTkTdxhmOdb5i6R75e6R9+/vjp6/sPH38cvG1xXWjiGfb9fSJkmT6860AU0Cj0E2AjfhKQK+oMzbMfLlxQ3wuIM2y/9EPPI3LpDM3zIG4RRSSgSex7Lkm8OAlCanPhE0pcZ3ita7RmW44qjbaCf0HVmkMdK1FwVEqR2R9SDRuq5oeMuRFeesEkoWHoxwkJ3N2OMyQqQ27BvoA6erJEOCYREBSs5MULsIkttYUjLGU/hqk3mfrwocaFqVitJXyqvn7MSQDV4uoQakbiGE9IMgqvoE4gq7APIrwANV30QVyTGBRA4kOYAF96E0y9MDAKikhMI2/8IJ+UKaSVvEcsTQGHNgXfCl2XsGMUxbNGSGU/KzH5vADhetj/jkgbQiSUletKbDm4UGSH6wItMyauqcznhfdrco49n7gJlMoNlwm1vWyMMVC/0hViUmoTANhl2ZaplKMbnrIapHQPf8tEZv+2YRC28eSPWvyJWNV2zpu26QKXXL05Oc41j/owLJasUB066BnVXst/G2xelxBpVfF8Ux2K4kkmTv4XL46Na47j+D+D6lKXIyN6Zr9vODFInETwWoNuHwndHUFmoA8YazkTsjvKC87B0LzgJYx4XiBP3fawGYQtQaDRSzkuIfN7LlxCRXrgl2QUe9TkmN+Uojr4SrKFaur9fY2kcAaQvOKPOrnhtxr6X3K2hSLCvigb4Zy8wFgvQewmqxmBT+d0yxKAQytWwXkLgUtS5BB/1oFzMSO7DDbjdS8TS13LzI4zKe7siIXa1HmTkE1Tp8bobaFzuytZueulZsKfHeNFE1zUGJ0/MXiINCY4Gk+TMQ7GxJzmTA/LjiDQsvHJp3Hi45GBg6hzVqVreK/c6lplHYmaA5lLzjGQtSmNOSvS9T9//d2R45knzS5qd3/pRQIdauYSeSD7LdAVL38/RELxaB9nF11Q7QF2h+t4nrVVb5OHKcXj6QyEAceRPsAZji5gJthDljOcseIOBgrVWpZ9WGykpv4V74V7PMLXlRSK98EeN5JNwNSbJ9h17X0GtC9Fete8yjLE7FAzFxsJF5uuZOMpDmDePOPjmah6EtoRv+tu6LNm/dhl228n/sOqtJfCwdsnd8R/AVBLAwQUAAIACADCVVFHuYMDpcIDAAAWDwAAJwAAAHVuaXZlcnNhbC9mbGFzaF9wdWJsaXNoaW5nX3NldHRpbmdzLnhtbOVX3XLaOBS+5yk03ullMekm2zQDZDqJmTIlwIKzba8YYR2wNrLklWQoverT7IPtk+yRlRBTaOpsJzvd2dwQH53znf9Pdvv8YybICrThSnaCo2YrICATxbhcdoLruPf8NCDGUsmoUBI6gVQBOe822nkxF9ykU7AWVQ1BGGnOctsJUmvzszBcr9dNbnLtTpUoLOKbZqKyMNdgQFrQYS7oBn/sJgcTdBsNQtpedKVYIYBwhiFI7qKjoieoSYPQq81pcrPUqpDsQgmliV7OO8FPrfLvTsdDXfIMpEvOdFHoxPaMMsZdPFRM+ScgKfBlioEftY4DsubMpp3gxbGDQfVwH6YE90lQB3OhMBtpb/EzsJRRS/2jd6hhARrLCqZrdQEIuiOraFr4aLcCL2IbSTOexHhCXKk6wWU8m0S9aBINL6LZ9WTgQ61tEffjQVTLZjroX0az4SiOprM38dXg0UZx9D5+hFH9yN58GEeTQX/4dhaPRoO4P763KqtbqWM73G1JG1unCl0tvE2LbC4pFzjOX1TfgMWFEFQvIVY9jmOyoMJAQH7PYflrQQW3Gzc6uDc3APlrk0NiJ24uOoHrdXAP5wExMByW7dCdvNrO3MvTndRD7/0+rYNRtqm1NElxOu3dcFUld1oLJXcyc89krgTb5gPZHNiQZlDZuekNlz3UPArIAnsgMNPXmlMREG4x82RrbIq5sdyWW96rahLEQjYBcjXdq0SSUm12Cr4tuluspPtOFYKRjSqI4DdArCLYuiLD/1Ig1Q0kC62yUookYYkRHD2uOKyBnfs6esCvOfqALrICLZGfcgHWe/ij4J/IHBZKIy7QFTIZyrnx+M1HAefUmHtQehfjMz/3/eFl9P6ZS5CyFUVOeBw4Nhyy3D4FPsXcpUIXQiisZgUCK5PQwkDZH8ZZqVYnzdq+U7oqm+4aWYJiuznG4zHxIMHR5PKWT2sAJlQSJcWG0AS337gRWnFVGJT4YfHQ5h8F6E0Jl2WoS9wgdKYZ6DporaMXPx+f/PLy9NVZM/zr85/PHzS6ZcSxoM6bp8SLBxm+tuUXt8k37L7C2t+weoC792x7SmduvNme18MXzC1v7lNLO3SUd5gBS57+EQlwdB1jnaI6EzSeRL/V0RtiwWrNdzStBTeqozV6W0dr4sl9XCH2OmbvqJZIzf8J1SHeIkt/ZeE9InjGcbSfjCD+leX5rtcHv3lPszw/bsm+h2/+LxXzT9tX+J139nZ48PPLnWRc8gzr6C7j7Tdb9+S4hV8BB48aDUTb/ZbtNv4GUEsDBBQAAgAIAMJVUUdGxXBrugIAAFUKAAAhAAAAdW5pdmVyc2FsL2ZsYXNoX3NraW5fc2V0dGluZ3MueG1slVZdT+MwEHy/X1GV96bqB1DJVCKFSkjcgQ7Eu5NsE6uOHdlOuf77sxObOG1CSiUkPDtjr9ez2yK5J2z9azRCMadcvIFShKXSIA4bkeRuHJVKcTaJOVPA1IRxkWM6Xl9tqw8KKuaQih9AaM10Gk630wHNDsfQHHO5xJ7xfV4xzwvMjs885ZMIx/tU8JIlg7LsWICghO01c7a6vg9nfUxKpHpSkLdyerh+3PRv3pYUAqQEk9JssbxdhYMqiiOg7qTFfBEuby7UNEd9f/sT2YFIoirZcnEdrhZ9sgKn0C7ytPr085ne/ccCBf/UYI0Lio8gfrQ5L8riJx4pBE9NQdua2Wq+nA9rKMeJbr/LDzEXMgdpxe3NZr596FPY8pwZw/7r9z0y7So4fTV1PRkI5tEjCmslSkCBW9UxmfHPl1Lp/nBxH2k4rzrnV1xKn9VgDe8vfBKWeCQLNIwPTsscNnW6HrGNN/zNJqwmxXqHqbTcL8xLUMDBgl6GDdgw/+iqnjE9sGG+UZLAC6PH8wxOQ7XIPXGI7WN+X30dBYb10hXMrVzUnPRsGld6qVrAcXKewFqadN5JDubZUFBhdUrBWU6I4QNJsSKc/Ta86FhdRqLgJGCd1u0rpIii0GW3Kkc9pP1yVethN9bfCc3d6vVI6RF+N8ZK4TjL9XeSHI+sTveI3mYcdCvMkNR0EE9sxz1NlVifKMdiD+KdcyovlTCu4GIyr3urj44Crwgo6K4yspt0lZ+VeQTiUb8aAWebNlbzMpJmVP+pDwKfkLigfbSeaC1Vmd6PYfJlSw+wHgAs4uzLAfWqDuUlVYTCAVzze0B15b67Iald2me4e/UMO+VbziIXedLOisYsPq8d6BB86Ly6FXWk7XvLaxtf4UhWV2u1vhvD3tatyewGmrGfP8uqtXVTa2cdP6+hBs3Pyf9QSwMEFAACAAgAwlVRR2b3kIiVAwAAJw4AACYAAAB1bml2ZXJzYWwvaHRtbF9wdWJsaXNoaW5nX3NldHRpbmdzLnhtbN1X3XIaNxS+5yk06uQyrJ06jeMBPBl7GTMhQGGdnytGrA6saq20lbQQctWn6YP1SXq0sjEEh6wzTaYtN7BH53zn/9PSOv+YS7IEY4VWbXrcPKIEVKq5UIs2vU66T08psY4pzqRW0KZKU3LeabSKciaFzSbgHKpagjDKnhWuTTPnirMoWq1WTWEL40+1LB3i22aq86gwYEE5MFEh2Rq/3LoASzuNBiGtIHqjeSmBCI4hKOGjY/LK5ZJGQWvG0puF0aXiF1pqQ8xi1qY/HVWfO52AdClyUD4320GhF7szxrnw4TA5EZ+AZCAWGcZ9fHRCyUpwl7XpsxMPg+rRPkwFHnJgHuZCYzLK3eLn4BhnjoXH4NDAHAxWFWzHmRIQdEe2pengo9sIgoivFctFmuAJ8ZVq08tkOo678TgeXMTT63E/hFrbIukl/biWzaTfu4yng2EST6ZXyZv+o42S+H3yCKP6kV19GMXjfm/wepoMh/2kN7q3qqq7VcdWtNuSFrZOl2a78C4r85liQuI0f1Z9Cw73QTKzgER3BY7JnEkLlPxWwOLXkknh1n50cG1uAIpXtoDUjf1ctKnvNb2HC4AYGA7LZuiev9zM3IvTndSj4P0+rQejbDHnWJrhdLq74dqW3GnNtdrJzD+TmZZ8k88ciywxlVdGMEmJcJhaujl1vgCuKySW39seN+fK7eWWZszYnRJuyuhXJe2806XkZK1LIsUNEKcJNqPM8VcGZHunyNzovJJKZh2xUnAgSwEr4OehMgHwS44+oIu8REsknEKCCx5+L8UnMoO5NogLbInUhHJhA37zUcAFs/YelN3F+CRMcm9wGb9/4hNkfMlwyx8Hji2EvHDfA59h7kqjCyk1VnMLAiuTstJC1R8ueKVWJ83avjO2rJruG1mBYrsFxhMw8SDF0RLqliFrAKZMEa3kmrAU99n6EVoKXVqUhGEJ0PabAgymRKgq1AVeQ+jMcDB10I6On/188vyXF6cvz5rRX3/8+fSg0S3HjSTz3gLJXRzk7NqWn90PX7H7Ag9/xeoAG+/ZdrXJ/XjzPa8PXxm3TLhPLa3IE9HDnFYx74+htOF1gpnHdWZiNI7f1tEbYAlqTWw8qQU3rKM1fF1HaxzoerRF1XXM3jGjkGz/E6oDvBcW4RLCm0GKXOCwfreV/yHrcPiKD8vyD63Dv7cIBznhf1uD8LR5Fd55921FD/6NaaB8989dp/E3UEsDBBQAAgAIAMJVUUf/ogaAlAEAAA8GAAAfAAAAdW5pdmVyc2FsL2h0bWxfc2tpbl9zZXR0aW5ncy5qc42Uy27CMBBF93wFSrcVikJ4dddAkSqxqNTuqi6cYEKEY1u2k5Ii/r1xwsNOJoBX9tXxHc9YM4dev1xO5PRf+odqX50/7HOlYa0pkeFnWycdeqp1R5Jkjb+SFJOEYqeB5OerF/l4JSBjh1amYfGpbaXh5zCA5oAmAE0CWg5ov4C219oGEWmKfxexZ2RVZ2SUOcyUYnQQMaowVQPKRIoqxnlaVstMsAGzHIsadd3AXboAukERtkxvk1fHdvCIpRzRYsViNghRtIsFy+i6i94WHIvyw3c14M3Gr4FnAiSR6l3htBl4MX6b21Y2yQWWEp/iev5oOgtAmKAQE8PXH/rBaHIDtYzbCTXoPJGJOtMjfxzMfJPmKMatKrnVsjFaej3KKbxXXUXiBBVYPGLFeMYf+EAuWKwr0kK92XA0hFHC0Dqh8V1L/VhtW4PTyXy4XJjgNdHTr1ktxBottIXaL+2aHFDfNy8rayid48pG3BV0lUAiFJhBIIfEHJ4kqjlJ9Pm77yClULRNywFRPvjn3tPs+XvsHf8BUEsDBBQAAgAIAMJVUUc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DCVVFHnb6aWHcAAACCAAAAHAAAAHVuaXZlcnNhbC9sb2NhbF9zZXR0aW5ncy54bWwdzD0KwzAMQOE9pxCa2iH92TrEydYtJdD0ACJWi0GWiy1Ccvuabm/4eN2wRYGVcwlJHV5PFwTWJfmgH4ev+d7eEIqRepKk7FATwtA3naSF5MlmFRb4Cu2cZ441jB8Uq5wyF1Yjq2c4jDtMf3SEFsb6fwf2eO6bH1BLAwQUAAIACAADdMt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CVVFHJ1b2OMEHAAD+HQAAKQAAAHVuaXZlcnNhbC9za2luX2N1c3RvbWl6YXRpb25fc2V0dGluZ3MueG1srVnbbuM4En3fryA8GGD2Jb7ItwzcXuhCJ0LbssdSku5dLAzaZmIhkuiRaHdn4If5mv2w/ZIpUlIsKbYjdSZCB61inVNF1oWkMoie3UDfRZz57h+EuyywKedu8BQN/4HQYMU8Fs5CGlEe1Y+SBzdYs29m8MiEDKQRJ8GahGtdjEbDBhrJH9TvqX2jD29trd1CvTZu4T4ycEeHsWvFuFZ0GDNaTX1QL1DEvCFd0YCfZh3Uc6NvAWYQ0ZCbwZp+Hyp57exQfgY3IVm7oBcNu23xHFKrB6MtHtRudnodfGipiqJ0kd4xmkbj0Otd99Qmwo12p6EctH5LaSmo2ek0r7uHZq/VUeBtdN0Flja+7qJ2r91uGYcWbgEaqapmtPRDT7luNlWwhvvX+mE00nqNBmo2m0rbOHS6ykhrINBWgENV+mIBFUPRlO5B1dRmX0EjfaSN2gds4K7eQf0W7jYah7amKY3GcXGPs8su11Faejrpcr5DeDIEJ0dFbtVPJNdgtQtDUHaov/UIp2hJImoRn36qybwMuMxa9MvkBc088kLDf9aSTJVZneJSB/PSWAjiABiH5wgHdTmc6kovs2WSlSN3/am23HHOgqsVCzjwXQUs9IlXG/4UZ1IyzzJItqdhFdwjWdGjuZ78KQtLbEF2w3MJtGL+lgQvY/bErpZk9fwUsl2wLuXm5mVLQ88NnkG7cd3T8UVDnhtxk1M/5x/ui6c8bAtBjahwr4vFUwrpkSX1UosN+VMBdzT5/ooUoHs3crmEqk3xXIJuyRPNB6CviucyJgAr+aj1xPM+iNPvHNQV0QxaF9Vl1eSNxM3zIoptd9uq+bQN2ZNY7Dzu/UC/4jwGvSh4Eh42xFMKJCYoDJaKUrJscv5GQTF5LfaSgQ9WILjZ5pKIJOVMW+jTyUy1vi7G05vpQjNvakM9rkokyvKXVrf/vdnpQudKcCWZ7Ik6Hue5kCTrNMpxWc58Ol4AIR4vLPzFqQ3F78rQ6Z0zNi1cGyb/qUwwm+P72lD8LgO9m8+x5SzssWnghWkvrKkj12WMHWzUhl/ZDm3IniLO0N6l3xDfUATt2Q0pijx3LQdEy3aDHS1hz5irD6Z1s3Cm07G9wJaRSmpDHKyREZJvkA7VieaqjefAEcIWGf4YfCHjLxmQ6nmVSW7Nm9sx/HOEI7fu08aDf/wHvJlhC+JHgxLACbZt9QYvtOkXiBxk3LQiaPoZEu1zRdBXbENmYLsEzFLvzRvVMaeWSK45tp25qb9m1ooEiAXeCyKrFeAQ7B57l+0ikIhko+s4x6LKhmz82x2ktamOT6RwzIncQCbzk7un4EW4LhUpKCsdGyJWv92Z/16MVHOMjQUEz5g+LBxZ9cIegfIIGEfE85iYBpgm6z0JVnCIoyuygxR7AbW1u5ZqWwKTF878vnP/QIQnpfVzUpWWgb/8fPVh70xnDG3lgYRBuRIrsOU6w9sp+3C6BNdhP9/y9+aSWY+rv8uRv2F2M9W2z06tTIw+Pq+CCz8wKRvyHs9hY4R2oLmsEghPIGOgB/rE9SoBTWsE5pJLBA2RuMJUIrCmCYfF0Ado7iEWOUfuIUbVKB6wZpuOWHW6FAfSEmAZvTgPTueOuDZ4FG5wr/mzpI8MeoRHyR4iC3I3ihPq6sfsVU2UtBOLfplt7QmRBW49xZdBcMxzfXEyL0d7N8HpasbtOLckD2znrWXv89xn2ZIhVDs/Xplt9hL6GDJfSj0SpcUWbwr/+qAj8RTnsd3sxbcEr43VuX670FVLx+K0KErdK4+DNBeejR17MVY1wQD57hO+2sCG9CjO8OW54tOegUcq8CXLa1MSrjb///N/5WkK/sRSlEh/rcoDVSz6GH7l+4/FOI3+W4LHUbU8VL6UBCaH5RRa/uwssyFZS9VxVP12Agljy/xgu3BV6vCRJZmo88/QRuRRrjackPAZ2pDDmFeVSE5fJAiv7MPxDrHjnhvQivAP93UxececLVTDkJcrKBTPXT3H2+MaEZR8R0Ee3LIq8Om3qgWNqkBJ1y6vzim3irQnQF3G78eq3J/cOV4Fxxsr3IjZjucuwAEPmTcTnw7efisDBfGlY+nRIQ/FnSl9y2pEG/YtiV2ilZUUNcW3upk4VGZ0j7Ki9pzCFWudUU0ERb175kGD1OPJZNTz8iJK1zX5YW34SLwoQbzK3jgO5/1kKOP5UVjUt+h3/kY/Iyzq22LXmMIF461PxaEsNP3aoZEwKy8TOdChAQFhusDpW15HeDAWX72izEQSQV7TZ2s6lLuf4/o0KWYhyzpcP+PxIHjdxycCs3yxk/tUYeCYvPXL2TvgLvfo+dSW84ACzC61fD+V/4nOqQKIv84WFyOWIv6ypZ9qcNcgq40vvqbXUMLxqSaWM/4Kfg63TbuZaGYZpPTmMtSX3Vw280omA9HDq5lica1fBg3qb9ZpUL8UoUFCez6Awc5f0hBDDrg0Tc68LKu9ST9z3MuTWaqSBPbMaJaAb4A7gOtGaisjyOWVPNi8ZlX8llXwdx53PbqnaavKCDKLc3n+gwiq43Jyq3xMH3k2vRNJ5SpIet0xF7Pa+YGzMHm9OYmLRypWHSfLSE7/RLtKN5+MsRP7UdqoRcJnezTjhcDXT9gC3XPrP6hnt1noUm/+llWUART4zv6J9y9QSwMEFAACAAgASlVRRyOGeibgFAAAGGIAABcAAAB1bml2ZXJzYWwvdW5pdmVyc2FsLnBuZ+3d+VdS6f8AcEuzVc1vNpobObaYuWSOWopLi1kfSy0rLffUMRVEQ1xQZKzMstSmJh1F07RcC3NFcS0XKgwyUVMEM0pEBFRkcUG+OPM5c2aac75/wPdczuFyLvd17n3uvc99nvdzf3g/d9xcnJQ2aW6Sk5NTOnXy+Dk5OQUDOTn56A2Ksn9ibuxYkf2sgZ9zOiqHJWmzZCsKIUfOHJGTq87cvBywTra+MfLkJbicnHLn6ncNAVYWJCcX8OLU8SPn43w5NAkxMd6HMMsDueFLQktK6jEGP5ZUx3U2lAdZGeS8vnyKuOd1DfRuEWbakGKS1tyn0he2+ZVi+H23caWrL+nLWy/uOrXzdvMn1wcLxxyvTpAtOUsPyEjhdM5Cnjn8fcvPWPZsyl2eKCHf3DzEjmlmxYwn5TXVaC4vTHVmPqdLHtt4wOLZ6SH29lGCzcsa8ooa/r+s+fvikLr8C6vzCWWKZsvwZxImV2UUbmK1J+y29ZYDHXLyf18cIDjU3xYyjdyW3xPs9FzKAv4lIiPlB3ZNkR/BlpesVJIYcMO0eIrl90c0SU0O2+YxBQddFH/zHB+sFfR+t5N7ihVnvOMHBFXbDbRfd/5zo2xhJj+wB6sdeLj6dJru99uyib84PLnfvSlnL4YoCApEeY39Hbx8+4uDntsGte/L3aW0QW1rj2pFmaHhP3f4f3LDZ//ZB3CAAxzgAAc4wAEOcIADHOAABzjAAQ5wgAMc4AAHOMABDnCAAxzgAAc4wAEOcIADHOAABzjAAQ5wgAMc4AAHOMABDnCAAxzgAAc4wAEOcIADHOAABzjAAQ5wgAMc4AAHOMABDnCAA/z/K++4mPwlV92vGcnngC7ThB3qHjzJV6uLopVO0bKRxg3NWs1mzU5N4jHbra4Brc96JtzYHZy4j8F/ZV9rhCjeouqVtnA8qZECPqZd+rmI04iXInJiFtxBN1ARBBNlNVPkQrhHLFpIvd51fWf1Rv/04HRWW8FTl6hWnTCI0FaIHcNs/SuZWzIx7POzqnhGymi5D9UQMYZk10803aaS6wPjSRJeOjlu8YtDVH8rSH0vaZ9LXeTZQHx0t3G+9PwQta1ngsNrhF+wh/fMtmUmXkFwEK73TsIax3sGlriSmWGyDT2W/JydC0+YYLUnxwtMpSOBgVI2bIlGSJdEtlIS2T21g5e80KaJbxmZQZfxvkM7DmdSJ42J66Xz+pVnRHAPVybq60CD0ykd4rVp68cmY+hELf3ALtl19NaWr384/yMoCs1HFbAj5Cng0sSurpLgKkQC3Yaqvj7trif6o3/YaZHkeGIFGwoKdNdKz1wWTUEY0aRG6UCIdGEj/8Jo2dhQT6RkmebRFi8U5bHNyVxTvIVw+56wXukyo8B+KTY9POVWg0nYSKmU9Wt9VLmJB58SHN7W4PvOETqP+3BWyn1Ru08fOhzTlH6GeE5Uzz12iZ7digLFW4gMygMvZTyW749FQ7SOBb75b5Hh48JMu8QAKxLVMogMQXrBx3B+bDHY1evlIbfpJWXfQTbvFR2xuC+TjRWh4hZGCivT+xYTXArL9PeWWLqFZy5EFr/kfLMjByN8+k0/GIPrZsuL1xv+hyKlKqIwF80qBi9I2ovOeYUYR9YtvDtmU1RiKU51Op/IYo/l3NPm1LDvQRK0EKARVRtM1jMunN9S5RB1W79qQns3wog4bhYfRf/JK3tw92qWPbQ84vF1d7piTvO0rTO8ivkbsxJB00pt6l+XBl9p7Gl4OYF9CWVSY5oyxq9R6cxyYv2xcaZiykiHDvqm/xRS50i1VL0pIFqD8GzkfhWLEXlei8uZvLXpjPHR89EaWMLEk9cd4qu3Y572Wqf+WaqEb3U4I+Mr81mwbAJZL6MlF/4bpdqIYBLIqklNyDgw2JMrq61vtMrg27Q7Y7r0sp4wOVuJ99vSm5iMyfQLZ9QNFNKK0XO/y8ezwHB5R84T3YIC/0Sv+rOjwo+mPsp8U/Sa/Muxxm73rAZTk68cGoSuCJtj8t35orUd1vrN9J7RYJbxmEmPsuDKkFeP7NbRr+W2Lc9Ceu/tWM1mOLuFMr6ivtCyjSHabduZigQ9bMtfLHOCGU2clh14U/KXvnM47quDiIhkS1jK3VwTF21hiuDT2m5r/bXdy1UF3FZPnal1OJx2CUhYHdGSbrW6z1xFk7lTeqX0h/N5ulOoXrNRF9SjMBgY2b9uU/LRQs9tBlPFOmyS+9moIlKwGVMhrXX9ExbRN5EdqNlp8BN4vaMkScwx6oS7bSE02T0wX/45K0Y5bdHHpsARg+4/bGC5Y1hgOWHivLghDScdbn/uG89HVWbTxKmVY4sP28emFp6KNA5RNkfADp/2E3pa+PbcXW1bEhV9Y/t1vFrVD1HCJXYRpcxEEC6+dyheooTjqu37MfnLYHtckKAyFjU3zbyVYF+L57tLFw69ESzNatFicnJxSSPfSlewLMRCrmUbt+EgdX4R3dyGLLb1Hu6MnxJxpO64pv0PdKd9Snn4RM6cazsXWjlOnkFanaF+E8a28tyzC/iqmWf8xjy1Xm83GMHFUcbc/RzxmcHt00OXGN59hfmuQWJVTNq2el/DnfW3Kde7Z3bldBIpgi36x1NSxoN7Xl05tGKrb/zUqCl9/NRBppGzoVsLu6q9DdmnhJ5pZN5ARoxOVNPNW98jsF5ZyMeXY1Gt3w5I5lr7Gkgv4LLG0L8tGYVmD1ry1itH5Tz+9ZhRpxmtZxQW6mUVsV5JzR12lXoCuu72+IlITrqWcnTr8PP48LbFHbAtKlK/fvYcdKV8+2DJUF0MiryQ4uURi+I2Z9K4kY9zqyToqYZYx74brex5n2xe0bq0ETkdbmiB5hgilYvLjKHMj7vyFmN8Uk2kN9TfaLIXNzhK6nb29ZQWOWAuOp2oG1NxfTD8xREDa+RePl0Wut3EEnXsBE/foR7iDCvO31WblUCqgaTtas69JGo5S3441DIu0k3QxaJddY6cXYMvuTCqY4fLqMLh8pwft0/F9JBpjPuGbr3o2mEvqxIt5z86gZ/9s6vU8kfWgEfjwfQjPjyzMC1sgymBes996ALPcQRxWmd2OOaWCu4Us006aas44UsWJ1FQ2isRjZ1JJBJfs13z7qyLGE9fRLWGjNT1ozHVV4nNxAUDZU2DEUyP8EQDN3pNudJKgHaZFLZJzX38SgsOgnE4i1uaigV/UFKj7mT7lKxPGGK1UgtsJEXaR6rZcfgWdQbR35/Gf31gMMI6rMhu0SyRVMYcmtW6g0+ne5JQSRVDvyGNQ3GHt+/RPjJeTeX/bK2/2sNek0dwk5uqhtz5L6gLo5YfrTiFWJEWO6akgQ2lZnFQr+MIp2wMo2l9IgzXi0y0ZBys34b+8zyQZAs6CetpNjpIl50EVT+QKqEJE9XWb1ZjvNLAlvnhGcUh8gNhFw+6bcnEe8YqdFu+QWazZG02kidkuqgbZNkH8PBcb/rvpVtO25rWlYGV8c50yD2/GaQI1s/vL1G/mPw6sDSEGH1i9aLTlFq+CKy4anunBMgWiUfAFXHzDwa3eHqGe+r0rb08fx/J0G4DleXvtiDPTN7EQyTYH7tHoUXjibbHqN4hCWh3UZVPkk/hp2gJ5yCiff+7OgdzZTNoImH9RkjtdCfxt3S6+F4pyMit7lWOoVlgZLlDX4dlHtz+S5Tu/musNC9rKbZx8MLbWcWOyMDxlgg4C2Uh5Zr+1PNBIyu5nBBpY1jke8AKBSl2ZAnz3Exvs0mbKfwG58KrTqfvSR/jSfRrv3OjXv0Z02xTyiPgYk5DpfXFmlMWCYZuFB41gyuMuukr49u3BB6/q0eIruGNW16gJtH3uFE06qMg1AZMA4Ec2Bwj1q2EGKF6N6jpz0C71SmI5KIk++Xy9T1YLYazx+jHhVgfu+TXm+fOwSfsUeaYjLRJW179Z6qvvxXn0eQlVQOXsXMwHUyEjrksvioN/wxuMB9R3cJJvGEMpihnBBSWQV/G0G/Ogjkn75UX70/V+sYpuyus7m9Y0x5KIJYsfaptfi+u+3COeDHwA6nADFEnFa9k6B+7e9BibOb2vfFrHPaGNFltE3dlFF4NDovLSLU04Nwfn3cCa44qBnhywi5Z5cdBteKclZUu468Q+LJ2rVTNIGm5yaMq6atTQRN+qtwVPeoqwZZwrLNM0HjTwkFaDQK3z23eLvuTyztKEczmegBGX10hLZidDmd0/5E796Q8szq/mquP4ShkQuWRcQ+4I5FV+japII+rTG8Nnpuurk7f6xMSmh3drD7dWpQk6EFyBVuY4clFNB6+gJ1ROMkBg5LqAmmq/5N90K3ukd8NW/CpkRnIzIvLFoWdCyP0xtnh40Oo6CDMw6AGq1HGw5c/Ga3tFtmDGriB2pgSKL8Dks2ynaTOp6ls341NeouoHGtkm3rgRqUpBEkLS7jkQcZPdIfwN2z3bWTi8b18zjUFx2ZIwradbnG9PhOEB0ske1m8EyS/GtnG2OUmJip0x2Fgy6qZDUqH7IpqRaqZSPRBcHwQ9Y7dSsnd3VSTVkTzV/wtmxSv01eprxgcahO1pDOTmUFu74uA+SUXQeZ79sYoONIWxrUGLiJH7ljfatRsFA4goDNUPbvOR6Ob1RBqXRSC2a390VPmZzo7HxKSr3iXT0ndQ0r8rkf9UdUfBF+qwV3zXjzHLIwTutqhBU8rH+MrNlSHLvCQk14hfEoLIucZ42oS7IDJQ1ntP5fA9Y69/Vl8kHOyjuIEvmU6L+D5HH0bfFnErWRa/9FiNin6Sm1A4GyHatbyendqOMe2R+wFnshzClhGsJoh+wU9oRi27q2scdWt7qDZ1Yf04SZoQr1OwEF6DM2j0ECrdfaOYppmS8X5zqpkL4+oW6nrcEWWgnpTi0mLz4yHuednft+00fhmHetFUXpV8c46oopIwcWn1GG2tXbvs6+qaq7xI+YXq5D9xrUF2uF0fO/H9fcWWj399si7m8Z1wmYnUb2BcUW9s7HxKlXNViVwv0+EKi3GL4ZuccvC5zmkDatBXn4yVVf8ZVo0zs744K1pcMtpUtbRXKLmulMhnVSokwtF6Mxrudwq0rM1byWSd2SOJ1TE+FFdihE25PDEMKORw0YjDXHUBl06126tY85k+nvK/I38XXDMdniOSe37d17XcviaxMDl2wTzAr57CIjmiQTBUEP5lVUoTvh+tAtMwW6WlXrRtEXIlEA0bjClvftxyLMadlXPE04riayf31UTHB25Ei1pZXW5tzJrdmdykMlQXDN3HZomEGR1znPodZpWjJ7V2DpRfqhFPDJAK5AIv4gYHIsmyxqrlOsjDPt6dzyq+kiCfU1EyNyhJEpPAiY2bK/4gUjXdswZG94fR1Fd6dRhsGPe4OLDTk+NMfKPc5C3QOGhjObw56FEvx/eHYdBFNKcRHMw+a9bs4d//mbc1BtPSw3cooaYI1ozu8R2SSyMFLeIky6suEoSwBIUaIEwcEPFLg7pxcwSQxQU0pIKL81pm1nw8Mx0pKqW7kaPVM8G87ChMU5tBmehSNQka0lNUCthTh0b1dSlSlHkDNYfY8VU85m0obG4Oupl5zFno5z2EMhbhM9v8VXt44MvvhxPf6ZvkLHr8rw/z1ryW7WIu6Riv7Cv0sZOKCDY6q1w2pN4GzGzgubxQy3SJ9LLrfx8Xl0Tukh/p9vXtY62GWGwY0vTTLw5zKNLo+Br2FRTmUjDnsL3kEWD9qMY70Do8x2yGt7/08wE1T6a9aMjeeoJnaBN5IxG8wi4jG1ru3/tuvOashrOBK5pfn9tXnZ4W1bFXrAqljqhO7by3mossQjD/MGr8I1iGtJo4NdNiE+fZ/RBHJsGqkfs+/hekS4DjmWAJ1jGqazShZ+HkbX01UeqU7NRUqziV3Gyj4/Q5Z11+WY95WXTILnqpOXk5KZ96unk6uCovJD+M6/CIepwYIrDrypqTEHLx4Qkmyoqy8d1tfjTWt4MaMt/i1+U3R5Tyj8771uVCUWSWdXGPLts5upgl2RDl4XZXyY3h/CO2AtUM1fvJFkMVrP7EjUScKzwE7rw07cgD7jf8pQlMnP2z/FAUi7s6QsrdvpqvnXZ8Ej5ehNvnQuq7XGBezsani1FWNH6UK5DWvtBs4ceHBrX18W4+o7c8PZTt0Y86K1aJqj86ChJWP5c8TCIjpZKSlsfJd3J9l09Uhl5Kwl1diSm7XCBOzjr26Stek7SCiwyvdxsddTvMtSh59uOQ0mjHmezd9iSqdaD7Fx+EtbKxQvdxdiaUJOB+Cyq94YLd5J8nrAnbAYEliGQpOlhspeP5AH7B9hJWgxhycNvZS7bdHbPCosu4C3zYlF3nZjhF/1mau1x8G66SC9XIMZSJ23bZePs+az++X7UNijtUuxqz560ZVTYoa7e7jQ2ZDlkh8WRmj7UuvOnGQ2Z36zDdUQ9/m/nu0GzjUa7p+/vXwbf7cc/QsvG29xP4IV9rl6tsr4ixF682jo9WH83XsR/HeydmeDNrr25FAc/O9T0FZ5GqNFu0cV5sAmLAbKTzSB2tMUe1L6GgU41TEAq86ZiPuVV5zfXhr5lXIsqbJx8M/H8Nj8vBLQfsaljHxa3O5D/nCmZryA5zu7HjdaanRsVfMCRJsrj2QeddY0mbLHqYHbn4l9J6zPGHDhBhwaKm6ygove0i4e7OS8PU5sR0uxpSO6Sp4+2wVSaqH5vOMnB+2l8FvdIXvO5ofex/2FDMdXln92YxXHDpm0IBFHiF3e0TMyxX6QMOx0J0436IvbrjRFw5wbN/kp+r63oEmoTRBJOfIQ+IiZJs8HKuE1qzhEdLYTZp5E5g53mjwWjAxdcUYsVbUnRYvf2ytDsUKNRj0z7f+T03y6/trvY6Wbeu3c1eYPbv3uL5Gix022D2lql75PnR8mvXXcz6qZ6/UqT3zvLf6b+H+t45OEzJlVGylujHdIfVV/55yQC/v45q0n9V6cb4ByJVVsn/693WlvOYxrnBlJBd4x/Kap7brDD9M+A5W9p/1WVZKQGOU+mgRqdnrq9+36iAv/PnxUrTlEKah3OolfEbSqgRD2TK4KoAsrp72cYmNhR9kPfCvgHgyn1goVR5h8TIBxNudLzr6kEEszdOE80u2bIUnnSCeN8Jz2ss5zsc8rR5Tj2qP/1/wVQSwMEFAACAAgASlVRR5F1CYhMAAAAawAAABsAAAB1bml2ZXJzYWwvdW5pdmVyc2FsLnBuZy54bWyzsa/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/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/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="/>
  <p:tag name="ISPRING_ULTRA_SCORM_COURSE_ID" val="4735A48F-D29E-4DEC-924E-A88CECEFF1D8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RESENTATION_TITLE" val="PPT_0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2306</TotalTime>
  <Words>1125</Words>
  <Application>Microsoft Office PowerPoint</Application>
  <PresentationFormat>On-screen Show (16:9)</PresentationFormat>
  <Paragraphs>148</Paragraphs>
  <Slides>26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UTM Avo</vt:lpstr>
      <vt:lpstr>Arial</vt:lpstr>
      <vt:lpstr>Calibri</vt:lpstr>
      <vt:lpstr>#9Slide02 Tieu de dai</vt:lpstr>
      <vt:lpstr>Calibri Light</vt:lpstr>
      <vt:lpstr>Aptos</vt:lpstr>
      <vt:lpstr>Times New Roman</vt:lpstr>
      <vt:lpstr>#9Slide02 Noi dung dai</vt:lpstr>
      <vt:lpstr>5_Office Theme</vt:lpstr>
      <vt:lpstr>Office Theme</vt:lpstr>
      <vt:lpstr>4_Office Theme</vt:lpstr>
      <vt:lpstr>3_Office Theme</vt:lpstr>
      <vt:lpstr> UBND QUẬN HẢI AN TRƯỜNG TIỀU HỌC ĐẰNG HẢI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PPT_014</dc:title>
  <dc:creator>Huy Duẩn</dc:creator>
  <cp:lastModifiedBy>Windows</cp:lastModifiedBy>
  <cp:revision>300</cp:revision>
  <dcterms:created xsi:type="dcterms:W3CDTF">2015-09-25T00:55:29Z</dcterms:created>
  <dcterms:modified xsi:type="dcterms:W3CDTF">2024-12-10T03:51:13Z</dcterms:modified>
</cp:coreProperties>
</file>