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33"/>
  </p:notesMasterIdLst>
  <p:sldIdLst>
    <p:sldId id="294" r:id="rId4"/>
    <p:sldId id="269" r:id="rId5"/>
    <p:sldId id="257" r:id="rId6"/>
    <p:sldId id="267" r:id="rId7"/>
    <p:sldId id="260" r:id="rId8"/>
    <p:sldId id="261" r:id="rId9"/>
    <p:sldId id="262" r:id="rId10"/>
    <p:sldId id="264" r:id="rId11"/>
    <p:sldId id="270" r:id="rId12"/>
    <p:sldId id="273" r:id="rId13"/>
    <p:sldId id="277" r:id="rId14"/>
    <p:sldId id="278" r:id="rId15"/>
    <p:sldId id="283" r:id="rId16"/>
    <p:sldId id="287" r:id="rId17"/>
    <p:sldId id="274" r:id="rId18"/>
    <p:sldId id="276" r:id="rId19"/>
    <p:sldId id="275" r:id="rId20"/>
    <p:sldId id="279" r:id="rId21"/>
    <p:sldId id="280" r:id="rId22"/>
    <p:sldId id="281" r:id="rId23"/>
    <p:sldId id="282" r:id="rId24"/>
    <p:sldId id="271" r:id="rId25"/>
    <p:sldId id="284" r:id="rId26"/>
    <p:sldId id="285" r:id="rId27"/>
    <p:sldId id="286" r:id="rId28"/>
    <p:sldId id="289" r:id="rId29"/>
    <p:sldId id="292" r:id="rId30"/>
    <p:sldId id="290" r:id="rId31"/>
    <p:sldId id="291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8A808"/>
    <a:srgbClr val="006699"/>
    <a:srgbClr val="FF6600"/>
    <a:srgbClr val="FF3300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2" autoAdjust="0"/>
    <p:restoredTop sz="94660"/>
  </p:normalViewPr>
  <p:slideViewPr>
    <p:cSldViewPr>
      <p:cViewPr varScale="1">
        <p:scale>
          <a:sx n="92" d="100"/>
          <a:sy n="92" d="100"/>
        </p:scale>
        <p:origin x="-52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C426-B65E-40A5-930C-7815C95594DB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FE43-6FD1-4EE0-A973-8ECB49C6E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00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7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Google Shape;4967;gae6832a8d4_0_14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8" name="Google Shape;4968;gae6832a8d4_0_14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2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9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4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23;p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4" name="Google Shape;24;p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" name="Google Shape;44;p2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45" name="Google Shape;45;p2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2486152" y="1312200"/>
            <a:ext cx="4171800" cy="24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2486038" y="3622774"/>
            <a:ext cx="41718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-438984" y="984889"/>
            <a:ext cx="8331234" cy="4849005"/>
            <a:chOff x="-438984" y="984888"/>
            <a:chExt cx="8331234" cy="4849005"/>
          </a:xfrm>
        </p:grpSpPr>
        <p:sp>
          <p:nvSpPr>
            <p:cNvPr id="73" name="Google Shape;73;p2"/>
            <p:cNvSpPr/>
            <p:nvPr/>
          </p:nvSpPr>
          <p:spPr>
            <a:xfrm>
              <a:off x="7501400" y="984888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48600" y="4237963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22825" y="1639250"/>
              <a:ext cx="333050" cy="346025"/>
            </a:xfrm>
            <a:custGeom>
              <a:avLst/>
              <a:gdLst/>
              <a:ahLst/>
              <a:cxnLst/>
              <a:rect l="l" t="t" r="r" b="b"/>
              <a:pathLst>
                <a:path w="13322" h="13841" extrusionOk="0">
                  <a:moveTo>
                    <a:pt x="4448" y="1399"/>
                  </a:moveTo>
                  <a:lnTo>
                    <a:pt x="6490" y="3166"/>
                  </a:lnTo>
                  <a:lnTo>
                    <a:pt x="4965" y="4025"/>
                  </a:lnTo>
                  <a:lnTo>
                    <a:pt x="4448" y="1399"/>
                  </a:lnTo>
                  <a:close/>
                  <a:moveTo>
                    <a:pt x="11136" y="1096"/>
                  </a:moveTo>
                  <a:lnTo>
                    <a:pt x="9481" y="5120"/>
                  </a:lnTo>
                  <a:lnTo>
                    <a:pt x="7318" y="3248"/>
                  </a:lnTo>
                  <a:lnTo>
                    <a:pt x="11136" y="1096"/>
                  </a:lnTo>
                  <a:close/>
                  <a:moveTo>
                    <a:pt x="4624" y="4767"/>
                  </a:moveTo>
                  <a:lnTo>
                    <a:pt x="5054" y="6954"/>
                  </a:lnTo>
                  <a:lnTo>
                    <a:pt x="5054" y="6954"/>
                  </a:lnTo>
                  <a:lnTo>
                    <a:pt x="1509" y="6523"/>
                  </a:lnTo>
                  <a:lnTo>
                    <a:pt x="4624" y="4767"/>
                  </a:lnTo>
                  <a:close/>
                  <a:moveTo>
                    <a:pt x="6876" y="3499"/>
                  </a:moveTo>
                  <a:lnTo>
                    <a:pt x="9289" y="5588"/>
                  </a:lnTo>
                  <a:lnTo>
                    <a:pt x="8553" y="7380"/>
                  </a:lnTo>
                  <a:lnTo>
                    <a:pt x="5556" y="7016"/>
                  </a:lnTo>
                  <a:lnTo>
                    <a:pt x="5063" y="4521"/>
                  </a:lnTo>
                  <a:lnTo>
                    <a:pt x="6876" y="3499"/>
                  </a:lnTo>
                  <a:close/>
                  <a:moveTo>
                    <a:pt x="9672" y="5921"/>
                  </a:moveTo>
                  <a:lnTo>
                    <a:pt x="11819" y="7779"/>
                  </a:lnTo>
                  <a:lnTo>
                    <a:pt x="9046" y="7441"/>
                  </a:lnTo>
                  <a:lnTo>
                    <a:pt x="9672" y="5921"/>
                  </a:lnTo>
                  <a:close/>
                  <a:moveTo>
                    <a:pt x="5653" y="7510"/>
                  </a:moveTo>
                  <a:lnTo>
                    <a:pt x="8363" y="7838"/>
                  </a:lnTo>
                  <a:lnTo>
                    <a:pt x="6574" y="12185"/>
                  </a:lnTo>
                  <a:lnTo>
                    <a:pt x="5653" y="7510"/>
                  </a:lnTo>
                  <a:close/>
                  <a:moveTo>
                    <a:pt x="12106" y="1"/>
                  </a:moveTo>
                  <a:lnTo>
                    <a:pt x="6933" y="2917"/>
                  </a:lnTo>
                  <a:lnTo>
                    <a:pt x="3708" y="125"/>
                  </a:lnTo>
                  <a:lnTo>
                    <a:pt x="4527" y="4274"/>
                  </a:lnTo>
                  <a:lnTo>
                    <a:pt x="0" y="6824"/>
                  </a:lnTo>
                  <a:lnTo>
                    <a:pt x="5152" y="7451"/>
                  </a:lnTo>
                  <a:lnTo>
                    <a:pt x="6412" y="13840"/>
                  </a:lnTo>
                  <a:lnTo>
                    <a:pt x="8858" y="7899"/>
                  </a:lnTo>
                  <a:lnTo>
                    <a:pt x="13321" y="8443"/>
                  </a:lnTo>
                  <a:lnTo>
                    <a:pt x="9865" y="5452"/>
                  </a:lnTo>
                  <a:lnTo>
                    <a:pt x="12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98850" y="1342725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32150" y="12614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4206296" y="4229556"/>
              <a:ext cx="731473" cy="565979"/>
              <a:chOff x="4523750" y="965500"/>
              <a:chExt cx="550725" cy="4261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4523750" y="965500"/>
                <a:ext cx="5507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22029" h="17045" extrusionOk="0">
                    <a:moveTo>
                      <a:pt x="4417" y="5470"/>
                    </a:moveTo>
                    <a:lnTo>
                      <a:pt x="15014" y="11194"/>
                    </a:lnTo>
                    <a:lnTo>
                      <a:pt x="7261" y="13372"/>
                    </a:lnTo>
                    <a:lnTo>
                      <a:pt x="4417" y="5470"/>
                    </a:lnTo>
                    <a:close/>
                    <a:moveTo>
                      <a:pt x="1" y="0"/>
                    </a:moveTo>
                    <a:cubicBezTo>
                      <a:pt x="164" y="166"/>
                      <a:pt x="5325" y="17045"/>
                      <a:pt x="5325" y="17045"/>
                    </a:cubicBezTo>
                    <a:lnTo>
                      <a:pt x="22028" y="120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11650" y="1347275"/>
                <a:ext cx="116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021" extrusionOk="0">
                    <a:moveTo>
                      <a:pt x="152" y="1"/>
                    </a:moveTo>
                    <a:lnTo>
                      <a:pt x="1" y="50"/>
                    </a:lnTo>
                    <a:lnTo>
                      <a:pt x="315" y="1020"/>
                    </a:lnTo>
                    <a:lnTo>
                      <a:pt x="465" y="973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798750" y="1319175"/>
                <a:ext cx="12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7" extrusionOk="0">
                    <a:moveTo>
                      <a:pt x="152" y="0"/>
                    </a:moveTo>
                    <a:lnTo>
                      <a:pt x="1" y="50"/>
                    </a:lnTo>
                    <a:lnTo>
                      <a:pt x="337" y="1086"/>
                    </a:lnTo>
                    <a:lnTo>
                      <a:pt x="487" y="104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671725" y="1355700"/>
                <a:ext cx="127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53" extrusionOk="0">
                    <a:moveTo>
                      <a:pt x="151" y="0"/>
                    </a:moveTo>
                    <a:lnTo>
                      <a:pt x="0" y="48"/>
                    </a:lnTo>
                    <a:lnTo>
                      <a:pt x="356" y="1152"/>
                    </a:lnTo>
                    <a:lnTo>
                      <a:pt x="508" y="1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747900" y="1324700"/>
                <a:ext cx="150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445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451" y="1445"/>
                    </a:lnTo>
                    <a:lnTo>
                      <a:pt x="603" y="139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17700" y="1312875"/>
                <a:ext cx="14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078" extrusionOk="0">
                    <a:moveTo>
                      <a:pt x="146" y="0"/>
                    </a:moveTo>
                    <a:lnTo>
                      <a:pt x="0" y="65"/>
                    </a:lnTo>
                    <a:lnTo>
                      <a:pt x="446" y="1077"/>
                    </a:lnTo>
                    <a:lnTo>
                      <a:pt x="599" y="103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72350" y="1299950"/>
                <a:ext cx="113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80" extrusionOk="0">
                    <a:moveTo>
                      <a:pt x="154" y="0"/>
                    </a:moveTo>
                    <a:lnTo>
                      <a:pt x="0" y="47"/>
                    </a:lnTo>
                    <a:lnTo>
                      <a:pt x="303" y="979"/>
                    </a:lnTo>
                    <a:lnTo>
                      <a:pt x="454" y="93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988200" y="1262475"/>
                <a:ext cx="121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074" extrusionOk="0">
                    <a:moveTo>
                      <a:pt x="153" y="1"/>
                    </a:moveTo>
                    <a:lnTo>
                      <a:pt x="1" y="50"/>
                    </a:lnTo>
                    <a:lnTo>
                      <a:pt x="333" y="1073"/>
                    </a:lnTo>
                    <a:lnTo>
                      <a:pt x="485" y="1027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931575" y="1280675"/>
                <a:ext cx="129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020" extrusionOk="0">
                    <a:moveTo>
                      <a:pt x="148" y="1"/>
                    </a:moveTo>
                    <a:lnTo>
                      <a:pt x="0" y="57"/>
                    </a:lnTo>
                    <a:lnTo>
                      <a:pt x="363" y="1019"/>
                    </a:lnTo>
                    <a:lnTo>
                      <a:pt x="515" y="972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834050" y="1313225"/>
                <a:ext cx="108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17" extrusionOk="0">
                    <a:moveTo>
                      <a:pt x="151" y="1"/>
                    </a:moveTo>
                    <a:lnTo>
                      <a:pt x="0" y="48"/>
                    </a:lnTo>
                    <a:lnTo>
                      <a:pt x="280" y="917"/>
                    </a:lnTo>
                    <a:lnTo>
                      <a:pt x="431" y="870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42875" y="1267975"/>
                <a:ext cx="158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55" extrusionOk="0">
                    <a:moveTo>
                      <a:pt x="150" y="1"/>
                    </a:moveTo>
                    <a:lnTo>
                      <a:pt x="0" y="56"/>
                    </a:lnTo>
                    <a:lnTo>
                      <a:pt x="480" y="1355"/>
                    </a:lnTo>
                    <a:lnTo>
                      <a:pt x="632" y="1308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70925" y="1268200"/>
                <a:ext cx="99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079" extrusionOk="0">
                    <a:moveTo>
                      <a:pt x="155" y="1"/>
                    </a:moveTo>
                    <a:lnTo>
                      <a:pt x="1" y="37"/>
                    </a:lnTo>
                    <a:lnTo>
                      <a:pt x="246" y="1078"/>
                    </a:lnTo>
                    <a:lnTo>
                      <a:pt x="398" y="1033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11050" y="1287325"/>
                <a:ext cx="13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99" extrusionOk="0">
                    <a:moveTo>
                      <a:pt x="148" y="0"/>
                    </a:moveTo>
                    <a:lnTo>
                      <a:pt x="1" y="59"/>
                    </a:lnTo>
                    <a:lnTo>
                      <a:pt x="368" y="998"/>
                    </a:lnTo>
                    <a:lnTo>
                      <a:pt x="520" y="95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016650" y="1257825"/>
                <a:ext cx="10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31" extrusionOk="0">
                    <a:moveTo>
                      <a:pt x="153" y="0"/>
                    </a:moveTo>
                    <a:lnTo>
                      <a:pt x="1" y="50"/>
                    </a:lnTo>
                    <a:lnTo>
                      <a:pt x="285" y="931"/>
                    </a:lnTo>
                    <a:lnTo>
                      <a:pt x="438" y="88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897850" y="1291675"/>
                <a:ext cx="115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308" y="1001"/>
                    </a:lnTo>
                    <a:lnTo>
                      <a:pt x="461" y="95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729675" y="1341500"/>
                <a:ext cx="117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033" extrusionOk="0">
                    <a:moveTo>
                      <a:pt x="151" y="0"/>
                    </a:moveTo>
                    <a:lnTo>
                      <a:pt x="0" y="49"/>
                    </a:lnTo>
                    <a:lnTo>
                      <a:pt x="318" y="1032"/>
                    </a:lnTo>
                    <a:lnTo>
                      <a:pt x="470" y="987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780675" y="1325000"/>
                <a:ext cx="121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74" extrusionOk="0">
                    <a:moveTo>
                      <a:pt x="152" y="1"/>
                    </a:moveTo>
                    <a:lnTo>
                      <a:pt x="1" y="49"/>
                    </a:lnTo>
                    <a:lnTo>
                      <a:pt x="332" y="1074"/>
                    </a:lnTo>
                    <a:lnTo>
                      <a:pt x="484" y="102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853675" y="1296850"/>
                <a:ext cx="139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299" extrusionOk="0">
                    <a:moveTo>
                      <a:pt x="152" y="1"/>
                    </a:moveTo>
                    <a:lnTo>
                      <a:pt x="1" y="51"/>
                    </a:lnTo>
                    <a:lnTo>
                      <a:pt x="405" y="1298"/>
                    </a:lnTo>
                    <a:lnTo>
                      <a:pt x="558" y="125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691125" y="1353925"/>
                <a:ext cx="115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3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308" y="1003"/>
                    </a:lnTo>
                    <a:lnTo>
                      <a:pt x="461" y="95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761525" y="1553950"/>
              <a:ext cx="465775" cy="516625"/>
              <a:chOff x="2023150" y="833325"/>
              <a:chExt cx="465775" cy="51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772988" y="2571750"/>
              <a:ext cx="731475" cy="850500"/>
              <a:chOff x="1371925" y="1418125"/>
              <a:chExt cx="731475" cy="850500"/>
            </a:xfrm>
          </p:grpSpPr>
          <p:grpSp>
            <p:nvGrpSpPr>
              <p:cNvPr id="107" name="Google Shape;107;p2"/>
              <p:cNvGrpSpPr/>
              <p:nvPr/>
            </p:nvGrpSpPr>
            <p:grpSpPr>
              <a:xfrm>
                <a:off x="1371925" y="1418125"/>
                <a:ext cx="731475" cy="850500"/>
                <a:chOff x="1371925" y="1418125"/>
                <a:chExt cx="731475" cy="850500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371925" y="1418125"/>
                  <a:ext cx="731475" cy="7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9" h="28980" extrusionOk="0">
                      <a:moveTo>
                        <a:pt x="13763" y="1"/>
                      </a:moveTo>
                      <a:cubicBezTo>
                        <a:pt x="13734" y="1"/>
                        <a:pt x="13705" y="2"/>
                        <a:pt x="13674" y="6"/>
                      </a:cubicBezTo>
                      <a:cubicBezTo>
                        <a:pt x="9538" y="450"/>
                        <a:pt x="5808" y="2565"/>
                        <a:pt x="3338" y="5921"/>
                      </a:cubicBezTo>
                      <a:cubicBezTo>
                        <a:pt x="857" y="9293"/>
                        <a:pt x="0" y="13699"/>
                        <a:pt x="941" y="17770"/>
                      </a:cubicBezTo>
                      <a:cubicBezTo>
                        <a:pt x="1841" y="21669"/>
                        <a:pt x="4420" y="25099"/>
                        <a:pt x="7891" y="27080"/>
                      </a:cubicBezTo>
                      <a:cubicBezTo>
                        <a:pt x="10088" y="28333"/>
                        <a:pt x="12602" y="28979"/>
                        <a:pt x="15118" y="28979"/>
                      </a:cubicBezTo>
                      <a:cubicBezTo>
                        <a:pt x="16755" y="28979"/>
                        <a:pt x="18393" y="28706"/>
                        <a:pt x="19943" y="28148"/>
                      </a:cubicBezTo>
                      <a:cubicBezTo>
                        <a:pt x="24407" y="26544"/>
                        <a:pt x="27845" y="22824"/>
                        <a:pt x="29109" y="18255"/>
                      </a:cubicBezTo>
                      <a:cubicBezTo>
                        <a:pt x="29259" y="17717"/>
                        <a:pt x="28814" y="17364"/>
                        <a:pt x="28383" y="17364"/>
                      </a:cubicBezTo>
                      <a:cubicBezTo>
                        <a:pt x="28099" y="17364"/>
                        <a:pt x="27821" y="17517"/>
                        <a:pt x="27722" y="17872"/>
                      </a:cubicBezTo>
                      <a:cubicBezTo>
                        <a:pt x="26712" y="21531"/>
                        <a:pt x="24174" y="24593"/>
                        <a:pt x="20760" y="26256"/>
                      </a:cubicBezTo>
                      <a:cubicBezTo>
                        <a:pt x="18998" y="27116"/>
                        <a:pt x="17039" y="27547"/>
                        <a:pt x="15081" y="27547"/>
                      </a:cubicBezTo>
                      <a:cubicBezTo>
                        <a:pt x="13276" y="27547"/>
                        <a:pt x="11470" y="27181"/>
                        <a:pt x="9819" y="26447"/>
                      </a:cubicBezTo>
                      <a:cubicBezTo>
                        <a:pt x="6536" y="24989"/>
                        <a:pt x="3905" y="22188"/>
                        <a:pt x="2728" y="18783"/>
                      </a:cubicBezTo>
                      <a:cubicBezTo>
                        <a:pt x="1502" y="15232"/>
                        <a:pt x="1844" y="11252"/>
                        <a:pt x="3710" y="7985"/>
                      </a:cubicBezTo>
                      <a:cubicBezTo>
                        <a:pt x="5776" y="4367"/>
                        <a:pt x="9527" y="1890"/>
                        <a:pt x="13674" y="1444"/>
                      </a:cubicBezTo>
                      <a:cubicBezTo>
                        <a:pt x="14554" y="1349"/>
                        <a:pt x="14592" y="1"/>
                        <a:pt x="137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877775" y="2078375"/>
                  <a:ext cx="828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5546" extrusionOk="0">
                      <a:moveTo>
                        <a:pt x="787" y="0"/>
                      </a:moveTo>
                      <a:cubicBezTo>
                        <a:pt x="467" y="0"/>
                        <a:pt x="174" y="194"/>
                        <a:pt x="80" y="522"/>
                      </a:cubicBezTo>
                      <a:cubicBezTo>
                        <a:pt x="1" y="798"/>
                        <a:pt x="124" y="1027"/>
                        <a:pt x="222" y="1274"/>
                      </a:cubicBezTo>
                      <a:cubicBezTo>
                        <a:pt x="355" y="1602"/>
                        <a:pt x="491" y="1929"/>
                        <a:pt x="625" y="2256"/>
                      </a:cubicBezTo>
                      <a:cubicBezTo>
                        <a:pt x="932" y="3000"/>
                        <a:pt x="1240" y="3744"/>
                        <a:pt x="1551" y="4486"/>
                      </a:cubicBezTo>
                      <a:cubicBezTo>
                        <a:pt x="1624" y="4661"/>
                        <a:pt x="1695" y="4836"/>
                        <a:pt x="1769" y="5011"/>
                      </a:cubicBezTo>
                      <a:cubicBezTo>
                        <a:pt x="1889" y="5299"/>
                        <a:pt x="2144" y="5546"/>
                        <a:pt x="2458" y="5546"/>
                      </a:cubicBezTo>
                      <a:cubicBezTo>
                        <a:pt x="2521" y="5546"/>
                        <a:pt x="2587" y="5536"/>
                        <a:pt x="2654" y="5514"/>
                      </a:cubicBezTo>
                      <a:cubicBezTo>
                        <a:pt x="2986" y="5407"/>
                        <a:pt x="3311" y="5001"/>
                        <a:pt x="3157" y="4629"/>
                      </a:cubicBezTo>
                      <a:cubicBezTo>
                        <a:pt x="2661" y="3442"/>
                        <a:pt x="2164" y="2255"/>
                        <a:pt x="1681" y="1065"/>
                      </a:cubicBezTo>
                      <a:cubicBezTo>
                        <a:pt x="1614" y="901"/>
                        <a:pt x="1491" y="701"/>
                        <a:pt x="1467" y="523"/>
                      </a:cubicBezTo>
                      <a:lnTo>
                        <a:pt x="1467" y="537"/>
                      </a:lnTo>
                      <a:lnTo>
                        <a:pt x="1467" y="537"/>
                      </a:lnTo>
                      <a:cubicBezTo>
                        <a:pt x="1403" y="293"/>
                        <a:pt x="1216" y="78"/>
                        <a:pt x="965" y="20"/>
                      </a:cubicBezTo>
                      <a:cubicBezTo>
                        <a:pt x="905" y="7"/>
                        <a:pt x="846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790800" y="2135450"/>
                  <a:ext cx="297150" cy="1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6" h="5327" extrusionOk="0">
                      <a:moveTo>
                        <a:pt x="10996" y="1"/>
                      </a:moveTo>
                      <a:cubicBezTo>
                        <a:pt x="10916" y="1"/>
                        <a:pt x="10830" y="17"/>
                        <a:pt x="10738" y="52"/>
                      </a:cubicBezTo>
                      <a:cubicBezTo>
                        <a:pt x="7827" y="1171"/>
                        <a:pt x="4917" y="2292"/>
                        <a:pt x="2006" y="3412"/>
                      </a:cubicBezTo>
                      <a:cubicBezTo>
                        <a:pt x="1593" y="3571"/>
                        <a:pt x="1179" y="3731"/>
                        <a:pt x="765" y="3889"/>
                      </a:cubicBezTo>
                      <a:cubicBezTo>
                        <a:pt x="1" y="4183"/>
                        <a:pt x="217" y="5326"/>
                        <a:pt x="890" y="5326"/>
                      </a:cubicBezTo>
                      <a:cubicBezTo>
                        <a:pt x="970" y="5326"/>
                        <a:pt x="1056" y="5310"/>
                        <a:pt x="1148" y="5275"/>
                      </a:cubicBezTo>
                      <a:cubicBezTo>
                        <a:pt x="4059" y="4156"/>
                        <a:pt x="6969" y="3034"/>
                        <a:pt x="9880" y="1915"/>
                      </a:cubicBezTo>
                      <a:cubicBezTo>
                        <a:pt x="10293" y="1756"/>
                        <a:pt x="10706" y="1596"/>
                        <a:pt x="11120" y="1439"/>
                      </a:cubicBezTo>
                      <a:cubicBezTo>
                        <a:pt x="11885" y="1144"/>
                        <a:pt x="11669" y="1"/>
                        <a:pt x="10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Google Shape;111;p2"/>
              <p:cNvSpPr/>
              <p:nvPr/>
            </p:nvSpPr>
            <p:spPr>
              <a:xfrm>
                <a:off x="1456175" y="1485950"/>
                <a:ext cx="587075" cy="587075"/>
              </a:xfrm>
              <a:custGeom>
                <a:avLst/>
                <a:gdLst/>
                <a:ahLst/>
                <a:cxnLst/>
                <a:rect l="l" t="t" r="r" b="b"/>
                <a:pathLst>
                  <a:path w="23483" h="23483" extrusionOk="0">
                    <a:moveTo>
                      <a:pt x="11742" y="0"/>
                    </a:moveTo>
                    <a:cubicBezTo>
                      <a:pt x="8628" y="0"/>
                      <a:pt x="5641" y="1238"/>
                      <a:pt x="3439" y="3440"/>
                    </a:cubicBezTo>
                    <a:cubicBezTo>
                      <a:pt x="1239" y="5642"/>
                      <a:pt x="1" y="8628"/>
                      <a:pt x="1" y="11742"/>
                    </a:cubicBezTo>
                    <a:cubicBezTo>
                      <a:pt x="1" y="14855"/>
                      <a:pt x="1239" y="17842"/>
                      <a:pt x="3439" y="20044"/>
                    </a:cubicBezTo>
                    <a:cubicBezTo>
                      <a:pt x="5641" y="22246"/>
                      <a:pt x="8628" y="23482"/>
                      <a:pt x="11742" y="23482"/>
                    </a:cubicBezTo>
                    <a:cubicBezTo>
                      <a:pt x="14856" y="23482"/>
                      <a:pt x="17842" y="22246"/>
                      <a:pt x="20044" y="20044"/>
                    </a:cubicBezTo>
                    <a:cubicBezTo>
                      <a:pt x="22245" y="17842"/>
                      <a:pt x="23483" y="14855"/>
                      <a:pt x="23483" y="11742"/>
                    </a:cubicBezTo>
                    <a:cubicBezTo>
                      <a:pt x="23483" y="8628"/>
                      <a:pt x="22245" y="5642"/>
                      <a:pt x="20044" y="3440"/>
                    </a:cubicBezTo>
                    <a:cubicBezTo>
                      <a:pt x="17842" y="1238"/>
                      <a:pt x="14856" y="0"/>
                      <a:pt x="11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9575" y="1532275"/>
                <a:ext cx="3020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7081" extrusionOk="0">
                    <a:moveTo>
                      <a:pt x="8509" y="0"/>
                    </a:moveTo>
                    <a:cubicBezTo>
                      <a:pt x="6824" y="0"/>
                      <a:pt x="5892" y="1824"/>
                      <a:pt x="4687" y="1824"/>
                    </a:cubicBezTo>
                    <a:cubicBezTo>
                      <a:pt x="4547" y="1824"/>
                      <a:pt x="4403" y="1800"/>
                      <a:pt x="4255" y="1745"/>
                    </a:cubicBezTo>
                    <a:cubicBezTo>
                      <a:pt x="3845" y="1594"/>
                      <a:pt x="3417" y="1517"/>
                      <a:pt x="3009" y="1517"/>
                    </a:cubicBezTo>
                    <a:cubicBezTo>
                      <a:pt x="1883" y="1517"/>
                      <a:pt x="899" y="2095"/>
                      <a:pt x="810" y="3273"/>
                    </a:cubicBezTo>
                    <a:cubicBezTo>
                      <a:pt x="810" y="3273"/>
                      <a:pt x="1" y="5757"/>
                      <a:pt x="2797" y="6123"/>
                    </a:cubicBezTo>
                    <a:cubicBezTo>
                      <a:pt x="2911" y="6138"/>
                      <a:pt x="3022" y="6145"/>
                      <a:pt x="3131" y="6145"/>
                    </a:cubicBezTo>
                    <a:cubicBezTo>
                      <a:pt x="4249" y="6145"/>
                      <a:pt x="5128" y="5432"/>
                      <a:pt x="5983" y="5432"/>
                    </a:cubicBezTo>
                    <a:cubicBezTo>
                      <a:pt x="6404" y="5432"/>
                      <a:pt x="6820" y="5605"/>
                      <a:pt x="7256" y="6123"/>
                    </a:cubicBezTo>
                    <a:cubicBezTo>
                      <a:pt x="7831" y="6805"/>
                      <a:pt x="8500" y="7081"/>
                      <a:pt x="9144" y="7081"/>
                    </a:cubicBezTo>
                    <a:cubicBezTo>
                      <a:pt x="10684" y="7081"/>
                      <a:pt x="12082" y="5508"/>
                      <a:pt x="11715" y="4137"/>
                    </a:cubicBezTo>
                    <a:cubicBezTo>
                      <a:pt x="11196" y="2191"/>
                      <a:pt x="11147" y="448"/>
                      <a:pt x="8958" y="42"/>
                    </a:cubicBezTo>
                    <a:cubicBezTo>
                      <a:pt x="8802" y="13"/>
                      <a:pt x="8653" y="0"/>
                      <a:pt x="8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951275" y="1594800"/>
                <a:ext cx="92050" cy="1941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7764" extrusionOk="0">
                    <a:moveTo>
                      <a:pt x="1064" y="1"/>
                    </a:moveTo>
                    <a:cubicBezTo>
                      <a:pt x="444" y="484"/>
                      <a:pt x="1" y="1206"/>
                      <a:pt x="395" y="2244"/>
                    </a:cubicBezTo>
                    <a:cubicBezTo>
                      <a:pt x="1287" y="4597"/>
                      <a:pt x="2665" y="3704"/>
                      <a:pt x="2341" y="5974"/>
                    </a:cubicBezTo>
                    <a:cubicBezTo>
                      <a:pt x="2196" y="6990"/>
                      <a:pt x="2831" y="7615"/>
                      <a:pt x="3671" y="7764"/>
                    </a:cubicBezTo>
                    <a:cubicBezTo>
                      <a:pt x="3675" y="7637"/>
                      <a:pt x="3681" y="7513"/>
                      <a:pt x="3681" y="7387"/>
                    </a:cubicBezTo>
                    <a:cubicBezTo>
                      <a:pt x="3681" y="4587"/>
                      <a:pt x="2700" y="2019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62850" y="1769725"/>
                <a:ext cx="371675" cy="297925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1917" extrusionOk="0">
                    <a:moveTo>
                      <a:pt x="10623" y="1"/>
                    </a:moveTo>
                    <a:cubicBezTo>
                      <a:pt x="10405" y="1"/>
                      <a:pt x="10183" y="11"/>
                      <a:pt x="9957" y="31"/>
                    </a:cubicBezTo>
                    <a:cubicBezTo>
                      <a:pt x="7812" y="219"/>
                      <a:pt x="7729" y="1094"/>
                      <a:pt x="5857" y="1094"/>
                    </a:cubicBezTo>
                    <a:cubicBezTo>
                      <a:pt x="5320" y="1094"/>
                      <a:pt x="4636" y="1022"/>
                      <a:pt x="3714" y="841"/>
                    </a:cubicBezTo>
                    <a:cubicBezTo>
                      <a:pt x="3415" y="783"/>
                      <a:pt x="3136" y="755"/>
                      <a:pt x="2878" y="755"/>
                    </a:cubicBezTo>
                    <a:cubicBezTo>
                      <a:pt x="1279" y="755"/>
                      <a:pt x="441" y="1798"/>
                      <a:pt x="0" y="2876"/>
                    </a:cubicBezTo>
                    <a:cubicBezTo>
                      <a:pt x="987" y="7452"/>
                      <a:pt x="4638" y="11033"/>
                      <a:pt x="9250" y="11917"/>
                    </a:cubicBezTo>
                    <a:cubicBezTo>
                      <a:pt x="10369" y="10994"/>
                      <a:pt x="11254" y="9600"/>
                      <a:pt x="11477" y="8625"/>
                    </a:cubicBezTo>
                    <a:cubicBezTo>
                      <a:pt x="11940" y="6598"/>
                      <a:pt x="12068" y="7491"/>
                      <a:pt x="13526" y="4247"/>
                    </a:cubicBezTo>
                    <a:cubicBezTo>
                      <a:pt x="14867" y="1269"/>
                      <a:pt x="13062" y="1"/>
                      <a:pt x="106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791850" y="1817350"/>
                <a:ext cx="2428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10104" extrusionOk="0">
                    <a:moveTo>
                      <a:pt x="7392" y="1"/>
                    </a:moveTo>
                    <a:cubicBezTo>
                      <a:pt x="5970" y="1"/>
                      <a:pt x="4500" y="984"/>
                      <a:pt x="4283" y="2530"/>
                    </a:cubicBezTo>
                    <a:cubicBezTo>
                      <a:pt x="3896" y="5295"/>
                      <a:pt x="4324" y="5925"/>
                      <a:pt x="1492" y="7688"/>
                    </a:cubicBezTo>
                    <a:cubicBezTo>
                      <a:pt x="410" y="8362"/>
                      <a:pt x="35" y="9252"/>
                      <a:pt x="0" y="10103"/>
                    </a:cubicBezTo>
                    <a:cubicBezTo>
                      <a:pt x="4752" y="9421"/>
                      <a:pt x="8581" y="5897"/>
                      <a:pt x="9713" y="1307"/>
                    </a:cubicBezTo>
                    <a:cubicBezTo>
                      <a:pt x="9183" y="400"/>
                      <a:pt x="8297" y="1"/>
                      <a:pt x="7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1928375" y="2889925"/>
              <a:ext cx="298925" cy="214150"/>
              <a:chOff x="2286875" y="1602850"/>
              <a:chExt cx="298925" cy="214150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oogle Shape;119;p2"/>
            <p:cNvGrpSpPr/>
            <p:nvPr/>
          </p:nvGrpSpPr>
          <p:grpSpPr>
            <a:xfrm>
              <a:off x="6722503" y="3480082"/>
              <a:ext cx="589834" cy="581888"/>
              <a:chOff x="4131400" y="1385250"/>
              <a:chExt cx="606825" cy="598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131400" y="1513400"/>
                <a:ext cx="606825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24273" h="18820" extrusionOk="0">
                    <a:moveTo>
                      <a:pt x="8341" y="0"/>
                    </a:moveTo>
                    <a:cubicBezTo>
                      <a:pt x="6254" y="0"/>
                      <a:pt x="4099" y="1119"/>
                      <a:pt x="2810" y="3467"/>
                    </a:cubicBezTo>
                    <a:cubicBezTo>
                      <a:pt x="0" y="8580"/>
                      <a:pt x="2881" y="14094"/>
                      <a:pt x="2881" y="14094"/>
                    </a:cubicBezTo>
                    <a:cubicBezTo>
                      <a:pt x="4721" y="17178"/>
                      <a:pt x="7635" y="18820"/>
                      <a:pt x="11423" y="18820"/>
                    </a:cubicBezTo>
                    <a:cubicBezTo>
                      <a:pt x="12234" y="18820"/>
                      <a:pt x="13084" y="18745"/>
                      <a:pt x="13973" y="18592"/>
                    </a:cubicBezTo>
                    <a:cubicBezTo>
                      <a:pt x="19015" y="17729"/>
                      <a:pt x="24272" y="9466"/>
                      <a:pt x="20816" y="5666"/>
                    </a:cubicBezTo>
                    <a:cubicBezTo>
                      <a:pt x="19472" y="4189"/>
                      <a:pt x="17987" y="3772"/>
                      <a:pt x="16740" y="3772"/>
                    </a:cubicBezTo>
                    <a:cubicBezTo>
                      <a:pt x="15121" y="3772"/>
                      <a:pt x="13901" y="4474"/>
                      <a:pt x="13901" y="4474"/>
                    </a:cubicBezTo>
                    <a:cubicBezTo>
                      <a:pt x="13161" y="1552"/>
                      <a:pt x="10798" y="0"/>
                      <a:pt x="8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22825" y="1583650"/>
                <a:ext cx="175200" cy="18125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7250" extrusionOk="0">
                    <a:moveTo>
                      <a:pt x="3692" y="0"/>
                    </a:moveTo>
                    <a:cubicBezTo>
                      <a:pt x="2194" y="0"/>
                      <a:pt x="798" y="1219"/>
                      <a:pt x="424" y="2963"/>
                    </a:cubicBezTo>
                    <a:cubicBezTo>
                      <a:pt x="1" y="4931"/>
                      <a:pt x="1038" y="6822"/>
                      <a:pt x="2739" y="7188"/>
                    </a:cubicBezTo>
                    <a:cubicBezTo>
                      <a:pt x="2932" y="7229"/>
                      <a:pt x="3125" y="7249"/>
                      <a:pt x="3317" y="7249"/>
                    </a:cubicBezTo>
                    <a:cubicBezTo>
                      <a:pt x="4815" y="7249"/>
                      <a:pt x="6211" y="6031"/>
                      <a:pt x="6585" y="4287"/>
                    </a:cubicBezTo>
                    <a:cubicBezTo>
                      <a:pt x="7007" y="2318"/>
                      <a:pt x="5971" y="426"/>
                      <a:pt x="4270" y="62"/>
                    </a:cubicBezTo>
                    <a:cubicBezTo>
                      <a:pt x="4077" y="20"/>
                      <a:pt x="3884" y="0"/>
                      <a:pt x="3692" y="0"/>
                    </a:cubicBezTo>
                    <a:close/>
                  </a:path>
                </a:pathLst>
              </a:custGeom>
              <a:solidFill>
                <a:srgbClr val="FFFFFF">
                  <a:alpha val="34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3050" y="1459725"/>
                <a:ext cx="1398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8264" extrusionOk="0">
                    <a:moveTo>
                      <a:pt x="4854" y="1"/>
                    </a:moveTo>
                    <a:cubicBezTo>
                      <a:pt x="4691" y="1"/>
                      <a:pt x="4529" y="77"/>
                      <a:pt x="4421" y="261"/>
                    </a:cubicBezTo>
                    <a:cubicBezTo>
                      <a:pt x="3028" y="2660"/>
                      <a:pt x="1636" y="5059"/>
                      <a:pt x="242" y="7457"/>
                    </a:cubicBezTo>
                    <a:cubicBezTo>
                      <a:pt x="0" y="7874"/>
                      <a:pt x="373" y="8263"/>
                      <a:pt x="741" y="8263"/>
                    </a:cubicBezTo>
                    <a:cubicBezTo>
                      <a:pt x="904" y="8263"/>
                      <a:pt x="1067" y="8187"/>
                      <a:pt x="1174" y="8002"/>
                    </a:cubicBezTo>
                    <a:cubicBezTo>
                      <a:pt x="2567" y="5604"/>
                      <a:pt x="3960" y="3204"/>
                      <a:pt x="5353" y="805"/>
                    </a:cubicBezTo>
                    <a:cubicBezTo>
                      <a:pt x="5595" y="389"/>
                      <a:pt x="5222" y="1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32200" y="1385250"/>
                <a:ext cx="11080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6075" extrusionOk="0">
                    <a:moveTo>
                      <a:pt x="1628" y="0"/>
                    </a:moveTo>
                    <a:cubicBezTo>
                      <a:pt x="1524" y="0"/>
                      <a:pt x="1422" y="15"/>
                      <a:pt x="1322" y="45"/>
                    </a:cubicBezTo>
                    <a:cubicBezTo>
                      <a:pt x="371" y="329"/>
                      <a:pt x="1" y="1899"/>
                      <a:pt x="496" y="3552"/>
                    </a:cubicBezTo>
                    <a:cubicBezTo>
                      <a:pt x="937" y="5031"/>
                      <a:pt x="1922" y="6075"/>
                      <a:pt x="2805" y="6075"/>
                    </a:cubicBezTo>
                    <a:cubicBezTo>
                      <a:pt x="2909" y="6075"/>
                      <a:pt x="3011" y="6060"/>
                      <a:pt x="3111" y="6030"/>
                    </a:cubicBezTo>
                    <a:cubicBezTo>
                      <a:pt x="4062" y="5746"/>
                      <a:pt x="4432" y="4176"/>
                      <a:pt x="3938" y="2523"/>
                    </a:cubicBezTo>
                    <a:cubicBezTo>
                      <a:pt x="3496" y="1044"/>
                      <a:pt x="2512" y="0"/>
                      <a:pt x="1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oogle Shape;124;p2"/>
            <p:cNvGrpSpPr/>
            <p:nvPr/>
          </p:nvGrpSpPr>
          <p:grpSpPr>
            <a:xfrm>
              <a:off x="-438984" y="3584751"/>
              <a:ext cx="3037060" cy="2249141"/>
              <a:chOff x="75004" y="2532151"/>
              <a:chExt cx="3037060" cy="2249141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 rot="925807">
                <a:off x="236870" y="2864556"/>
                <a:ext cx="2713328" cy="1584332"/>
                <a:chOff x="1677050" y="1326500"/>
                <a:chExt cx="2265900" cy="1323075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 rot="925807">
                <a:off x="1598483" y="2664482"/>
                <a:ext cx="551102" cy="369507"/>
                <a:chOff x="2626275" y="1121400"/>
                <a:chExt cx="460225" cy="308575"/>
              </a:xfrm>
            </p:grpSpPr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2671050" y="1121400"/>
                  <a:ext cx="415450" cy="308575"/>
                  <a:chOff x="2671050" y="1121400"/>
                  <a:chExt cx="415450" cy="308575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2683900" y="1128900"/>
                    <a:ext cx="387050" cy="2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2" h="11537" extrusionOk="0">
                        <a:moveTo>
                          <a:pt x="0" y="0"/>
                        </a:moveTo>
                        <a:lnTo>
                          <a:pt x="2963" y="4059"/>
                        </a:lnTo>
                        <a:lnTo>
                          <a:pt x="2563" y="11536"/>
                        </a:lnTo>
                        <a:lnTo>
                          <a:pt x="15481" y="17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2671050" y="1121400"/>
                    <a:ext cx="415450" cy="30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18" h="12343" extrusionOk="0">
                        <a:moveTo>
                          <a:pt x="1028" y="598"/>
                        </a:moveTo>
                        <a:lnTo>
                          <a:pt x="15373" y="2173"/>
                        </a:lnTo>
                        <a:lnTo>
                          <a:pt x="3344" y="11333"/>
                        </a:lnTo>
                        <a:lnTo>
                          <a:pt x="3344" y="11333"/>
                        </a:lnTo>
                        <a:lnTo>
                          <a:pt x="3720" y="4286"/>
                        </a:lnTo>
                        <a:lnTo>
                          <a:pt x="1028" y="598"/>
                        </a:lnTo>
                        <a:close/>
                        <a:moveTo>
                          <a:pt x="0" y="1"/>
                        </a:moveTo>
                        <a:lnTo>
                          <a:pt x="3232" y="4430"/>
                        </a:lnTo>
                        <a:lnTo>
                          <a:pt x="2811" y="12342"/>
                        </a:lnTo>
                        <a:lnTo>
                          <a:pt x="2811" y="12342"/>
                        </a:lnTo>
                        <a:lnTo>
                          <a:pt x="16618" y="1826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2626275" y="1170175"/>
                  <a:ext cx="447725" cy="154300"/>
                  <a:chOff x="2626275" y="1170175"/>
                  <a:chExt cx="447725" cy="154300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2643125" y="1183625"/>
                    <a:ext cx="389175" cy="13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67" h="5363" extrusionOk="0">
                        <a:moveTo>
                          <a:pt x="15567" y="1"/>
                        </a:moveTo>
                        <a:lnTo>
                          <a:pt x="0" y="2725"/>
                        </a:lnTo>
                        <a:lnTo>
                          <a:pt x="4408" y="5362"/>
                        </a:lnTo>
                        <a:lnTo>
                          <a:pt x="1556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2626275" y="1170175"/>
                    <a:ext cx="447725" cy="15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09" h="6172" extrusionOk="0">
                        <a:moveTo>
                          <a:pt x="14573" y="1073"/>
                        </a:moveTo>
                        <a:lnTo>
                          <a:pt x="5093" y="5628"/>
                        </a:lnTo>
                        <a:lnTo>
                          <a:pt x="1351" y="3390"/>
                        </a:lnTo>
                        <a:lnTo>
                          <a:pt x="14573" y="1073"/>
                        </a:lnTo>
                        <a:close/>
                        <a:moveTo>
                          <a:pt x="17908" y="0"/>
                        </a:moveTo>
                        <a:lnTo>
                          <a:pt x="0" y="3138"/>
                        </a:lnTo>
                        <a:lnTo>
                          <a:pt x="5069" y="6171"/>
                        </a:lnTo>
                        <a:lnTo>
                          <a:pt x="17908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6950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1338891" y="-649610"/>
            <a:ext cx="9152250" cy="4788624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3875525" y="1544827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3875527" y="894950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3875551" y="2458827"/>
            <a:ext cx="45483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"/>
          <p:cNvGrpSpPr/>
          <p:nvPr/>
        </p:nvGrpSpPr>
        <p:grpSpPr>
          <a:xfrm rot="3566524">
            <a:off x="1168904" y="-718"/>
            <a:ext cx="3037005" cy="2249100"/>
            <a:chOff x="75004" y="2532151"/>
            <a:chExt cx="3037060" cy="2249141"/>
          </a:xfrm>
        </p:grpSpPr>
        <p:grpSp>
          <p:nvGrpSpPr>
            <p:cNvPr id="184" name="Google Shape;184;p3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88" name="Google Shape;188;p3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89" name="Google Shape;189;p3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6478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050613" y="2634583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5185788" y="2634592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050613" y="29781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5185788" y="2978188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6515993" y="511640"/>
            <a:ext cx="2206932" cy="806811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45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50" name="Google Shape;350;p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51" name="Google Shape;351;p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3" name="Google Shape;363;p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64" name="Google Shape;364;p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368875" y="126782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368875" y="184730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368875" y="242678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368875" y="300626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368875" y="358574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368875" y="4165227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962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284700" y="426750"/>
            <a:ext cx="8574600" cy="429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2789100" y="1909800"/>
            <a:ext cx="35658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1897775" y="742826"/>
            <a:ext cx="6113850" cy="2804213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864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396496" y="-3299901"/>
            <a:ext cx="10646018" cy="11743314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087675" y="1625200"/>
            <a:ext cx="50451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087704" y="3062800"/>
            <a:ext cx="50451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05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720000" y="3315800"/>
            <a:ext cx="38316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"/>
          <p:cNvGrpSpPr/>
          <p:nvPr/>
        </p:nvGrpSpPr>
        <p:grpSpPr>
          <a:xfrm>
            <a:off x="8040276" y="4013001"/>
            <a:ext cx="936841" cy="590507"/>
            <a:chOff x="5221300" y="4277150"/>
            <a:chExt cx="936841" cy="590507"/>
          </a:xfrm>
        </p:grpSpPr>
        <p:sp>
          <p:nvSpPr>
            <p:cNvPr id="508" name="Google Shape;508;p10"/>
            <p:cNvSpPr/>
            <p:nvPr/>
          </p:nvSpPr>
          <p:spPr>
            <a:xfrm>
              <a:off x="5381406" y="4277150"/>
              <a:ext cx="776735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5221300" y="4394923"/>
              <a:ext cx="623132" cy="198086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0" name="Google Shape;510;p10"/>
          <p:cNvGrpSpPr/>
          <p:nvPr/>
        </p:nvGrpSpPr>
        <p:grpSpPr>
          <a:xfrm>
            <a:off x="8040275" y="3038150"/>
            <a:ext cx="446700" cy="607725"/>
            <a:chOff x="1339500" y="2032575"/>
            <a:chExt cx="446700" cy="607725"/>
          </a:xfrm>
        </p:grpSpPr>
        <p:sp>
          <p:nvSpPr>
            <p:cNvPr id="511" name="Google Shape;511;p10"/>
            <p:cNvSpPr/>
            <p:nvPr/>
          </p:nvSpPr>
          <p:spPr>
            <a:xfrm>
              <a:off x="1339500" y="2132525"/>
              <a:ext cx="445450" cy="507775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540350" y="2032575"/>
              <a:ext cx="245850" cy="399125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" name="Google Shape;513;p10"/>
          <p:cNvGrpSpPr/>
          <p:nvPr/>
        </p:nvGrpSpPr>
        <p:grpSpPr>
          <a:xfrm>
            <a:off x="7429414" y="3675051"/>
            <a:ext cx="483675" cy="433675"/>
            <a:chOff x="5222513" y="3573725"/>
            <a:chExt cx="483675" cy="433675"/>
          </a:xfrm>
        </p:grpSpPr>
        <p:sp>
          <p:nvSpPr>
            <p:cNvPr id="514" name="Google Shape;514;p10"/>
            <p:cNvSpPr/>
            <p:nvPr/>
          </p:nvSpPr>
          <p:spPr>
            <a:xfrm>
              <a:off x="5222513" y="3620250"/>
              <a:ext cx="417525" cy="38715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5413013" y="3573725"/>
              <a:ext cx="293175" cy="284750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6" name="Google Shape;516;p10"/>
          <p:cNvGrpSpPr/>
          <p:nvPr/>
        </p:nvGrpSpPr>
        <p:grpSpPr>
          <a:xfrm>
            <a:off x="8424001" y="2471289"/>
            <a:ext cx="341975" cy="411025"/>
            <a:chOff x="6706200" y="3640613"/>
            <a:chExt cx="341975" cy="411025"/>
          </a:xfrm>
        </p:grpSpPr>
        <p:sp>
          <p:nvSpPr>
            <p:cNvPr id="517" name="Google Shape;517;p10"/>
            <p:cNvSpPr/>
            <p:nvPr/>
          </p:nvSpPr>
          <p:spPr>
            <a:xfrm>
              <a:off x="6706200" y="3640613"/>
              <a:ext cx="53350" cy="51500"/>
            </a:xfrm>
            <a:custGeom>
              <a:avLst/>
              <a:gdLst/>
              <a:ahLst/>
              <a:cxnLst/>
              <a:rect l="l" t="t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lnTo>
                    <a:pt x="2132" y="847"/>
                  </a:ln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6725400" y="3661713"/>
              <a:ext cx="101925" cy="103675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6756025" y="3706938"/>
              <a:ext cx="292150" cy="344700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6934600" y="3952188"/>
              <a:ext cx="113575" cy="99450"/>
            </a:xfrm>
            <a:custGeom>
              <a:avLst/>
              <a:gdLst/>
              <a:ahLst/>
              <a:cxnLst/>
              <a:rect l="l" t="t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23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23" name="Google Shape;523;p1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24" name="Google Shape;524;p1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36" name="Google Shape;536;p1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537" name="Google Shape;537;p1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7" name="Google Shape;557;p11"/>
          <p:cNvGrpSpPr/>
          <p:nvPr/>
        </p:nvGrpSpPr>
        <p:grpSpPr>
          <a:xfrm>
            <a:off x="720001" y="-346201"/>
            <a:ext cx="7747975" cy="5098877"/>
            <a:chOff x="720000" y="-346202"/>
            <a:chExt cx="7747975" cy="5098877"/>
          </a:xfrm>
        </p:grpSpPr>
        <p:grpSp>
          <p:nvGrpSpPr>
            <p:cNvPr id="558" name="Google Shape;558;p11"/>
            <p:cNvGrpSpPr/>
            <p:nvPr/>
          </p:nvGrpSpPr>
          <p:grpSpPr>
            <a:xfrm rot="-7484623">
              <a:off x="3585213" y="414808"/>
              <a:ext cx="2952088" cy="2101260"/>
              <a:chOff x="4101735" y="-1350153"/>
              <a:chExt cx="2952122" cy="2101284"/>
            </a:xfrm>
          </p:grpSpPr>
          <p:grpSp>
            <p:nvGrpSpPr>
              <p:cNvPr id="559" name="Google Shape;559;p11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560" name="Google Shape;560;p11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Google Shape;561;p11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2" name="Google Shape;562;p11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563" name="Google Shape;563;p11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Google Shape;564;p11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5" name="Google Shape;565;p11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566" name="Google Shape;566;p11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Google Shape;567;p11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68" name="Google Shape;568;p11"/>
            <p:cNvSpPr/>
            <p:nvPr/>
          </p:nvSpPr>
          <p:spPr>
            <a:xfrm>
              <a:off x="8069050" y="180261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69" name="Google Shape;569;p11"/>
            <p:cNvGrpSpPr/>
            <p:nvPr/>
          </p:nvGrpSpPr>
          <p:grpSpPr>
            <a:xfrm>
              <a:off x="7543675" y="4538525"/>
              <a:ext cx="298925" cy="214150"/>
              <a:chOff x="2286875" y="1602850"/>
              <a:chExt cx="298925" cy="214150"/>
            </a:xfrm>
          </p:grpSpPr>
          <p:sp>
            <p:nvSpPr>
              <p:cNvPr id="570" name="Google Shape;570;p11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2" name="Google Shape;572;p11"/>
            <p:cNvSpPr/>
            <p:nvPr/>
          </p:nvSpPr>
          <p:spPr>
            <a:xfrm>
              <a:off x="1335700" y="4059700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3" name="Google Shape;573;p11"/>
            <p:cNvGrpSpPr/>
            <p:nvPr/>
          </p:nvGrpSpPr>
          <p:grpSpPr>
            <a:xfrm>
              <a:off x="720000" y="3845550"/>
              <a:ext cx="465775" cy="516625"/>
              <a:chOff x="2023150" y="833325"/>
              <a:chExt cx="465775" cy="516625"/>
            </a:xfrm>
          </p:grpSpPr>
          <p:sp>
            <p:nvSpPr>
              <p:cNvPr id="574" name="Google Shape;574;p11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1" name="Google Shape;581;p11"/>
            <p:cNvSpPr/>
            <p:nvPr/>
          </p:nvSpPr>
          <p:spPr>
            <a:xfrm>
              <a:off x="8287350" y="15389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 hasCustomPrompt="1"/>
          </p:nvPr>
        </p:nvSpPr>
        <p:spPr>
          <a:xfrm>
            <a:off x="990425" y="1538950"/>
            <a:ext cx="29139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990425" y="2922050"/>
            <a:ext cx="2913900" cy="6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12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9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88" name="Google Shape;588;p1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0" name="Google Shape;600;p1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01" name="Google Shape;601;p1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1" name="Google Shape;621;p13"/>
          <p:cNvGrpSpPr/>
          <p:nvPr/>
        </p:nvGrpSpPr>
        <p:grpSpPr>
          <a:xfrm rot="10440599" flipH="1">
            <a:off x="-991934" y="-368060"/>
            <a:ext cx="9152250" cy="4788624"/>
            <a:chOff x="666700" y="727125"/>
            <a:chExt cx="7939189" cy="3876383"/>
          </a:xfrm>
        </p:grpSpPr>
        <p:sp>
          <p:nvSpPr>
            <p:cNvPr id="622" name="Google Shape;622;p1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0" name="Google Shape;630;p13"/>
          <p:cNvSpPr txBox="1">
            <a:spLocks noGrp="1"/>
          </p:cNvSpPr>
          <p:nvPr>
            <p:ph type="title"/>
          </p:nvPr>
        </p:nvSpPr>
        <p:spPr>
          <a:xfrm>
            <a:off x="909002" y="1828300"/>
            <a:ext cx="439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title" idx="2" hasCustomPrompt="1"/>
          </p:nvPr>
        </p:nvSpPr>
        <p:spPr>
          <a:xfrm>
            <a:off x="908990" y="805938"/>
            <a:ext cx="3663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1"/>
          </p:nvPr>
        </p:nvSpPr>
        <p:spPr>
          <a:xfrm>
            <a:off x="908999" y="2783325"/>
            <a:ext cx="40911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676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41218" y="-43605"/>
            <a:ext cx="9226132" cy="4827260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2591236" y="229587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2591238" y="166032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2591259" y="3057475"/>
            <a:ext cx="3961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92349" y="660016"/>
            <a:ext cx="8776512" cy="3669695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979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08" name="Google Shape;708;p1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09" name="Google Shape;709;p1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1" name="Google Shape;721;p1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22" name="Google Shape;722;p1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2" name="Google Shape;742;p15"/>
          <p:cNvGrpSpPr/>
          <p:nvPr/>
        </p:nvGrpSpPr>
        <p:grpSpPr>
          <a:xfrm rot="-359401" flipH="1">
            <a:off x="1113316" y="723615"/>
            <a:ext cx="9152250" cy="4788624"/>
            <a:chOff x="666700" y="727125"/>
            <a:chExt cx="7939189" cy="3876383"/>
          </a:xfrm>
        </p:grpSpPr>
        <p:sp>
          <p:nvSpPr>
            <p:cNvPr id="743" name="Google Shape;743;p15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1" name="Google Shape;751;p15"/>
          <p:cNvSpPr txBox="1">
            <a:spLocks noGrp="1"/>
          </p:cNvSpPr>
          <p:nvPr>
            <p:ph type="title"/>
          </p:nvPr>
        </p:nvSpPr>
        <p:spPr>
          <a:xfrm>
            <a:off x="3810000" y="3206975"/>
            <a:ext cx="460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2" name="Google Shape;752;p15"/>
          <p:cNvSpPr txBox="1">
            <a:spLocks noGrp="1"/>
          </p:cNvSpPr>
          <p:nvPr>
            <p:ph type="title" idx="2" hasCustomPrompt="1"/>
          </p:nvPr>
        </p:nvSpPr>
        <p:spPr>
          <a:xfrm>
            <a:off x="6117750" y="2014975"/>
            <a:ext cx="2298300" cy="102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3" name="Google Shape;753;p15"/>
          <p:cNvSpPr txBox="1">
            <a:spLocks noGrp="1"/>
          </p:cNvSpPr>
          <p:nvPr>
            <p:ph type="subTitle" idx="1"/>
          </p:nvPr>
        </p:nvSpPr>
        <p:spPr>
          <a:xfrm>
            <a:off x="3810026" y="3968575"/>
            <a:ext cx="46059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496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670684" y="751065"/>
            <a:ext cx="9152250" cy="4788624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720001" y="3194125"/>
            <a:ext cx="384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69425"/>
            <a:ext cx="38490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720025" y="3955725"/>
            <a:ext cx="4330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743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accen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1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04" name="Google Shape;804;p1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05" name="Google Shape;805;p1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7" name="Google Shape;817;p1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18" name="Google Shape;818;p1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1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1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1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1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1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1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1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1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1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1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1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1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1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1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1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1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38" name="Google Shape;838;p17"/>
          <p:cNvGrpSpPr/>
          <p:nvPr/>
        </p:nvGrpSpPr>
        <p:grpSpPr>
          <a:xfrm rot="-10622932">
            <a:off x="539464" y="461571"/>
            <a:ext cx="8065003" cy="4220338"/>
            <a:chOff x="666700" y="727125"/>
            <a:chExt cx="7939189" cy="3876383"/>
          </a:xfrm>
        </p:grpSpPr>
        <p:sp>
          <p:nvSpPr>
            <p:cNvPr id="839" name="Google Shape;839;p1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47" name="Google Shape;847;p17"/>
          <p:cNvSpPr txBox="1">
            <a:spLocks noGrp="1"/>
          </p:cNvSpPr>
          <p:nvPr>
            <p:ph type="title"/>
          </p:nvPr>
        </p:nvSpPr>
        <p:spPr>
          <a:xfrm>
            <a:off x="2742893" y="2386525"/>
            <a:ext cx="365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title" idx="2" hasCustomPrompt="1"/>
          </p:nvPr>
        </p:nvSpPr>
        <p:spPr>
          <a:xfrm>
            <a:off x="3391575" y="991625"/>
            <a:ext cx="2360700" cy="11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1"/>
          </p:nvPr>
        </p:nvSpPr>
        <p:spPr>
          <a:xfrm>
            <a:off x="2498693" y="3259375"/>
            <a:ext cx="41466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445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6" name="Google Shape;886;p18"/>
          <p:cNvGrpSpPr/>
          <p:nvPr/>
        </p:nvGrpSpPr>
        <p:grpSpPr>
          <a:xfrm>
            <a:off x="417468" y="353090"/>
            <a:ext cx="8063201" cy="4437331"/>
            <a:chOff x="417467" y="353089"/>
            <a:chExt cx="8063201" cy="4437331"/>
          </a:xfrm>
        </p:grpSpPr>
        <p:grpSp>
          <p:nvGrpSpPr>
            <p:cNvPr id="887" name="Google Shape;887;p18"/>
            <p:cNvGrpSpPr/>
            <p:nvPr/>
          </p:nvGrpSpPr>
          <p:grpSpPr>
            <a:xfrm>
              <a:off x="3149979" y="688064"/>
              <a:ext cx="2590231" cy="1844852"/>
              <a:chOff x="1571825" y="829525"/>
              <a:chExt cx="2086036" cy="1353225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221644">
              <a:off x="5833764" y="434616"/>
              <a:ext cx="2590189" cy="1844892"/>
              <a:chOff x="1571825" y="829525"/>
              <a:chExt cx="2086036" cy="1353225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>
              <a:off x="466267" y="2636914"/>
              <a:ext cx="2590231" cy="1844852"/>
              <a:chOff x="1571825" y="829525"/>
              <a:chExt cx="2086036" cy="1353225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2" name="Google Shape;902;p18"/>
            <p:cNvGrpSpPr/>
            <p:nvPr/>
          </p:nvGrpSpPr>
          <p:grpSpPr>
            <a:xfrm rot="-307179">
              <a:off x="3149950" y="2833626"/>
              <a:ext cx="2590134" cy="1844909"/>
              <a:chOff x="1571825" y="829525"/>
              <a:chExt cx="2086036" cy="1353225"/>
            </a:xfrm>
          </p:grpSpPr>
          <p:sp>
            <p:nvSpPr>
              <p:cNvPr id="903" name="Google Shape;90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7" name="Google Shape;907;p18"/>
            <p:cNvGrpSpPr/>
            <p:nvPr/>
          </p:nvGrpSpPr>
          <p:grpSpPr>
            <a:xfrm>
              <a:off x="5833779" y="2636914"/>
              <a:ext cx="2590231" cy="1844852"/>
              <a:chOff x="1571825" y="829525"/>
              <a:chExt cx="2086036" cy="1353225"/>
            </a:xfrm>
          </p:grpSpPr>
          <p:sp>
            <p:nvSpPr>
              <p:cNvPr id="908" name="Google Shape;90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12" name="Google Shape;912;p18"/>
            <p:cNvGrpSpPr/>
            <p:nvPr/>
          </p:nvGrpSpPr>
          <p:grpSpPr>
            <a:xfrm rot="-188916">
              <a:off x="466191" y="434624"/>
              <a:ext cx="2590178" cy="1844796"/>
              <a:chOff x="1571825" y="829525"/>
              <a:chExt cx="2086036" cy="1353225"/>
            </a:xfrm>
          </p:grpSpPr>
          <p:sp>
            <p:nvSpPr>
              <p:cNvPr id="913" name="Google Shape;91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7200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7200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3403800" y="13466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85868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3403800" y="18041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60876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60876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7200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7200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3403800" y="3492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004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3403800" y="3949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60876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60876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020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186005" y="3420300"/>
            <a:ext cx="4772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185900" y="1759500"/>
            <a:ext cx="4772100" cy="15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837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2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40" name="Google Shape;1040;p2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52" name="Google Shape;1052;p2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53" name="Google Shape;1053;p2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720000" y="2592025"/>
            <a:ext cx="26898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720000" y="1983125"/>
            <a:ext cx="26898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175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78" name="Google Shape;1078;p2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79" name="Google Shape;1079;p2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1" name="Google Shape;1091;p2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92" name="Google Shape;1092;p2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46995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 u="sng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60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17" name="Google Shape;1117;p2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18" name="Google Shape;1118;p2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0" name="Google Shape;1130;p2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31" name="Google Shape;1131;p2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7200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7200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34038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34038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60876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60876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23"/>
          <p:cNvGrpSpPr/>
          <p:nvPr/>
        </p:nvGrpSpPr>
        <p:grpSpPr>
          <a:xfrm>
            <a:off x="195770" y="121132"/>
            <a:ext cx="8036585" cy="4799990"/>
            <a:chOff x="195769" y="121132"/>
            <a:chExt cx="8036585" cy="4799990"/>
          </a:xfrm>
        </p:grpSpPr>
        <p:grpSp>
          <p:nvGrpSpPr>
            <p:cNvPr id="1159" name="Google Shape;1159;p23"/>
            <p:cNvGrpSpPr/>
            <p:nvPr/>
          </p:nvGrpSpPr>
          <p:grpSpPr>
            <a:xfrm flipH="1">
              <a:off x="6878760" y="737157"/>
              <a:ext cx="588525" cy="445244"/>
              <a:chOff x="6740800" y="921725"/>
              <a:chExt cx="886600" cy="670750"/>
            </a:xfrm>
          </p:grpSpPr>
          <p:sp>
            <p:nvSpPr>
              <p:cNvPr id="1160" name="Google Shape;1160;p23"/>
              <p:cNvSpPr/>
              <p:nvPr/>
            </p:nvSpPr>
            <p:spPr>
              <a:xfrm>
                <a:off x="6740800" y="944925"/>
                <a:ext cx="761350" cy="647550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7091275" y="921725"/>
                <a:ext cx="536125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2" name="Google Shape;1162;p23"/>
            <p:cNvGrpSpPr/>
            <p:nvPr/>
          </p:nvGrpSpPr>
          <p:grpSpPr>
            <a:xfrm flipH="1">
              <a:off x="7822209" y="121132"/>
              <a:ext cx="410145" cy="471351"/>
              <a:chOff x="7799625" y="451100"/>
              <a:chExt cx="554175" cy="636875"/>
            </a:xfrm>
          </p:grpSpPr>
          <p:sp>
            <p:nvSpPr>
              <p:cNvPr id="1163" name="Google Shape;1163;p23"/>
              <p:cNvSpPr/>
              <p:nvPr/>
            </p:nvSpPr>
            <p:spPr>
              <a:xfrm>
                <a:off x="7799625" y="569500"/>
                <a:ext cx="554175" cy="518475"/>
              </a:xfrm>
              <a:custGeom>
                <a:avLst/>
                <a:gdLst/>
                <a:ahLst/>
                <a:cxnLst/>
                <a:rect l="l" t="t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7810125" y="451100"/>
                <a:ext cx="307900" cy="42117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oogle Shape;1165;p23"/>
            <p:cNvGrpSpPr/>
            <p:nvPr/>
          </p:nvGrpSpPr>
          <p:grpSpPr>
            <a:xfrm flipH="1">
              <a:off x="6087600" y="842113"/>
              <a:ext cx="328123" cy="491556"/>
              <a:chOff x="8202325" y="1281588"/>
              <a:chExt cx="443350" cy="664175"/>
            </a:xfrm>
          </p:grpSpPr>
          <p:sp>
            <p:nvSpPr>
              <p:cNvPr id="1166" name="Google Shape;1166;p23"/>
              <p:cNvSpPr/>
              <p:nvPr/>
            </p:nvSpPr>
            <p:spPr>
              <a:xfrm>
                <a:off x="8202325" y="1403788"/>
                <a:ext cx="44335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8326700" y="1281588"/>
                <a:ext cx="1475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oogle Shape;1168;p23"/>
            <p:cNvGrpSpPr/>
            <p:nvPr/>
          </p:nvGrpSpPr>
          <p:grpSpPr>
            <a:xfrm flipH="1">
              <a:off x="195769" y="4554717"/>
              <a:ext cx="320149" cy="366405"/>
              <a:chOff x="7658250" y="2085600"/>
              <a:chExt cx="432575" cy="495075"/>
            </a:xfrm>
          </p:grpSpPr>
          <p:sp>
            <p:nvSpPr>
              <p:cNvPr id="1169" name="Google Shape;1169;p23"/>
              <p:cNvSpPr/>
              <p:nvPr/>
            </p:nvSpPr>
            <p:spPr>
              <a:xfrm>
                <a:off x="7658250" y="2139750"/>
                <a:ext cx="432575" cy="44092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7848700" y="2085600"/>
                <a:ext cx="224925" cy="315975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931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7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73" name="Google Shape;1173;p2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74" name="Google Shape;1174;p2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6" name="Google Shape;1186;p2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87" name="Google Shape;1187;p2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153746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153746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555689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555689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153746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153746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555689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555689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484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2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18" name="Google Shape;1218;p2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19" name="Google Shape;1219;p2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1" name="Google Shape;1231;p2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32" name="Google Shape;1232;p2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720000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720000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3419269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3419271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720000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720000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3419269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3419271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6118545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6118549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6118545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6118549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732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67" name="Google Shape;1267;p2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68" name="Google Shape;1268;p2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0" name="Google Shape;1280;p2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81" name="Google Shape;1281;p2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 hasCustomPrompt="1"/>
          </p:nvPr>
        </p:nvSpPr>
        <p:spPr>
          <a:xfrm>
            <a:off x="4196263" y="13986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5219163" y="13986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 hasCustomPrompt="1"/>
          </p:nvPr>
        </p:nvSpPr>
        <p:spPr>
          <a:xfrm>
            <a:off x="4196263" y="262623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5219163" y="262623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 hasCustomPrompt="1"/>
          </p:nvPr>
        </p:nvSpPr>
        <p:spPr>
          <a:xfrm>
            <a:off x="4196263" y="38537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5219182" y="38537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715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08435" y="54293"/>
            <a:ext cx="9152285" cy="4788460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4415875" y="540000"/>
            <a:ext cx="37854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4415875" y="2205975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4415877" y="4230175"/>
            <a:ext cx="37854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56" name="Google Shape;1356;p27"/>
          <p:cNvSpPr txBox="1"/>
          <p:nvPr/>
        </p:nvSpPr>
        <p:spPr>
          <a:xfrm>
            <a:off x="4415875" y="3482400"/>
            <a:ext cx="37854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1357" name="Google Shape;1357;p27"/>
          <p:cNvGrpSpPr/>
          <p:nvPr/>
        </p:nvGrpSpPr>
        <p:grpSpPr>
          <a:xfrm>
            <a:off x="428126" y="2880088"/>
            <a:ext cx="8602313" cy="1056188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220265" y="1013624"/>
            <a:ext cx="2428106" cy="3116257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572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893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sz="1350" smtClean="0">
                <a:solidFill>
                  <a:srgbClr val="F75C8F"/>
                </a:solidFill>
              </a:rPr>
              <a:t>Add a footer</a:t>
            </a:r>
            <a:endParaRPr lang="en-US" sz="1350" dirty="0">
              <a:solidFill>
                <a:srgbClr val="F75C8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C8593D-7C47-471E-A8DF-97AC4FFD13F5}" type="datetimeFigureOut">
              <a:rPr lang="en-US" sz="1350" smtClean="0">
                <a:solidFill>
                  <a:srgbClr val="F75C8F"/>
                </a:solidFill>
              </a:rPr>
              <a:pPr defTabSz="685800"/>
              <a:t>2/6/2024</a:t>
            </a:fld>
            <a:endParaRPr lang="en-US" sz="1350">
              <a:solidFill>
                <a:srgbClr val="F75C8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9D71E3-7D81-4C24-B9D8-6B108755C64C}" type="slidenum">
              <a:rPr lang="en-US" sz="1350" smtClean="0">
                <a:solidFill>
                  <a:srgbClr val="F75C8F"/>
                </a:solidFill>
              </a:rPr>
              <a:pPr defTabSz="685800"/>
              <a:t>‹#›</a:t>
            </a:fld>
            <a:endParaRPr lang="en-US" sz="1350">
              <a:solidFill>
                <a:srgbClr val="F75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6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36" y="3979068"/>
            <a:ext cx="6078062" cy="43494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743916" y="834767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4879519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4879519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7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43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9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1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1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48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6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4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80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8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7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4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57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15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094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95033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62300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48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1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70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4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wm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21.jp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28.png"/><Relationship Id="rId5" Type="http://schemas.openxmlformats.org/officeDocument/2006/relationships/image" Target="../media/image36.jfif"/><Relationship Id="rId15" Type="http://schemas.openxmlformats.org/officeDocument/2006/relationships/image" Target="../media/image40.png"/><Relationship Id="rId10" Type="http://schemas.openxmlformats.org/officeDocument/2006/relationships/image" Target="../media/image39.png"/><Relationship Id="rId4" Type="http://schemas.openxmlformats.org/officeDocument/2006/relationships/image" Target="../media/image35.jfif"/><Relationship Id="rId9" Type="http://schemas.openxmlformats.org/officeDocument/2006/relationships/image" Target="../media/image38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67" y="3681466"/>
            <a:ext cx="1640979" cy="14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6143" y="407194"/>
            <a:ext cx="5638800" cy="8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3" tIns="40376" rIns="80753" bIns="403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itchFamily="18" charset="0"/>
              </a:rPr>
              <a:t>UBNN QUẬN HẢI AN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itchFamily="18" charset="0"/>
              </a:rPr>
              <a:t>TRƯỜNG TIỂU HỌC ĐẰNG HẢI 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88081" y="1885950"/>
            <a:ext cx="7662659" cy="195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3" tIns="40376" rIns="80753" bIns="403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2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148 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012"/>
              </a:spcBef>
              <a:defRPr/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em.</a:t>
            </a:r>
          </a:p>
          <a:p>
            <a:pPr algn="ctr" defTabSz="685800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012"/>
              </a:spcBef>
              <a:defRPr/>
            </a:pPr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LỚP 3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038022" y="814388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6921477" y="3798717"/>
            <a:ext cx="653218" cy="8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840591" y="4214051"/>
            <a:ext cx="600738" cy="4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3512" y="-61231"/>
            <a:ext cx="777777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1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913905"/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Làng em nằm lặng lẽ</a:t>
            </a:r>
          </a:p>
          <a:p>
            <a:r>
              <a:rPr lang="vi-VN" dirty="0"/>
              <a:t>B</a:t>
            </a:r>
            <a:r>
              <a:rPr lang="vi-VN" dirty="0" smtClean="0"/>
              <a:t>ên bờ dòng sông Diêm</a:t>
            </a:r>
          </a:p>
          <a:p>
            <a:r>
              <a:rPr lang="vi-VN" dirty="0" smtClean="0"/>
              <a:t>Làng mềm như dáng lúa</a:t>
            </a:r>
          </a:p>
          <a:p>
            <a:r>
              <a:rPr lang="vi-VN" dirty="0" smtClean="0"/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61742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dirty="0" smtClean="0">
                <a:solidFill>
                  <a:prstClr val="black"/>
                </a:solidFill>
              </a:rPr>
              <a:t>Trường </a:t>
            </a:r>
            <a:r>
              <a:rPr lang="vi-VN" dirty="0">
                <a:solidFill>
                  <a:prstClr val="black"/>
                </a:solidFill>
              </a:rPr>
              <a:t>của em khang trang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Dưới hàng cây rợp mát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Tự dưng em muốn hát: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Buổi sáng Mặt Trời mọc</a:t>
            </a:r>
          </a:p>
          <a:p>
            <a:r>
              <a:rPr lang="vi-VN" dirty="0" smtClean="0"/>
              <a:t>Trên nóc ngôi nhà cao</a:t>
            </a:r>
          </a:p>
          <a:p>
            <a:r>
              <a:rPr lang="vi-VN" dirty="0" smtClean="0"/>
              <a:t>Để những đêm trăng lặn</a:t>
            </a:r>
          </a:p>
          <a:p>
            <a:r>
              <a:rPr lang="vi-VN" dirty="0" smtClean="0"/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Những con đường lầy lội</a:t>
            </a:r>
          </a:p>
          <a:p>
            <a:r>
              <a:rPr lang="vi-VN" dirty="0" smtClean="0"/>
              <a:t>Giờ đã rộng thênh thang</a:t>
            </a:r>
          </a:p>
          <a:p>
            <a:r>
              <a:rPr lang="vi-VN" dirty="0" smtClean="0"/>
              <a:t>Cần ăng ten đón gió</a:t>
            </a:r>
          </a:p>
          <a:p>
            <a:r>
              <a:rPr lang="vi-VN" dirty="0" smtClean="0"/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5701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373" y="1048524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4676" y="2881267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6" y="2833312"/>
            <a:ext cx="3259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228600" y="410340"/>
            <a:ext cx="2605190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E5F59-507C-40DD-9BB1-E2190178D95C}"/>
              </a:ext>
            </a:extLst>
          </p:cNvPr>
          <p:cNvSpPr txBox="1"/>
          <p:nvPr/>
        </p:nvSpPr>
        <p:spPr>
          <a:xfrm>
            <a:off x="3657489" y="102774"/>
            <a:ext cx="55626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5433" y="4220819"/>
            <a:ext cx="302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2868453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Oval 5"/>
          <p:cNvSpPr/>
          <p:nvPr/>
        </p:nvSpPr>
        <p:spPr>
          <a:xfrm>
            <a:off x="3306125" y="1243284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1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2834000" y="1125483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/>
          <p:cNvSpPr/>
          <p:nvPr/>
        </p:nvSpPr>
        <p:spPr>
          <a:xfrm>
            <a:off x="3306124" y="3036872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2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113290" y="1357005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3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113289" y="3044650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4</a:t>
            </a:r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>
            <a:off x="7742562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825479" y="1113266"/>
            <a:ext cx="342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7698482" y="1234346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6-Point Star 23"/>
          <p:cNvSpPr/>
          <p:nvPr/>
        </p:nvSpPr>
        <p:spPr>
          <a:xfrm>
            <a:off x="6489176" y="4818478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3" grpId="0" animBg="1"/>
      <p:bldP spid="18" grpId="0" animBg="1"/>
      <p:bldP spid="19" grpId="0" animBg="1"/>
      <p:bldP spid="20" grpId="0" animBg="1"/>
      <p:bldP spid="1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2392" y="1256982"/>
            <a:ext cx="456367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221617" y="707742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  <a:r>
              <a:rPr kumimoji="0" lang="vi-VN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CÂU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6737094" y="4509176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703911" y="157348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313580" y="2248486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6997" y="301643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94186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444188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2743" y="1336346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Sông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Diêm: một dòng sông nhỏ ở tỉnh Thái Bình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143391" y="495987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Chú</a:t>
            </a:r>
            <a:r>
              <a:rPr kumimoji="0" lang="vi-VN" sz="2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thích và giải nghĩa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73749" y="2857185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Ăng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ten: thiết bị thu hay phát sóng của ra đi ô, ti vi,...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01" y="5536513"/>
            <a:ext cx="59055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5802E-6 L -0.01284 -0.79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-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42449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14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lowchart: Punched Tape 6"/>
          <p:cNvSpPr/>
          <p:nvPr/>
        </p:nvSpPr>
        <p:spPr>
          <a:xfrm>
            <a:off x="1088010" y="209550"/>
            <a:ext cx="3276600" cy="1447800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en-US" sz="4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43400" y="1504950"/>
            <a:ext cx="21210" cy="220980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336" y="1530573"/>
            <a:ext cx="8915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336" y="2766721"/>
            <a:ext cx="8915400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87" y="3589476"/>
            <a:ext cx="903166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336" y="4291090"/>
            <a:ext cx="8915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77519" y="62058"/>
            <a:ext cx="4572000" cy="126400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-982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"/>
            <a:ext cx="28194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3700" y="438150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3700" y="1576169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Làng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quê của bạn nhỏ nằm bên bờ sông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Diêm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933700" y="3714873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H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ình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dáng ngôi làng mềm mại như dáng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cong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cong như hình lưỡi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liềm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933700" y="2887759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3700" y="1814697"/>
            <a:ext cx="609600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Làng quê đã có rất nhiều thay đổi: có các ngôi nhà cao tầng; những con đường rộng thênh thang thay cho con đường lầy lội trước kia; nhiều cần ăng ten vươn lên trời cao: trong làng có nhiều ti vi, nhiều ra đi ô; trường làng rất khang trang.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C69BCB2-A4F2-30AB-2B7F-CA577B6C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6" y="88041"/>
            <a:ext cx="2171904" cy="4845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6386" y="431768"/>
            <a:ext cx="6133314" cy="954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083" y="2495550"/>
            <a:ext cx="6096000" cy="11264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Ngôi trường mới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nhỏ rất khang trang, nằm dưới những hàng cây rợp mát.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83" y="998030"/>
            <a:ext cx="6051615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666750"/>
            <a:ext cx="2362200" cy="42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" y="35707"/>
            <a:ext cx="9109435" cy="5143500"/>
          </a:xfrm>
        </p:spPr>
      </p:pic>
      <p:sp>
        <p:nvSpPr>
          <p:cNvPr id="3" name="Rectangle 2"/>
          <p:cNvSpPr/>
          <p:nvPr/>
        </p:nvSpPr>
        <p:spPr>
          <a:xfrm>
            <a:off x="2887083" y="2343150"/>
            <a:ext cx="3369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9088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92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351" y="2266950"/>
            <a:ext cx="6096000" cy="19020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dòng thơ cuối cho biết về cảm xúc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của bạn nhỏ: vui sướng vì sự đổi thay của quê hương, yêu quý ngôi làng của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910" r="13722"/>
          <a:stretch/>
        </p:blipFill>
        <p:spPr>
          <a:xfrm>
            <a:off x="6553200" y="1276350"/>
            <a:ext cx="2438401" cy="4039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9924" y="971550"/>
            <a:ext cx="5730317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5522" y="1929130"/>
            <a:ext cx="6096000" cy="216059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971550"/>
            <a:ext cx="573031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thơ nói lên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55" y="678703"/>
            <a:ext cx="2596345" cy="45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0" y="-1"/>
            <a:ext cx="9169720" cy="5156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2110085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effectLst>
                  <a:reflection blurRad="6350" stA="55000" endA="50" endPos="85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dirty="0">
              <a:effectLst>
                <a:reflection blurRad="6350" stA="55000" endA="50" endPos="85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0-Point Star 7"/>
          <p:cNvSpPr/>
          <p:nvPr/>
        </p:nvSpPr>
        <p:spPr>
          <a:xfrm>
            <a:off x="1281471" y="2110085"/>
            <a:ext cx="1828800" cy="1757065"/>
          </a:xfrm>
          <a:prstGeom prst="star10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81" y="2372707"/>
            <a:ext cx="920110" cy="123182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762000" y="285750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4731364" y="712142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18782" y="-208085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595" y="776367"/>
            <a:ext cx="86106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b="1" dirty="0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sau</a:t>
            </a:r>
            <a:r>
              <a:rPr 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66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lầy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thênh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thang”.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287948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65718" y="3557059"/>
            <a:ext cx="86106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đó, em hiểu con đường trước đây như thế nào?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35871" y="1259989"/>
            <a:ext cx="3907086" cy="2170238"/>
          </a:xfrm>
          <a:prstGeom prst="wedgeEllipseCallout">
            <a:avLst>
              <a:gd name="adj1" fmla="val -117919"/>
              <a:gd name="adj2" fmla="val 15167"/>
            </a:avLst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Từ có nghĩa trái ngược với rộng là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  ..........                </a:t>
            </a:r>
          </a:p>
          <a:p>
            <a:pPr algn="ctr"/>
            <a:endParaRPr lang="vi-VN" sz="28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7252" y="22771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4806" y="2295845"/>
            <a:ext cx="1657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chật hẹp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92267" y="22584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67479" y="2769270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é,....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3" y="2071096"/>
            <a:ext cx="2649718" cy="652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53" y="3058115"/>
            <a:ext cx="2666953" cy="684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5" y="3957444"/>
            <a:ext cx="2670881" cy="66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958" y="2104110"/>
            <a:ext cx="2160647" cy="702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235" y="2980002"/>
            <a:ext cx="2091220" cy="6634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305" y="3875191"/>
            <a:ext cx="2160647" cy="63207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3136" y="623287"/>
            <a:ext cx="861576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031 L 0.39601 0.34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7153 -0.175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17284E-7 L 0.39688 0.354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1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8872 -0.1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63136" y="623287"/>
            <a:ext cx="8615764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513" y="2091699"/>
            <a:ext cx="84220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Ban đêm, khu vườn rất lặng lẽ.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- Vừa sáng sớm, tiếng cười nói đã ồn ào.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0904" y="2053430"/>
            <a:ext cx="79458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 lặn, luỹ tre làng chìm trong 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chiều.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7550" y="2047689"/>
            <a:ext cx="842208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 mọc, cả ngôi làng bừng sáng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1550" y="2165920"/>
            <a:ext cx="652227" cy="66209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29" grpId="1"/>
      <p:bldP spid="30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3" name="Google Shape;4973;p57"/>
          <p:cNvGrpSpPr/>
          <p:nvPr/>
        </p:nvGrpSpPr>
        <p:grpSpPr>
          <a:xfrm>
            <a:off x="357246" y="2856416"/>
            <a:ext cx="1075586" cy="1981909"/>
            <a:chOff x="2530750" y="2504325"/>
            <a:chExt cx="1290600" cy="2378100"/>
          </a:xfrm>
        </p:grpSpPr>
        <p:sp>
          <p:nvSpPr>
            <p:cNvPr id="4974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3" name="Google Shape;5033;p57"/>
          <p:cNvGrpSpPr/>
          <p:nvPr/>
        </p:nvGrpSpPr>
        <p:grpSpPr>
          <a:xfrm>
            <a:off x="7514038" y="282672"/>
            <a:ext cx="1218111" cy="2103850"/>
            <a:chOff x="6292925" y="2533875"/>
            <a:chExt cx="1400450" cy="2418775"/>
          </a:xfrm>
        </p:grpSpPr>
        <p:sp>
          <p:nvSpPr>
            <p:cNvPr id="5034" name="Google Shape;5034;p57"/>
            <p:cNvSpPr/>
            <p:nvPr/>
          </p:nvSpPr>
          <p:spPr>
            <a:xfrm>
              <a:off x="6292925" y="2533875"/>
              <a:ext cx="1400450" cy="2418775"/>
            </a:xfrm>
            <a:custGeom>
              <a:avLst/>
              <a:gdLst/>
              <a:ahLst/>
              <a:cxnLst/>
              <a:rect l="l" t="t" r="r" b="b"/>
              <a:pathLst>
                <a:path w="56018" h="96751" extrusionOk="0">
                  <a:moveTo>
                    <a:pt x="39393" y="1"/>
                  </a:moveTo>
                  <a:cubicBezTo>
                    <a:pt x="37069" y="1"/>
                    <a:pt x="35024" y="827"/>
                    <a:pt x="33484" y="2386"/>
                  </a:cubicBezTo>
                  <a:cubicBezTo>
                    <a:pt x="33280" y="2593"/>
                    <a:pt x="33085" y="2807"/>
                    <a:pt x="32904" y="3039"/>
                  </a:cubicBezTo>
                  <a:cubicBezTo>
                    <a:pt x="32134" y="3310"/>
                    <a:pt x="31288" y="3884"/>
                    <a:pt x="30546" y="5028"/>
                  </a:cubicBezTo>
                  <a:cubicBezTo>
                    <a:pt x="30379" y="5290"/>
                    <a:pt x="30212" y="5581"/>
                    <a:pt x="30041" y="5907"/>
                  </a:cubicBezTo>
                  <a:cubicBezTo>
                    <a:pt x="29405" y="5851"/>
                    <a:pt x="28764" y="5823"/>
                    <a:pt x="28116" y="5823"/>
                  </a:cubicBezTo>
                  <a:cubicBezTo>
                    <a:pt x="26105" y="5823"/>
                    <a:pt x="24105" y="6094"/>
                    <a:pt x="22185" y="6627"/>
                  </a:cubicBezTo>
                  <a:cubicBezTo>
                    <a:pt x="20143" y="7187"/>
                    <a:pt x="18227" y="8036"/>
                    <a:pt x="16483" y="9143"/>
                  </a:cubicBezTo>
                  <a:cubicBezTo>
                    <a:pt x="15490" y="9776"/>
                    <a:pt x="14603" y="10488"/>
                    <a:pt x="13833" y="11269"/>
                  </a:cubicBezTo>
                  <a:cubicBezTo>
                    <a:pt x="13724" y="11316"/>
                    <a:pt x="13621" y="11367"/>
                    <a:pt x="13512" y="11417"/>
                  </a:cubicBezTo>
                  <a:cubicBezTo>
                    <a:pt x="12312" y="12003"/>
                    <a:pt x="11244" y="12784"/>
                    <a:pt x="10343" y="13743"/>
                  </a:cubicBezTo>
                  <a:cubicBezTo>
                    <a:pt x="9324" y="14826"/>
                    <a:pt x="8515" y="16129"/>
                    <a:pt x="7935" y="17621"/>
                  </a:cubicBezTo>
                  <a:cubicBezTo>
                    <a:pt x="5441" y="24063"/>
                    <a:pt x="8356" y="27910"/>
                    <a:pt x="9924" y="29974"/>
                  </a:cubicBezTo>
                  <a:cubicBezTo>
                    <a:pt x="10167" y="30295"/>
                    <a:pt x="10499" y="30733"/>
                    <a:pt x="10599" y="30926"/>
                  </a:cubicBezTo>
                  <a:cubicBezTo>
                    <a:pt x="10901" y="31922"/>
                    <a:pt x="11417" y="32745"/>
                    <a:pt x="12131" y="33372"/>
                  </a:cubicBezTo>
                  <a:cubicBezTo>
                    <a:pt x="12591" y="33774"/>
                    <a:pt x="13124" y="34078"/>
                    <a:pt x="13693" y="34265"/>
                  </a:cubicBezTo>
                  <a:cubicBezTo>
                    <a:pt x="13858" y="34611"/>
                    <a:pt x="14028" y="34940"/>
                    <a:pt x="14201" y="35250"/>
                  </a:cubicBezTo>
                  <a:cubicBezTo>
                    <a:pt x="13849" y="35149"/>
                    <a:pt x="13501" y="35080"/>
                    <a:pt x="13155" y="35038"/>
                  </a:cubicBezTo>
                  <a:cubicBezTo>
                    <a:pt x="12806" y="34996"/>
                    <a:pt x="12466" y="34974"/>
                    <a:pt x="12142" y="34974"/>
                  </a:cubicBezTo>
                  <a:cubicBezTo>
                    <a:pt x="10239" y="34974"/>
                    <a:pt x="8616" y="35702"/>
                    <a:pt x="7567" y="37021"/>
                  </a:cubicBezTo>
                  <a:cubicBezTo>
                    <a:pt x="7486" y="37122"/>
                    <a:pt x="7408" y="37228"/>
                    <a:pt x="7338" y="37331"/>
                  </a:cubicBezTo>
                  <a:cubicBezTo>
                    <a:pt x="6362" y="37772"/>
                    <a:pt x="5553" y="38598"/>
                    <a:pt x="4922" y="39794"/>
                  </a:cubicBezTo>
                  <a:cubicBezTo>
                    <a:pt x="4557" y="40495"/>
                    <a:pt x="4214" y="41373"/>
                    <a:pt x="3879" y="42478"/>
                  </a:cubicBezTo>
                  <a:cubicBezTo>
                    <a:pt x="3789" y="42774"/>
                    <a:pt x="3703" y="43089"/>
                    <a:pt x="3611" y="43424"/>
                  </a:cubicBezTo>
                  <a:cubicBezTo>
                    <a:pt x="3109" y="43664"/>
                    <a:pt x="2646" y="43973"/>
                    <a:pt x="2241" y="44356"/>
                  </a:cubicBezTo>
                  <a:cubicBezTo>
                    <a:pt x="1569" y="44983"/>
                    <a:pt x="1061" y="45764"/>
                    <a:pt x="746" y="46674"/>
                  </a:cubicBezTo>
                  <a:cubicBezTo>
                    <a:pt x="1" y="48794"/>
                    <a:pt x="389" y="51338"/>
                    <a:pt x="1714" y="53436"/>
                  </a:cubicBezTo>
                  <a:cubicBezTo>
                    <a:pt x="1376" y="55794"/>
                    <a:pt x="1181" y="57518"/>
                    <a:pt x="1167" y="57629"/>
                  </a:cubicBezTo>
                  <a:lnTo>
                    <a:pt x="1134" y="57945"/>
                  </a:lnTo>
                  <a:lnTo>
                    <a:pt x="1153" y="58263"/>
                  </a:lnTo>
                  <a:cubicBezTo>
                    <a:pt x="1217" y="59150"/>
                    <a:pt x="1552" y="60486"/>
                    <a:pt x="2799" y="61811"/>
                  </a:cubicBezTo>
                  <a:cubicBezTo>
                    <a:pt x="3449" y="62503"/>
                    <a:pt x="4280" y="63134"/>
                    <a:pt x="5341" y="63736"/>
                  </a:cubicBezTo>
                  <a:cubicBezTo>
                    <a:pt x="6663" y="64487"/>
                    <a:pt x="8326" y="65190"/>
                    <a:pt x="10404" y="65873"/>
                  </a:cubicBezTo>
                  <a:cubicBezTo>
                    <a:pt x="9924" y="68141"/>
                    <a:pt x="9974" y="69877"/>
                    <a:pt x="10569" y="71322"/>
                  </a:cubicBezTo>
                  <a:cubicBezTo>
                    <a:pt x="11068" y="72535"/>
                    <a:pt x="11941" y="73470"/>
                    <a:pt x="13071" y="74017"/>
                  </a:cubicBezTo>
                  <a:cubicBezTo>
                    <a:pt x="13052" y="74164"/>
                    <a:pt x="13029" y="74307"/>
                    <a:pt x="13007" y="74449"/>
                  </a:cubicBezTo>
                  <a:lnTo>
                    <a:pt x="12898" y="75158"/>
                  </a:lnTo>
                  <a:cubicBezTo>
                    <a:pt x="12513" y="76963"/>
                    <a:pt x="12229" y="78600"/>
                    <a:pt x="12044" y="79716"/>
                  </a:cubicBezTo>
                  <a:lnTo>
                    <a:pt x="7821" y="81440"/>
                  </a:lnTo>
                  <a:cubicBezTo>
                    <a:pt x="5993" y="81797"/>
                    <a:pt x="4191" y="82481"/>
                    <a:pt x="3363" y="84236"/>
                  </a:cubicBezTo>
                  <a:cubicBezTo>
                    <a:pt x="2715" y="85619"/>
                    <a:pt x="2939" y="87237"/>
                    <a:pt x="3946" y="88451"/>
                  </a:cubicBezTo>
                  <a:cubicBezTo>
                    <a:pt x="5076" y="89815"/>
                    <a:pt x="7282" y="91112"/>
                    <a:pt x="8937" y="91958"/>
                  </a:cubicBezTo>
                  <a:cubicBezTo>
                    <a:pt x="10265" y="92638"/>
                    <a:pt x="12775" y="93813"/>
                    <a:pt x="14689" y="94022"/>
                  </a:cubicBezTo>
                  <a:cubicBezTo>
                    <a:pt x="14884" y="94044"/>
                    <a:pt x="15085" y="94056"/>
                    <a:pt x="15281" y="94056"/>
                  </a:cubicBezTo>
                  <a:cubicBezTo>
                    <a:pt x="16773" y="94056"/>
                    <a:pt x="18241" y="93422"/>
                    <a:pt x="19415" y="92276"/>
                  </a:cubicBezTo>
                  <a:cubicBezTo>
                    <a:pt x="20260" y="91450"/>
                    <a:pt x="20924" y="90387"/>
                    <a:pt x="21293" y="89279"/>
                  </a:cubicBezTo>
                  <a:cubicBezTo>
                    <a:pt x="21399" y="88956"/>
                    <a:pt x="21477" y="88635"/>
                    <a:pt x="21530" y="88323"/>
                  </a:cubicBezTo>
                  <a:cubicBezTo>
                    <a:pt x="21650" y="88133"/>
                    <a:pt x="21786" y="87926"/>
                    <a:pt x="21920" y="87709"/>
                  </a:cubicBezTo>
                  <a:cubicBezTo>
                    <a:pt x="22386" y="86942"/>
                    <a:pt x="22821" y="86135"/>
                    <a:pt x="23042" y="85287"/>
                  </a:cubicBezTo>
                  <a:cubicBezTo>
                    <a:pt x="24269" y="83513"/>
                    <a:pt x="25806" y="80972"/>
                    <a:pt x="26889" y="79136"/>
                  </a:cubicBezTo>
                  <a:cubicBezTo>
                    <a:pt x="26889" y="79136"/>
                    <a:pt x="27486" y="83153"/>
                    <a:pt x="27625" y="84057"/>
                  </a:cubicBezTo>
                  <a:lnTo>
                    <a:pt x="27606" y="84104"/>
                  </a:lnTo>
                  <a:lnTo>
                    <a:pt x="24236" y="87249"/>
                  </a:lnTo>
                  <a:cubicBezTo>
                    <a:pt x="23876" y="87483"/>
                    <a:pt x="23552" y="87709"/>
                    <a:pt x="23273" y="87929"/>
                  </a:cubicBezTo>
                  <a:cubicBezTo>
                    <a:pt x="22791" y="88309"/>
                    <a:pt x="21323" y="89458"/>
                    <a:pt x="21145" y="91355"/>
                  </a:cubicBezTo>
                  <a:cubicBezTo>
                    <a:pt x="21000" y="92931"/>
                    <a:pt x="21798" y="94402"/>
                    <a:pt x="23234" y="95188"/>
                  </a:cubicBezTo>
                  <a:cubicBezTo>
                    <a:pt x="24188" y="95713"/>
                    <a:pt x="25561" y="96106"/>
                    <a:pt x="27433" y="96391"/>
                  </a:cubicBezTo>
                  <a:cubicBezTo>
                    <a:pt x="28923" y="96622"/>
                    <a:pt x="30588" y="96750"/>
                    <a:pt x="32005" y="96750"/>
                  </a:cubicBezTo>
                  <a:cubicBezTo>
                    <a:pt x="33358" y="96750"/>
                    <a:pt x="34427" y="96639"/>
                    <a:pt x="35272" y="96410"/>
                  </a:cubicBezTo>
                  <a:cubicBezTo>
                    <a:pt x="36790" y="95994"/>
                    <a:pt x="38054" y="94934"/>
                    <a:pt x="38840" y="93422"/>
                  </a:cubicBezTo>
                  <a:cubicBezTo>
                    <a:pt x="39384" y="92376"/>
                    <a:pt x="39680" y="91143"/>
                    <a:pt x="39677" y="89946"/>
                  </a:cubicBezTo>
                  <a:cubicBezTo>
                    <a:pt x="39677" y="89469"/>
                    <a:pt x="39627" y="89017"/>
                    <a:pt x="39532" y="88590"/>
                  </a:cubicBezTo>
                  <a:cubicBezTo>
                    <a:pt x="39580" y="88370"/>
                    <a:pt x="39624" y="88130"/>
                    <a:pt x="39669" y="87879"/>
                  </a:cubicBezTo>
                  <a:cubicBezTo>
                    <a:pt x="39783" y="87226"/>
                    <a:pt x="39873" y="86557"/>
                    <a:pt x="39864" y="85907"/>
                  </a:cubicBezTo>
                  <a:cubicBezTo>
                    <a:pt x="40210" y="84185"/>
                    <a:pt x="40673" y="82029"/>
                    <a:pt x="41156" y="79789"/>
                  </a:cubicBezTo>
                  <a:cubicBezTo>
                    <a:pt x="41357" y="78848"/>
                    <a:pt x="41560" y="77894"/>
                    <a:pt x="41759" y="76957"/>
                  </a:cubicBezTo>
                  <a:cubicBezTo>
                    <a:pt x="44322" y="76943"/>
                    <a:pt x="46323" y="76804"/>
                    <a:pt x="47865" y="76536"/>
                  </a:cubicBezTo>
                  <a:cubicBezTo>
                    <a:pt x="48981" y="76340"/>
                    <a:pt x="49877" y="76067"/>
                    <a:pt x="50602" y="75710"/>
                  </a:cubicBezTo>
                  <a:cubicBezTo>
                    <a:pt x="52630" y="74697"/>
                    <a:pt x="53116" y="73104"/>
                    <a:pt x="53225" y="72245"/>
                  </a:cubicBezTo>
                  <a:cubicBezTo>
                    <a:pt x="53370" y="71065"/>
                    <a:pt x="53319" y="69642"/>
                    <a:pt x="53060" y="68019"/>
                  </a:cubicBezTo>
                  <a:cubicBezTo>
                    <a:pt x="52845" y="66643"/>
                    <a:pt x="52477" y="65120"/>
                    <a:pt x="52003" y="63625"/>
                  </a:cubicBezTo>
                  <a:cubicBezTo>
                    <a:pt x="51927" y="63388"/>
                    <a:pt x="51832" y="63092"/>
                    <a:pt x="51718" y="62757"/>
                  </a:cubicBezTo>
                  <a:cubicBezTo>
                    <a:pt x="52151" y="62565"/>
                    <a:pt x="52552" y="62305"/>
                    <a:pt x="52920" y="61973"/>
                  </a:cubicBezTo>
                  <a:cubicBezTo>
                    <a:pt x="53501" y="61449"/>
                    <a:pt x="53967" y="60776"/>
                    <a:pt x="54352" y="59909"/>
                  </a:cubicBezTo>
                  <a:cubicBezTo>
                    <a:pt x="54840" y="58804"/>
                    <a:pt x="55247" y="57256"/>
                    <a:pt x="55671" y="54887"/>
                  </a:cubicBezTo>
                  <a:cubicBezTo>
                    <a:pt x="56017" y="52962"/>
                    <a:pt x="55691" y="51444"/>
                    <a:pt x="55152" y="50309"/>
                  </a:cubicBezTo>
                  <a:cubicBezTo>
                    <a:pt x="55041" y="49185"/>
                    <a:pt x="54734" y="48072"/>
                    <a:pt x="54433" y="47193"/>
                  </a:cubicBezTo>
                  <a:cubicBezTo>
                    <a:pt x="53944" y="45770"/>
                    <a:pt x="53001" y="43608"/>
                    <a:pt x="51300" y="41385"/>
                  </a:cubicBezTo>
                  <a:cubicBezTo>
                    <a:pt x="50306" y="40082"/>
                    <a:pt x="49193" y="38949"/>
                    <a:pt x="47980" y="37989"/>
                  </a:cubicBezTo>
                  <a:cubicBezTo>
                    <a:pt x="47559" y="36701"/>
                    <a:pt x="47123" y="35660"/>
                    <a:pt x="46652" y="34831"/>
                  </a:cubicBezTo>
                  <a:cubicBezTo>
                    <a:pt x="47519" y="34711"/>
                    <a:pt x="48234" y="34480"/>
                    <a:pt x="48733" y="34273"/>
                  </a:cubicBezTo>
                  <a:cubicBezTo>
                    <a:pt x="49570" y="33927"/>
                    <a:pt x="50242" y="33489"/>
                    <a:pt x="50742" y="32962"/>
                  </a:cubicBezTo>
                  <a:cubicBezTo>
                    <a:pt x="52257" y="32733"/>
                    <a:pt x="53498" y="31899"/>
                    <a:pt x="54154" y="30630"/>
                  </a:cubicBezTo>
                  <a:cubicBezTo>
                    <a:pt x="54519" y="29921"/>
                    <a:pt x="55194" y="28047"/>
                    <a:pt x="53668" y="25792"/>
                  </a:cubicBezTo>
                  <a:cubicBezTo>
                    <a:pt x="53610" y="25656"/>
                    <a:pt x="53451" y="25232"/>
                    <a:pt x="53186" y="24135"/>
                  </a:cubicBezTo>
                  <a:cubicBezTo>
                    <a:pt x="52946" y="23139"/>
                    <a:pt x="52683" y="21873"/>
                    <a:pt x="52410" y="20534"/>
                  </a:cubicBezTo>
                  <a:cubicBezTo>
                    <a:pt x="51685" y="17016"/>
                    <a:pt x="50781" y="12639"/>
                    <a:pt x="49411" y="8956"/>
                  </a:cubicBezTo>
                  <a:cubicBezTo>
                    <a:pt x="48588" y="6749"/>
                    <a:pt x="47687" y="5017"/>
                    <a:pt x="46655" y="3661"/>
                  </a:cubicBezTo>
                  <a:cubicBezTo>
                    <a:pt x="45184" y="1731"/>
                    <a:pt x="43427" y="562"/>
                    <a:pt x="41438" y="196"/>
                  </a:cubicBezTo>
                  <a:cubicBezTo>
                    <a:pt x="40737" y="68"/>
                    <a:pt x="40051" y="1"/>
                    <a:pt x="39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6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57"/>
            <p:cNvSpPr/>
            <p:nvPr/>
          </p:nvSpPr>
          <p:spPr>
            <a:xfrm>
              <a:off x="6674650" y="4163800"/>
              <a:ext cx="346875" cy="491750"/>
            </a:xfrm>
            <a:custGeom>
              <a:avLst/>
              <a:gdLst/>
              <a:ahLst/>
              <a:cxnLst/>
              <a:rect l="l" t="t" r="r" b="b"/>
              <a:pathLst>
                <a:path w="13875" h="19670" extrusionOk="0">
                  <a:moveTo>
                    <a:pt x="5935" y="1"/>
                  </a:moveTo>
                  <a:cubicBezTo>
                    <a:pt x="2291" y="1"/>
                    <a:pt x="0" y="16511"/>
                    <a:pt x="0" y="16511"/>
                  </a:cubicBezTo>
                  <a:cubicBezTo>
                    <a:pt x="0" y="16511"/>
                    <a:pt x="1918" y="19669"/>
                    <a:pt x="3320" y="19669"/>
                  </a:cubicBezTo>
                  <a:cubicBezTo>
                    <a:pt x="3566" y="19669"/>
                    <a:pt x="3797" y="19572"/>
                    <a:pt x="3998" y="19343"/>
                  </a:cubicBezTo>
                  <a:cubicBezTo>
                    <a:pt x="6040" y="17005"/>
                    <a:pt x="13874" y="3343"/>
                    <a:pt x="13556" y="2757"/>
                  </a:cubicBezTo>
                  <a:cubicBezTo>
                    <a:pt x="13235" y="2166"/>
                    <a:pt x="10292" y="1538"/>
                    <a:pt x="6386" y="85"/>
                  </a:cubicBezTo>
                  <a:cubicBezTo>
                    <a:pt x="6234" y="28"/>
                    <a:pt x="6083" y="1"/>
                    <a:pt x="593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57"/>
            <p:cNvSpPr/>
            <p:nvPr/>
          </p:nvSpPr>
          <p:spPr>
            <a:xfrm>
              <a:off x="6704300" y="4303250"/>
              <a:ext cx="270550" cy="117375"/>
            </a:xfrm>
            <a:custGeom>
              <a:avLst/>
              <a:gdLst/>
              <a:ahLst/>
              <a:cxnLst/>
              <a:rect l="l" t="t" r="r" b="b"/>
              <a:pathLst>
                <a:path w="10822" h="4695" extrusionOk="0">
                  <a:moveTo>
                    <a:pt x="1514" y="1"/>
                  </a:moveTo>
                  <a:cubicBezTo>
                    <a:pt x="817" y="1"/>
                    <a:pt x="389" y="40"/>
                    <a:pt x="419" y="128"/>
                  </a:cubicBezTo>
                  <a:cubicBezTo>
                    <a:pt x="558" y="549"/>
                    <a:pt x="0" y="4204"/>
                    <a:pt x="0" y="4204"/>
                  </a:cubicBezTo>
                  <a:cubicBezTo>
                    <a:pt x="0" y="4204"/>
                    <a:pt x="5275" y="4695"/>
                    <a:pt x="7438" y="4695"/>
                  </a:cubicBezTo>
                  <a:cubicBezTo>
                    <a:pt x="7870" y="4695"/>
                    <a:pt x="8177" y="4675"/>
                    <a:pt x="8294" y="4628"/>
                  </a:cubicBezTo>
                  <a:cubicBezTo>
                    <a:pt x="8994" y="4344"/>
                    <a:pt x="10822" y="1816"/>
                    <a:pt x="10682" y="1113"/>
                  </a:cubicBezTo>
                  <a:cubicBezTo>
                    <a:pt x="10572" y="555"/>
                    <a:pt x="4138" y="1"/>
                    <a:pt x="1514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57"/>
            <p:cNvSpPr/>
            <p:nvPr/>
          </p:nvSpPr>
          <p:spPr>
            <a:xfrm>
              <a:off x="6986050" y="4134100"/>
              <a:ext cx="320025" cy="602600"/>
            </a:xfrm>
            <a:custGeom>
              <a:avLst/>
              <a:gdLst/>
              <a:ahLst/>
              <a:cxnLst/>
              <a:rect l="l" t="t" r="r" b="b"/>
              <a:pathLst>
                <a:path w="12801" h="24104" extrusionOk="0">
                  <a:moveTo>
                    <a:pt x="4401" y="1"/>
                  </a:moveTo>
                  <a:cubicBezTo>
                    <a:pt x="4324" y="1"/>
                    <a:pt x="4246" y="2"/>
                    <a:pt x="4169" y="3"/>
                  </a:cubicBezTo>
                  <a:cubicBezTo>
                    <a:pt x="1" y="96"/>
                    <a:pt x="3547" y="20734"/>
                    <a:pt x="3547" y="20734"/>
                  </a:cubicBezTo>
                  <a:cubicBezTo>
                    <a:pt x="3547" y="20734"/>
                    <a:pt x="6557" y="24104"/>
                    <a:pt x="7781" y="24104"/>
                  </a:cubicBezTo>
                  <a:cubicBezTo>
                    <a:pt x="8032" y="24104"/>
                    <a:pt x="8208" y="23962"/>
                    <a:pt x="8267" y="23619"/>
                  </a:cubicBezTo>
                  <a:cubicBezTo>
                    <a:pt x="9107" y="18698"/>
                    <a:pt x="12800" y="3122"/>
                    <a:pt x="12287" y="2693"/>
                  </a:cubicBezTo>
                  <a:cubicBezTo>
                    <a:pt x="11783" y="2271"/>
                    <a:pt x="8464" y="1"/>
                    <a:pt x="440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57"/>
            <p:cNvSpPr/>
            <p:nvPr/>
          </p:nvSpPr>
          <p:spPr>
            <a:xfrm>
              <a:off x="6873975" y="4731150"/>
              <a:ext cx="335025" cy="134400"/>
            </a:xfrm>
            <a:custGeom>
              <a:avLst/>
              <a:gdLst/>
              <a:ahLst/>
              <a:cxnLst/>
              <a:rect l="l" t="t" r="r" b="b"/>
              <a:pathLst>
                <a:path w="13401" h="5376" extrusionOk="0">
                  <a:moveTo>
                    <a:pt x="8254" y="1"/>
                  </a:moveTo>
                  <a:cubicBezTo>
                    <a:pt x="7895" y="1"/>
                    <a:pt x="7575" y="34"/>
                    <a:pt x="7329" y="114"/>
                  </a:cubicBezTo>
                  <a:cubicBezTo>
                    <a:pt x="5965" y="557"/>
                    <a:pt x="1" y="3325"/>
                    <a:pt x="1669" y="4240"/>
                  </a:cubicBezTo>
                  <a:cubicBezTo>
                    <a:pt x="2882" y="4902"/>
                    <a:pt x="6248" y="5376"/>
                    <a:pt x="8773" y="5376"/>
                  </a:cubicBezTo>
                  <a:cubicBezTo>
                    <a:pt x="9726" y="5376"/>
                    <a:pt x="10560" y="5308"/>
                    <a:pt x="11112" y="5157"/>
                  </a:cubicBezTo>
                  <a:cubicBezTo>
                    <a:pt x="13129" y="4605"/>
                    <a:pt x="13400" y="962"/>
                    <a:pt x="12348" y="680"/>
                  </a:cubicBezTo>
                  <a:cubicBezTo>
                    <a:pt x="12348" y="680"/>
                    <a:pt x="9891" y="1"/>
                    <a:pt x="8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57"/>
            <p:cNvSpPr/>
            <p:nvPr/>
          </p:nvSpPr>
          <p:spPr>
            <a:xfrm>
              <a:off x="7037250" y="4738150"/>
              <a:ext cx="42150" cy="45925"/>
            </a:xfrm>
            <a:custGeom>
              <a:avLst/>
              <a:gdLst/>
              <a:ahLst/>
              <a:cxnLst/>
              <a:rect l="l" t="t" r="r" b="b"/>
              <a:pathLst>
                <a:path w="1686" h="1837" extrusionOk="0">
                  <a:moveTo>
                    <a:pt x="137" y="1"/>
                  </a:moveTo>
                  <a:lnTo>
                    <a:pt x="1" y="403"/>
                  </a:lnTo>
                  <a:cubicBezTo>
                    <a:pt x="1030" y="754"/>
                    <a:pt x="1259" y="1789"/>
                    <a:pt x="1270" y="1837"/>
                  </a:cubicBezTo>
                  <a:lnTo>
                    <a:pt x="1686" y="1747"/>
                  </a:lnTo>
                  <a:cubicBezTo>
                    <a:pt x="1674" y="1697"/>
                    <a:pt x="1398" y="433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57"/>
            <p:cNvSpPr/>
            <p:nvPr/>
          </p:nvSpPr>
          <p:spPr>
            <a:xfrm>
              <a:off x="7001400" y="4750775"/>
              <a:ext cx="39025" cy="41050"/>
            </a:xfrm>
            <a:custGeom>
              <a:avLst/>
              <a:gdLst/>
              <a:ahLst/>
              <a:cxnLst/>
              <a:rect l="l" t="t" r="r" b="b"/>
              <a:pathLst>
                <a:path w="1561" h="1642" extrusionOk="0">
                  <a:moveTo>
                    <a:pt x="1" y="1"/>
                  </a:moveTo>
                  <a:lnTo>
                    <a:pt x="1560" y="1641"/>
                  </a:lnTo>
                  <a:cubicBezTo>
                    <a:pt x="1560" y="1641"/>
                    <a:pt x="559" y="299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57"/>
            <p:cNvSpPr/>
            <p:nvPr/>
          </p:nvSpPr>
          <p:spPr>
            <a:xfrm>
              <a:off x="6998950" y="4746175"/>
              <a:ext cx="45800" cy="48775"/>
            </a:xfrm>
            <a:custGeom>
              <a:avLst/>
              <a:gdLst/>
              <a:ahLst/>
              <a:cxnLst/>
              <a:rect l="l" t="t" r="r" b="b"/>
              <a:pathLst>
                <a:path w="1832" h="1951" extrusionOk="0">
                  <a:moveTo>
                    <a:pt x="199" y="1"/>
                  </a:moveTo>
                  <a:lnTo>
                    <a:pt x="1" y="375"/>
                  </a:lnTo>
                  <a:cubicBezTo>
                    <a:pt x="422" y="598"/>
                    <a:pt x="1217" y="1588"/>
                    <a:pt x="1491" y="1951"/>
                  </a:cubicBezTo>
                  <a:lnTo>
                    <a:pt x="1831" y="1700"/>
                  </a:lnTo>
                  <a:cubicBezTo>
                    <a:pt x="1725" y="1557"/>
                    <a:pt x="782" y="308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57"/>
            <p:cNvSpPr/>
            <p:nvPr/>
          </p:nvSpPr>
          <p:spPr>
            <a:xfrm>
              <a:off x="6968125" y="4771150"/>
              <a:ext cx="38950" cy="40975"/>
            </a:xfrm>
            <a:custGeom>
              <a:avLst/>
              <a:gdLst/>
              <a:ahLst/>
              <a:cxnLst/>
              <a:rect l="l" t="t" r="r" b="b"/>
              <a:pathLst>
                <a:path w="1558" h="1639" extrusionOk="0">
                  <a:moveTo>
                    <a:pt x="1" y="0"/>
                  </a:moveTo>
                  <a:lnTo>
                    <a:pt x="1558" y="1638"/>
                  </a:lnTo>
                  <a:cubicBezTo>
                    <a:pt x="1558" y="1638"/>
                    <a:pt x="559" y="296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57"/>
            <p:cNvSpPr/>
            <p:nvPr/>
          </p:nvSpPr>
          <p:spPr>
            <a:xfrm>
              <a:off x="6965550" y="4766475"/>
              <a:ext cx="45700" cy="48775"/>
            </a:xfrm>
            <a:custGeom>
              <a:avLst/>
              <a:gdLst/>
              <a:ahLst/>
              <a:cxnLst/>
              <a:rect l="l" t="t" r="r" b="b"/>
              <a:pathLst>
                <a:path w="1828" h="1951" extrusionOk="0">
                  <a:moveTo>
                    <a:pt x="196" y="1"/>
                  </a:moveTo>
                  <a:lnTo>
                    <a:pt x="1" y="374"/>
                  </a:lnTo>
                  <a:cubicBezTo>
                    <a:pt x="422" y="598"/>
                    <a:pt x="1220" y="1588"/>
                    <a:pt x="1490" y="1951"/>
                  </a:cubicBezTo>
                  <a:lnTo>
                    <a:pt x="1828" y="1700"/>
                  </a:lnTo>
                  <a:cubicBezTo>
                    <a:pt x="1722" y="1557"/>
                    <a:pt x="779" y="307"/>
                    <a:pt x="1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57"/>
            <p:cNvSpPr/>
            <p:nvPr/>
          </p:nvSpPr>
          <p:spPr>
            <a:xfrm>
              <a:off x="7058875" y="4648775"/>
              <a:ext cx="154225" cy="106025"/>
            </a:xfrm>
            <a:custGeom>
              <a:avLst/>
              <a:gdLst/>
              <a:ahLst/>
              <a:cxnLst/>
              <a:rect l="l" t="t" r="r" b="b"/>
              <a:pathLst>
                <a:path w="6169" h="4241" extrusionOk="0">
                  <a:moveTo>
                    <a:pt x="1376" y="0"/>
                  </a:moveTo>
                  <a:cubicBezTo>
                    <a:pt x="1013" y="0"/>
                    <a:pt x="742" y="42"/>
                    <a:pt x="634" y="147"/>
                  </a:cubicBezTo>
                  <a:cubicBezTo>
                    <a:pt x="154" y="619"/>
                    <a:pt x="0" y="2887"/>
                    <a:pt x="408" y="3096"/>
                  </a:cubicBezTo>
                  <a:cubicBezTo>
                    <a:pt x="772" y="3283"/>
                    <a:pt x="4087" y="4241"/>
                    <a:pt x="5037" y="4241"/>
                  </a:cubicBezTo>
                  <a:cubicBezTo>
                    <a:pt x="5165" y="4241"/>
                    <a:pt x="5250" y="4223"/>
                    <a:pt x="5279" y="4184"/>
                  </a:cubicBezTo>
                  <a:cubicBezTo>
                    <a:pt x="5279" y="4184"/>
                    <a:pt x="6169" y="758"/>
                    <a:pt x="5488" y="613"/>
                  </a:cubicBezTo>
                  <a:cubicBezTo>
                    <a:pt x="4965" y="499"/>
                    <a:pt x="2626" y="0"/>
                    <a:pt x="1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57"/>
            <p:cNvSpPr/>
            <p:nvPr/>
          </p:nvSpPr>
          <p:spPr>
            <a:xfrm>
              <a:off x="7037100" y="4328125"/>
              <a:ext cx="229350" cy="125850"/>
            </a:xfrm>
            <a:custGeom>
              <a:avLst/>
              <a:gdLst/>
              <a:ahLst/>
              <a:cxnLst/>
              <a:rect l="l" t="t" r="r" b="b"/>
              <a:pathLst>
                <a:path w="9174" h="5034" extrusionOk="0">
                  <a:moveTo>
                    <a:pt x="1539" y="0"/>
                  </a:moveTo>
                  <a:cubicBezTo>
                    <a:pt x="614" y="0"/>
                    <a:pt x="1" y="68"/>
                    <a:pt x="37" y="252"/>
                  </a:cubicBezTo>
                  <a:cubicBezTo>
                    <a:pt x="177" y="952"/>
                    <a:pt x="459" y="5034"/>
                    <a:pt x="459" y="5034"/>
                  </a:cubicBezTo>
                  <a:cubicBezTo>
                    <a:pt x="459" y="5034"/>
                    <a:pt x="7768" y="5034"/>
                    <a:pt x="8192" y="4894"/>
                  </a:cubicBezTo>
                  <a:cubicBezTo>
                    <a:pt x="8613" y="4755"/>
                    <a:pt x="9174" y="534"/>
                    <a:pt x="9174" y="534"/>
                  </a:cubicBezTo>
                  <a:cubicBezTo>
                    <a:pt x="9174" y="534"/>
                    <a:pt x="4133" y="0"/>
                    <a:pt x="153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57"/>
            <p:cNvSpPr/>
            <p:nvPr/>
          </p:nvSpPr>
          <p:spPr>
            <a:xfrm>
              <a:off x="6753000" y="3395500"/>
              <a:ext cx="748225" cy="681000"/>
            </a:xfrm>
            <a:custGeom>
              <a:avLst/>
              <a:gdLst/>
              <a:ahLst/>
              <a:cxnLst/>
              <a:rect l="l" t="t" r="r" b="b"/>
              <a:pathLst>
                <a:path w="29929" h="27240" extrusionOk="0">
                  <a:moveTo>
                    <a:pt x="17266" y="1"/>
                  </a:moveTo>
                  <a:cubicBezTo>
                    <a:pt x="9937" y="1"/>
                    <a:pt x="0" y="1823"/>
                    <a:pt x="571" y="5915"/>
                  </a:cubicBezTo>
                  <a:cubicBezTo>
                    <a:pt x="761" y="7299"/>
                    <a:pt x="5947" y="25329"/>
                    <a:pt x="8531" y="26350"/>
                  </a:cubicBezTo>
                  <a:cubicBezTo>
                    <a:pt x="9694" y="26810"/>
                    <a:pt x="13508" y="27240"/>
                    <a:pt x="17495" y="27240"/>
                  </a:cubicBezTo>
                  <a:cubicBezTo>
                    <a:pt x="22370" y="27240"/>
                    <a:pt x="27502" y="26597"/>
                    <a:pt x="28363" y="24579"/>
                  </a:cubicBezTo>
                  <a:cubicBezTo>
                    <a:pt x="29928" y="20913"/>
                    <a:pt x="27231" y="3647"/>
                    <a:pt x="24566" y="1212"/>
                  </a:cubicBezTo>
                  <a:cubicBezTo>
                    <a:pt x="23702" y="421"/>
                    <a:pt x="20785" y="1"/>
                    <a:pt x="1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57"/>
            <p:cNvSpPr/>
            <p:nvPr/>
          </p:nvSpPr>
          <p:spPr>
            <a:xfrm>
              <a:off x="6497000" y="3513675"/>
              <a:ext cx="537275" cy="366025"/>
            </a:xfrm>
            <a:custGeom>
              <a:avLst/>
              <a:gdLst/>
              <a:ahLst/>
              <a:cxnLst/>
              <a:rect l="l" t="t" r="r" b="b"/>
              <a:pathLst>
                <a:path w="21491" h="14641" extrusionOk="0">
                  <a:moveTo>
                    <a:pt x="14264" y="0"/>
                  </a:moveTo>
                  <a:cubicBezTo>
                    <a:pt x="14178" y="0"/>
                    <a:pt x="14090" y="2"/>
                    <a:pt x="14000" y="5"/>
                  </a:cubicBezTo>
                  <a:cubicBezTo>
                    <a:pt x="3985" y="396"/>
                    <a:pt x="1" y="11287"/>
                    <a:pt x="581" y="13815"/>
                  </a:cubicBezTo>
                  <a:cubicBezTo>
                    <a:pt x="719" y="14412"/>
                    <a:pt x="1259" y="14640"/>
                    <a:pt x="2003" y="14640"/>
                  </a:cubicBezTo>
                  <a:cubicBezTo>
                    <a:pt x="4407" y="14640"/>
                    <a:pt x="8945" y="12258"/>
                    <a:pt x="8945" y="12258"/>
                  </a:cubicBezTo>
                  <a:cubicBezTo>
                    <a:pt x="13271" y="12164"/>
                    <a:pt x="21490" y="0"/>
                    <a:pt x="14264" y="0"/>
                  </a:cubicBezTo>
                  <a:close/>
                </a:path>
              </a:pathLst>
            </a:custGeom>
            <a:solidFill>
              <a:srgbClr val="D1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57"/>
            <p:cNvSpPr/>
            <p:nvPr/>
          </p:nvSpPr>
          <p:spPr>
            <a:xfrm>
              <a:off x="6431250" y="4645425"/>
              <a:ext cx="329600" cy="152675"/>
            </a:xfrm>
            <a:custGeom>
              <a:avLst/>
              <a:gdLst/>
              <a:ahLst/>
              <a:cxnLst/>
              <a:rect l="l" t="t" r="r" b="b"/>
              <a:pathLst>
                <a:path w="13184" h="6107" extrusionOk="0">
                  <a:moveTo>
                    <a:pt x="7369" y="1"/>
                  </a:moveTo>
                  <a:cubicBezTo>
                    <a:pt x="5312" y="1"/>
                    <a:pt x="0" y="436"/>
                    <a:pt x="1102" y="1765"/>
                  </a:cubicBezTo>
                  <a:cubicBezTo>
                    <a:pt x="2316" y="3230"/>
                    <a:pt x="7466" y="5869"/>
                    <a:pt x="9544" y="6095"/>
                  </a:cubicBezTo>
                  <a:cubicBezTo>
                    <a:pt x="9613" y="6103"/>
                    <a:pt x="9681" y="6106"/>
                    <a:pt x="9749" y="6106"/>
                  </a:cubicBezTo>
                  <a:cubicBezTo>
                    <a:pt x="11725" y="6106"/>
                    <a:pt x="13184" y="3019"/>
                    <a:pt x="12342" y="2388"/>
                  </a:cubicBezTo>
                  <a:cubicBezTo>
                    <a:pt x="12342" y="2388"/>
                    <a:pt x="9315" y="106"/>
                    <a:pt x="7884" y="13"/>
                  </a:cubicBezTo>
                  <a:cubicBezTo>
                    <a:pt x="7752" y="5"/>
                    <a:pt x="7577" y="1"/>
                    <a:pt x="7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57"/>
            <p:cNvSpPr/>
            <p:nvPr/>
          </p:nvSpPr>
          <p:spPr>
            <a:xfrm>
              <a:off x="6604550" y="4643575"/>
              <a:ext cx="32175" cy="54925"/>
            </a:xfrm>
            <a:custGeom>
              <a:avLst/>
              <a:gdLst/>
              <a:ahLst/>
              <a:cxnLst/>
              <a:rect l="l" t="t" r="r" b="b"/>
              <a:pathLst>
                <a:path w="1287" h="2197" extrusionOk="0">
                  <a:moveTo>
                    <a:pt x="277" y="1"/>
                  </a:moveTo>
                  <a:lnTo>
                    <a:pt x="1" y="322"/>
                  </a:lnTo>
                  <a:cubicBezTo>
                    <a:pt x="826" y="1030"/>
                    <a:pt x="659" y="2079"/>
                    <a:pt x="654" y="2124"/>
                  </a:cubicBezTo>
                  <a:lnTo>
                    <a:pt x="1069" y="2197"/>
                  </a:lnTo>
                  <a:cubicBezTo>
                    <a:pt x="1078" y="2141"/>
                    <a:pt x="1287" y="869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57"/>
            <p:cNvSpPr/>
            <p:nvPr/>
          </p:nvSpPr>
          <p:spPr>
            <a:xfrm>
              <a:off x="6570250" y="4640925"/>
              <a:ext cx="21150" cy="52475"/>
            </a:xfrm>
            <a:custGeom>
              <a:avLst/>
              <a:gdLst/>
              <a:ahLst/>
              <a:cxnLst/>
              <a:rect l="l" t="t" r="r" b="b"/>
              <a:pathLst>
                <a:path w="846" h="2099" extrusionOk="0">
                  <a:moveTo>
                    <a:pt x="0" y="1"/>
                  </a:moveTo>
                  <a:lnTo>
                    <a:pt x="845" y="2099"/>
                  </a:lnTo>
                  <a:cubicBezTo>
                    <a:pt x="845" y="2099"/>
                    <a:pt x="410" y="481"/>
                    <a:pt x="0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57"/>
            <p:cNvSpPr/>
            <p:nvPr/>
          </p:nvSpPr>
          <p:spPr>
            <a:xfrm>
              <a:off x="6566200" y="4637600"/>
              <a:ext cx="30300" cy="57200"/>
            </a:xfrm>
            <a:custGeom>
              <a:avLst/>
              <a:gdLst/>
              <a:ahLst/>
              <a:cxnLst/>
              <a:rect l="l" t="t" r="r" b="b"/>
              <a:pathLst>
                <a:path w="1212" h="2288" extrusionOk="0">
                  <a:moveTo>
                    <a:pt x="321" y="0"/>
                  </a:moveTo>
                  <a:lnTo>
                    <a:pt x="0" y="273"/>
                  </a:lnTo>
                  <a:cubicBezTo>
                    <a:pt x="310" y="633"/>
                    <a:pt x="684" y="1847"/>
                    <a:pt x="804" y="2288"/>
                  </a:cubicBezTo>
                  <a:lnTo>
                    <a:pt x="1211" y="2179"/>
                  </a:lnTo>
                  <a:cubicBezTo>
                    <a:pt x="1166" y="2009"/>
                    <a:pt x="751" y="497"/>
                    <a:pt x="3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57"/>
            <p:cNvSpPr/>
            <p:nvPr/>
          </p:nvSpPr>
          <p:spPr>
            <a:xfrm>
              <a:off x="6531750" y="4647575"/>
              <a:ext cx="21225" cy="52450"/>
            </a:xfrm>
            <a:custGeom>
              <a:avLst/>
              <a:gdLst/>
              <a:ahLst/>
              <a:cxnLst/>
              <a:rect l="l" t="t" r="r" b="b"/>
              <a:pathLst>
                <a:path w="849" h="2098" extrusionOk="0">
                  <a:moveTo>
                    <a:pt x="0" y="0"/>
                  </a:moveTo>
                  <a:lnTo>
                    <a:pt x="848" y="2098"/>
                  </a:lnTo>
                  <a:cubicBezTo>
                    <a:pt x="848" y="2098"/>
                    <a:pt x="413" y="480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57"/>
            <p:cNvSpPr/>
            <p:nvPr/>
          </p:nvSpPr>
          <p:spPr>
            <a:xfrm>
              <a:off x="6527775" y="4644075"/>
              <a:ext cx="30275" cy="57225"/>
            </a:xfrm>
            <a:custGeom>
              <a:avLst/>
              <a:gdLst/>
              <a:ahLst/>
              <a:cxnLst/>
              <a:rect l="l" t="t" r="r" b="b"/>
              <a:pathLst>
                <a:path w="1211" h="2289" extrusionOk="0">
                  <a:moveTo>
                    <a:pt x="321" y="1"/>
                  </a:moveTo>
                  <a:lnTo>
                    <a:pt x="0" y="277"/>
                  </a:lnTo>
                  <a:cubicBezTo>
                    <a:pt x="310" y="637"/>
                    <a:pt x="684" y="1850"/>
                    <a:pt x="801" y="2288"/>
                  </a:cubicBezTo>
                  <a:lnTo>
                    <a:pt x="1211" y="2182"/>
                  </a:lnTo>
                  <a:cubicBezTo>
                    <a:pt x="1163" y="2009"/>
                    <a:pt x="751" y="500"/>
                    <a:pt x="3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57"/>
            <p:cNvSpPr/>
            <p:nvPr/>
          </p:nvSpPr>
          <p:spPr>
            <a:xfrm>
              <a:off x="6636700" y="4575875"/>
              <a:ext cx="161000" cy="137475"/>
            </a:xfrm>
            <a:custGeom>
              <a:avLst/>
              <a:gdLst/>
              <a:ahLst/>
              <a:cxnLst/>
              <a:rect l="l" t="t" r="r" b="b"/>
              <a:pathLst>
                <a:path w="6440" h="5499" extrusionOk="0">
                  <a:moveTo>
                    <a:pt x="1651" y="0"/>
                  </a:moveTo>
                  <a:cubicBezTo>
                    <a:pt x="1599" y="0"/>
                    <a:pt x="1555" y="7"/>
                    <a:pt x="1518" y="22"/>
                  </a:cubicBezTo>
                  <a:cubicBezTo>
                    <a:pt x="899" y="285"/>
                    <a:pt x="1" y="2586"/>
                    <a:pt x="305" y="2935"/>
                  </a:cubicBezTo>
                  <a:cubicBezTo>
                    <a:pt x="593" y="3266"/>
                    <a:pt x="3713" y="5499"/>
                    <a:pt x="4288" y="5499"/>
                  </a:cubicBezTo>
                  <a:cubicBezTo>
                    <a:pt x="4314" y="5499"/>
                    <a:pt x="4335" y="5494"/>
                    <a:pt x="4350" y="5485"/>
                  </a:cubicBezTo>
                  <a:cubicBezTo>
                    <a:pt x="4350" y="5485"/>
                    <a:pt x="6440" y="2628"/>
                    <a:pt x="5859" y="2240"/>
                  </a:cubicBezTo>
                  <a:cubicBezTo>
                    <a:pt x="5318" y="1878"/>
                    <a:pt x="2497" y="0"/>
                    <a:pt x="1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57"/>
            <p:cNvSpPr/>
            <p:nvPr/>
          </p:nvSpPr>
          <p:spPr>
            <a:xfrm>
              <a:off x="6561375" y="3892075"/>
              <a:ext cx="989550" cy="478525"/>
            </a:xfrm>
            <a:custGeom>
              <a:avLst/>
              <a:gdLst/>
              <a:ahLst/>
              <a:cxnLst/>
              <a:rect l="l" t="t" r="r" b="b"/>
              <a:pathLst>
                <a:path w="39582" h="19141" extrusionOk="0">
                  <a:moveTo>
                    <a:pt x="11542" y="0"/>
                  </a:moveTo>
                  <a:cubicBezTo>
                    <a:pt x="8821" y="0"/>
                    <a:pt x="7022" y="516"/>
                    <a:pt x="7193" y="1987"/>
                  </a:cubicBezTo>
                  <a:cubicBezTo>
                    <a:pt x="7193" y="1987"/>
                    <a:pt x="1" y="15387"/>
                    <a:pt x="4093" y="16645"/>
                  </a:cubicBezTo>
                  <a:cubicBezTo>
                    <a:pt x="6531" y="17396"/>
                    <a:pt x="21018" y="19140"/>
                    <a:pt x="30557" y="19140"/>
                  </a:cubicBezTo>
                  <a:cubicBezTo>
                    <a:pt x="35339" y="19140"/>
                    <a:pt x="38878" y="18701"/>
                    <a:pt x="39030" y="17479"/>
                  </a:cubicBezTo>
                  <a:cubicBezTo>
                    <a:pt x="39582" y="13085"/>
                    <a:pt x="35851" y="2813"/>
                    <a:pt x="33063" y="2813"/>
                  </a:cubicBezTo>
                  <a:cubicBezTo>
                    <a:pt x="32989" y="2813"/>
                    <a:pt x="32915" y="2821"/>
                    <a:pt x="32842" y="2836"/>
                  </a:cubicBezTo>
                  <a:cubicBezTo>
                    <a:pt x="32731" y="2858"/>
                    <a:pt x="32585" y="2869"/>
                    <a:pt x="32406" y="2869"/>
                  </a:cubicBezTo>
                  <a:cubicBezTo>
                    <a:pt x="29483" y="2869"/>
                    <a:pt x="17953" y="0"/>
                    <a:pt x="115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57"/>
            <p:cNvSpPr/>
            <p:nvPr/>
          </p:nvSpPr>
          <p:spPr>
            <a:xfrm>
              <a:off x="6553950" y="3479950"/>
              <a:ext cx="937375" cy="659675"/>
            </a:xfrm>
            <a:custGeom>
              <a:avLst/>
              <a:gdLst/>
              <a:ahLst/>
              <a:cxnLst/>
              <a:rect l="l" t="t" r="r" b="b"/>
              <a:pathLst>
                <a:path w="37495" h="26387" extrusionOk="0">
                  <a:moveTo>
                    <a:pt x="25696" y="0"/>
                  </a:moveTo>
                  <a:cubicBezTo>
                    <a:pt x="19852" y="0"/>
                    <a:pt x="11068" y="1575"/>
                    <a:pt x="8542" y="3182"/>
                  </a:cubicBezTo>
                  <a:cubicBezTo>
                    <a:pt x="5018" y="5425"/>
                    <a:pt x="6784" y="14358"/>
                    <a:pt x="6784" y="14358"/>
                  </a:cubicBezTo>
                  <a:cubicBezTo>
                    <a:pt x="0" y="23567"/>
                    <a:pt x="11343" y="26386"/>
                    <a:pt x="22028" y="26386"/>
                  </a:cubicBezTo>
                  <a:cubicBezTo>
                    <a:pt x="29676" y="26386"/>
                    <a:pt x="36987" y="24942"/>
                    <a:pt x="37073" y="23363"/>
                  </a:cubicBezTo>
                  <a:cubicBezTo>
                    <a:pt x="37494" y="15752"/>
                    <a:pt x="33588" y="2908"/>
                    <a:pt x="30684" y="835"/>
                  </a:cubicBezTo>
                  <a:cubicBezTo>
                    <a:pt x="29862" y="247"/>
                    <a:pt x="28009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57"/>
            <p:cNvSpPr/>
            <p:nvPr/>
          </p:nvSpPr>
          <p:spPr>
            <a:xfrm>
              <a:off x="7141375" y="2621050"/>
              <a:ext cx="441475" cy="698350"/>
            </a:xfrm>
            <a:custGeom>
              <a:avLst/>
              <a:gdLst/>
              <a:ahLst/>
              <a:cxnLst/>
              <a:rect l="l" t="t" r="r" b="b"/>
              <a:pathLst>
                <a:path w="17659" h="27934" extrusionOk="0">
                  <a:moveTo>
                    <a:pt x="5461" y="0"/>
                  </a:moveTo>
                  <a:cubicBezTo>
                    <a:pt x="1" y="0"/>
                    <a:pt x="104" y="6909"/>
                    <a:pt x="104" y="6909"/>
                  </a:cubicBezTo>
                  <a:cubicBezTo>
                    <a:pt x="296" y="6841"/>
                    <a:pt x="486" y="6808"/>
                    <a:pt x="675" y="6808"/>
                  </a:cubicBezTo>
                  <a:cubicBezTo>
                    <a:pt x="3823" y="6808"/>
                    <a:pt x="6435" y="15973"/>
                    <a:pt x="7341" y="23056"/>
                  </a:cubicBezTo>
                  <a:cubicBezTo>
                    <a:pt x="7835" y="26929"/>
                    <a:pt x="9857" y="27934"/>
                    <a:pt x="11605" y="27934"/>
                  </a:cubicBezTo>
                  <a:cubicBezTo>
                    <a:pt x="13244" y="27934"/>
                    <a:pt x="14642" y="27051"/>
                    <a:pt x="14318" y="26819"/>
                  </a:cubicBezTo>
                  <a:cubicBezTo>
                    <a:pt x="13927" y="26537"/>
                    <a:pt x="13217" y="25306"/>
                    <a:pt x="12692" y="24325"/>
                  </a:cubicBezTo>
                  <a:lnTo>
                    <a:pt x="12692" y="24325"/>
                  </a:lnTo>
                  <a:cubicBezTo>
                    <a:pt x="13576" y="25496"/>
                    <a:pt x="14947" y="26051"/>
                    <a:pt x="15945" y="26051"/>
                  </a:cubicBezTo>
                  <a:cubicBezTo>
                    <a:pt x="17017" y="26051"/>
                    <a:pt x="17659" y="25410"/>
                    <a:pt x="16806" y="24205"/>
                  </a:cubicBezTo>
                  <a:cubicBezTo>
                    <a:pt x="14915" y="21527"/>
                    <a:pt x="13749" y="1413"/>
                    <a:pt x="6869" y="138"/>
                  </a:cubicBezTo>
                  <a:cubicBezTo>
                    <a:pt x="6363" y="44"/>
                    <a:pt x="5894" y="0"/>
                    <a:pt x="5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57"/>
            <p:cNvSpPr/>
            <p:nvPr/>
          </p:nvSpPr>
          <p:spPr>
            <a:xfrm>
              <a:off x="6548700" y="2766650"/>
              <a:ext cx="842875" cy="561325"/>
            </a:xfrm>
            <a:custGeom>
              <a:avLst/>
              <a:gdLst/>
              <a:ahLst/>
              <a:cxnLst/>
              <a:rect l="l" t="t" r="r" b="b"/>
              <a:pathLst>
                <a:path w="33715" h="22453" extrusionOk="0">
                  <a:moveTo>
                    <a:pt x="17890" y="0"/>
                  </a:moveTo>
                  <a:cubicBezTo>
                    <a:pt x="14572" y="0"/>
                    <a:pt x="11117" y="874"/>
                    <a:pt x="8124" y="2772"/>
                  </a:cubicBezTo>
                  <a:cubicBezTo>
                    <a:pt x="0" y="7934"/>
                    <a:pt x="4860" y="17159"/>
                    <a:pt x="5103" y="17530"/>
                  </a:cubicBezTo>
                  <a:cubicBezTo>
                    <a:pt x="5103" y="17530"/>
                    <a:pt x="17008" y="22452"/>
                    <a:pt x="24092" y="22452"/>
                  </a:cubicBezTo>
                  <a:cubicBezTo>
                    <a:pt x="24829" y="22452"/>
                    <a:pt x="25513" y="22399"/>
                    <a:pt x="26126" y="22281"/>
                  </a:cubicBezTo>
                  <a:cubicBezTo>
                    <a:pt x="32646" y="21032"/>
                    <a:pt x="33715" y="13915"/>
                    <a:pt x="30755" y="6966"/>
                  </a:cubicBezTo>
                  <a:cubicBezTo>
                    <a:pt x="28881" y="2575"/>
                    <a:pt x="23586" y="0"/>
                    <a:pt x="17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57"/>
            <p:cNvSpPr/>
            <p:nvPr/>
          </p:nvSpPr>
          <p:spPr>
            <a:xfrm>
              <a:off x="7100150" y="3043725"/>
              <a:ext cx="225275" cy="203925"/>
            </a:xfrm>
            <a:custGeom>
              <a:avLst/>
              <a:gdLst/>
              <a:ahLst/>
              <a:cxnLst/>
              <a:rect l="l" t="t" r="r" b="b"/>
              <a:pathLst>
                <a:path w="9011" h="8157" extrusionOk="0">
                  <a:moveTo>
                    <a:pt x="4308" y="0"/>
                  </a:moveTo>
                  <a:cubicBezTo>
                    <a:pt x="4154" y="0"/>
                    <a:pt x="3996" y="12"/>
                    <a:pt x="3834" y="37"/>
                  </a:cubicBezTo>
                  <a:cubicBezTo>
                    <a:pt x="1" y="614"/>
                    <a:pt x="1742" y="5373"/>
                    <a:pt x="1742" y="5373"/>
                  </a:cubicBezTo>
                  <a:cubicBezTo>
                    <a:pt x="1742" y="5373"/>
                    <a:pt x="2863" y="8156"/>
                    <a:pt x="4864" y="8156"/>
                  </a:cubicBezTo>
                  <a:cubicBezTo>
                    <a:pt x="5290" y="8156"/>
                    <a:pt x="5756" y="8030"/>
                    <a:pt x="6258" y="7725"/>
                  </a:cubicBezTo>
                  <a:cubicBezTo>
                    <a:pt x="9010" y="6055"/>
                    <a:pt x="7784" y="0"/>
                    <a:pt x="43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57"/>
            <p:cNvSpPr/>
            <p:nvPr/>
          </p:nvSpPr>
          <p:spPr>
            <a:xfrm>
              <a:off x="6630650" y="2900975"/>
              <a:ext cx="626675" cy="705150"/>
            </a:xfrm>
            <a:custGeom>
              <a:avLst/>
              <a:gdLst/>
              <a:ahLst/>
              <a:cxnLst/>
              <a:rect l="l" t="t" r="r" b="b"/>
              <a:pathLst>
                <a:path w="25067" h="28206" extrusionOk="0">
                  <a:moveTo>
                    <a:pt x="17476" y="0"/>
                  </a:moveTo>
                  <a:cubicBezTo>
                    <a:pt x="17354" y="0"/>
                    <a:pt x="17230" y="6"/>
                    <a:pt x="17104" y="19"/>
                  </a:cubicBezTo>
                  <a:cubicBezTo>
                    <a:pt x="17104" y="19"/>
                    <a:pt x="5217" y="552"/>
                    <a:pt x="2609" y="5166"/>
                  </a:cubicBezTo>
                  <a:cubicBezTo>
                    <a:pt x="0" y="9781"/>
                    <a:pt x="2815" y="19341"/>
                    <a:pt x="5242" y="20569"/>
                  </a:cubicBezTo>
                  <a:cubicBezTo>
                    <a:pt x="6466" y="21187"/>
                    <a:pt x="7457" y="21339"/>
                    <a:pt x="8257" y="21339"/>
                  </a:cubicBezTo>
                  <a:cubicBezTo>
                    <a:pt x="9022" y="21339"/>
                    <a:pt x="9611" y="21200"/>
                    <a:pt x="10059" y="21200"/>
                  </a:cubicBezTo>
                  <a:cubicBezTo>
                    <a:pt x="10479" y="21200"/>
                    <a:pt x="10774" y="21322"/>
                    <a:pt x="10975" y="21793"/>
                  </a:cubicBezTo>
                  <a:cubicBezTo>
                    <a:pt x="12710" y="25866"/>
                    <a:pt x="7692" y="27113"/>
                    <a:pt x="12356" y="28054"/>
                  </a:cubicBezTo>
                  <a:cubicBezTo>
                    <a:pt x="12870" y="28157"/>
                    <a:pt x="13364" y="28206"/>
                    <a:pt x="13835" y="28206"/>
                  </a:cubicBezTo>
                  <a:cubicBezTo>
                    <a:pt x="17387" y="28206"/>
                    <a:pt x="19640" y="25457"/>
                    <a:pt x="19180" y="22879"/>
                  </a:cubicBezTo>
                  <a:cubicBezTo>
                    <a:pt x="18655" y="19955"/>
                    <a:pt x="18340" y="20396"/>
                    <a:pt x="19822" y="19885"/>
                  </a:cubicBezTo>
                  <a:cubicBezTo>
                    <a:pt x="21303" y="19380"/>
                    <a:pt x="25066" y="18340"/>
                    <a:pt x="23775" y="11432"/>
                  </a:cubicBezTo>
                  <a:cubicBezTo>
                    <a:pt x="22528" y="4769"/>
                    <a:pt x="20827" y="0"/>
                    <a:pt x="1747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57"/>
            <p:cNvSpPr/>
            <p:nvPr/>
          </p:nvSpPr>
          <p:spPr>
            <a:xfrm>
              <a:off x="6952788" y="3116258"/>
              <a:ext cx="58052" cy="58035"/>
            </a:xfrm>
            <a:custGeom>
              <a:avLst/>
              <a:gdLst/>
              <a:ahLst/>
              <a:cxnLst/>
              <a:rect l="l" t="t" r="r" b="b"/>
              <a:pathLst>
                <a:path w="3433" h="3432" extrusionOk="0">
                  <a:moveTo>
                    <a:pt x="1717" y="0"/>
                  </a:moveTo>
                  <a:cubicBezTo>
                    <a:pt x="768" y="0"/>
                    <a:pt x="1" y="770"/>
                    <a:pt x="1" y="1716"/>
                  </a:cubicBezTo>
                  <a:cubicBezTo>
                    <a:pt x="1" y="2665"/>
                    <a:pt x="768" y="3432"/>
                    <a:pt x="1717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0"/>
                    <a:pt x="2662" y="0"/>
                    <a:pt x="1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57"/>
            <p:cNvSpPr/>
            <p:nvPr/>
          </p:nvSpPr>
          <p:spPr>
            <a:xfrm>
              <a:off x="6764875" y="3158425"/>
              <a:ext cx="62849" cy="62849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4"/>
                    <a:pt x="767" y="3432"/>
                    <a:pt x="1716" y="3432"/>
                  </a:cubicBezTo>
                  <a:cubicBezTo>
                    <a:pt x="2662" y="3432"/>
                    <a:pt x="3432" y="2664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57"/>
            <p:cNvSpPr/>
            <p:nvPr/>
          </p:nvSpPr>
          <p:spPr>
            <a:xfrm>
              <a:off x="7038575" y="3172325"/>
              <a:ext cx="112600" cy="112675"/>
            </a:xfrm>
            <a:custGeom>
              <a:avLst/>
              <a:gdLst/>
              <a:ahLst/>
              <a:cxnLst/>
              <a:rect l="l" t="t" r="r" b="b"/>
              <a:pathLst>
                <a:path w="4504" h="4507" extrusionOk="0">
                  <a:moveTo>
                    <a:pt x="2252" y="1"/>
                  </a:moveTo>
                  <a:cubicBezTo>
                    <a:pt x="1008" y="1"/>
                    <a:pt x="1" y="1008"/>
                    <a:pt x="1" y="2252"/>
                  </a:cubicBezTo>
                  <a:cubicBezTo>
                    <a:pt x="1" y="3496"/>
                    <a:pt x="1008" y="4506"/>
                    <a:pt x="2252" y="4506"/>
                  </a:cubicBezTo>
                  <a:cubicBezTo>
                    <a:pt x="3496" y="4506"/>
                    <a:pt x="4503" y="3496"/>
                    <a:pt x="4503" y="2252"/>
                  </a:cubicBezTo>
                  <a:cubicBezTo>
                    <a:pt x="4503" y="1008"/>
                    <a:pt x="3496" y="1"/>
                    <a:pt x="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57"/>
            <p:cNvSpPr/>
            <p:nvPr/>
          </p:nvSpPr>
          <p:spPr>
            <a:xfrm>
              <a:off x="6723600" y="3240400"/>
              <a:ext cx="112675" cy="112650"/>
            </a:xfrm>
            <a:custGeom>
              <a:avLst/>
              <a:gdLst/>
              <a:ahLst/>
              <a:cxnLst/>
              <a:rect l="l" t="t" r="r" b="b"/>
              <a:pathLst>
                <a:path w="4507" h="4506" extrusionOk="0">
                  <a:moveTo>
                    <a:pt x="2255" y="0"/>
                  </a:moveTo>
                  <a:cubicBezTo>
                    <a:pt x="1011" y="0"/>
                    <a:pt x="1" y="1010"/>
                    <a:pt x="1" y="2255"/>
                  </a:cubicBezTo>
                  <a:cubicBezTo>
                    <a:pt x="1" y="3496"/>
                    <a:pt x="1011" y="4506"/>
                    <a:pt x="2255" y="4506"/>
                  </a:cubicBezTo>
                  <a:cubicBezTo>
                    <a:pt x="3499" y="4506"/>
                    <a:pt x="4506" y="3496"/>
                    <a:pt x="4506" y="2255"/>
                  </a:cubicBezTo>
                  <a:cubicBezTo>
                    <a:pt x="4506" y="1010"/>
                    <a:pt x="3499" y="0"/>
                    <a:pt x="2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57"/>
            <p:cNvSpPr/>
            <p:nvPr/>
          </p:nvSpPr>
          <p:spPr>
            <a:xfrm>
              <a:off x="6888000" y="3413475"/>
              <a:ext cx="176750" cy="105150"/>
            </a:xfrm>
            <a:custGeom>
              <a:avLst/>
              <a:gdLst/>
              <a:ahLst/>
              <a:cxnLst/>
              <a:rect l="l" t="t" r="r" b="b"/>
              <a:pathLst>
                <a:path w="7070" h="4206" extrusionOk="0">
                  <a:moveTo>
                    <a:pt x="6136" y="1"/>
                  </a:moveTo>
                  <a:cubicBezTo>
                    <a:pt x="6119" y="1"/>
                    <a:pt x="6102" y="2"/>
                    <a:pt x="6085" y="4"/>
                  </a:cubicBezTo>
                  <a:cubicBezTo>
                    <a:pt x="3223" y="412"/>
                    <a:pt x="0" y="847"/>
                    <a:pt x="0" y="847"/>
                  </a:cubicBezTo>
                  <a:cubicBezTo>
                    <a:pt x="687" y="1595"/>
                    <a:pt x="793" y="4203"/>
                    <a:pt x="793" y="4206"/>
                  </a:cubicBezTo>
                  <a:cubicBezTo>
                    <a:pt x="7069" y="3303"/>
                    <a:pt x="7005" y="1"/>
                    <a:pt x="613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57"/>
            <p:cNvSpPr/>
            <p:nvPr/>
          </p:nvSpPr>
          <p:spPr>
            <a:xfrm>
              <a:off x="6847550" y="3131375"/>
              <a:ext cx="73525" cy="131075"/>
            </a:xfrm>
            <a:custGeom>
              <a:avLst/>
              <a:gdLst/>
              <a:ahLst/>
              <a:cxnLst/>
              <a:rect l="l" t="t" r="r" b="b"/>
              <a:pathLst>
                <a:path w="2941" h="5243" extrusionOk="0">
                  <a:moveTo>
                    <a:pt x="974" y="1"/>
                  </a:moveTo>
                  <a:lnTo>
                    <a:pt x="569" y="121"/>
                  </a:lnTo>
                  <a:lnTo>
                    <a:pt x="1434" y="3089"/>
                  </a:lnTo>
                  <a:cubicBezTo>
                    <a:pt x="952" y="3173"/>
                    <a:pt x="215" y="3354"/>
                    <a:pt x="56" y="3681"/>
                  </a:cubicBezTo>
                  <a:cubicBezTo>
                    <a:pt x="0" y="3795"/>
                    <a:pt x="6" y="3918"/>
                    <a:pt x="70" y="4032"/>
                  </a:cubicBezTo>
                  <a:cubicBezTo>
                    <a:pt x="129" y="4135"/>
                    <a:pt x="662" y="5034"/>
                    <a:pt x="1546" y="5212"/>
                  </a:cubicBezTo>
                  <a:cubicBezTo>
                    <a:pt x="1644" y="5232"/>
                    <a:pt x="1741" y="5243"/>
                    <a:pt x="1842" y="5243"/>
                  </a:cubicBezTo>
                  <a:cubicBezTo>
                    <a:pt x="2210" y="5243"/>
                    <a:pt x="2581" y="5104"/>
                    <a:pt x="2941" y="4825"/>
                  </a:cubicBezTo>
                  <a:lnTo>
                    <a:pt x="2681" y="4490"/>
                  </a:lnTo>
                  <a:cubicBezTo>
                    <a:pt x="2399" y="4708"/>
                    <a:pt x="2114" y="4818"/>
                    <a:pt x="1835" y="4818"/>
                  </a:cubicBezTo>
                  <a:cubicBezTo>
                    <a:pt x="1764" y="4818"/>
                    <a:pt x="1694" y="4811"/>
                    <a:pt x="1624" y="4797"/>
                  </a:cubicBezTo>
                  <a:cubicBezTo>
                    <a:pt x="1074" y="4685"/>
                    <a:pt x="634" y="4163"/>
                    <a:pt x="450" y="3848"/>
                  </a:cubicBezTo>
                  <a:cubicBezTo>
                    <a:pt x="572" y="3728"/>
                    <a:pt x="1155" y="3550"/>
                    <a:pt x="1730" y="3469"/>
                  </a:cubicBezTo>
                  <a:lnTo>
                    <a:pt x="1970" y="3435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57"/>
            <p:cNvSpPr/>
            <p:nvPr/>
          </p:nvSpPr>
          <p:spPr>
            <a:xfrm>
              <a:off x="6871750" y="3256725"/>
              <a:ext cx="91675" cy="73050"/>
            </a:xfrm>
            <a:custGeom>
              <a:avLst/>
              <a:gdLst/>
              <a:ahLst/>
              <a:cxnLst/>
              <a:rect l="l" t="t" r="r" b="b"/>
              <a:pathLst>
                <a:path w="3667" h="2922" extrusionOk="0">
                  <a:moveTo>
                    <a:pt x="3245" y="0"/>
                  </a:moveTo>
                  <a:cubicBezTo>
                    <a:pt x="3220" y="606"/>
                    <a:pt x="3005" y="2232"/>
                    <a:pt x="2288" y="2469"/>
                  </a:cubicBezTo>
                  <a:cubicBezTo>
                    <a:pt x="2230" y="2489"/>
                    <a:pt x="2168" y="2498"/>
                    <a:pt x="2103" y="2498"/>
                  </a:cubicBezTo>
                  <a:cubicBezTo>
                    <a:pt x="1652" y="2498"/>
                    <a:pt x="1046" y="2037"/>
                    <a:pt x="330" y="1147"/>
                  </a:cubicBezTo>
                  <a:lnTo>
                    <a:pt x="0" y="1412"/>
                  </a:lnTo>
                  <a:cubicBezTo>
                    <a:pt x="815" y="2425"/>
                    <a:pt x="1507" y="2921"/>
                    <a:pt x="2101" y="2921"/>
                  </a:cubicBezTo>
                  <a:cubicBezTo>
                    <a:pt x="2213" y="2921"/>
                    <a:pt x="2322" y="2904"/>
                    <a:pt x="2422" y="2874"/>
                  </a:cubicBezTo>
                  <a:cubicBezTo>
                    <a:pt x="3538" y="2503"/>
                    <a:pt x="3655" y="268"/>
                    <a:pt x="3666" y="17"/>
                  </a:cubicBezTo>
                  <a:lnTo>
                    <a:pt x="32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57"/>
            <p:cNvSpPr/>
            <p:nvPr/>
          </p:nvSpPr>
          <p:spPr>
            <a:xfrm>
              <a:off x="6964225" y="3024575"/>
              <a:ext cx="65250" cy="27475"/>
            </a:xfrm>
            <a:custGeom>
              <a:avLst/>
              <a:gdLst/>
              <a:ahLst/>
              <a:cxnLst/>
              <a:rect l="l" t="t" r="r" b="b"/>
              <a:pathLst>
                <a:path w="2610" h="1099" extrusionOk="0">
                  <a:moveTo>
                    <a:pt x="1130" y="0"/>
                  </a:moveTo>
                  <a:cubicBezTo>
                    <a:pt x="741" y="0"/>
                    <a:pt x="362" y="164"/>
                    <a:pt x="1" y="484"/>
                  </a:cubicBezTo>
                  <a:lnTo>
                    <a:pt x="285" y="803"/>
                  </a:lnTo>
                  <a:cubicBezTo>
                    <a:pt x="569" y="549"/>
                    <a:pt x="859" y="426"/>
                    <a:pt x="1144" y="426"/>
                  </a:cubicBezTo>
                  <a:cubicBezTo>
                    <a:pt x="1178" y="426"/>
                    <a:pt x="1213" y="428"/>
                    <a:pt x="1248" y="431"/>
                  </a:cubicBezTo>
                  <a:cubicBezTo>
                    <a:pt x="1839" y="498"/>
                    <a:pt x="2266" y="1090"/>
                    <a:pt x="2269" y="1098"/>
                  </a:cubicBezTo>
                  <a:lnTo>
                    <a:pt x="2609" y="853"/>
                  </a:lnTo>
                  <a:cubicBezTo>
                    <a:pt x="2590" y="822"/>
                    <a:pt x="2079" y="105"/>
                    <a:pt x="1295" y="10"/>
                  </a:cubicBezTo>
                  <a:cubicBezTo>
                    <a:pt x="1240" y="4"/>
                    <a:pt x="1185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57"/>
            <p:cNvSpPr/>
            <p:nvPr/>
          </p:nvSpPr>
          <p:spPr>
            <a:xfrm>
              <a:off x="6745150" y="3064000"/>
              <a:ext cx="61400" cy="32750"/>
            </a:xfrm>
            <a:custGeom>
              <a:avLst/>
              <a:gdLst/>
              <a:ahLst/>
              <a:cxnLst/>
              <a:rect l="l" t="t" r="r" b="b"/>
              <a:pathLst>
                <a:path w="2456" h="1310" extrusionOk="0">
                  <a:moveTo>
                    <a:pt x="1523" y="0"/>
                  </a:moveTo>
                  <a:cubicBezTo>
                    <a:pt x="1320" y="0"/>
                    <a:pt x="1104" y="32"/>
                    <a:pt x="894" y="121"/>
                  </a:cubicBezTo>
                  <a:cubicBezTo>
                    <a:pt x="481" y="300"/>
                    <a:pt x="179" y="651"/>
                    <a:pt x="1" y="1173"/>
                  </a:cubicBezTo>
                  <a:lnTo>
                    <a:pt x="403" y="1309"/>
                  </a:lnTo>
                  <a:cubicBezTo>
                    <a:pt x="539" y="908"/>
                    <a:pt x="760" y="637"/>
                    <a:pt x="1058" y="512"/>
                  </a:cubicBezTo>
                  <a:cubicBezTo>
                    <a:pt x="1212" y="447"/>
                    <a:pt x="1373" y="423"/>
                    <a:pt x="1527" y="423"/>
                  </a:cubicBezTo>
                  <a:cubicBezTo>
                    <a:pt x="1926" y="423"/>
                    <a:pt x="2271" y="582"/>
                    <a:pt x="2275" y="584"/>
                  </a:cubicBezTo>
                  <a:lnTo>
                    <a:pt x="2456" y="202"/>
                  </a:lnTo>
                  <a:cubicBezTo>
                    <a:pt x="2432" y="192"/>
                    <a:pt x="2020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57"/>
            <p:cNvSpPr/>
            <p:nvPr/>
          </p:nvSpPr>
          <p:spPr>
            <a:xfrm>
              <a:off x="6825025" y="2844400"/>
              <a:ext cx="392675" cy="271600"/>
            </a:xfrm>
            <a:custGeom>
              <a:avLst/>
              <a:gdLst/>
              <a:ahLst/>
              <a:cxnLst/>
              <a:rect l="l" t="t" r="r" b="b"/>
              <a:pathLst>
                <a:path w="15707" h="10864" extrusionOk="0">
                  <a:moveTo>
                    <a:pt x="9484" y="0"/>
                  </a:moveTo>
                  <a:cubicBezTo>
                    <a:pt x="5711" y="0"/>
                    <a:pt x="1" y="3233"/>
                    <a:pt x="2239" y="3233"/>
                  </a:cubicBezTo>
                  <a:cubicBezTo>
                    <a:pt x="2524" y="3233"/>
                    <a:pt x="2937" y="3181"/>
                    <a:pt x="3499" y="3063"/>
                  </a:cubicBezTo>
                  <a:cubicBezTo>
                    <a:pt x="3568" y="3049"/>
                    <a:pt x="3638" y="3035"/>
                    <a:pt x="3705" y="3024"/>
                  </a:cubicBezTo>
                  <a:cubicBezTo>
                    <a:pt x="3924" y="2989"/>
                    <a:pt x="4135" y="2972"/>
                    <a:pt x="4339" y="2972"/>
                  </a:cubicBezTo>
                  <a:cubicBezTo>
                    <a:pt x="8721" y="2972"/>
                    <a:pt x="9693" y="10810"/>
                    <a:pt x="12406" y="10863"/>
                  </a:cubicBezTo>
                  <a:cubicBezTo>
                    <a:pt x="12425" y="10864"/>
                    <a:pt x="12444" y="10864"/>
                    <a:pt x="12463" y="10864"/>
                  </a:cubicBezTo>
                  <a:cubicBezTo>
                    <a:pt x="15288" y="10864"/>
                    <a:pt x="15707" y="6684"/>
                    <a:pt x="15707" y="6684"/>
                  </a:cubicBezTo>
                  <a:cubicBezTo>
                    <a:pt x="15707" y="6684"/>
                    <a:pt x="14030" y="232"/>
                    <a:pt x="9804" y="8"/>
                  </a:cubicBezTo>
                  <a:cubicBezTo>
                    <a:pt x="9699" y="3"/>
                    <a:pt x="9592" y="0"/>
                    <a:pt x="9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57"/>
            <p:cNvSpPr/>
            <p:nvPr/>
          </p:nvSpPr>
          <p:spPr>
            <a:xfrm>
              <a:off x="7195150" y="3086875"/>
              <a:ext cx="44025" cy="111350"/>
            </a:xfrm>
            <a:custGeom>
              <a:avLst/>
              <a:gdLst/>
              <a:ahLst/>
              <a:cxnLst/>
              <a:rect l="l" t="t" r="r" b="b"/>
              <a:pathLst>
                <a:path w="1761" h="4454" extrusionOk="0">
                  <a:moveTo>
                    <a:pt x="1682" y="1"/>
                  </a:moveTo>
                  <a:cubicBezTo>
                    <a:pt x="1279" y="1"/>
                    <a:pt x="556" y="242"/>
                    <a:pt x="274" y="1220"/>
                  </a:cubicBezTo>
                  <a:cubicBezTo>
                    <a:pt x="1" y="2188"/>
                    <a:pt x="162" y="3792"/>
                    <a:pt x="748" y="4289"/>
                  </a:cubicBezTo>
                  <a:cubicBezTo>
                    <a:pt x="882" y="4398"/>
                    <a:pt x="1027" y="4454"/>
                    <a:pt x="1181" y="4454"/>
                  </a:cubicBezTo>
                  <a:cubicBezTo>
                    <a:pt x="1284" y="4454"/>
                    <a:pt x="1387" y="4428"/>
                    <a:pt x="1493" y="4384"/>
                  </a:cubicBezTo>
                  <a:lnTo>
                    <a:pt x="1312" y="4002"/>
                  </a:lnTo>
                  <a:cubicBezTo>
                    <a:pt x="1266" y="4021"/>
                    <a:pt x="1224" y="4032"/>
                    <a:pt x="1185" y="4032"/>
                  </a:cubicBezTo>
                  <a:cubicBezTo>
                    <a:pt x="1129" y="4032"/>
                    <a:pt x="1078" y="4011"/>
                    <a:pt x="1025" y="3965"/>
                  </a:cubicBezTo>
                  <a:cubicBezTo>
                    <a:pt x="614" y="3617"/>
                    <a:pt x="433" y="2216"/>
                    <a:pt x="684" y="1337"/>
                  </a:cubicBezTo>
                  <a:cubicBezTo>
                    <a:pt x="929" y="479"/>
                    <a:pt x="1542" y="424"/>
                    <a:pt x="1690" y="424"/>
                  </a:cubicBezTo>
                  <a:cubicBezTo>
                    <a:pt x="1704" y="424"/>
                    <a:pt x="1714" y="425"/>
                    <a:pt x="1719" y="425"/>
                  </a:cubicBez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cubicBezTo>
                    <a:pt x="1720" y="425"/>
                    <a:pt x="1721" y="425"/>
                    <a:pt x="1722" y="425"/>
                  </a:cubicBezTo>
                  <a:lnTo>
                    <a:pt x="1734" y="281"/>
                  </a:lnTo>
                  <a:lnTo>
                    <a:pt x="1761" y="4"/>
                  </a:lnTo>
                  <a:cubicBezTo>
                    <a:pt x="1736" y="2"/>
                    <a:pt x="1710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57"/>
            <p:cNvSpPr/>
            <p:nvPr/>
          </p:nvSpPr>
          <p:spPr>
            <a:xfrm>
              <a:off x="7092075" y="2691600"/>
              <a:ext cx="223550" cy="201400"/>
            </a:xfrm>
            <a:custGeom>
              <a:avLst/>
              <a:gdLst/>
              <a:ahLst/>
              <a:cxnLst/>
              <a:rect l="l" t="t" r="r" b="b"/>
              <a:pathLst>
                <a:path w="8942" h="8056" extrusionOk="0">
                  <a:moveTo>
                    <a:pt x="2208" y="0"/>
                  </a:moveTo>
                  <a:cubicBezTo>
                    <a:pt x="1346" y="0"/>
                    <a:pt x="73" y="3947"/>
                    <a:pt x="73" y="3947"/>
                  </a:cubicBezTo>
                  <a:cubicBezTo>
                    <a:pt x="1" y="4726"/>
                    <a:pt x="1199" y="4869"/>
                    <a:pt x="2092" y="4869"/>
                  </a:cubicBezTo>
                  <a:cubicBezTo>
                    <a:pt x="2613" y="4869"/>
                    <a:pt x="3030" y="4820"/>
                    <a:pt x="3030" y="4820"/>
                  </a:cubicBezTo>
                  <a:cubicBezTo>
                    <a:pt x="3030" y="4820"/>
                    <a:pt x="5316" y="8056"/>
                    <a:pt x="6099" y="8056"/>
                  </a:cubicBezTo>
                  <a:cubicBezTo>
                    <a:pt x="6121" y="8056"/>
                    <a:pt x="6141" y="8053"/>
                    <a:pt x="6160" y="8048"/>
                  </a:cubicBezTo>
                  <a:cubicBezTo>
                    <a:pt x="6874" y="7864"/>
                    <a:pt x="8942" y="3618"/>
                    <a:pt x="8272" y="3135"/>
                  </a:cubicBezTo>
                  <a:cubicBezTo>
                    <a:pt x="8159" y="3055"/>
                    <a:pt x="7971" y="3022"/>
                    <a:pt x="7737" y="3022"/>
                  </a:cubicBezTo>
                  <a:cubicBezTo>
                    <a:pt x="6583" y="3022"/>
                    <a:pt x="4305" y="3836"/>
                    <a:pt x="4305" y="3836"/>
                  </a:cubicBezTo>
                  <a:cubicBezTo>
                    <a:pt x="4305" y="3836"/>
                    <a:pt x="3309" y="1261"/>
                    <a:pt x="2480" y="161"/>
                  </a:cubicBezTo>
                  <a:cubicBezTo>
                    <a:pt x="2396" y="50"/>
                    <a:pt x="2305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57"/>
            <p:cNvSpPr/>
            <p:nvPr/>
          </p:nvSpPr>
          <p:spPr>
            <a:xfrm>
              <a:off x="6510825" y="2875150"/>
              <a:ext cx="332000" cy="434075"/>
            </a:xfrm>
            <a:custGeom>
              <a:avLst/>
              <a:gdLst/>
              <a:ahLst/>
              <a:cxnLst/>
              <a:rect l="l" t="t" r="r" b="b"/>
              <a:pathLst>
                <a:path w="13280" h="17363" extrusionOk="0">
                  <a:moveTo>
                    <a:pt x="10491" y="1"/>
                  </a:moveTo>
                  <a:cubicBezTo>
                    <a:pt x="8311" y="1"/>
                    <a:pt x="4250" y="656"/>
                    <a:pt x="2480" y="5231"/>
                  </a:cubicBezTo>
                  <a:cubicBezTo>
                    <a:pt x="0" y="11639"/>
                    <a:pt x="4548" y="13910"/>
                    <a:pt x="5223" y="16237"/>
                  </a:cubicBezTo>
                  <a:cubicBezTo>
                    <a:pt x="5451" y="17031"/>
                    <a:pt x="5917" y="17363"/>
                    <a:pt x="6423" y="17363"/>
                  </a:cubicBezTo>
                  <a:cubicBezTo>
                    <a:pt x="7397" y="17363"/>
                    <a:pt x="8519" y="16131"/>
                    <a:pt x="8384" y="14599"/>
                  </a:cubicBezTo>
                  <a:cubicBezTo>
                    <a:pt x="8180" y="12273"/>
                    <a:pt x="7906" y="10191"/>
                    <a:pt x="8063" y="7709"/>
                  </a:cubicBezTo>
                  <a:cubicBezTo>
                    <a:pt x="8250" y="4718"/>
                    <a:pt x="13280" y="1035"/>
                    <a:pt x="11938" y="106"/>
                  </a:cubicBezTo>
                  <a:cubicBezTo>
                    <a:pt x="11938" y="106"/>
                    <a:pt x="11366" y="1"/>
                    <a:pt x="104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57"/>
            <p:cNvSpPr/>
            <p:nvPr/>
          </p:nvSpPr>
          <p:spPr>
            <a:xfrm>
              <a:off x="7061675" y="3481925"/>
              <a:ext cx="537325" cy="366050"/>
            </a:xfrm>
            <a:custGeom>
              <a:avLst/>
              <a:gdLst/>
              <a:ahLst/>
              <a:cxnLst/>
              <a:rect l="l" t="t" r="r" b="b"/>
              <a:pathLst>
                <a:path w="21493" h="14642" extrusionOk="0">
                  <a:moveTo>
                    <a:pt x="7227" y="1"/>
                  </a:moveTo>
                  <a:cubicBezTo>
                    <a:pt x="0" y="1"/>
                    <a:pt x="8217" y="12165"/>
                    <a:pt x="12546" y="12262"/>
                  </a:cubicBezTo>
                  <a:cubicBezTo>
                    <a:pt x="12546" y="12262"/>
                    <a:pt x="17082" y="14641"/>
                    <a:pt x="19487" y="14641"/>
                  </a:cubicBezTo>
                  <a:cubicBezTo>
                    <a:pt x="20231" y="14641"/>
                    <a:pt x="20772" y="14413"/>
                    <a:pt x="20909" y="13815"/>
                  </a:cubicBezTo>
                  <a:cubicBezTo>
                    <a:pt x="21493" y="11288"/>
                    <a:pt x="17506" y="397"/>
                    <a:pt x="7491" y="6"/>
                  </a:cubicBezTo>
                  <a:cubicBezTo>
                    <a:pt x="7400" y="3"/>
                    <a:pt x="7312" y="1"/>
                    <a:pt x="7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57"/>
            <p:cNvSpPr/>
            <p:nvPr/>
          </p:nvSpPr>
          <p:spPr>
            <a:xfrm>
              <a:off x="7104825" y="3465500"/>
              <a:ext cx="409425" cy="592025"/>
            </a:xfrm>
            <a:custGeom>
              <a:avLst/>
              <a:gdLst/>
              <a:ahLst/>
              <a:cxnLst/>
              <a:rect l="l" t="t" r="r" b="b"/>
              <a:pathLst>
                <a:path w="16377" h="23681" extrusionOk="0">
                  <a:moveTo>
                    <a:pt x="5295" y="0"/>
                  </a:moveTo>
                  <a:cubicBezTo>
                    <a:pt x="4242" y="0"/>
                    <a:pt x="1719" y="719"/>
                    <a:pt x="1719" y="719"/>
                  </a:cubicBezTo>
                  <a:cubicBezTo>
                    <a:pt x="0" y="14177"/>
                    <a:pt x="11139" y="23680"/>
                    <a:pt x="14066" y="23680"/>
                  </a:cubicBezTo>
                  <a:cubicBezTo>
                    <a:pt x="14264" y="23680"/>
                    <a:pt x="14425" y="23637"/>
                    <a:pt x="14541" y="23548"/>
                  </a:cubicBezTo>
                  <a:cubicBezTo>
                    <a:pt x="16377" y="22142"/>
                    <a:pt x="14402" y="19885"/>
                    <a:pt x="14402" y="19885"/>
                  </a:cubicBezTo>
                  <a:cubicBezTo>
                    <a:pt x="7355" y="18054"/>
                    <a:pt x="5525" y="16"/>
                    <a:pt x="5525" y="16"/>
                  </a:cubicBezTo>
                  <a:cubicBezTo>
                    <a:pt x="5460" y="5"/>
                    <a:pt x="5383" y="0"/>
                    <a:pt x="5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57"/>
            <p:cNvSpPr/>
            <p:nvPr/>
          </p:nvSpPr>
          <p:spPr>
            <a:xfrm>
              <a:off x="6508875" y="3496900"/>
              <a:ext cx="360600" cy="588150"/>
            </a:xfrm>
            <a:custGeom>
              <a:avLst/>
              <a:gdLst/>
              <a:ahLst/>
              <a:cxnLst/>
              <a:rect l="l" t="t" r="r" b="b"/>
              <a:pathLst>
                <a:path w="14424" h="23526" extrusionOk="0">
                  <a:moveTo>
                    <a:pt x="13911" y="1"/>
                  </a:moveTo>
                  <a:cubicBezTo>
                    <a:pt x="12855" y="1"/>
                    <a:pt x="10765" y="1011"/>
                    <a:pt x="10760" y="1011"/>
                  </a:cubicBezTo>
                  <a:cubicBezTo>
                    <a:pt x="10760" y="1011"/>
                    <a:pt x="10760" y="1011"/>
                    <a:pt x="10760" y="1011"/>
                  </a:cubicBezTo>
                  <a:cubicBezTo>
                    <a:pt x="0" y="10720"/>
                    <a:pt x="5460" y="23396"/>
                    <a:pt x="7770" y="23522"/>
                  </a:cubicBezTo>
                  <a:cubicBezTo>
                    <a:pt x="7817" y="23524"/>
                    <a:pt x="7863" y="23526"/>
                    <a:pt x="7909" y="23526"/>
                  </a:cubicBezTo>
                  <a:cubicBezTo>
                    <a:pt x="10076" y="23526"/>
                    <a:pt x="10049" y="20651"/>
                    <a:pt x="10049" y="20651"/>
                  </a:cubicBezTo>
                  <a:cubicBezTo>
                    <a:pt x="5903" y="14667"/>
                    <a:pt x="14423" y="169"/>
                    <a:pt x="14423" y="169"/>
                  </a:cubicBezTo>
                  <a:cubicBezTo>
                    <a:pt x="14324" y="50"/>
                    <a:pt x="14142" y="1"/>
                    <a:pt x="13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57"/>
            <p:cNvSpPr/>
            <p:nvPr/>
          </p:nvSpPr>
          <p:spPr>
            <a:xfrm>
              <a:off x="6523550" y="3495350"/>
              <a:ext cx="743600" cy="269325"/>
            </a:xfrm>
            <a:custGeom>
              <a:avLst/>
              <a:gdLst/>
              <a:ahLst/>
              <a:cxnLst/>
              <a:rect l="l" t="t" r="r" b="b"/>
              <a:pathLst>
                <a:path w="29744" h="10773" extrusionOk="0">
                  <a:moveTo>
                    <a:pt x="2916" y="0"/>
                  </a:moveTo>
                  <a:cubicBezTo>
                    <a:pt x="0" y="0"/>
                    <a:pt x="685" y="2959"/>
                    <a:pt x="685" y="2959"/>
                  </a:cubicBezTo>
                  <a:cubicBezTo>
                    <a:pt x="685" y="2959"/>
                    <a:pt x="9883" y="9922"/>
                    <a:pt x="12547" y="10698"/>
                  </a:cubicBezTo>
                  <a:cubicBezTo>
                    <a:pt x="12724" y="10749"/>
                    <a:pt x="12949" y="10773"/>
                    <a:pt x="13216" y="10773"/>
                  </a:cubicBezTo>
                  <a:cubicBezTo>
                    <a:pt x="16987" y="10773"/>
                    <a:pt x="29077" y="5999"/>
                    <a:pt x="29398" y="5196"/>
                  </a:cubicBezTo>
                  <a:cubicBezTo>
                    <a:pt x="29744" y="4334"/>
                    <a:pt x="29744" y="1927"/>
                    <a:pt x="26993" y="895"/>
                  </a:cubicBezTo>
                  <a:cubicBezTo>
                    <a:pt x="26834" y="835"/>
                    <a:pt x="26645" y="807"/>
                    <a:pt x="26429" y="807"/>
                  </a:cubicBezTo>
                  <a:cubicBezTo>
                    <a:pt x="22910" y="807"/>
                    <a:pt x="12377" y="8287"/>
                    <a:pt x="12377" y="8287"/>
                  </a:cubicBezTo>
                  <a:cubicBezTo>
                    <a:pt x="12377" y="8287"/>
                    <a:pt x="7135" y="468"/>
                    <a:pt x="3522" y="38"/>
                  </a:cubicBezTo>
                  <a:cubicBezTo>
                    <a:pt x="3305" y="12"/>
                    <a:pt x="3103" y="0"/>
                    <a:pt x="2916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57"/>
            <p:cNvSpPr/>
            <p:nvPr/>
          </p:nvSpPr>
          <p:spPr>
            <a:xfrm>
              <a:off x="6408775" y="3544850"/>
              <a:ext cx="945975" cy="625350"/>
            </a:xfrm>
            <a:custGeom>
              <a:avLst/>
              <a:gdLst/>
              <a:ahLst/>
              <a:cxnLst/>
              <a:rect l="l" t="t" r="r" b="b"/>
              <a:pathLst>
                <a:path w="37839" h="25014" extrusionOk="0">
                  <a:moveTo>
                    <a:pt x="4555" y="0"/>
                  </a:moveTo>
                  <a:cubicBezTo>
                    <a:pt x="4433" y="0"/>
                    <a:pt x="4323" y="13"/>
                    <a:pt x="4227" y="39"/>
                  </a:cubicBezTo>
                  <a:cubicBezTo>
                    <a:pt x="1903" y="672"/>
                    <a:pt x="1" y="17584"/>
                    <a:pt x="1" y="17584"/>
                  </a:cubicBezTo>
                  <a:cubicBezTo>
                    <a:pt x="288" y="21785"/>
                    <a:pt x="16700" y="24561"/>
                    <a:pt x="18812" y="24982"/>
                  </a:cubicBezTo>
                  <a:cubicBezTo>
                    <a:pt x="18917" y="25003"/>
                    <a:pt x="19053" y="25013"/>
                    <a:pt x="19216" y="25013"/>
                  </a:cubicBezTo>
                  <a:cubicBezTo>
                    <a:pt x="22356" y="25013"/>
                    <a:pt x="35735" y="21334"/>
                    <a:pt x="35936" y="20332"/>
                  </a:cubicBezTo>
                  <a:cubicBezTo>
                    <a:pt x="36148" y="19274"/>
                    <a:pt x="37839" y="5956"/>
                    <a:pt x="36148" y="2151"/>
                  </a:cubicBezTo>
                  <a:cubicBezTo>
                    <a:pt x="35818" y="1410"/>
                    <a:pt x="34947" y="1109"/>
                    <a:pt x="33748" y="1109"/>
                  </a:cubicBezTo>
                  <a:cubicBezTo>
                    <a:pt x="28534" y="1109"/>
                    <a:pt x="17122" y="6804"/>
                    <a:pt x="17122" y="6804"/>
                  </a:cubicBezTo>
                  <a:cubicBezTo>
                    <a:pt x="17122" y="6804"/>
                    <a:pt x="7404" y="0"/>
                    <a:pt x="4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57"/>
            <p:cNvSpPr/>
            <p:nvPr/>
          </p:nvSpPr>
          <p:spPr>
            <a:xfrm>
              <a:off x="6375100" y="3673125"/>
              <a:ext cx="174250" cy="183925"/>
            </a:xfrm>
            <a:custGeom>
              <a:avLst/>
              <a:gdLst/>
              <a:ahLst/>
              <a:cxnLst/>
              <a:rect l="l" t="t" r="r" b="b"/>
              <a:pathLst>
                <a:path w="6970" h="7357" extrusionOk="0">
                  <a:moveTo>
                    <a:pt x="5727" y="1"/>
                  </a:moveTo>
                  <a:cubicBezTo>
                    <a:pt x="4458" y="1"/>
                    <a:pt x="2324" y="836"/>
                    <a:pt x="2324" y="836"/>
                  </a:cubicBezTo>
                  <a:cubicBezTo>
                    <a:pt x="176" y="1269"/>
                    <a:pt x="0" y="4449"/>
                    <a:pt x="1808" y="6597"/>
                  </a:cubicBezTo>
                  <a:cubicBezTo>
                    <a:pt x="2268" y="7144"/>
                    <a:pt x="2783" y="7357"/>
                    <a:pt x="3298" y="7357"/>
                  </a:cubicBezTo>
                  <a:cubicBezTo>
                    <a:pt x="4803" y="7357"/>
                    <a:pt x="6299" y="5538"/>
                    <a:pt x="6364" y="4962"/>
                  </a:cubicBezTo>
                  <a:cubicBezTo>
                    <a:pt x="6411" y="4552"/>
                    <a:pt x="5472" y="4456"/>
                    <a:pt x="4577" y="4456"/>
                  </a:cubicBezTo>
                  <a:cubicBezTo>
                    <a:pt x="3778" y="4456"/>
                    <a:pt x="3013" y="4533"/>
                    <a:pt x="3013" y="4533"/>
                  </a:cubicBezTo>
                  <a:cubicBezTo>
                    <a:pt x="3013" y="4533"/>
                    <a:pt x="6880" y="3325"/>
                    <a:pt x="6623" y="2811"/>
                  </a:cubicBezTo>
                  <a:cubicBezTo>
                    <a:pt x="6527" y="2621"/>
                    <a:pt x="6012" y="2561"/>
                    <a:pt x="5405" y="2561"/>
                  </a:cubicBezTo>
                  <a:cubicBezTo>
                    <a:pt x="4382" y="2561"/>
                    <a:pt x="3097" y="2730"/>
                    <a:pt x="3097" y="2730"/>
                  </a:cubicBezTo>
                  <a:cubicBezTo>
                    <a:pt x="3097" y="2730"/>
                    <a:pt x="6969" y="1525"/>
                    <a:pt x="6623" y="407"/>
                  </a:cubicBezTo>
                  <a:cubicBezTo>
                    <a:pt x="6531" y="110"/>
                    <a:pt x="6186" y="1"/>
                    <a:pt x="5727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57"/>
            <p:cNvSpPr/>
            <p:nvPr/>
          </p:nvSpPr>
          <p:spPr>
            <a:xfrm>
              <a:off x="6768450" y="3681800"/>
              <a:ext cx="146150" cy="489850"/>
            </a:xfrm>
            <a:custGeom>
              <a:avLst/>
              <a:gdLst/>
              <a:ahLst/>
              <a:cxnLst/>
              <a:rect l="l" t="t" r="r" b="b"/>
              <a:pathLst>
                <a:path w="5846" h="19594" extrusionOk="0">
                  <a:moveTo>
                    <a:pt x="3552" y="0"/>
                  </a:moveTo>
                  <a:cubicBezTo>
                    <a:pt x="2330" y="0"/>
                    <a:pt x="687" y="230"/>
                    <a:pt x="687" y="230"/>
                  </a:cubicBezTo>
                  <a:cubicBezTo>
                    <a:pt x="687" y="230"/>
                    <a:pt x="1" y="18455"/>
                    <a:pt x="771" y="19142"/>
                  </a:cubicBezTo>
                  <a:cubicBezTo>
                    <a:pt x="1160" y="19486"/>
                    <a:pt x="2132" y="19594"/>
                    <a:pt x="3081" y="19594"/>
                  </a:cubicBezTo>
                  <a:cubicBezTo>
                    <a:pt x="4023" y="19594"/>
                    <a:pt x="4942" y="19487"/>
                    <a:pt x="5243" y="19401"/>
                  </a:cubicBezTo>
                  <a:cubicBezTo>
                    <a:pt x="5845" y="19228"/>
                    <a:pt x="5243" y="746"/>
                    <a:pt x="4813" y="230"/>
                  </a:cubicBezTo>
                  <a:cubicBezTo>
                    <a:pt x="4670" y="58"/>
                    <a:pt x="4164" y="0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57"/>
            <p:cNvSpPr/>
            <p:nvPr/>
          </p:nvSpPr>
          <p:spPr>
            <a:xfrm>
              <a:off x="7209800" y="3707450"/>
              <a:ext cx="214200" cy="162075"/>
            </a:xfrm>
            <a:custGeom>
              <a:avLst/>
              <a:gdLst/>
              <a:ahLst/>
              <a:cxnLst/>
              <a:rect l="l" t="t" r="r" b="b"/>
              <a:pathLst>
                <a:path w="8568" h="6483" extrusionOk="0">
                  <a:moveTo>
                    <a:pt x="3099" y="1"/>
                  </a:moveTo>
                  <a:cubicBezTo>
                    <a:pt x="2464" y="1"/>
                    <a:pt x="1850" y="74"/>
                    <a:pt x="1602" y="322"/>
                  </a:cubicBezTo>
                  <a:cubicBezTo>
                    <a:pt x="1002" y="928"/>
                    <a:pt x="4442" y="2214"/>
                    <a:pt x="4442" y="2214"/>
                  </a:cubicBezTo>
                  <a:cubicBezTo>
                    <a:pt x="4442" y="2214"/>
                    <a:pt x="2608" y="1564"/>
                    <a:pt x="1462" y="1564"/>
                  </a:cubicBezTo>
                  <a:cubicBezTo>
                    <a:pt x="890" y="1564"/>
                    <a:pt x="489" y="1727"/>
                    <a:pt x="575" y="2214"/>
                  </a:cubicBezTo>
                  <a:cubicBezTo>
                    <a:pt x="819" y="3603"/>
                    <a:pt x="3471" y="4292"/>
                    <a:pt x="3735" y="4357"/>
                  </a:cubicBezTo>
                  <a:lnTo>
                    <a:pt x="3735" y="4357"/>
                  </a:lnTo>
                  <a:cubicBezTo>
                    <a:pt x="3517" y="4304"/>
                    <a:pt x="1670" y="3865"/>
                    <a:pt x="736" y="3865"/>
                  </a:cubicBezTo>
                  <a:cubicBezTo>
                    <a:pt x="239" y="3865"/>
                    <a:pt x="1" y="3989"/>
                    <a:pt x="402" y="4362"/>
                  </a:cubicBezTo>
                  <a:cubicBezTo>
                    <a:pt x="1475" y="5355"/>
                    <a:pt x="2743" y="6483"/>
                    <a:pt x="4280" y="6483"/>
                  </a:cubicBezTo>
                  <a:cubicBezTo>
                    <a:pt x="4474" y="6483"/>
                    <a:pt x="4672" y="6465"/>
                    <a:pt x="4874" y="6426"/>
                  </a:cubicBezTo>
                  <a:cubicBezTo>
                    <a:pt x="6676" y="6081"/>
                    <a:pt x="8568" y="1182"/>
                    <a:pt x="4955" y="149"/>
                  </a:cubicBezTo>
                  <a:cubicBezTo>
                    <a:pt x="4955" y="149"/>
                    <a:pt x="4005" y="1"/>
                    <a:pt x="309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57"/>
            <p:cNvSpPr/>
            <p:nvPr/>
          </p:nvSpPr>
          <p:spPr>
            <a:xfrm>
              <a:off x="7278000" y="3754750"/>
              <a:ext cx="342450" cy="270100"/>
            </a:xfrm>
            <a:custGeom>
              <a:avLst/>
              <a:gdLst/>
              <a:ahLst/>
              <a:cxnLst/>
              <a:rect l="l" t="t" r="r" b="b"/>
              <a:pathLst>
                <a:path w="13698" h="10804" extrusionOk="0">
                  <a:moveTo>
                    <a:pt x="4729" y="0"/>
                  </a:moveTo>
                  <a:cubicBezTo>
                    <a:pt x="3604" y="0"/>
                    <a:pt x="2824" y="82"/>
                    <a:pt x="2824" y="82"/>
                  </a:cubicBezTo>
                  <a:cubicBezTo>
                    <a:pt x="2824" y="82"/>
                    <a:pt x="1" y="3876"/>
                    <a:pt x="1558" y="4749"/>
                  </a:cubicBezTo>
                  <a:cubicBezTo>
                    <a:pt x="3112" y="5625"/>
                    <a:pt x="5352" y="7768"/>
                    <a:pt x="8462" y="9807"/>
                  </a:cubicBezTo>
                  <a:cubicBezTo>
                    <a:pt x="9314" y="10366"/>
                    <a:pt x="9975" y="10803"/>
                    <a:pt x="10528" y="10803"/>
                  </a:cubicBezTo>
                  <a:cubicBezTo>
                    <a:pt x="11471" y="10803"/>
                    <a:pt x="12103" y="9534"/>
                    <a:pt x="12840" y="5430"/>
                  </a:cubicBezTo>
                  <a:cubicBezTo>
                    <a:pt x="13698" y="634"/>
                    <a:pt x="7868" y="0"/>
                    <a:pt x="472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57"/>
            <p:cNvSpPr/>
            <p:nvPr/>
          </p:nvSpPr>
          <p:spPr>
            <a:xfrm>
              <a:off x="7132875" y="2742150"/>
              <a:ext cx="50800" cy="58400"/>
            </a:xfrm>
            <a:custGeom>
              <a:avLst/>
              <a:gdLst/>
              <a:ahLst/>
              <a:cxnLst/>
              <a:rect l="l" t="t" r="r" b="b"/>
              <a:pathLst>
                <a:path w="2032" h="2336" extrusionOk="0">
                  <a:moveTo>
                    <a:pt x="282" y="0"/>
                  </a:moveTo>
                  <a:lnTo>
                    <a:pt x="0" y="315"/>
                  </a:lnTo>
                  <a:cubicBezTo>
                    <a:pt x="14" y="329"/>
                    <a:pt x="1367" y="1554"/>
                    <a:pt x="1630" y="2335"/>
                  </a:cubicBezTo>
                  <a:lnTo>
                    <a:pt x="2031" y="2199"/>
                  </a:lnTo>
                  <a:cubicBezTo>
                    <a:pt x="1733" y="1317"/>
                    <a:pt x="344" y="53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57"/>
            <p:cNvSpPr/>
            <p:nvPr/>
          </p:nvSpPr>
          <p:spPr>
            <a:xfrm>
              <a:off x="7195575" y="2808050"/>
              <a:ext cx="61675" cy="13625"/>
            </a:xfrm>
            <a:custGeom>
              <a:avLst/>
              <a:gdLst/>
              <a:ahLst/>
              <a:cxnLst/>
              <a:rect l="l" t="t" r="r" b="b"/>
              <a:pathLst>
                <a:path w="2467" h="545" extrusionOk="0">
                  <a:moveTo>
                    <a:pt x="1547" y="0"/>
                  </a:moveTo>
                  <a:cubicBezTo>
                    <a:pt x="1192" y="0"/>
                    <a:pt x="696" y="34"/>
                    <a:pt x="0" y="126"/>
                  </a:cubicBezTo>
                  <a:lnTo>
                    <a:pt x="56" y="545"/>
                  </a:lnTo>
                  <a:cubicBezTo>
                    <a:pt x="762" y="451"/>
                    <a:pt x="1234" y="423"/>
                    <a:pt x="1547" y="423"/>
                  </a:cubicBezTo>
                  <a:cubicBezTo>
                    <a:pt x="2013" y="423"/>
                    <a:pt x="2127" y="485"/>
                    <a:pt x="2137" y="489"/>
                  </a:cubicBezTo>
                  <a:cubicBezTo>
                    <a:pt x="2137" y="489"/>
                    <a:pt x="2109" y="472"/>
                    <a:pt x="2090" y="430"/>
                  </a:cubicBezTo>
                  <a:lnTo>
                    <a:pt x="2467" y="243"/>
                  </a:lnTo>
                  <a:cubicBezTo>
                    <a:pt x="2430" y="172"/>
                    <a:pt x="2345" y="0"/>
                    <a:pt x="15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57"/>
            <p:cNvSpPr/>
            <p:nvPr/>
          </p:nvSpPr>
          <p:spPr>
            <a:xfrm>
              <a:off x="6683225" y="3100850"/>
              <a:ext cx="174400" cy="174375"/>
            </a:xfrm>
            <a:custGeom>
              <a:avLst/>
              <a:gdLst/>
              <a:ahLst/>
              <a:cxnLst/>
              <a:rect l="l" t="t" r="r" b="b"/>
              <a:pathLst>
                <a:path w="6976" h="6975" extrusionOk="0">
                  <a:moveTo>
                    <a:pt x="3488" y="421"/>
                  </a:moveTo>
                  <a:cubicBezTo>
                    <a:pt x="5176" y="421"/>
                    <a:pt x="6551" y="1797"/>
                    <a:pt x="6551" y="3487"/>
                  </a:cubicBezTo>
                  <a:cubicBezTo>
                    <a:pt x="6551" y="5178"/>
                    <a:pt x="5178" y="6553"/>
                    <a:pt x="3488" y="6553"/>
                  </a:cubicBezTo>
                  <a:cubicBezTo>
                    <a:pt x="1794" y="6553"/>
                    <a:pt x="422" y="5178"/>
                    <a:pt x="422" y="3487"/>
                  </a:cubicBezTo>
                  <a:cubicBezTo>
                    <a:pt x="422" y="1797"/>
                    <a:pt x="1794" y="421"/>
                    <a:pt x="3488" y="421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5"/>
                    <a:pt x="1" y="3487"/>
                  </a:cubicBezTo>
                  <a:cubicBezTo>
                    <a:pt x="1" y="5409"/>
                    <a:pt x="1566" y="6975"/>
                    <a:pt x="3488" y="6975"/>
                  </a:cubicBezTo>
                  <a:cubicBezTo>
                    <a:pt x="5407" y="6975"/>
                    <a:pt x="6975" y="5409"/>
                    <a:pt x="6975" y="3487"/>
                  </a:cubicBezTo>
                  <a:cubicBezTo>
                    <a:pt x="6975" y="1565"/>
                    <a:pt x="5407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57"/>
            <p:cNvSpPr/>
            <p:nvPr/>
          </p:nvSpPr>
          <p:spPr>
            <a:xfrm>
              <a:off x="6886600" y="3050625"/>
              <a:ext cx="174450" cy="174375"/>
            </a:xfrm>
            <a:custGeom>
              <a:avLst/>
              <a:gdLst/>
              <a:ahLst/>
              <a:cxnLst/>
              <a:rect l="l" t="t" r="r" b="b"/>
              <a:pathLst>
                <a:path w="6978" h="6975" extrusionOk="0">
                  <a:moveTo>
                    <a:pt x="3488" y="422"/>
                  </a:moveTo>
                  <a:cubicBezTo>
                    <a:pt x="5178" y="422"/>
                    <a:pt x="6554" y="1797"/>
                    <a:pt x="6554" y="3488"/>
                  </a:cubicBezTo>
                  <a:cubicBezTo>
                    <a:pt x="6554" y="5178"/>
                    <a:pt x="5178" y="6554"/>
                    <a:pt x="3488" y="6554"/>
                  </a:cubicBezTo>
                  <a:cubicBezTo>
                    <a:pt x="1797" y="6554"/>
                    <a:pt x="422" y="5178"/>
                    <a:pt x="422" y="3488"/>
                  </a:cubicBezTo>
                  <a:cubicBezTo>
                    <a:pt x="422" y="1797"/>
                    <a:pt x="1797" y="422"/>
                    <a:pt x="3488" y="422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6"/>
                    <a:pt x="1" y="3488"/>
                  </a:cubicBezTo>
                  <a:cubicBezTo>
                    <a:pt x="1" y="5410"/>
                    <a:pt x="1566" y="6975"/>
                    <a:pt x="3488" y="6975"/>
                  </a:cubicBezTo>
                  <a:cubicBezTo>
                    <a:pt x="5413" y="6975"/>
                    <a:pt x="6978" y="5410"/>
                    <a:pt x="6975" y="3488"/>
                  </a:cubicBezTo>
                  <a:cubicBezTo>
                    <a:pt x="6975" y="1566"/>
                    <a:pt x="5410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57"/>
            <p:cNvSpPr/>
            <p:nvPr/>
          </p:nvSpPr>
          <p:spPr>
            <a:xfrm>
              <a:off x="6849225" y="3149725"/>
              <a:ext cx="49875" cy="20875"/>
            </a:xfrm>
            <a:custGeom>
              <a:avLst/>
              <a:gdLst/>
              <a:ahLst/>
              <a:cxnLst/>
              <a:rect l="l" t="t" r="r" b="b"/>
              <a:pathLst>
                <a:path w="1995" h="835" extrusionOk="0">
                  <a:moveTo>
                    <a:pt x="1903" y="1"/>
                  </a:moveTo>
                  <a:lnTo>
                    <a:pt x="0" y="425"/>
                  </a:lnTo>
                  <a:lnTo>
                    <a:pt x="92" y="835"/>
                  </a:lnTo>
                  <a:lnTo>
                    <a:pt x="1995" y="414"/>
                  </a:lnTo>
                  <a:lnTo>
                    <a:pt x="19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57"/>
            <p:cNvSpPr/>
            <p:nvPr/>
          </p:nvSpPr>
          <p:spPr>
            <a:xfrm>
              <a:off x="7053500" y="3044550"/>
              <a:ext cx="143225" cy="73050"/>
            </a:xfrm>
            <a:custGeom>
              <a:avLst/>
              <a:gdLst/>
              <a:ahLst/>
              <a:cxnLst/>
              <a:rect l="l" t="t" r="r" b="b"/>
              <a:pathLst>
                <a:path w="5729" h="2922" extrusionOk="0">
                  <a:moveTo>
                    <a:pt x="5552" y="1"/>
                  </a:moveTo>
                  <a:lnTo>
                    <a:pt x="1" y="2537"/>
                  </a:lnTo>
                  <a:lnTo>
                    <a:pt x="176" y="2922"/>
                  </a:lnTo>
                  <a:lnTo>
                    <a:pt x="5728" y="386"/>
                  </a:lnTo>
                  <a:lnTo>
                    <a:pt x="55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89" name="Google Shape;5089;p57"/>
          <p:cNvGrpSpPr/>
          <p:nvPr/>
        </p:nvGrpSpPr>
        <p:grpSpPr>
          <a:xfrm rot="-1541531">
            <a:off x="6897156" y="2939493"/>
            <a:ext cx="2451862" cy="1815764"/>
            <a:chOff x="75004" y="2532151"/>
            <a:chExt cx="3037060" cy="2249141"/>
          </a:xfrm>
        </p:grpSpPr>
        <p:grpSp>
          <p:nvGrpSpPr>
            <p:cNvPr id="5090" name="Google Shape;5090;p57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5091" name="Google Shape;5091;p57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57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3" name="Google Shape;5093;p57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5094" name="Google Shape;5094;p57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5095" name="Google Shape;5095;p57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6" name="Google Shape;5096;p57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97" name="Google Shape;5097;p57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5098" name="Google Shape;5098;p57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9" name="Google Shape;5099;p57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00" name="Google Shape;5100;p57"/>
          <p:cNvGrpSpPr/>
          <p:nvPr/>
        </p:nvGrpSpPr>
        <p:grpSpPr>
          <a:xfrm>
            <a:off x="931509" y="1409874"/>
            <a:ext cx="259758" cy="240884"/>
            <a:chOff x="1569196" y="1125113"/>
            <a:chExt cx="578784" cy="536730"/>
          </a:xfrm>
        </p:grpSpPr>
        <p:sp>
          <p:nvSpPr>
            <p:cNvPr id="5101" name="Google Shape;5101;p57"/>
            <p:cNvSpPr/>
            <p:nvPr/>
          </p:nvSpPr>
          <p:spPr>
            <a:xfrm>
              <a:off x="1569196" y="1125113"/>
              <a:ext cx="578784" cy="490884"/>
            </a:xfrm>
            <a:custGeom>
              <a:avLst/>
              <a:gdLst/>
              <a:ahLst/>
              <a:cxnLst/>
              <a:rect l="l" t="t" r="r" b="b"/>
              <a:pathLst>
                <a:path w="29769" h="25248" extrusionOk="0">
                  <a:moveTo>
                    <a:pt x="2562" y="20613"/>
                  </a:moveTo>
                  <a:cubicBezTo>
                    <a:pt x="2562" y="20613"/>
                    <a:pt x="2562" y="20613"/>
                    <a:pt x="2562" y="20613"/>
                  </a:cubicBezTo>
                  <a:cubicBezTo>
                    <a:pt x="2562" y="20613"/>
                    <a:pt x="2562" y="20613"/>
                    <a:pt x="2562" y="20613"/>
                  </a:cubicBezTo>
                  <a:close/>
                  <a:moveTo>
                    <a:pt x="18958" y="1"/>
                  </a:moveTo>
                  <a:lnTo>
                    <a:pt x="18958" y="1"/>
                  </a:lnTo>
                  <a:cubicBezTo>
                    <a:pt x="17552" y="2770"/>
                    <a:pt x="15450" y="3274"/>
                    <a:pt x="14107" y="3274"/>
                  </a:cubicBezTo>
                  <a:cubicBezTo>
                    <a:pt x="13340" y="3274"/>
                    <a:pt x="12820" y="3109"/>
                    <a:pt x="12820" y="3109"/>
                  </a:cubicBezTo>
                  <a:cubicBezTo>
                    <a:pt x="12820" y="3109"/>
                    <a:pt x="12787" y="7752"/>
                    <a:pt x="10151" y="7838"/>
                  </a:cubicBezTo>
                  <a:cubicBezTo>
                    <a:pt x="10125" y="7839"/>
                    <a:pt x="10099" y="7839"/>
                    <a:pt x="10073" y="7839"/>
                  </a:cubicBezTo>
                  <a:cubicBezTo>
                    <a:pt x="7476" y="7839"/>
                    <a:pt x="5705" y="3689"/>
                    <a:pt x="5705" y="3689"/>
                  </a:cubicBezTo>
                  <a:cubicBezTo>
                    <a:pt x="4508" y="5165"/>
                    <a:pt x="2642" y="5421"/>
                    <a:pt x="1491" y="5421"/>
                  </a:cubicBezTo>
                  <a:cubicBezTo>
                    <a:pt x="881" y="5421"/>
                    <a:pt x="473" y="5349"/>
                    <a:pt x="472" y="5349"/>
                  </a:cubicBezTo>
                  <a:lnTo>
                    <a:pt x="472" y="5349"/>
                  </a:lnTo>
                  <a:cubicBezTo>
                    <a:pt x="1888" y="8607"/>
                    <a:pt x="1" y="10538"/>
                    <a:pt x="1" y="10538"/>
                  </a:cubicBezTo>
                  <a:cubicBezTo>
                    <a:pt x="1" y="10538"/>
                    <a:pt x="5390" y="12187"/>
                    <a:pt x="5343" y="14229"/>
                  </a:cubicBezTo>
                  <a:cubicBezTo>
                    <a:pt x="5296" y="16270"/>
                    <a:pt x="2342" y="16629"/>
                    <a:pt x="2342" y="16629"/>
                  </a:cubicBezTo>
                  <a:cubicBezTo>
                    <a:pt x="4734" y="18879"/>
                    <a:pt x="2569" y="20609"/>
                    <a:pt x="2562" y="20613"/>
                  </a:cubicBezTo>
                  <a:lnTo>
                    <a:pt x="2562" y="20613"/>
                  </a:lnTo>
                  <a:cubicBezTo>
                    <a:pt x="3255" y="20323"/>
                    <a:pt x="3818" y="20214"/>
                    <a:pt x="4274" y="20214"/>
                  </a:cubicBezTo>
                  <a:cubicBezTo>
                    <a:pt x="5704" y="20214"/>
                    <a:pt x="6080" y="21293"/>
                    <a:pt x="6080" y="21293"/>
                  </a:cubicBezTo>
                  <a:cubicBezTo>
                    <a:pt x="7666" y="20612"/>
                    <a:pt x="8985" y="20346"/>
                    <a:pt x="10080" y="20346"/>
                  </a:cubicBezTo>
                  <a:cubicBezTo>
                    <a:pt x="13983" y="20346"/>
                    <a:pt x="15020" y="23726"/>
                    <a:pt x="15020" y="23726"/>
                  </a:cubicBezTo>
                  <a:cubicBezTo>
                    <a:pt x="15261" y="23597"/>
                    <a:pt x="15516" y="23542"/>
                    <a:pt x="15775" y="23542"/>
                  </a:cubicBezTo>
                  <a:cubicBezTo>
                    <a:pt x="17221" y="23542"/>
                    <a:pt x="18805" y="25247"/>
                    <a:pt x="18805" y="25247"/>
                  </a:cubicBezTo>
                  <a:cubicBezTo>
                    <a:pt x="18274" y="23215"/>
                    <a:pt x="20503" y="21290"/>
                    <a:pt x="20503" y="21290"/>
                  </a:cubicBezTo>
                  <a:cubicBezTo>
                    <a:pt x="20503" y="21290"/>
                    <a:pt x="19658" y="19356"/>
                    <a:pt x="20532" y="17913"/>
                  </a:cubicBezTo>
                  <a:cubicBezTo>
                    <a:pt x="20772" y="17517"/>
                    <a:pt x="21350" y="17373"/>
                    <a:pt x="22062" y="17373"/>
                  </a:cubicBezTo>
                  <a:cubicBezTo>
                    <a:pt x="23943" y="17373"/>
                    <a:pt x="26762" y="18377"/>
                    <a:pt x="26762" y="18377"/>
                  </a:cubicBezTo>
                  <a:cubicBezTo>
                    <a:pt x="26210" y="16640"/>
                    <a:pt x="29768" y="13252"/>
                    <a:pt x="29768" y="13252"/>
                  </a:cubicBezTo>
                  <a:lnTo>
                    <a:pt x="29768" y="13252"/>
                  </a:lnTo>
                  <a:cubicBezTo>
                    <a:pt x="29651" y="13258"/>
                    <a:pt x="29537" y="13260"/>
                    <a:pt x="29426" y="13260"/>
                  </a:cubicBezTo>
                  <a:cubicBezTo>
                    <a:pt x="25461" y="13260"/>
                    <a:pt x="24997" y="9900"/>
                    <a:pt x="24997" y="9900"/>
                  </a:cubicBezTo>
                  <a:cubicBezTo>
                    <a:pt x="24997" y="9900"/>
                    <a:pt x="22809" y="11656"/>
                    <a:pt x="21183" y="11656"/>
                  </a:cubicBezTo>
                  <a:cubicBezTo>
                    <a:pt x="21026" y="11656"/>
                    <a:pt x="20874" y="11639"/>
                    <a:pt x="20730" y="11604"/>
                  </a:cubicBezTo>
                  <a:cubicBezTo>
                    <a:pt x="19095" y="11195"/>
                    <a:pt x="20879" y="6053"/>
                    <a:pt x="20879" y="6053"/>
                  </a:cubicBezTo>
                  <a:cubicBezTo>
                    <a:pt x="18290" y="5194"/>
                    <a:pt x="18958" y="2"/>
                    <a:pt x="18958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57"/>
            <p:cNvSpPr/>
            <p:nvPr/>
          </p:nvSpPr>
          <p:spPr>
            <a:xfrm>
              <a:off x="1732611" y="1216143"/>
              <a:ext cx="174963" cy="445700"/>
            </a:xfrm>
            <a:custGeom>
              <a:avLst/>
              <a:gdLst/>
              <a:ahLst/>
              <a:cxnLst/>
              <a:rect l="l" t="t" r="r" b="b"/>
              <a:pathLst>
                <a:path w="8999" h="22924" extrusionOk="0">
                  <a:moveTo>
                    <a:pt x="8656" y="1"/>
                  </a:moveTo>
                  <a:cubicBezTo>
                    <a:pt x="8542" y="1"/>
                    <a:pt x="8427" y="59"/>
                    <a:pt x="8377" y="193"/>
                  </a:cubicBezTo>
                  <a:cubicBezTo>
                    <a:pt x="7438" y="2727"/>
                    <a:pt x="6499" y="5258"/>
                    <a:pt x="5561" y="7791"/>
                  </a:cubicBezTo>
                  <a:cubicBezTo>
                    <a:pt x="4077" y="11791"/>
                    <a:pt x="2594" y="15790"/>
                    <a:pt x="1112" y="19789"/>
                  </a:cubicBezTo>
                  <a:cubicBezTo>
                    <a:pt x="767" y="20721"/>
                    <a:pt x="421" y="21650"/>
                    <a:pt x="76" y="22582"/>
                  </a:cubicBezTo>
                  <a:cubicBezTo>
                    <a:pt x="0" y="22788"/>
                    <a:pt x="169" y="22923"/>
                    <a:pt x="343" y="22923"/>
                  </a:cubicBezTo>
                  <a:cubicBezTo>
                    <a:pt x="457" y="22923"/>
                    <a:pt x="572" y="22865"/>
                    <a:pt x="622" y="22731"/>
                  </a:cubicBezTo>
                  <a:cubicBezTo>
                    <a:pt x="1560" y="20199"/>
                    <a:pt x="2499" y="17667"/>
                    <a:pt x="3438" y="15133"/>
                  </a:cubicBezTo>
                  <a:cubicBezTo>
                    <a:pt x="4921" y="11134"/>
                    <a:pt x="6404" y="7134"/>
                    <a:pt x="7886" y="3135"/>
                  </a:cubicBezTo>
                  <a:cubicBezTo>
                    <a:pt x="8231" y="2204"/>
                    <a:pt x="8577" y="1274"/>
                    <a:pt x="8922" y="342"/>
                  </a:cubicBezTo>
                  <a:cubicBezTo>
                    <a:pt x="8998" y="136"/>
                    <a:pt x="8829" y="1"/>
                    <a:pt x="8656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57"/>
            <p:cNvSpPr/>
            <p:nvPr/>
          </p:nvSpPr>
          <p:spPr>
            <a:xfrm>
              <a:off x="1671425" y="1297743"/>
              <a:ext cx="369971" cy="194639"/>
            </a:xfrm>
            <a:custGeom>
              <a:avLst/>
              <a:gdLst/>
              <a:ahLst/>
              <a:cxnLst/>
              <a:rect l="l" t="t" r="r" b="b"/>
              <a:pathLst>
                <a:path w="19029" h="10011" extrusionOk="0">
                  <a:moveTo>
                    <a:pt x="397" y="1"/>
                  </a:moveTo>
                  <a:cubicBezTo>
                    <a:pt x="197" y="1"/>
                    <a:pt x="0" y="203"/>
                    <a:pt x="143" y="414"/>
                  </a:cubicBezTo>
                  <a:cubicBezTo>
                    <a:pt x="1996" y="3173"/>
                    <a:pt x="3848" y="5934"/>
                    <a:pt x="5700" y="8694"/>
                  </a:cubicBezTo>
                  <a:cubicBezTo>
                    <a:pt x="5963" y="9086"/>
                    <a:pt x="6227" y="9478"/>
                    <a:pt x="6490" y="9868"/>
                  </a:cubicBezTo>
                  <a:cubicBezTo>
                    <a:pt x="6544" y="9951"/>
                    <a:pt x="6638" y="10010"/>
                    <a:pt x="6737" y="10010"/>
                  </a:cubicBezTo>
                  <a:cubicBezTo>
                    <a:pt x="6761" y="10010"/>
                    <a:pt x="6785" y="10007"/>
                    <a:pt x="6809" y="10000"/>
                  </a:cubicBezTo>
                  <a:cubicBezTo>
                    <a:pt x="10287" y="8895"/>
                    <a:pt x="13765" y="7792"/>
                    <a:pt x="17241" y="6687"/>
                  </a:cubicBezTo>
                  <a:cubicBezTo>
                    <a:pt x="17732" y="6532"/>
                    <a:pt x="18224" y="6375"/>
                    <a:pt x="18716" y="6219"/>
                  </a:cubicBezTo>
                  <a:cubicBezTo>
                    <a:pt x="19029" y="6120"/>
                    <a:pt x="18935" y="5659"/>
                    <a:pt x="18654" y="5659"/>
                  </a:cubicBezTo>
                  <a:cubicBezTo>
                    <a:pt x="18626" y="5659"/>
                    <a:pt x="18597" y="5664"/>
                    <a:pt x="18565" y="5673"/>
                  </a:cubicBezTo>
                  <a:cubicBezTo>
                    <a:pt x="15087" y="6779"/>
                    <a:pt x="11609" y="7882"/>
                    <a:pt x="8134" y="8986"/>
                  </a:cubicBezTo>
                  <a:cubicBezTo>
                    <a:pt x="7706" y="9121"/>
                    <a:pt x="7278" y="9257"/>
                    <a:pt x="6851" y="9393"/>
                  </a:cubicBezTo>
                  <a:lnTo>
                    <a:pt x="6851" y="9393"/>
                  </a:lnTo>
                  <a:cubicBezTo>
                    <a:pt x="5041" y="6696"/>
                    <a:pt x="3232" y="4001"/>
                    <a:pt x="1422" y="1305"/>
                  </a:cubicBezTo>
                  <a:cubicBezTo>
                    <a:pt x="1159" y="913"/>
                    <a:pt x="895" y="521"/>
                    <a:pt x="632" y="129"/>
                  </a:cubicBezTo>
                  <a:cubicBezTo>
                    <a:pt x="571" y="39"/>
                    <a:pt x="484" y="1"/>
                    <a:pt x="397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4" name="Google Shape;5104;p57"/>
          <p:cNvGrpSpPr/>
          <p:nvPr/>
        </p:nvGrpSpPr>
        <p:grpSpPr>
          <a:xfrm>
            <a:off x="5829536" y="905755"/>
            <a:ext cx="462199" cy="413025"/>
            <a:chOff x="291638" y="3338899"/>
            <a:chExt cx="339777" cy="303673"/>
          </a:xfrm>
        </p:grpSpPr>
        <p:sp>
          <p:nvSpPr>
            <p:cNvPr id="5105" name="Google Shape;5105;p57"/>
            <p:cNvSpPr/>
            <p:nvPr/>
          </p:nvSpPr>
          <p:spPr>
            <a:xfrm>
              <a:off x="291638" y="3338899"/>
              <a:ext cx="339777" cy="277619"/>
            </a:xfrm>
            <a:custGeom>
              <a:avLst/>
              <a:gdLst/>
              <a:ahLst/>
              <a:cxnLst/>
              <a:rect l="l" t="t" r="r" b="b"/>
              <a:pathLst>
                <a:path w="17476" h="14279" extrusionOk="0">
                  <a:moveTo>
                    <a:pt x="16158" y="0"/>
                  </a:moveTo>
                  <a:cubicBezTo>
                    <a:pt x="16157" y="0"/>
                    <a:pt x="13043" y="112"/>
                    <a:pt x="6293" y="3225"/>
                  </a:cubicBezTo>
                  <a:cubicBezTo>
                    <a:pt x="1" y="6126"/>
                    <a:pt x="7297" y="13156"/>
                    <a:pt x="7297" y="13156"/>
                  </a:cubicBezTo>
                  <a:cubicBezTo>
                    <a:pt x="7297" y="13156"/>
                    <a:pt x="8867" y="14278"/>
                    <a:pt x="10962" y="14278"/>
                  </a:cubicBezTo>
                  <a:cubicBezTo>
                    <a:pt x="11915" y="14278"/>
                    <a:pt x="12976" y="14046"/>
                    <a:pt x="14048" y="13371"/>
                  </a:cubicBezTo>
                  <a:cubicBezTo>
                    <a:pt x="17475" y="11212"/>
                    <a:pt x="16158" y="0"/>
                    <a:pt x="16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57"/>
            <p:cNvSpPr/>
            <p:nvPr/>
          </p:nvSpPr>
          <p:spPr>
            <a:xfrm>
              <a:off x="393673" y="3385192"/>
              <a:ext cx="182098" cy="257380"/>
            </a:xfrm>
            <a:custGeom>
              <a:avLst/>
              <a:gdLst/>
              <a:ahLst/>
              <a:cxnLst/>
              <a:rect l="l" t="t" r="r" b="b"/>
              <a:pathLst>
                <a:path w="9366" h="13238" extrusionOk="0">
                  <a:moveTo>
                    <a:pt x="8968" y="1"/>
                  </a:moveTo>
                  <a:cubicBezTo>
                    <a:pt x="8882" y="1"/>
                    <a:pt x="8795" y="38"/>
                    <a:pt x="8734" y="128"/>
                  </a:cubicBezTo>
                  <a:cubicBezTo>
                    <a:pt x="6228" y="3833"/>
                    <a:pt x="3720" y="7538"/>
                    <a:pt x="1212" y="11244"/>
                  </a:cubicBezTo>
                  <a:cubicBezTo>
                    <a:pt x="857" y="11771"/>
                    <a:pt x="500" y="12296"/>
                    <a:pt x="143" y="12824"/>
                  </a:cubicBezTo>
                  <a:cubicBezTo>
                    <a:pt x="1" y="13036"/>
                    <a:pt x="197" y="13238"/>
                    <a:pt x="397" y="13238"/>
                  </a:cubicBezTo>
                  <a:cubicBezTo>
                    <a:pt x="483" y="13238"/>
                    <a:pt x="570" y="13200"/>
                    <a:pt x="632" y="13109"/>
                  </a:cubicBezTo>
                  <a:cubicBezTo>
                    <a:pt x="3139" y="9404"/>
                    <a:pt x="5647" y="5699"/>
                    <a:pt x="8153" y="1994"/>
                  </a:cubicBezTo>
                  <a:cubicBezTo>
                    <a:pt x="8510" y="1468"/>
                    <a:pt x="8867" y="941"/>
                    <a:pt x="9223" y="413"/>
                  </a:cubicBezTo>
                  <a:cubicBezTo>
                    <a:pt x="9365" y="203"/>
                    <a:pt x="9169" y="1"/>
                    <a:pt x="8968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57"/>
            <p:cNvSpPr/>
            <p:nvPr/>
          </p:nvSpPr>
          <p:spPr>
            <a:xfrm>
              <a:off x="474806" y="3391608"/>
              <a:ext cx="122293" cy="91671"/>
            </a:xfrm>
            <a:custGeom>
              <a:avLst/>
              <a:gdLst/>
              <a:ahLst/>
              <a:cxnLst/>
              <a:rect l="l" t="t" r="r" b="b"/>
              <a:pathLst>
                <a:path w="6290" h="4715" extrusionOk="0">
                  <a:moveTo>
                    <a:pt x="343" y="1"/>
                  </a:moveTo>
                  <a:cubicBezTo>
                    <a:pt x="171" y="1"/>
                    <a:pt x="1" y="137"/>
                    <a:pt x="72" y="346"/>
                  </a:cubicBezTo>
                  <a:cubicBezTo>
                    <a:pt x="546" y="1734"/>
                    <a:pt x="1017" y="3122"/>
                    <a:pt x="1491" y="4511"/>
                  </a:cubicBezTo>
                  <a:cubicBezTo>
                    <a:pt x="1537" y="4644"/>
                    <a:pt x="1643" y="4714"/>
                    <a:pt x="1773" y="4714"/>
                  </a:cubicBezTo>
                  <a:cubicBezTo>
                    <a:pt x="1794" y="4714"/>
                    <a:pt x="1816" y="4712"/>
                    <a:pt x="1839" y="4709"/>
                  </a:cubicBezTo>
                  <a:cubicBezTo>
                    <a:pt x="3209" y="4480"/>
                    <a:pt x="4579" y="4253"/>
                    <a:pt x="5950" y="4024"/>
                  </a:cubicBezTo>
                  <a:cubicBezTo>
                    <a:pt x="6290" y="3967"/>
                    <a:pt x="6171" y="3474"/>
                    <a:pt x="5854" y="3474"/>
                  </a:cubicBezTo>
                  <a:cubicBezTo>
                    <a:pt x="5837" y="3474"/>
                    <a:pt x="5820" y="3476"/>
                    <a:pt x="5801" y="3479"/>
                  </a:cubicBezTo>
                  <a:cubicBezTo>
                    <a:pt x="4519" y="3693"/>
                    <a:pt x="3238" y="3905"/>
                    <a:pt x="1954" y="4119"/>
                  </a:cubicBezTo>
                  <a:lnTo>
                    <a:pt x="1954" y="4119"/>
                  </a:lnTo>
                  <a:cubicBezTo>
                    <a:pt x="1508" y="2811"/>
                    <a:pt x="1064" y="1504"/>
                    <a:pt x="617" y="196"/>
                  </a:cubicBezTo>
                  <a:cubicBezTo>
                    <a:pt x="571" y="60"/>
                    <a:pt x="457" y="1"/>
                    <a:pt x="343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57"/>
            <p:cNvSpPr/>
            <p:nvPr/>
          </p:nvSpPr>
          <p:spPr>
            <a:xfrm>
              <a:off x="413290" y="3454602"/>
              <a:ext cx="140841" cy="111833"/>
            </a:xfrm>
            <a:custGeom>
              <a:avLst/>
              <a:gdLst/>
              <a:ahLst/>
              <a:cxnLst/>
              <a:rect l="l" t="t" r="r" b="b"/>
              <a:pathLst>
                <a:path w="7244" h="5752" extrusionOk="0">
                  <a:moveTo>
                    <a:pt x="344" y="0"/>
                  </a:moveTo>
                  <a:cubicBezTo>
                    <a:pt x="170" y="0"/>
                    <a:pt x="1" y="135"/>
                    <a:pt x="80" y="341"/>
                  </a:cubicBezTo>
                  <a:cubicBezTo>
                    <a:pt x="713" y="1970"/>
                    <a:pt x="1346" y="3597"/>
                    <a:pt x="1979" y="5226"/>
                  </a:cubicBezTo>
                  <a:cubicBezTo>
                    <a:pt x="2027" y="5350"/>
                    <a:pt x="2116" y="5423"/>
                    <a:pt x="2251" y="5432"/>
                  </a:cubicBezTo>
                  <a:cubicBezTo>
                    <a:pt x="3794" y="5538"/>
                    <a:pt x="5337" y="5644"/>
                    <a:pt x="6880" y="5750"/>
                  </a:cubicBezTo>
                  <a:cubicBezTo>
                    <a:pt x="6888" y="5751"/>
                    <a:pt x="6896" y="5751"/>
                    <a:pt x="6903" y="5751"/>
                  </a:cubicBezTo>
                  <a:cubicBezTo>
                    <a:pt x="7244" y="5751"/>
                    <a:pt x="7234" y="5210"/>
                    <a:pt x="6880" y="5186"/>
                  </a:cubicBezTo>
                  <a:cubicBezTo>
                    <a:pt x="5403" y="5085"/>
                    <a:pt x="3926" y="4984"/>
                    <a:pt x="2450" y="4882"/>
                  </a:cubicBezTo>
                  <a:lnTo>
                    <a:pt x="2450" y="4882"/>
                  </a:lnTo>
                  <a:cubicBezTo>
                    <a:pt x="1842" y="3317"/>
                    <a:pt x="1233" y="1754"/>
                    <a:pt x="626" y="190"/>
                  </a:cubicBezTo>
                  <a:cubicBezTo>
                    <a:pt x="574" y="58"/>
                    <a:pt x="458" y="0"/>
                    <a:pt x="344" y="0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9" name="Google Shape;5109;p57"/>
          <p:cNvGrpSpPr/>
          <p:nvPr/>
        </p:nvGrpSpPr>
        <p:grpSpPr>
          <a:xfrm>
            <a:off x="488904" y="1346480"/>
            <a:ext cx="462193" cy="636645"/>
            <a:chOff x="5742175" y="3248350"/>
            <a:chExt cx="327750" cy="451425"/>
          </a:xfrm>
        </p:grpSpPr>
        <p:sp>
          <p:nvSpPr>
            <p:cNvPr id="5110" name="Google Shape;5110;p57"/>
            <p:cNvSpPr/>
            <p:nvPr/>
          </p:nvSpPr>
          <p:spPr>
            <a:xfrm>
              <a:off x="5777300" y="3341750"/>
              <a:ext cx="255250" cy="302500"/>
            </a:xfrm>
            <a:custGeom>
              <a:avLst/>
              <a:gdLst/>
              <a:ahLst/>
              <a:cxnLst/>
              <a:rect l="l" t="t" r="r" b="b"/>
              <a:pathLst>
                <a:path w="10210" h="12100" extrusionOk="0">
                  <a:moveTo>
                    <a:pt x="4102" y="1"/>
                  </a:moveTo>
                  <a:lnTo>
                    <a:pt x="1" y="2991"/>
                  </a:lnTo>
                  <a:lnTo>
                    <a:pt x="153" y="3212"/>
                  </a:lnTo>
                  <a:lnTo>
                    <a:pt x="6287" y="12099"/>
                  </a:lnTo>
                  <a:lnTo>
                    <a:pt x="10209" y="9310"/>
                  </a:lnTo>
                  <a:lnTo>
                    <a:pt x="4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57"/>
            <p:cNvSpPr/>
            <p:nvPr/>
          </p:nvSpPr>
          <p:spPr>
            <a:xfrm>
              <a:off x="5742175" y="3248350"/>
              <a:ext cx="138450" cy="188575"/>
            </a:xfrm>
            <a:custGeom>
              <a:avLst/>
              <a:gdLst/>
              <a:ahLst/>
              <a:cxnLst/>
              <a:rect l="l" t="t" r="r" b="b"/>
              <a:pathLst>
                <a:path w="5538" h="7543" extrusionOk="0">
                  <a:moveTo>
                    <a:pt x="0" y="0"/>
                  </a:moveTo>
                  <a:lnTo>
                    <a:pt x="1406" y="6727"/>
                  </a:lnTo>
                  <a:lnTo>
                    <a:pt x="3584" y="7542"/>
                  </a:lnTo>
                  <a:lnTo>
                    <a:pt x="4116" y="5605"/>
                  </a:lnTo>
                  <a:lnTo>
                    <a:pt x="5538" y="6095"/>
                  </a:lnTo>
                  <a:lnTo>
                    <a:pt x="5507" y="3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57"/>
            <p:cNvSpPr/>
            <p:nvPr/>
          </p:nvSpPr>
          <p:spPr>
            <a:xfrm>
              <a:off x="5742175" y="3248350"/>
              <a:ext cx="75900" cy="90575"/>
            </a:xfrm>
            <a:custGeom>
              <a:avLst/>
              <a:gdLst/>
              <a:ahLst/>
              <a:cxnLst/>
              <a:rect l="l" t="t" r="r" b="b"/>
              <a:pathLst>
                <a:path w="3036" h="3623" extrusionOk="0">
                  <a:moveTo>
                    <a:pt x="0" y="0"/>
                  </a:moveTo>
                  <a:lnTo>
                    <a:pt x="757" y="3623"/>
                  </a:lnTo>
                  <a:lnTo>
                    <a:pt x="3035" y="2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57"/>
            <p:cNvSpPr/>
            <p:nvPr/>
          </p:nvSpPr>
          <p:spPr>
            <a:xfrm>
              <a:off x="5934375" y="3574325"/>
              <a:ext cx="135550" cy="125450"/>
            </a:xfrm>
            <a:custGeom>
              <a:avLst/>
              <a:gdLst/>
              <a:ahLst/>
              <a:cxnLst/>
              <a:rect l="l" t="t" r="r" b="b"/>
              <a:pathLst>
                <a:path w="5422" h="5018" extrusionOk="0">
                  <a:moveTo>
                    <a:pt x="3923" y="0"/>
                  </a:moveTo>
                  <a:lnTo>
                    <a:pt x="1" y="2792"/>
                  </a:lnTo>
                  <a:lnTo>
                    <a:pt x="1537" y="5017"/>
                  </a:lnTo>
                  <a:lnTo>
                    <a:pt x="5421" y="2284"/>
                  </a:lnTo>
                  <a:lnTo>
                    <a:pt x="392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57"/>
            <p:cNvSpPr/>
            <p:nvPr/>
          </p:nvSpPr>
          <p:spPr>
            <a:xfrm>
              <a:off x="5917925" y="3557600"/>
              <a:ext cx="134150" cy="101500"/>
            </a:xfrm>
            <a:custGeom>
              <a:avLst/>
              <a:gdLst/>
              <a:ahLst/>
              <a:cxnLst/>
              <a:rect l="l" t="t" r="r" b="b"/>
              <a:pathLst>
                <a:path w="5366" h="4060" extrusionOk="0">
                  <a:moveTo>
                    <a:pt x="4734" y="0"/>
                  </a:moveTo>
                  <a:cubicBezTo>
                    <a:pt x="4621" y="0"/>
                    <a:pt x="4507" y="35"/>
                    <a:pt x="4408" y="106"/>
                  </a:cubicBezTo>
                  <a:lnTo>
                    <a:pt x="308" y="3050"/>
                  </a:lnTo>
                  <a:cubicBezTo>
                    <a:pt x="57" y="3229"/>
                    <a:pt x="1" y="3578"/>
                    <a:pt x="180" y="3828"/>
                  </a:cubicBezTo>
                  <a:cubicBezTo>
                    <a:pt x="289" y="3979"/>
                    <a:pt x="460" y="4059"/>
                    <a:pt x="634" y="4059"/>
                  </a:cubicBezTo>
                  <a:cubicBezTo>
                    <a:pt x="746" y="4059"/>
                    <a:pt x="860" y="4025"/>
                    <a:pt x="958" y="3955"/>
                  </a:cubicBezTo>
                  <a:lnTo>
                    <a:pt x="5058" y="1010"/>
                  </a:lnTo>
                  <a:cubicBezTo>
                    <a:pt x="5309" y="831"/>
                    <a:pt x="5365" y="483"/>
                    <a:pt x="5186" y="232"/>
                  </a:cubicBezTo>
                  <a:cubicBezTo>
                    <a:pt x="5077" y="81"/>
                    <a:pt x="4907" y="0"/>
                    <a:pt x="4734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57"/>
            <p:cNvSpPr/>
            <p:nvPr/>
          </p:nvSpPr>
          <p:spPr>
            <a:xfrm>
              <a:off x="5826725" y="3433800"/>
              <a:ext cx="128650" cy="185775"/>
            </a:xfrm>
            <a:custGeom>
              <a:avLst/>
              <a:gdLst/>
              <a:ahLst/>
              <a:cxnLst/>
              <a:rect l="l" t="t" r="r" b="b"/>
              <a:pathLst>
                <a:path w="5146" h="7431" extrusionOk="0">
                  <a:moveTo>
                    <a:pt x="400" y="0"/>
                  </a:moveTo>
                  <a:lnTo>
                    <a:pt x="0" y="265"/>
                  </a:lnTo>
                  <a:lnTo>
                    <a:pt x="4745" y="7430"/>
                  </a:lnTo>
                  <a:lnTo>
                    <a:pt x="5146" y="7166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57"/>
            <p:cNvSpPr/>
            <p:nvPr/>
          </p:nvSpPr>
          <p:spPr>
            <a:xfrm>
              <a:off x="5875925" y="3397400"/>
              <a:ext cx="130500" cy="185700"/>
            </a:xfrm>
            <a:custGeom>
              <a:avLst/>
              <a:gdLst/>
              <a:ahLst/>
              <a:cxnLst/>
              <a:rect l="l" t="t" r="r" b="b"/>
              <a:pathLst>
                <a:path w="5220" h="7428" extrusionOk="0">
                  <a:moveTo>
                    <a:pt x="399" y="0"/>
                  </a:moveTo>
                  <a:lnTo>
                    <a:pt x="0" y="268"/>
                  </a:lnTo>
                  <a:lnTo>
                    <a:pt x="4821" y="7427"/>
                  </a:lnTo>
                  <a:lnTo>
                    <a:pt x="5220" y="7159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17" name="Google Shape;5117;p57"/>
          <p:cNvGrpSpPr/>
          <p:nvPr/>
        </p:nvGrpSpPr>
        <p:grpSpPr>
          <a:xfrm>
            <a:off x="8936173" y="4130414"/>
            <a:ext cx="662903" cy="473086"/>
            <a:chOff x="6384800" y="4007813"/>
            <a:chExt cx="580425" cy="414225"/>
          </a:xfrm>
        </p:grpSpPr>
        <p:sp>
          <p:nvSpPr>
            <p:cNvPr id="5118" name="Google Shape;5118;p57"/>
            <p:cNvSpPr/>
            <p:nvPr/>
          </p:nvSpPr>
          <p:spPr>
            <a:xfrm>
              <a:off x="6457650" y="4047838"/>
              <a:ext cx="380800" cy="328275"/>
            </a:xfrm>
            <a:custGeom>
              <a:avLst/>
              <a:gdLst/>
              <a:ahLst/>
              <a:cxnLst/>
              <a:rect l="l" t="t" r="r" b="b"/>
              <a:pathLst>
                <a:path w="15232" h="13131" extrusionOk="0">
                  <a:moveTo>
                    <a:pt x="11923" y="0"/>
                  </a:moveTo>
                  <a:lnTo>
                    <a:pt x="1" y="7854"/>
                  </a:lnTo>
                  <a:lnTo>
                    <a:pt x="3204" y="13130"/>
                  </a:lnTo>
                  <a:lnTo>
                    <a:pt x="14939" y="5785"/>
                  </a:lnTo>
                  <a:lnTo>
                    <a:pt x="15232" y="5603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F75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57"/>
            <p:cNvSpPr/>
            <p:nvPr/>
          </p:nvSpPr>
          <p:spPr>
            <a:xfrm>
              <a:off x="6724850" y="4007813"/>
              <a:ext cx="240375" cy="180125"/>
            </a:xfrm>
            <a:custGeom>
              <a:avLst/>
              <a:gdLst/>
              <a:ahLst/>
              <a:cxnLst/>
              <a:rect l="l" t="t" r="r" b="b"/>
              <a:pathLst>
                <a:path w="9615" h="7205" extrusionOk="0">
                  <a:moveTo>
                    <a:pt x="9615" y="1"/>
                  </a:moveTo>
                  <a:lnTo>
                    <a:pt x="1235" y="1601"/>
                  </a:lnTo>
                  <a:lnTo>
                    <a:pt x="1" y="4360"/>
                  </a:lnTo>
                  <a:lnTo>
                    <a:pt x="1924" y="4505"/>
                  </a:lnTo>
                  <a:lnTo>
                    <a:pt x="1565" y="7056"/>
                  </a:lnTo>
                  <a:lnTo>
                    <a:pt x="4544" y="7204"/>
                  </a:lnTo>
                  <a:lnTo>
                    <a:pt x="96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57"/>
            <p:cNvSpPr/>
            <p:nvPr/>
          </p:nvSpPr>
          <p:spPr>
            <a:xfrm>
              <a:off x="6849750" y="4007813"/>
              <a:ext cx="115475" cy="96975"/>
            </a:xfrm>
            <a:custGeom>
              <a:avLst/>
              <a:gdLst/>
              <a:ahLst/>
              <a:cxnLst/>
              <a:rect l="l" t="t" r="r" b="b"/>
              <a:pathLst>
                <a:path w="4619" h="3879" extrusionOk="0">
                  <a:moveTo>
                    <a:pt x="4619" y="1"/>
                  </a:moveTo>
                  <a:lnTo>
                    <a:pt x="0" y="882"/>
                  </a:lnTo>
                  <a:lnTo>
                    <a:pt x="1887" y="3879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57"/>
            <p:cNvSpPr/>
            <p:nvPr/>
          </p:nvSpPr>
          <p:spPr>
            <a:xfrm>
              <a:off x="6384800" y="4244038"/>
              <a:ext cx="153050" cy="178000"/>
            </a:xfrm>
            <a:custGeom>
              <a:avLst/>
              <a:gdLst/>
              <a:ahLst/>
              <a:cxnLst/>
              <a:rect l="l" t="t" r="r" b="b"/>
              <a:pathLst>
                <a:path w="6122" h="7120" extrusionOk="0">
                  <a:moveTo>
                    <a:pt x="2924" y="0"/>
                  </a:moveTo>
                  <a:lnTo>
                    <a:pt x="0" y="1926"/>
                  </a:lnTo>
                  <a:lnTo>
                    <a:pt x="3184" y="7120"/>
                  </a:lnTo>
                  <a:lnTo>
                    <a:pt x="6122" y="5280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57"/>
            <p:cNvSpPr/>
            <p:nvPr/>
          </p:nvSpPr>
          <p:spPr>
            <a:xfrm>
              <a:off x="6433825" y="4220038"/>
              <a:ext cx="125200" cy="176275"/>
            </a:xfrm>
            <a:custGeom>
              <a:avLst/>
              <a:gdLst/>
              <a:ahLst/>
              <a:cxnLst/>
              <a:rect l="l" t="t" r="r" b="b"/>
              <a:pathLst>
                <a:path w="5008" h="7051" extrusionOk="0">
                  <a:moveTo>
                    <a:pt x="871" y="0"/>
                  </a:moveTo>
                  <a:cubicBezTo>
                    <a:pt x="763" y="0"/>
                    <a:pt x="653" y="28"/>
                    <a:pt x="553" y="88"/>
                  </a:cubicBezTo>
                  <a:lnTo>
                    <a:pt x="389" y="187"/>
                  </a:lnTo>
                  <a:cubicBezTo>
                    <a:pt x="96" y="363"/>
                    <a:pt x="1" y="742"/>
                    <a:pt x="178" y="1036"/>
                  </a:cubicBezTo>
                  <a:lnTo>
                    <a:pt x="3606" y="6750"/>
                  </a:lnTo>
                  <a:cubicBezTo>
                    <a:pt x="3723" y="6943"/>
                    <a:pt x="3927" y="7050"/>
                    <a:pt x="4138" y="7050"/>
                  </a:cubicBezTo>
                  <a:cubicBezTo>
                    <a:pt x="4246" y="7050"/>
                    <a:pt x="4356" y="7022"/>
                    <a:pt x="4457" y="6962"/>
                  </a:cubicBezTo>
                  <a:lnTo>
                    <a:pt x="4620" y="6864"/>
                  </a:lnTo>
                  <a:cubicBezTo>
                    <a:pt x="4914" y="6687"/>
                    <a:pt x="5008" y="6308"/>
                    <a:pt x="4832" y="6014"/>
                  </a:cubicBezTo>
                  <a:lnTo>
                    <a:pt x="1403" y="301"/>
                  </a:lnTo>
                  <a:cubicBezTo>
                    <a:pt x="1288" y="107"/>
                    <a:pt x="1082" y="0"/>
                    <a:pt x="8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57"/>
            <p:cNvSpPr/>
            <p:nvPr/>
          </p:nvSpPr>
          <p:spPr>
            <a:xfrm>
              <a:off x="6530075" y="4178988"/>
              <a:ext cx="237275" cy="160650"/>
            </a:xfrm>
            <a:custGeom>
              <a:avLst/>
              <a:gdLst/>
              <a:ahLst/>
              <a:cxnLst/>
              <a:rect l="l" t="t" r="r" b="b"/>
              <a:pathLst>
                <a:path w="9491" h="6426" extrusionOk="0">
                  <a:moveTo>
                    <a:pt x="9228" y="0"/>
                  </a:moveTo>
                  <a:lnTo>
                    <a:pt x="0" y="6024"/>
                  </a:lnTo>
                  <a:lnTo>
                    <a:pt x="262" y="6426"/>
                  </a:lnTo>
                  <a:lnTo>
                    <a:pt x="9490" y="402"/>
                  </a:lnTo>
                  <a:lnTo>
                    <a:pt x="9228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57"/>
            <p:cNvSpPr/>
            <p:nvPr/>
          </p:nvSpPr>
          <p:spPr>
            <a:xfrm>
              <a:off x="6488900" y="4111313"/>
              <a:ext cx="239225" cy="159700"/>
            </a:xfrm>
            <a:custGeom>
              <a:avLst/>
              <a:gdLst/>
              <a:ahLst/>
              <a:cxnLst/>
              <a:rect l="l" t="t" r="r" b="b"/>
              <a:pathLst>
                <a:path w="9569" h="6388" extrusionOk="0">
                  <a:moveTo>
                    <a:pt x="9309" y="1"/>
                  </a:moveTo>
                  <a:lnTo>
                    <a:pt x="1" y="5983"/>
                  </a:lnTo>
                  <a:lnTo>
                    <a:pt x="261" y="6387"/>
                  </a:lnTo>
                  <a:lnTo>
                    <a:pt x="9569" y="405"/>
                  </a:lnTo>
                  <a:lnTo>
                    <a:pt x="9309" y="1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2502;p40">
            <a:extLst>
              <a:ext uri="{FF2B5EF4-FFF2-40B4-BE49-F238E27FC236}">
                <a16:creationId xmlns:a16="http://schemas.microsoft.com/office/drawing/2014/main" xmlns="" id="{DA34F318-7CBB-3B16-0381-2ED07D1B90AA}"/>
              </a:ext>
            </a:extLst>
          </p:cNvPr>
          <p:cNvSpPr txBox="1">
            <a:spLocks/>
          </p:cNvSpPr>
          <p:nvPr/>
        </p:nvSpPr>
        <p:spPr>
          <a:xfrm>
            <a:off x="1758652" y="2488952"/>
            <a:ext cx="568649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004468"/>
              </a:buClr>
            </a:pPr>
            <a:r>
              <a:rPr lang="vi-VN" sz="5100" kern="0" dirty="0">
                <a:solidFill>
                  <a:srgbClr val="004468"/>
                </a:solidFill>
              </a:rPr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1993" y="1494172"/>
            <a:ext cx="1303933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vi-VN" sz="675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5</a:t>
            </a:r>
            <a:endParaRPr lang="en-US" sz="675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9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4035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716757"/>
            <a:ext cx="5668636" cy="40212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7487" y="2791208"/>
            <a:ext cx="3751660" cy="11624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1"/>
            <a:ext cx="2611755" cy="2374106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20" y="45455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UTM Avo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669" y="1479959"/>
            <a:ext cx="4506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dirty="0" err="1">
                <a:solidFill>
                  <a:prstClr val="black"/>
                </a:solidFill>
                <a:latin typeface="UTM Avo"/>
              </a:rPr>
              <a:t>Củng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cố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  <a:p>
            <a:pPr algn="ctr" defTabSz="685800">
              <a:defRPr/>
            </a:pP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bài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học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2421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A202613B-035C-4B16-B83C-B57DAAA0E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1" y="-241689"/>
            <a:ext cx="6861665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4500" y="2571750"/>
            <a:ext cx="5216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vi-VN" sz="405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Chúc các em học tốt</a:t>
            </a:r>
            <a:endParaRPr lang="en-US" sz="405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  <p:grpSp>
        <p:nvGrpSpPr>
          <p:cNvPr id="5" name="Google Shape;4973;p57"/>
          <p:cNvGrpSpPr/>
          <p:nvPr/>
        </p:nvGrpSpPr>
        <p:grpSpPr>
          <a:xfrm>
            <a:off x="142021" y="3028950"/>
            <a:ext cx="1075586" cy="1981909"/>
            <a:chOff x="2530750" y="2504325"/>
            <a:chExt cx="1290600" cy="2378100"/>
          </a:xfrm>
        </p:grpSpPr>
        <p:sp>
          <p:nvSpPr>
            <p:cNvPr id="6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973;p57"/>
          <p:cNvGrpSpPr/>
          <p:nvPr/>
        </p:nvGrpSpPr>
        <p:grpSpPr>
          <a:xfrm flipH="1">
            <a:off x="8050696" y="3140365"/>
            <a:ext cx="960251" cy="1981909"/>
            <a:chOff x="2530750" y="2504325"/>
            <a:chExt cx="1290600" cy="2378100"/>
          </a:xfrm>
        </p:grpSpPr>
        <p:sp>
          <p:nvSpPr>
            <p:cNvPr id="67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2526;p40"/>
          <p:cNvSpPr/>
          <p:nvPr/>
        </p:nvSpPr>
        <p:spPr>
          <a:xfrm rot="329428">
            <a:off x="8352131" y="202208"/>
            <a:ext cx="305736" cy="295311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7" name="Google Shape;5911;p62"/>
          <p:cNvGrpSpPr/>
          <p:nvPr/>
        </p:nvGrpSpPr>
        <p:grpSpPr>
          <a:xfrm>
            <a:off x="4463462" y="-167888"/>
            <a:ext cx="3351832" cy="1332918"/>
            <a:chOff x="7078500" y="3433675"/>
            <a:chExt cx="929600" cy="644050"/>
          </a:xfrm>
        </p:grpSpPr>
        <p:sp>
          <p:nvSpPr>
            <p:cNvPr id="128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1" y="1000405"/>
            <a:ext cx="571550" cy="393226"/>
          </a:xfrm>
          <a:prstGeom prst="rect">
            <a:avLst/>
          </a:prstGeom>
        </p:spPr>
      </p:pic>
      <p:grpSp>
        <p:nvGrpSpPr>
          <p:cNvPr id="131" name="Google Shape;5911;p62"/>
          <p:cNvGrpSpPr/>
          <p:nvPr/>
        </p:nvGrpSpPr>
        <p:grpSpPr>
          <a:xfrm>
            <a:off x="3907675" y="568173"/>
            <a:ext cx="531638" cy="368332"/>
            <a:chOff x="7078500" y="3433675"/>
            <a:chExt cx="929600" cy="644050"/>
          </a:xfrm>
        </p:grpSpPr>
        <p:sp>
          <p:nvSpPr>
            <p:cNvPr id="13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5911;p62"/>
          <p:cNvGrpSpPr/>
          <p:nvPr/>
        </p:nvGrpSpPr>
        <p:grpSpPr>
          <a:xfrm>
            <a:off x="8136778" y="1828800"/>
            <a:ext cx="531638" cy="368332"/>
            <a:chOff x="7078500" y="3433675"/>
            <a:chExt cx="929600" cy="644050"/>
          </a:xfrm>
        </p:grpSpPr>
        <p:sp>
          <p:nvSpPr>
            <p:cNvPr id="135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8" y="-86329"/>
            <a:ext cx="3022326" cy="1085005"/>
          </a:xfrm>
          <a:prstGeom prst="rect">
            <a:avLst/>
          </a:prstGeom>
        </p:spPr>
      </p:pic>
      <p:grpSp>
        <p:nvGrpSpPr>
          <p:cNvPr id="138" name="Google Shape;5911;p62"/>
          <p:cNvGrpSpPr/>
          <p:nvPr/>
        </p:nvGrpSpPr>
        <p:grpSpPr>
          <a:xfrm>
            <a:off x="2914651" y="1289976"/>
            <a:ext cx="531638" cy="368332"/>
            <a:chOff x="7078500" y="3433675"/>
            <a:chExt cx="929600" cy="644050"/>
          </a:xfrm>
        </p:grpSpPr>
        <p:sp>
          <p:nvSpPr>
            <p:cNvPr id="139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5911;p62"/>
          <p:cNvGrpSpPr/>
          <p:nvPr/>
        </p:nvGrpSpPr>
        <p:grpSpPr>
          <a:xfrm>
            <a:off x="8677012" y="580932"/>
            <a:ext cx="531638" cy="368332"/>
            <a:chOff x="7078500" y="3433675"/>
            <a:chExt cx="929600" cy="644050"/>
          </a:xfrm>
        </p:grpSpPr>
        <p:sp>
          <p:nvSpPr>
            <p:cNvPr id="14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4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4" y="3158356"/>
            <a:ext cx="1596775" cy="1985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34" y="0"/>
            <a:ext cx="1389773" cy="676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09550"/>
            <a:ext cx="761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" y="2056084"/>
            <a:ext cx="2703816" cy="3263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65" y="1791867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52825"/>
            <a:ext cx="2127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2209800" y="2677997"/>
            <a:ext cx="4586739" cy="707886"/>
            <a:chOff x="3733801" y="2677997"/>
            <a:chExt cx="2123147" cy="70788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những làn hương mộc mạc, chân chất.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09799" y="3473177"/>
            <a:ext cx="4586739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92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hoa cau thoảng nhẹ đâu đây.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09800" y="4264994"/>
            <a:ext cx="458673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kumimoji="0" lang="vi-VN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tôi là một làng quê nghèo.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5482882"/>
            <a:ext cx="959334" cy="10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1219200" y="163991"/>
            <a:ext cx="7620000" cy="2110371"/>
            <a:chOff x="2171343" y="4618089"/>
            <a:chExt cx="7988119" cy="2187854"/>
          </a:xfrm>
        </p:grpSpPr>
        <p:sp>
          <p:nvSpPr>
            <p:cNvPr id="27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1" y="386318"/>
            <a:ext cx="1586532" cy="15797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49956" y="314944"/>
            <a:ext cx="744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6600"/>
                </a:solidFill>
              </a:rPr>
              <a:t>Tác giả đã cảm nhận được điều mỗi khi đi trong làng gì?</a:t>
            </a:r>
            <a:endParaRPr lang="en-US" sz="3600" b="1" dirty="0">
              <a:solidFill>
                <a:srgbClr val="FF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559" y="576025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latin typeface="SVN-Gretoo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0" y="437064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356"/>
            <a:ext cx="9147176" cy="34281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869466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28795" y="637139"/>
            <a:ext cx="5298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6600"/>
                </a:solidFill>
              </a:rPr>
              <a:t>“Chân chất” có nghĩa nào sau đây?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75038" y="2463676"/>
            <a:ext cx="4324384" cy="668956"/>
            <a:chOff x="3699920" y="2677997"/>
            <a:chExt cx="2157028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99920" y="2725997"/>
              <a:ext cx="2089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 sâu, đậm vào bên trong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467064" y="3258856"/>
            <a:ext cx="5757311" cy="668956"/>
            <a:chOff x="3346779" y="3473177"/>
            <a:chExt cx="2871781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46779" y="3579303"/>
              <a:ext cx="2871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 dị, đơn sơ, giữ nguyên vẻ tự nhiên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42960" y="4050673"/>
            <a:ext cx="425645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 mạc, không màu mè.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8375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648179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447107"/>
            <a:ext cx="1047110" cy="1401844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4781" y="5407410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49" y="-39495"/>
            <a:ext cx="3068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95250"/>
            <a:ext cx="9293006" cy="5334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2514600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34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4381" y="327147"/>
            <a:ext cx="5128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“Thuyền chồm lên hụp xuống như nô giỡn” là kiểu câu nào?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33801" y="2677997"/>
            <a:ext cx="2123147" cy="668956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So sánh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33800" y="3473177"/>
            <a:ext cx="2123147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Câu cảm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Câu kể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0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90" y="514350"/>
            <a:ext cx="920110" cy="1231820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0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5" y="2792210"/>
            <a:ext cx="3661389" cy="2320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6" y="44097"/>
            <a:ext cx="3661389" cy="2684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08" y="3810"/>
            <a:ext cx="5303543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3513128" y="2677997"/>
            <a:ext cx="2360316" cy="668956"/>
            <a:chOff x="3513128" y="2677997"/>
            <a:chExt cx="2360316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3128" y="2693562"/>
              <a:ext cx="2360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Thành phố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16610" y="3473177"/>
            <a:ext cx="2140337" cy="668956"/>
            <a:chOff x="3716610" y="3473177"/>
            <a:chExt cx="214033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16610" y="3511746"/>
              <a:ext cx="2132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Làng quê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Đô thị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39" y="5680050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86000" y="50933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1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94692" y="3217047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612" y="2792210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442459" y="824589"/>
            <a:ext cx="2509432" cy="1670961"/>
          </a:xfrm>
          <a:prstGeom prst="cloudCallout">
            <a:avLst>
              <a:gd name="adj1" fmla="val -73364"/>
              <a:gd name="adj2" fmla="val 620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ysClr val="windowText" lastClr="000000"/>
                </a:solidFill>
                <a:latin typeface="+mj-lt"/>
              </a:rPr>
              <a:t>Quan sát các bức tranh nhé</a:t>
            </a:r>
            <a:endParaRPr lang="en-US" sz="2800" dirty="0">
              <a:solidFill>
                <a:sysClr val="windowText" lastClr="000000"/>
              </a:solidFill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1582635" y="9386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92192" y="509330"/>
            <a:ext cx="4606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6600"/>
                </a:solidFill>
              </a:rPr>
              <a:t>Hình ảnh vừa rồi chỉ điều gì?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6" y="426988"/>
            <a:ext cx="1586532" cy="15797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3" y="600949"/>
            <a:ext cx="920109" cy="12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" y="-982"/>
            <a:ext cx="9176208" cy="5164907"/>
          </a:xfrm>
        </p:spPr>
      </p:pic>
      <p:sp>
        <p:nvSpPr>
          <p:cNvPr id="5" name="Rectangle 4"/>
          <p:cNvSpPr/>
          <p:nvPr/>
        </p:nvSpPr>
        <p:spPr>
          <a:xfrm>
            <a:off x="2826111" y="1504950"/>
            <a:ext cx="34917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26436"/>
            <a:ext cx="1047110" cy="14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1166</Words>
  <Application>Microsoft Office PowerPoint</Application>
  <PresentationFormat>On-screen Show (16:9)</PresentationFormat>
  <Paragraphs>158</Paragraphs>
  <Slides>29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Digital Stickers for School Days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THDH</cp:lastModifiedBy>
  <cp:revision>64</cp:revision>
  <dcterms:created xsi:type="dcterms:W3CDTF">2021-11-06T02:50:09Z</dcterms:created>
  <dcterms:modified xsi:type="dcterms:W3CDTF">2024-02-06T02:22:01Z</dcterms:modified>
</cp:coreProperties>
</file>