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04" r:id="rId2"/>
    <p:sldId id="275" r:id="rId3"/>
    <p:sldId id="281" r:id="rId4"/>
    <p:sldId id="282" r:id="rId5"/>
    <p:sldId id="283" r:id="rId6"/>
    <p:sldId id="284" r:id="rId7"/>
    <p:sldId id="285" r:id="rId8"/>
    <p:sldId id="286" r:id="rId9"/>
    <p:sldId id="289" r:id="rId10"/>
    <p:sldId id="291" r:id="rId11"/>
    <p:sldId id="272" r:id="rId12"/>
    <p:sldId id="292" r:id="rId13"/>
    <p:sldId id="293" r:id="rId14"/>
    <p:sldId id="294" r:id="rId15"/>
    <p:sldId id="295" r:id="rId16"/>
    <p:sldId id="299" r:id="rId17"/>
    <p:sldId id="297" r:id="rId18"/>
    <p:sldId id="298" r:id="rId19"/>
    <p:sldId id="302" r:id="rId20"/>
    <p:sldId id="274" r:id="rId21"/>
    <p:sldId id="290" r:id="rId22"/>
    <p:sldId id="287" r:id="rId23"/>
    <p:sldId id="288" r:id="rId24"/>
    <p:sldId id="300" r:id="rId25"/>
    <p:sldId id="301" r:id="rId26"/>
    <p:sldId id="27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71A"/>
    <a:srgbClr val="E8E8CC"/>
    <a:srgbClr val="074736"/>
    <a:srgbClr val="F4EEA9"/>
    <a:srgbClr val="52925A"/>
    <a:srgbClr val="354DB7"/>
    <a:srgbClr val="587CC1"/>
    <a:srgbClr val="EBE646"/>
    <a:srgbClr val="010A58"/>
    <a:srgbClr val="64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68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1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80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5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1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28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43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“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09951-93A7-4A53-A8C9-F4C476CABC3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quả khế để quay về.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1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chôm chôm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7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na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1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bưởi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khóm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63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2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6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8696F6-FC8C-43A4-BAF2-92CDD534D1A4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85" r:id="rId7"/>
    <p:sldLayoutId id="2147483651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5184" y="361924"/>
            <a:ext cx="7518400" cy="51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UBND QUẬN 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HẢI AN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39306" y="2413680"/>
            <a:ext cx="10616422" cy="13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116: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05665" y="14163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03233" y="947473"/>
            <a:ext cx="415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913" y="4220309"/>
            <a:ext cx="3082333" cy="26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62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2857500" y="922812"/>
            <a:ext cx="714103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3323814" y="2602663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66698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_ CÂY KHẾ _ Lớp 1 _ Sách Cánh Diều">
            <a:hlinkClick r:id="" action="ppaction://media"/>
            <a:extLst>
              <a:ext uri="{FF2B5EF4-FFF2-40B4-BE49-F238E27FC236}">
                <a16:creationId xmlns:a16="http://schemas.microsoft.com/office/drawing/2014/main" id="{A8F431D5-0534-435F-B005-0A8608CA0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2386"/>
            <a:ext cx="12192000" cy="64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600200" y="922812"/>
            <a:ext cx="952500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758963" y="2602663"/>
            <a:ext cx="909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Trả lời câu hỏi theo tranh</a:t>
            </a:r>
          </a:p>
        </p:txBody>
      </p:sp>
    </p:spTree>
    <p:extLst>
      <p:ext uri="{BB962C8B-B14F-4D97-AF65-F5344CB8AC3E}">
        <p14:creationId xmlns:p14="http://schemas.microsoft.com/office/powerpoint/2010/main" val="14273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064572-7BD7-4A9F-B81C-63D46F77B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98" y="663316"/>
            <a:ext cx="7683464" cy="60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CB653-D8F0-48B9-BD7D-8A0C72B5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983" y="533648"/>
            <a:ext cx="7485760" cy="61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89147-FB05-4575-887A-42C3485E3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506" y="544286"/>
            <a:ext cx="8001373" cy="62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4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A16BD-C753-44F1-A81F-2BAECEF8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7613" y="567827"/>
            <a:ext cx="7526373" cy="62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4C57A-7511-42D9-9A51-AEA4E03CF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272" y="538842"/>
            <a:ext cx="7947354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5C3B5-1976-4525-AFE3-AFF4F74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896" y="567658"/>
            <a:ext cx="7654822" cy="6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E94A1-CB15-4B72-87ED-B4CA3F52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23" y="524499"/>
            <a:ext cx="11042664" cy="621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676EFE-FC6A-4993-9FF1-8DB76AD8282C}"/>
              </a:ext>
            </a:extLst>
          </p:cNvPr>
          <p:cNvSpPr/>
          <p:nvPr/>
        </p:nvSpPr>
        <p:spPr>
          <a:xfrm>
            <a:off x="4608912" y="2706593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40285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DAE942-1A0A-46DE-A29E-0E3E46E53732}"/>
              </a:ext>
            </a:extLst>
          </p:cNvPr>
          <p:cNvGrpSpPr/>
          <p:nvPr/>
        </p:nvGrpSpPr>
        <p:grpSpPr>
          <a:xfrm>
            <a:off x="1" y="246225"/>
            <a:ext cx="12302836" cy="6803317"/>
            <a:chOff x="1" y="246225"/>
            <a:chExt cx="12302836" cy="6803317"/>
          </a:xfrm>
        </p:grpSpPr>
        <p:pic>
          <p:nvPicPr>
            <p:cNvPr id="8" name="Picture 7" descr="Shape, square&#10;&#10;Description automatically generated">
              <a:extLst>
                <a:ext uri="{FF2B5EF4-FFF2-40B4-BE49-F238E27FC236}">
                  <a16:creationId xmlns:a16="http://schemas.microsoft.com/office/drawing/2014/main" id="{2868E974-5E43-401B-B77E-F325045C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1"/>
            <a:stretch/>
          </p:blipFill>
          <p:spPr>
            <a:xfrm>
              <a:off x="1" y="246225"/>
              <a:ext cx="12302836" cy="68033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B6510A43-C052-4228-8748-90B43C61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62" y="490138"/>
              <a:ext cx="11095419" cy="631548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A94261-8FFC-463F-B18D-64AE0DC9AF19}"/>
              </a:ext>
            </a:extLst>
          </p:cNvPr>
          <p:cNvSpPr/>
          <p:nvPr/>
        </p:nvSpPr>
        <p:spPr>
          <a:xfrm>
            <a:off x="3737598" y="761691"/>
            <a:ext cx="37192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chơi: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Chọn quả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4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Quả Gì Mà Chua Chua Thế  Nhạc Thiếu Nhi Có Lời Karaoke Bé Hát_v720P">
            <a:hlinkClick r:id="" action="ppaction://media"/>
            <a:extLst>
              <a:ext uri="{FF2B5EF4-FFF2-40B4-BE49-F238E27FC236}">
                <a16:creationId xmlns:a16="http://schemas.microsoft.com/office/drawing/2014/main" id="{94B53403-CC34-46D6-BFA5-9D96D1F3AE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3"/>
            <a:ext cx="12192000" cy="64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975758" y="922812"/>
            <a:ext cx="8768442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2399679" y="2602663"/>
            <a:ext cx="781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Kể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80909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DEAF2-64AC-4E5C-968F-EF88A5B8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352" y="504158"/>
            <a:ext cx="10107269" cy="6212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D159D6-0556-4C2A-B8C8-7864DAB2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848" y="513046"/>
            <a:ext cx="9834275" cy="6212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FFD732-723C-4039-8386-7EE24CB4A9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F3CC"/>
              </a:clrFrom>
              <a:clrTo>
                <a:srgbClr val="EAF3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265" y="495270"/>
            <a:ext cx="11055440" cy="6211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C2095-7927-4409-8A9A-E16D9FC7C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210" y="504158"/>
            <a:ext cx="11048790" cy="62113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A8672-C9F6-449F-8B3A-EE05CBAFD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73" y="521935"/>
            <a:ext cx="11068737" cy="62123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2EA060-9ED8-4B18-9510-1DAFA11E8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75" y="626637"/>
            <a:ext cx="11101985" cy="62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E4DE4-502D-40C7-BB87-2006F44E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65" y="3745808"/>
            <a:ext cx="3710344" cy="299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B79EF-2C93-4271-B089-54CF37B21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09" y="3745808"/>
            <a:ext cx="3649467" cy="2997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860B8-426D-466E-BB6C-7C483D8A2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295" y="524636"/>
            <a:ext cx="3764076" cy="3238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F96E-1CA8-48D1-9884-52F79025D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90" y="3745812"/>
            <a:ext cx="3710344" cy="2997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28866-2E71-455C-A5BD-C9C5D81C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14" y="541564"/>
            <a:ext cx="3700819" cy="3204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7C15AB-F05D-4D2E-A973-8806CAD14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433" y="524636"/>
            <a:ext cx="3657924" cy="3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974271" y="922812"/>
            <a:ext cx="10755085" cy="39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238428" y="3074662"/>
            <a:ext cx="10411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Tìm hiểu ý nghĩa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20068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E8182-9093-4440-B74D-FFF78F961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614" y="4087720"/>
            <a:ext cx="3513899" cy="1826973"/>
          </a:xfrm>
          <a:prstGeom prst="rect">
            <a:avLst/>
          </a:prstGeom>
        </p:spPr>
      </p:pic>
      <p:sp>
        <p:nvSpPr>
          <p:cNvPr id="14" name="云形 8">
            <a:extLst>
              <a:ext uri="{FF2B5EF4-FFF2-40B4-BE49-F238E27FC236}">
                <a16:creationId xmlns:a16="http://schemas.microsoft.com/office/drawing/2014/main" id="{92F5EC0F-C972-4D84-BD59-3EA1C1D70429}"/>
              </a:ext>
            </a:extLst>
          </p:cNvPr>
          <p:cNvSpPr/>
          <p:nvPr/>
        </p:nvSpPr>
        <p:spPr>
          <a:xfrm>
            <a:off x="199602" y="585372"/>
            <a:ext cx="12034408" cy="299871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AD9A7-7ED2-4DE8-9A3E-158BEAECF905}"/>
              </a:ext>
            </a:extLst>
          </p:cNvPr>
          <p:cNvSpPr txBox="1"/>
          <p:nvPr/>
        </p:nvSpPr>
        <p:spPr>
          <a:xfrm>
            <a:off x="1441129" y="1309378"/>
            <a:ext cx="10551269" cy="1431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953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, square&#10;&#10;Description automatically generated">
            <a:extLst>
              <a:ext uri="{FF2B5EF4-FFF2-40B4-BE49-F238E27FC236}">
                <a16:creationId xmlns:a16="http://schemas.microsoft.com/office/drawing/2014/main" id="{34682F49-A0D0-41E3-9E28-FAA588A9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003" y="1303667"/>
            <a:ext cx="1468060" cy="112447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230" y="1386906"/>
            <a:ext cx="1043969" cy="97694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560" y="2753115"/>
            <a:ext cx="947643" cy="1565245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207" y="2603624"/>
            <a:ext cx="1467573" cy="1852049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111" y="1408027"/>
            <a:ext cx="1217655" cy="1022608"/>
          </a:xfrm>
          <a:prstGeom prst="rect">
            <a:avLst/>
          </a:prstGeom>
        </p:spPr>
      </p:pic>
      <p:grpSp>
        <p:nvGrpSpPr>
          <p:cNvPr id="13" name="组合 7"/>
          <p:cNvGrpSpPr/>
          <p:nvPr/>
        </p:nvGrpSpPr>
        <p:grpSpPr>
          <a:xfrm>
            <a:off x="9802061" y="731127"/>
            <a:ext cx="1901666" cy="1772603"/>
            <a:chOff x="13633" y="617"/>
            <a:chExt cx="3993" cy="3722"/>
          </a:xfrm>
        </p:grpSpPr>
        <p:pic>
          <p:nvPicPr>
            <p:cNvPr id="14" name="图片 5" descr="317bb1fc8d85c3cf0cc20b70fb72da9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15" name="图片 3" descr="dbbdf7ebe7fa68866d08b93311b0040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pic>
        <p:nvPicPr>
          <p:cNvPr id="11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41614" y="4429861"/>
            <a:ext cx="4773386" cy="2317450"/>
          </a:xfrm>
          <a:prstGeom prst="rect">
            <a:avLst/>
          </a:prstGeom>
          <a:noFill/>
        </p:spPr>
      </p:pic>
      <p:pic>
        <p:nvPicPr>
          <p:cNvPr id="16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4999" y="4481485"/>
            <a:ext cx="6242957" cy="2280161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648014E-F8FD-4846-8ADA-97C27BD1DF54}"/>
              </a:ext>
            </a:extLst>
          </p:cNvPr>
          <p:cNvSpPr/>
          <p:nvPr/>
        </p:nvSpPr>
        <p:spPr>
          <a:xfrm>
            <a:off x="10042070" y="5513614"/>
            <a:ext cx="1208315" cy="729343"/>
          </a:xfrm>
          <a:prstGeom prst="rightArrow">
            <a:avLst/>
          </a:prstGeom>
          <a:solidFill>
            <a:srgbClr val="074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17" action="ppaction://hlinksldjump"/>
            <a:extLst>
              <a:ext uri="{FF2B5EF4-FFF2-40B4-BE49-F238E27FC236}">
                <a16:creationId xmlns:a16="http://schemas.microsoft.com/office/drawing/2014/main" id="{B51F3937-751B-4A5B-8C50-C97E4B08F3D8}"/>
              </a:ext>
            </a:extLst>
          </p:cNvPr>
          <p:cNvSpPr txBox="1"/>
          <p:nvPr/>
        </p:nvSpPr>
        <p:spPr>
          <a:xfrm>
            <a:off x="10042069" y="5693619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Bài mới</a:t>
            </a:r>
          </a:p>
        </p:txBody>
      </p:sp>
      <p:pic>
        <p:nvPicPr>
          <p:cNvPr id="19" name="图片 29" descr="8b0fccb2e21d61b25266c16d7d822443">
            <a:extLst>
              <a:ext uri="{FF2B5EF4-FFF2-40B4-BE49-F238E27FC236}">
                <a16:creationId xmlns:a16="http://schemas.microsoft.com/office/drawing/2014/main" id="{46DF4BC3-2D3C-4BE6-ADB6-426D9D7AA3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53335" y="544255"/>
            <a:ext cx="3539490" cy="21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DE1B4F15-5D7A-411F-924B-4968082BD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426362" y="1004887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447778" y="1321044"/>
            <a:ext cx="7905442" cy="2930740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hấy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zh-CN" altLang="en-US" sz="3000" b="1" dirty="0">
              <a:solidFill>
                <a:srgbClr val="E8E8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1614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AEB739C-F64A-4930-8E5D-ED832793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462FB0BE-C710-4C2C-B7C3-A0686DDD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5AA25321-827C-4AD6-BD26-85673A3FD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0748" y="4412484"/>
            <a:ext cx="1468060" cy="11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89E5825D-56B7-434B-B34E-0D1634D24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658789" y="558428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305908" y="1763397"/>
            <a:ext cx="7104184" cy="2662353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zh-CN" alt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397" y="53354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5F19B5B-7BF9-4A22-9A8D-28AEF54D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C384B4F6-39BF-48B1-80D0-261FBB03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7A88C24D-60D6-472A-9DBC-1888D1561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6804" y="4670636"/>
            <a:ext cx="1217655" cy="10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3B15F7FF-87F0-44EE-9B34-0BAB0B3F6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307000"/>
            <a:ext cx="12191999" cy="6685196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743186" y="1022321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968282" y="1634081"/>
            <a:ext cx="8018585" cy="3194064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nhím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5642" y="676777"/>
            <a:ext cx="3539490" cy="214836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685" y="1385655"/>
            <a:ext cx="545110" cy="507255"/>
          </a:xfrm>
          <a:prstGeom prst="rect">
            <a:avLst/>
          </a:prstGeom>
        </p:spPr>
      </p:pic>
      <p:pic>
        <p:nvPicPr>
          <p:cNvPr id="13" name="Picture 4" descr="2500 х 1682, 1.15 МБ">
            <a:extLst>
              <a:ext uri="{FF2B5EF4-FFF2-40B4-BE49-F238E27FC236}">
                <a16:creationId xmlns:a16="http://schemas.microsoft.com/office/drawing/2014/main" id="{00D44E3D-4686-416F-A292-C01C3F10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77EF9DA9-B791-4A17-B322-DF93B826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9657278-6FBC-4737-B7D8-0D75DFD92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4520759"/>
            <a:ext cx="1043969" cy="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4BC033BC-CF63-4535-AD03-53E75BAD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568019" y="619500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849769" y="736668"/>
            <a:ext cx="7730282" cy="413410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8255" y="532915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7FA69FB-6393-4A36-9174-97B11198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05AC603D-7FC1-4A17-BF8E-4C34A702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839C6202-8851-42F6-BDE6-1AE44F283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317" y="3666503"/>
            <a:ext cx="1467573" cy="18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0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8522990" y="914572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078824" y="1753423"/>
            <a:ext cx="6543654" cy="279753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6038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0EA87F1-57CD-46EB-B010-390CD2A8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3" y="4760039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A34431A0-3996-4BF7-BFC5-6C4E475DB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1DA44F-0A05-428C-9240-5A71C4E38B91}"/>
              </a:ext>
            </a:extLst>
          </p:cNvPr>
          <p:cNvSpPr txBox="1"/>
          <p:nvPr/>
        </p:nvSpPr>
        <p:spPr>
          <a:xfrm>
            <a:off x="4400863" y="2184972"/>
            <a:ext cx="4868573" cy="19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558BF5E-51E1-45A0-8DC1-E1AEDA81B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6867" y="3574853"/>
            <a:ext cx="1263035" cy="20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10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D97F2825-F27B-4767-8B66-B0177A7A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" y="511630"/>
            <a:ext cx="11119758" cy="62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267130-3FA0-40BB-BA78-7AA335AD4511}"/>
              </a:ext>
            </a:extLst>
          </p:cNvPr>
          <p:cNvSpPr/>
          <p:nvPr/>
        </p:nvSpPr>
        <p:spPr>
          <a:xfrm>
            <a:off x="2723671" y="1699149"/>
            <a:ext cx="7125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116: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Kể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chuyện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Cây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khế</a:t>
            </a:r>
            <a:endParaRPr lang="en-US" sz="5400" b="1" dirty="0">
              <a:ln/>
              <a:solidFill>
                <a:srgbClr val="0C47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247</Words>
  <Application>Microsoft Office PowerPoint</Application>
  <PresentationFormat>Widescreen</PresentationFormat>
  <Paragraphs>45</Paragraphs>
  <Slides>26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UTM Avo</vt:lpstr>
      <vt:lpstr>Arial</vt:lpstr>
      <vt:lpstr>Times New Roman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Admin</cp:lastModifiedBy>
  <cp:revision>49</cp:revision>
  <dcterms:created xsi:type="dcterms:W3CDTF">2021-12-01T17:14:26Z</dcterms:created>
  <dcterms:modified xsi:type="dcterms:W3CDTF">2024-02-19T01:30:12Z</dcterms:modified>
</cp:coreProperties>
</file>