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9" r:id="rId2"/>
    <p:sldId id="268" r:id="rId3"/>
    <p:sldId id="269" r:id="rId4"/>
    <p:sldId id="260" r:id="rId5"/>
    <p:sldId id="261" r:id="rId6"/>
    <p:sldId id="270" r:id="rId7"/>
    <p:sldId id="272" r:id="rId8"/>
    <p:sldId id="271" r:id="rId9"/>
    <p:sldId id="280" r:id="rId10"/>
    <p:sldId id="281" r:id="rId11"/>
    <p:sldId id="263" r:id="rId12"/>
    <p:sldId id="274" r:id="rId13"/>
    <p:sldId id="275" r:id="rId14"/>
    <p:sldId id="276" r:id="rId15"/>
    <p:sldId id="277" r:id="rId16"/>
    <p:sldId id="273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39B9D-D399-48A7-99C3-2DC20ECBF5E3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A5F12-6425-4481-8ED6-ED9600A99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8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0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60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3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3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03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66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2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08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23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30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5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9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8BA67-B036-4B9F-9BEC-6376AB66650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A3ADB-6A72-4D8A-8F87-E9C9D7391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video" Target="../media/media4.mp4"/><Relationship Id="rId16" Type="http://schemas.openxmlformats.org/officeDocument/2006/relationships/image" Target="../media/image29.png"/><Relationship Id="rId1" Type="http://schemas.microsoft.com/office/2007/relationships/media" Target="../media/media4.mp4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video" Target="../media/media4.mp4"/><Relationship Id="rId16" Type="http://schemas.openxmlformats.org/officeDocument/2006/relationships/image" Target="../media/image29.png"/><Relationship Id="rId1" Type="http://schemas.microsoft.com/office/2007/relationships/media" Target="../media/media4.mp4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video" Target="../media/media4.mp4"/><Relationship Id="rId16" Type="http://schemas.openxmlformats.org/officeDocument/2006/relationships/image" Target="../media/image29.png"/><Relationship Id="rId1" Type="http://schemas.microsoft.com/office/2007/relationships/media" Target="../media/media4.mp4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gif"/><Relationship Id="rId10" Type="http://schemas.openxmlformats.org/officeDocument/2006/relationships/image" Target="../media/image23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video" Target="../media/media4.mp4"/><Relationship Id="rId16" Type="http://schemas.openxmlformats.org/officeDocument/2006/relationships/image" Target="../media/image28.gif"/><Relationship Id="rId1" Type="http://schemas.microsoft.com/office/2007/relationships/media" Target="../media/media4.mp4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32.png"/><Relationship Id="rId10" Type="http://schemas.openxmlformats.org/officeDocument/2006/relationships/image" Target="../media/image23.png"/><Relationship Id="rId19" Type="http://schemas.openxmlformats.org/officeDocument/2006/relationships/image" Target="../media/image31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70" y="-129396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2484897"/>
            <a:ext cx="9216344" cy="7416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– 15 ( </a:t>
            </a:r>
            <a:r>
              <a:rPr lang="en-SG" b="1" dirty="0" err="1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SG" b="1" dirty="0" smtClean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SG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2648498" y="-43002"/>
            <a:ext cx="5562600" cy="36957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HẢU AN</a:t>
            </a:r>
            <a:endParaRPr lang="en-US" sz="3600" kern="10" dirty="0"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2648498" y="557889"/>
            <a:ext cx="5562600" cy="381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  <a:endParaRPr lang="en-US" sz="3600" kern="10" dirty="0"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6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flipH="1">
            <a:off x="1934552" y="5315414"/>
            <a:ext cx="349347" cy="907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1873" y="5385822"/>
            <a:ext cx="379828" cy="74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Rectangle 3"/>
          <p:cNvSpPr/>
          <p:nvPr/>
        </p:nvSpPr>
        <p:spPr>
          <a:xfrm>
            <a:off x="6042761" y="5400317"/>
            <a:ext cx="379828" cy="74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4145623" y="5406924"/>
            <a:ext cx="379828" cy="724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384906" y="5358451"/>
            <a:ext cx="344659" cy="792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" name="Rectangle 6"/>
          <p:cNvSpPr/>
          <p:nvPr/>
        </p:nvSpPr>
        <p:spPr>
          <a:xfrm>
            <a:off x="3812290" y="5405825"/>
            <a:ext cx="379828" cy="74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8720830" y="5416061"/>
            <a:ext cx="349347" cy="745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76170" y="5437162"/>
            <a:ext cx="344659" cy="705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12322" y="5395443"/>
            <a:ext cx="508507" cy="747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348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69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</a:t>
            </a:r>
            <a:r>
              <a:rPr lang="en-SG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23801" y="602362"/>
            <a:ext cx="38539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894" y="1752646"/>
            <a:ext cx="8817155" cy="4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01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10668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9" y="3616015"/>
            <a:ext cx="5472412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146231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350" y="3033655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75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57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3807" y="4619525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48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3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24849" y="4667351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84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1" y="847217"/>
            <a:ext cx="242726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smtClean="0">
                <a:solidFill>
                  <a:srgbClr val="002060"/>
                </a:solidFill>
              </a:rPr>
              <a:t>96 – 12 = 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2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-2.22222E-6 L 2.08333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2501864"/>
            <a:ext cx="10668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15" y="3616015"/>
            <a:ext cx="5470347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95" y="3091660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1" y="3355504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4</a:t>
              </a:r>
              <a:r>
                <a:rPr lang="en-US" sz="3733" dirty="0" smtClean="0">
                  <a:solidFill>
                    <a:schemeClr val="bg1"/>
                  </a:solidFill>
                </a:rPr>
                <a:t>0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4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87322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71820" y="4619525"/>
              <a:ext cx="437226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2</a:t>
              </a:r>
              <a:r>
                <a:rPr lang="en-US" sz="3733" dirty="0" smtClean="0">
                  <a:solidFill>
                    <a:schemeClr val="bg1"/>
                  </a:solidFill>
                </a:rPr>
                <a:t>0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20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2" y="847217"/>
            <a:ext cx="239681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smtClean="0">
                <a:solidFill>
                  <a:srgbClr val="002060"/>
                </a:solidFill>
              </a:rPr>
              <a:t>62 – 42 = 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40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3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-2.22222E-6 L 2.08333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3999" y="2501864"/>
            <a:ext cx="10751265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63" y="3616015"/>
            <a:ext cx="5479996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4" y="-25400"/>
            <a:ext cx="12304028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17" y="2946839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60297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34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4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87322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89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3807" y="4619525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34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637093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43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1" y="937919"/>
            <a:ext cx="3573998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21746" y="4557691"/>
              <a:ext cx="696467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 smtClean="0">
                  <a:solidFill>
                    <a:schemeClr val="bg1"/>
                  </a:solidFill>
                </a:rPr>
                <a:t>43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1" y="847217"/>
            <a:ext cx="231826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 smtClean="0">
                <a:solidFill>
                  <a:srgbClr val="002060"/>
                </a:solidFill>
              </a:rPr>
              <a:t>66 – 23 =…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40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2.22222E-6 L -2.70833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8831" y="2501864"/>
            <a:ext cx="12270847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099" y="3616015"/>
            <a:ext cx="5483332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137" y="3033655"/>
            <a:ext cx="2285047" cy="38243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84739" cy="601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0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13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672868" y="3900109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923807" y="4619525"/>
              <a:ext cx="685239" cy="6832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 smtClean="0">
                  <a:solidFill>
                    <a:schemeClr val="bg1"/>
                  </a:solidFill>
                </a:rPr>
                <a:t>68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823882" y="530484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49570" y="4665786"/>
              <a:ext cx="406506" cy="6352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chemeClr val="bg1"/>
                  </a:solidFill>
                </a:rPr>
                <a:t>4</a:t>
              </a:r>
              <a:endParaRPr lang="vi-VN" sz="3733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148856" y="4557691"/>
              <a:ext cx="469358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dirty="0">
                  <a:solidFill>
                    <a:schemeClr val="bg1"/>
                  </a:solidFill>
                </a:rPr>
                <a:t>4</a:t>
              </a:r>
              <a:endParaRPr lang="vi-VN" sz="2667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8481" y="847217"/>
            <a:ext cx="228780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733" dirty="0">
                <a:solidFill>
                  <a:srgbClr val="002060"/>
                </a:solidFill>
              </a:rPr>
              <a:t>3</a:t>
            </a:r>
            <a:r>
              <a:rPr lang="en-US" sz="3733" dirty="0" smtClean="0">
                <a:solidFill>
                  <a:srgbClr val="002060"/>
                </a:solidFill>
              </a:rPr>
              <a:t>6 – 32 =…</a:t>
            </a:r>
            <a:endParaRPr lang="vi-VN" sz="3733" dirty="0">
              <a:solidFill>
                <a:srgbClr val="002060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8" y="2101369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9" name="Đồng hồ đếm ngược 15 giây có âm thanh sinh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187953" y="6316178"/>
            <a:ext cx="1025597" cy="57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-2.22222E-6 L -6.25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4" grpId="0" animBg="1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8736" y="2860966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8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4" y="382113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36830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043185" y="522558"/>
            <a:ext cx="81049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luôn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chăm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ngoan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giỏi</a:t>
            </a:r>
            <a:r>
              <a:rPr lang="en-US" altLang="zh-CN" sz="8000" b="1" dirty="0" smtClean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!</a:t>
            </a:r>
            <a:endParaRPr lang="en-US" altLang="zh-CN" sz="8000" b="1" dirty="0">
              <a:solidFill>
                <a:srgbClr val="92A028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4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937453" y="644185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36216" y="2967335"/>
            <a:ext cx="8319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‘‘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’’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5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0" y="0"/>
            <a:ext cx="5738191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149251" y="1191039"/>
            <a:ext cx="299499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243" y="2573383"/>
            <a:ext cx="8659357" cy="412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9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16182" y="1293223"/>
            <a:ext cx="7772400" cy="419317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82422" y="2967335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39 – 15 = 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471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1096055-151a-49ff-803c-d25c12844b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65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3564987" y="249457"/>
            <a:ext cx="1905000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7253997" y="256843"/>
            <a:ext cx="1361049" cy="584775"/>
          </a:xfrm>
          <a:prstGeom prst="rect">
            <a:avLst/>
          </a:prstGeom>
          <a:solidFill>
            <a:srgbClr val="EEF8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 smtClean="0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altLang="en-US" sz="3200" b="1" dirty="0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8" name="Text Box 22"/>
          <p:cNvSpPr txBox="1">
            <a:spLocks noChangeArrowheads="1"/>
          </p:cNvSpPr>
          <p:nvPr/>
        </p:nvSpPr>
        <p:spPr bwMode="auto">
          <a:xfrm>
            <a:off x="4443510" y="1140220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19" name="Text Box 23"/>
          <p:cNvSpPr txBox="1">
            <a:spLocks noChangeArrowheads="1"/>
          </p:cNvSpPr>
          <p:nvPr/>
        </p:nvSpPr>
        <p:spPr bwMode="auto">
          <a:xfrm>
            <a:off x="4443510" y="2008707"/>
            <a:ext cx="1219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0" name="Text Box 24"/>
          <p:cNvSpPr txBox="1">
            <a:spLocks noChangeArrowheads="1"/>
          </p:cNvSpPr>
          <p:nvPr/>
        </p:nvSpPr>
        <p:spPr bwMode="auto">
          <a:xfrm>
            <a:off x="4106350" y="1574463"/>
            <a:ext cx="4572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0000FF"/>
                </a:solidFill>
              </a:rPr>
              <a:t>-</a:t>
            </a:r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V="1">
            <a:off x="4329845" y="3024369"/>
            <a:ext cx="1140141" cy="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2800"/>
          </a:p>
        </p:txBody>
      </p:sp>
      <p:sp>
        <p:nvSpPr>
          <p:cNvPr id="4122" name="Text Box 26"/>
          <p:cNvSpPr txBox="1">
            <a:spLocks noChangeArrowheads="1"/>
          </p:cNvSpPr>
          <p:nvPr/>
        </p:nvSpPr>
        <p:spPr bwMode="auto">
          <a:xfrm>
            <a:off x="6662103" y="1302576"/>
            <a:ext cx="541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36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4 ,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altLang="en-US" sz="40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824510" y="307280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6662103" y="2299832"/>
            <a:ext cx="541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4000" b="1" dirty="0">
                <a:solidFill>
                  <a:srgbClr val="0000FF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2 , </a:t>
            </a:r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rgbClr val="0000FF"/>
              </a:solidFill>
              <a:latin typeface=".VnAvant" panose="020B7200000000000000" pitchFamily="34" charset="0"/>
            </a:endParaRP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4443510" y="3072802"/>
            <a:ext cx="457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43" y="3344264"/>
            <a:ext cx="2611317" cy="3150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40" y="0"/>
            <a:ext cx="3101925" cy="3344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10" y="4770564"/>
            <a:ext cx="4985356" cy="102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0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4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" grpId="0" animBg="1"/>
      <p:bldP spid="4117" grpId="0" animBg="1"/>
      <p:bldP spid="4118" grpId="0"/>
      <p:bldP spid="4119" grpId="0"/>
      <p:bldP spid="4120" grpId="0"/>
      <p:bldP spid="4122" grpId="0"/>
      <p:bldP spid="4123" grpId="0"/>
      <p:bldP spid="4124" grpId="0"/>
      <p:bldP spid="41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EmHocToan-ThanhThao_3k69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42000" y="45052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5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2116182" y="1293223"/>
            <a:ext cx="7772400" cy="4193177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82422" y="2967335"/>
            <a:ext cx="32271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63 – 32 = 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24984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FFD147A-0173-48A8-A94C-7C4994A80583}"/>
              </a:ext>
            </a:extLst>
          </p:cNvPr>
          <p:cNvSpPr/>
          <p:nvPr/>
        </p:nvSpPr>
        <p:spPr>
          <a:xfrm>
            <a:off x="106017" y="109870"/>
            <a:ext cx="7548818" cy="673902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en-SG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LUYỆN TẬP , THỰC HÀNH </a:t>
            </a:r>
            <a:endParaRPr lang="en-SG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335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164</Words>
  <Application>Microsoft Office PowerPoint</Application>
  <PresentationFormat>Widescreen</PresentationFormat>
  <Paragraphs>60</Paragraphs>
  <Slides>17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宋体</vt:lpstr>
      <vt:lpstr>.VnAvant</vt:lpstr>
      <vt:lpstr>Arial</vt:lpstr>
      <vt:lpstr>Calibri</vt:lpstr>
      <vt:lpstr>Calibri Light</vt:lpstr>
      <vt:lpstr>等线</vt:lpstr>
      <vt:lpstr>HP001 4 hàng</vt:lpstr>
      <vt:lpstr>Times New Roman</vt:lpstr>
      <vt:lpstr>方正粗圆简体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 Chi</dc:creator>
  <cp:lastModifiedBy>Admin</cp:lastModifiedBy>
  <cp:revision>23</cp:revision>
  <dcterms:created xsi:type="dcterms:W3CDTF">2020-08-11T13:50:34Z</dcterms:created>
  <dcterms:modified xsi:type="dcterms:W3CDTF">2024-03-05T02:40:35Z</dcterms:modified>
</cp:coreProperties>
</file>