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  <p:sldMasterId id="2147483691" r:id="rId4"/>
  </p:sldMasterIdLst>
  <p:notesMasterIdLst>
    <p:notesMasterId r:id="rId28"/>
  </p:notesMasterIdLst>
  <p:sldIdLst>
    <p:sldId id="339" r:id="rId5"/>
    <p:sldId id="282" r:id="rId6"/>
    <p:sldId id="283" r:id="rId7"/>
    <p:sldId id="315" r:id="rId8"/>
    <p:sldId id="334" r:id="rId9"/>
    <p:sldId id="321" r:id="rId10"/>
    <p:sldId id="322" r:id="rId11"/>
    <p:sldId id="323" r:id="rId12"/>
    <p:sldId id="335" r:id="rId13"/>
    <p:sldId id="336" r:id="rId14"/>
    <p:sldId id="324" r:id="rId15"/>
    <p:sldId id="326" r:id="rId16"/>
    <p:sldId id="327" r:id="rId17"/>
    <p:sldId id="328" r:id="rId18"/>
    <p:sldId id="329" r:id="rId19"/>
    <p:sldId id="270" r:id="rId20"/>
    <p:sldId id="271" r:id="rId21"/>
    <p:sldId id="272" r:id="rId22"/>
    <p:sldId id="331" r:id="rId23"/>
    <p:sldId id="330" r:id="rId24"/>
    <p:sldId id="338" r:id="rId25"/>
    <p:sldId id="332" r:id="rId26"/>
    <p:sldId id="333" r:id="rId27"/>
  </p:sldIdLst>
  <p:sldSz cx="9144000" cy="5143500" type="screen16x9"/>
  <p:notesSz cx="6858000" cy="91440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3737"/>
    <a:srgbClr val="006600"/>
    <a:srgbClr val="FF5050"/>
    <a:srgbClr val="CC0099"/>
    <a:srgbClr val="CC3300"/>
    <a:srgbClr val="79DCFF"/>
    <a:srgbClr val="00808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8" autoAdjust="0"/>
    <p:restoredTop sz="93060" autoAdjust="0"/>
  </p:normalViewPr>
  <p:slideViewPr>
    <p:cSldViewPr>
      <p:cViewPr varScale="1">
        <p:scale>
          <a:sx n="83" d="100"/>
          <a:sy n="83" d="100"/>
        </p:scale>
        <p:origin x="82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4C81C-632C-4E57-B650-DCE4449161A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7CA22-256A-45D0-9AAE-5806FADC7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7CA22-256A-45D0-9AAE-5806FADC76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4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7CA22-256A-45D0-9AAE-5806FADC76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1miz.com/ppt/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A19-F918-49C0-9ADC-C68C67CA5C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D0AF-2394-402B-A572-C9400AF4F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7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A19-F918-49C0-9ADC-C68C67CA5C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D0AF-2394-402B-A572-C9400AF4F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0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A19-F918-49C0-9ADC-C68C67CA5C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D0AF-2394-402B-A572-C9400AF4F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9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47" y="1726095"/>
            <a:ext cx="2382180" cy="3424385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2817000" y="0"/>
            <a:ext cx="3510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914333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00" y="195487"/>
            <a:ext cx="3536517" cy="2298224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407196" y="895352"/>
            <a:ext cx="8329613" cy="38957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914333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46762" y="244322"/>
            <a:ext cx="3850481" cy="415353"/>
          </a:xfrm>
        </p:spPr>
        <p:txBody>
          <a:bodyPr vert="horz" lIns="51433" tIns="25718" rIns="51433" bIns="25718" rtlCol="0" anchor="ctr">
            <a:normAutofit/>
          </a:bodyPr>
          <a:lstStyle>
            <a:lvl1pPr algn="ctr">
              <a:defRPr lang="zh-CN" altLang="en-US" sz="2400" b="0" i="0" spc="225" baseline="0" dirty="0">
                <a:solidFill>
                  <a:schemeClr val="bg1"/>
                </a:solidFill>
                <a:effectLst/>
                <a:latin typeface="逼格青春粗黑体简2.0" panose="02010604000000000000" pitchFamily="2" charset="-122"/>
                <a:ea typeface="逼格青春粗黑体简2.0" panose="02010604000000000000" pitchFamily="2" charset="-122"/>
              </a:defRPr>
            </a:lvl1pPr>
          </a:lstStyle>
          <a:p>
            <a:pPr lvl="0" defTabSz="514313">
              <a:lnSpc>
                <a:spcPct val="90000"/>
              </a:lnSpc>
            </a:pPr>
            <a:r>
              <a:rPr lang="zh-CN" altLang="en-US" dirty="0"/>
              <a:t>编辑母版标题</a:t>
            </a: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6" y="659675"/>
            <a:ext cx="848637" cy="569581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886" y="3718294"/>
            <a:ext cx="1207271" cy="1289749"/>
          </a:xfrm>
          <a:prstGeom prst="rect">
            <a:avLst/>
          </a:prstGeom>
          <a:effectLst>
            <a:outerShdw blurRad="139700" dist="76200" dir="8100000" algn="tr" rotWithShape="0">
              <a:prstClr val="black">
                <a:alpha val="23000"/>
              </a:prst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8839200" y="4993273"/>
            <a:ext cx="4572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2332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6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500">
                                          <p:cBhvr additive="base">
                                            <p:cTn id="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500">
                                          <p:cBhvr additive="base">
                                            <p:cTn id="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</p:bldLst>
      </p:timing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64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3F55-051D-411D-B076-EEE696BD8C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653-667E-442B-889B-3B8AF0E0F2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914333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239719" y="877036"/>
            <a:ext cx="6768211" cy="221503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914333">
              <a:lnSpc>
                <a:spcPct val="150000"/>
              </a:lnSpc>
            </a:pPr>
            <a:r>
              <a:rPr lang="zh-CN" altLang="en-US" sz="21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版权声明</a:t>
            </a:r>
          </a:p>
          <a:p>
            <a:pPr algn="just" defTabSz="914333">
              <a:lnSpc>
                <a:spcPct val="150000"/>
              </a:lnSpc>
            </a:pPr>
            <a:endParaRPr lang="zh-CN" altLang="en-US" sz="9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 defTabSz="914333">
              <a:lnSpc>
                <a:spcPct val="150000"/>
              </a:lnSpc>
            </a:pP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感谢您下载觅知网平台上提供的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sz="9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 defTabSz="914333">
              <a:lnSpc>
                <a:spcPct val="150000"/>
              </a:lnSpc>
            </a:pPr>
            <a:endParaRPr lang="zh-CN" altLang="en-US" sz="9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 defTabSz="914333">
              <a:lnSpc>
                <a:spcPct val="150000"/>
              </a:lnSpc>
            </a:pP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在觅知网出售的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模板是免版税类（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RF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Royalty-Free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）正版受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中国人民共和国著作法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和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世界版权公约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的保护，作品的所有权、版权和著作权归觅知网所有，您下载的是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模板素材的使用权。</a:t>
            </a:r>
          </a:p>
          <a:p>
            <a:pPr algn="just" defTabSz="914333">
              <a:lnSpc>
                <a:spcPct val="150000"/>
              </a:lnSpc>
            </a:pP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不得将觅知网的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模板、</a:t>
            </a:r>
            <a:r>
              <a: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1239719" y="3738309"/>
            <a:ext cx="5472811" cy="346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68577" tIns="34289" rIns="68577" bIns="34289" rtlCol="0">
            <a:spAutoFit/>
          </a:bodyPr>
          <a:lstStyle/>
          <a:p>
            <a:pPr algn="just" defTabSz="914333"/>
            <a:r>
              <a:rPr lang="zh-CN" altLang="en-US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更多精品</a:t>
            </a:r>
            <a:r>
              <a:rPr lang="en-US" altLang="zh-CN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模板：</a:t>
            </a:r>
            <a:r>
              <a:rPr lang="en-US" altLang="zh-CN" b="1" dirty="0">
                <a:solidFill>
                  <a:prstClr val="white"/>
                </a:solidFill>
                <a:hlinkClick r:id="rId2"/>
              </a:rPr>
              <a:t>http://www.51miz.com/ppt/</a:t>
            </a:r>
            <a:endParaRPr lang="en-US" altLang="zh-CN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2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evice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440DC795-F429-4677-B2DB-AE2E27BF2F6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511141" y="1627070"/>
            <a:ext cx="1567543" cy="1828800"/>
          </a:xfrm>
          <a:prstGeom prst="roundRect">
            <a:avLst>
              <a:gd name="adj" fmla="val 11006"/>
            </a:avLst>
          </a:prstGeom>
          <a:solidFill>
            <a:schemeClr val="bg1">
              <a:lumMod val="85000"/>
            </a:schemeClr>
          </a:solidFill>
        </p:spPr>
        <p:txBody>
          <a:bodyPr wrap="square" tIns="137153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82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DC6E-D4A0-446C-99FA-AAE4659CF4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B39F-457E-44D0-B11D-3064EB33C4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58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DC6E-D4A0-446C-99FA-AAE4659CF4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B39F-457E-44D0-B11D-3064EB33C4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25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76" tIns="34289" rIns="6857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76" tIns="34289" rIns="68576" bIns="34289">
            <a:normAutofit/>
          </a:bodyPr>
          <a:lstStyle>
            <a:lvl1pPr marL="0" indent="0" algn="ctr">
              <a:buNone/>
              <a:defRPr sz="14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2024/3/7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2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6" tIns="34289" rIns="6857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76" tIns="34289" rIns="6857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2024/3/7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7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A19-F918-49C0-9ADC-C68C67CA5C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D0AF-2394-402B-A572-C9400AF4F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05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2024/3/7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76" tIns="34289" rIns="6857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98877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6" tIns="34289" rIns="6857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76" tIns="34289" rIns="6857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76" tIns="34289" rIns="6857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2024/3/7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91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76" tIns="34289" rIns="6857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76" tIns="34289" rIns="68576" bIns="34289"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10"/>
            <a:ext cx="3868340" cy="2680541"/>
          </a:xfrm>
        </p:spPr>
        <p:txBody>
          <a:bodyPr lIns="68576" tIns="34289" rIns="6857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76" tIns="34289" rIns="68576" bIns="34289"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10"/>
            <a:ext cx="3887391" cy="2680541"/>
          </a:xfrm>
        </p:spPr>
        <p:txBody>
          <a:bodyPr lIns="68576" tIns="34289" rIns="6857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2024/3/7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08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76" tIns="34289" rIns="6857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2024/3/7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4"/>
            <a:ext cx="4286250" cy="889453"/>
          </a:xfrm>
        </p:spPr>
        <p:txBody>
          <a:bodyPr lIns="68576" tIns="34289" rIns="6857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386706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2024/3/7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80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3" y="535258"/>
            <a:ext cx="3511241" cy="1071121"/>
          </a:xfrm>
        </p:spPr>
        <p:txBody>
          <a:bodyPr lIns="68576" tIns="34289" rIns="6857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76" tIns="34289" rIns="68576" bIns="34289"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3" y="1735406"/>
            <a:ext cx="3511241" cy="2858691"/>
          </a:xfrm>
        </p:spPr>
        <p:txBody>
          <a:bodyPr lIns="68576" tIns="34289" rIns="68576" bIns="34289">
            <a:normAutofit/>
          </a:bodyPr>
          <a:lstStyle>
            <a:lvl1pPr marL="0" indent="0">
              <a:buNone/>
              <a:defRPr sz="14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2024/3/7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58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47"/>
            <a:ext cx="681676" cy="4358879"/>
          </a:xfrm>
        </p:spPr>
        <p:txBody>
          <a:bodyPr vert="eaVert" lIns="68576" tIns="34289" rIns="6857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7"/>
            <a:ext cx="7084832" cy="4358879"/>
          </a:xfrm>
        </p:spPr>
        <p:txBody>
          <a:bodyPr vert="eaVert" lIns="68576" tIns="34289" rIns="6857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2024/3/7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73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49"/>
              <a:t>2024/3/7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6" tIns="34289" rIns="68576" bIns="34289"/>
          <a:lstStyle/>
          <a:p>
            <a:pPr defTabSz="685749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6" tIns="34289" rIns="68576" bIns="34289"/>
          <a:lstStyle/>
          <a:p>
            <a:pPr defTabSz="685749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49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76" tIns="34289" rIns="6857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53154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89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7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A19-F918-49C0-9ADC-C68C67CA5C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D0AF-2394-402B-A572-C9400AF4F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26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2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5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47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80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48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53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242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63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0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A19-F918-49C0-9ADC-C68C67CA5C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D0AF-2394-402B-A572-C9400AF4F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1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A19-F918-49C0-9ADC-C68C67CA5C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D0AF-2394-402B-A572-C9400AF4F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2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A19-F918-49C0-9ADC-C68C67CA5C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D0AF-2394-402B-A572-C9400AF4F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0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A19-F918-49C0-9ADC-C68C67CA5C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D0AF-2394-402B-A572-C9400AF4F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2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A19-F918-49C0-9ADC-C68C67CA5C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D0AF-2394-402B-A572-C9400AF4F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A19-F918-49C0-9ADC-C68C67CA5C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D0AF-2394-402B-A572-C9400AF4F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54A19-F918-49C0-9ADC-C68C67CA5C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4D0AF-2394-402B-A572-C9400AF4F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7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96F03F55-051D-411D-B076-EEE696BD8C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2024/3/7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D7083653-667E-442B-889B-3B8AF0E0F2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914333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839200" y="4993273"/>
            <a:ext cx="4572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143663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9"/>
            <a:ext cx="3547586" cy="1165703"/>
          </a:xfrm>
          <a:prstGeom prst="rect">
            <a:avLst/>
          </a:prstGeom>
          <a:noFill/>
        </p:spPr>
        <p:txBody>
          <a:bodyPr wrap="square" lIns="68576" tIns="34289" rIns="68576" bIns="34289" rtlCol="0" anchor="t">
            <a:spAutoFit/>
          </a:bodyPr>
          <a:lstStyle/>
          <a:p>
            <a:pPr defTabSz="685749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749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749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749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749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3"/>
            <a:ext cx="4572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166183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4690DAF-CC37-464A-8652-79347B295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4FDA84F-4C3F-43C8-AA3F-4E5ABE0EE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839200" y="4993273"/>
            <a:ext cx="4572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155037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11" Type="http://schemas.openxmlformats.org/officeDocument/2006/relationships/slide" Target="slide21.xml"/><Relationship Id="rId5" Type="http://schemas.openxmlformats.org/officeDocument/2006/relationships/image" Target="../media/image8.png"/><Relationship Id="rId10" Type="http://schemas.openxmlformats.org/officeDocument/2006/relationships/slide" Target="slide10.xml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D:\Bài giảng MT 2021-2022\Hình nền PowerPoint\khoanh24.com-6166a7941d5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5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838200" y="1352549"/>
            <a:ext cx="8077200" cy="22860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990"/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 LỚP 2</a:t>
            </a:r>
          </a:p>
          <a:p>
            <a:pPr algn="ctr" defTabSz="685783">
              <a:lnSpc>
                <a:spcPct val="150000"/>
              </a:lnSpc>
              <a:defRPr/>
            </a:pPr>
            <a:r>
              <a:rPr lang="en-US" sz="27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7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2: </a:t>
            </a:r>
            <a:r>
              <a:rPr lang="en-US" sz="27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Chim</a:t>
            </a:r>
            <a:r>
              <a:rPr lang="en-US" sz="27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rừng</a:t>
            </a:r>
            <a:r>
              <a:rPr lang="en-US" sz="27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Tây</a:t>
            </a:r>
            <a:r>
              <a:rPr lang="en-US" sz="27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Nguyên</a:t>
            </a:r>
            <a:endParaRPr lang="en-US" sz="27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685783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  <a:sym typeface="+mn-lt"/>
              </a:rPr>
              <a:t>tuần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  <a:sym typeface="+mn-lt"/>
              </a:rPr>
              <a:t> 24)</a:t>
            </a:r>
            <a:endParaRPr lang="en-US" altLang="zh-CN" sz="2800" b="1" dirty="0">
              <a:solidFill>
                <a:srgbClr val="FF0000"/>
              </a:solidFill>
              <a:latin typeface="SVN-Whimsy" panose="02040603050506020204" pitchFamily="18" charset="0"/>
              <a:ea typeface="SimSun"/>
              <a:cs typeface="+mn-ea"/>
              <a:sym typeface="+mn-lt"/>
            </a:endParaRPr>
          </a:p>
          <a:p>
            <a:pPr algn="ctr" defTabSz="685783">
              <a:lnSpc>
                <a:spcPct val="150000"/>
              </a:lnSpc>
              <a:defRPr/>
            </a:pPr>
            <a:endParaRPr lang="en-US" sz="27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2740751" y="173491"/>
            <a:ext cx="4171950" cy="2771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740751" y="624159"/>
            <a:ext cx="4171950" cy="285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ĐẰNG HẢI</a:t>
            </a:r>
          </a:p>
        </p:txBody>
      </p:sp>
    </p:spTree>
    <p:extLst>
      <p:ext uri="{BB962C8B-B14F-4D97-AF65-F5344CB8AC3E}">
        <p14:creationId xmlns:p14="http://schemas.microsoft.com/office/powerpoint/2010/main" val="904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hlinkClick r:id="rId2" action="ppaction://hlinksldjump"/>
            <a:extLst>
              <a:ext uri="{FF2B5EF4-FFF2-40B4-BE49-F238E27FC236}">
                <a16:creationId xmlns:a16="http://schemas.microsoft.com/office/drawing/2014/main" id="{FD99F9C3-B492-4DBF-9497-D4807A1D072B}"/>
              </a:ext>
            </a:extLst>
          </p:cNvPr>
          <p:cNvSpPr/>
          <p:nvPr/>
        </p:nvSpPr>
        <p:spPr>
          <a:xfrm>
            <a:off x="8077200" y="470535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695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E7F19F28-ECC6-4335-B7F1-F37E173E6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66750"/>
            <a:ext cx="6477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11B9DA-4CBD-404B-A4A5-91B73463EB22}"/>
              </a:ext>
            </a:extLst>
          </p:cNvPr>
          <p:cNvSpPr txBox="1"/>
          <p:nvPr/>
        </p:nvSpPr>
        <p:spPr>
          <a:xfrm>
            <a:off x="304800" y="57150"/>
            <a:ext cx="8686800" cy="494555"/>
          </a:xfrm>
          <a:prstGeom prst="rect">
            <a:avLst/>
          </a:prstGeom>
          <a:noFill/>
        </p:spPr>
        <p:txBody>
          <a:bodyPr wrap="square" lIns="108780" tIns="54386" rIns="108780" bIns="54386" rtlCol="0">
            <a:spAutoFit/>
          </a:bodyPr>
          <a:lstStyle/>
          <a:p>
            <a:pPr defTabSz="1089247"/>
            <a:r>
              <a:rPr lang="en-US" altLang="zh-CN" sz="2400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1.</a:t>
            </a:r>
            <a:r>
              <a:rPr lang="en-US" altLang="zh-CN" sz="2400" dirty="0">
                <a:solidFill>
                  <a:srgbClr val="FF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những từ ngữ tả vẻ đẹp của mặt hồ Y-rơ-pao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4BE2BA-D26E-430F-A5B0-867DD69ADCC5}"/>
              </a:ext>
            </a:extLst>
          </p:cNvPr>
          <p:cNvSpPr txBox="1"/>
          <p:nvPr/>
        </p:nvSpPr>
        <p:spPr>
          <a:xfrm>
            <a:off x="114300" y="3869229"/>
            <a:ext cx="8915400" cy="1731756"/>
          </a:xfrm>
          <a:prstGeom prst="rect">
            <a:avLst/>
          </a:prstGeom>
          <a:noFill/>
        </p:spPr>
        <p:txBody>
          <a:bodyPr wrap="square" lIns="104548" tIns="52292" rIns="104548" bIns="52292" rtlCol="0">
            <a:spAutoFit/>
          </a:bodyPr>
          <a:lstStyle/>
          <a:p>
            <a:pPr algn="just" defTabSz="1089247">
              <a:lnSpc>
                <a:spcPct val="110000"/>
              </a:lnSpc>
            </a:pPr>
            <a:r>
              <a:rPr lang="en-US" sz="2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từ ngữ tả vẻ đẹp của mặt hồ Y-pơ-rao là: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089247">
              <a:lnSpc>
                <a:spcPct val="110000"/>
              </a:lnSpc>
            </a:pPr>
            <a:endParaRPr lang="vi-VN" sz="2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2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E7F19F28-ECC6-4335-B7F1-F37E173E6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66750"/>
            <a:ext cx="6477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4BE2BA-D26E-430F-A5B0-867DD69ADCC5}"/>
              </a:ext>
            </a:extLst>
          </p:cNvPr>
          <p:cNvSpPr txBox="1"/>
          <p:nvPr/>
        </p:nvSpPr>
        <p:spPr>
          <a:xfrm>
            <a:off x="685800" y="3867150"/>
            <a:ext cx="7543800" cy="482440"/>
          </a:xfrm>
          <a:prstGeom prst="rect">
            <a:avLst/>
          </a:prstGeom>
          <a:noFill/>
        </p:spPr>
        <p:txBody>
          <a:bodyPr wrap="square" lIns="104548" tIns="52292" rIns="104548" bIns="52292" rtlCol="0">
            <a:spAutoFit/>
          </a:bodyPr>
          <a:lstStyle/>
          <a:p>
            <a:pPr algn="just" defTabSz="1089247">
              <a:lnSpc>
                <a:spcPct val="110000"/>
              </a:lnSpc>
            </a:pP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loài chim quanh hồ Y-pơ-rao là:</a:t>
            </a:r>
            <a:endParaRPr lang="vi-VN" sz="2500" dirty="0">
              <a:solidFill>
                <a:srgbClr val="FF373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29CC7-5604-4FED-ABF9-160AADBD96ED}"/>
              </a:ext>
            </a:extLst>
          </p:cNvPr>
          <p:cNvSpPr txBox="1"/>
          <p:nvPr/>
        </p:nvSpPr>
        <p:spPr>
          <a:xfrm>
            <a:off x="228601" y="120669"/>
            <a:ext cx="9034040" cy="479166"/>
          </a:xfrm>
          <a:prstGeom prst="rect">
            <a:avLst/>
          </a:prstGeom>
          <a:noFill/>
        </p:spPr>
        <p:txBody>
          <a:bodyPr wrap="square" lIns="108780" tIns="54386" rIns="108780" bIns="54386" rtlCol="0">
            <a:spAutoFit/>
          </a:bodyPr>
          <a:lstStyle/>
          <a:p>
            <a:pPr defTabSz="1089247"/>
            <a:r>
              <a:rPr lang="en-US" altLang="zh-CN" sz="2400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2.</a:t>
            </a:r>
            <a:r>
              <a:rPr lang="en-US" altLang="zh-CN" sz="2400" dirty="0">
                <a:solidFill>
                  <a:srgbClr val="FF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 hồ Y-rơ-pao có những loài chim nào?</a:t>
            </a:r>
          </a:p>
        </p:txBody>
      </p:sp>
      <p:sp>
        <p:nvSpPr>
          <p:cNvPr id="10" name="Oval 51">
            <a:extLst>
              <a:ext uri="{FF2B5EF4-FFF2-40B4-BE49-F238E27FC236}">
                <a16:creationId xmlns:a16="http://schemas.microsoft.com/office/drawing/2014/main" id="{79064A41-34B3-46EE-A267-2BFEC96C6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212" y="819150"/>
            <a:ext cx="946976" cy="1219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" name="Oval 51">
            <a:extLst>
              <a:ext uri="{FF2B5EF4-FFF2-40B4-BE49-F238E27FC236}">
                <a16:creationId xmlns:a16="http://schemas.microsoft.com/office/drawing/2014/main" id="{27F87279-6A11-45DA-8645-1FDA4DA85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944" y="2476500"/>
            <a:ext cx="1752600" cy="1219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" name="Oval 51">
            <a:extLst>
              <a:ext uri="{FF2B5EF4-FFF2-40B4-BE49-F238E27FC236}">
                <a16:creationId xmlns:a16="http://schemas.microsoft.com/office/drawing/2014/main" id="{4A688ACA-B32D-40A6-A019-F9CB8D451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872" y="1581150"/>
            <a:ext cx="1518476" cy="1981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223A72-59B9-4688-83A9-898148253B8D}"/>
              </a:ext>
            </a:extLst>
          </p:cNvPr>
          <p:cNvSpPr txBox="1"/>
          <p:nvPr/>
        </p:nvSpPr>
        <p:spPr>
          <a:xfrm>
            <a:off x="7581900" y="390763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37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FF37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7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solidFill>
                  <a:srgbClr val="FF37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F3D62-2341-4965-9453-D8F1A2D566B7}"/>
              </a:ext>
            </a:extLst>
          </p:cNvPr>
          <p:cNvSpPr txBox="1"/>
          <p:nvPr/>
        </p:nvSpPr>
        <p:spPr>
          <a:xfrm>
            <a:off x="5638800" y="390763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37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FF37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37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đại b</a:t>
            </a:r>
            <a:r>
              <a:rPr lang="en-US" sz="2400" dirty="0">
                <a:solidFill>
                  <a:srgbClr val="FF37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lang="vi-VN" sz="2400" dirty="0">
                <a:solidFill>
                  <a:srgbClr val="FF37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solidFill>
                  <a:srgbClr val="FF37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endParaRPr lang="vi-VN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F69F5-20AA-4395-BF0B-8133F2A95DC9}"/>
              </a:ext>
            </a:extLst>
          </p:cNvPr>
          <p:cNvSpPr txBox="1"/>
          <p:nvPr/>
        </p:nvSpPr>
        <p:spPr>
          <a:xfrm>
            <a:off x="5732810" y="441454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37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FF37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7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kơ-púc</a:t>
            </a:r>
            <a:r>
              <a:rPr lang="en-US" sz="2400" dirty="0">
                <a:solidFill>
                  <a:srgbClr val="FF37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vi-VN" sz="2400" dirty="0"/>
          </a:p>
        </p:txBody>
      </p:sp>
      <p:sp>
        <p:nvSpPr>
          <p:cNvPr id="16" name="Oval 51">
            <a:extLst>
              <a:ext uri="{FF2B5EF4-FFF2-40B4-BE49-F238E27FC236}">
                <a16:creationId xmlns:a16="http://schemas.microsoft.com/office/drawing/2014/main" id="{F4620F54-E217-44BA-8920-8334648AB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476500"/>
            <a:ext cx="1502188" cy="90759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0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10" grpId="0" animBg="1"/>
      <p:bldP spid="11" grpId="0" animBg="1"/>
      <p:bldP spid="12" grpId="0" animBg="1"/>
      <p:bldP spid="2" grpId="0"/>
      <p:bldP spid="13" grpId="0"/>
      <p:bldP spid="14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3C0785-F7F4-4472-915E-1A4BE8E71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6"/>
            <a:ext cx="9144000" cy="5131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084406-0C19-40F0-98F0-35F10F61636C}"/>
              </a:ext>
            </a:extLst>
          </p:cNvPr>
          <p:cNvSpPr txBox="1"/>
          <p:nvPr/>
        </p:nvSpPr>
        <p:spPr>
          <a:xfrm>
            <a:off x="914400" y="59055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1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6D389D-3D38-432D-99F7-9F678410D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4799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4BDDDC-2CBA-44FF-A6FA-2722794099B8}"/>
              </a:ext>
            </a:extLst>
          </p:cNvPr>
          <p:cNvSpPr txBox="1"/>
          <p:nvPr/>
        </p:nvSpPr>
        <p:spPr>
          <a:xfrm>
            <a:off x="762000" y="28575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vi-VN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97827-5AFB-48B4-BC52-9355F73A7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0"/>
            <a:ext cx="9144000" cy="5124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4DC61F-8006-4E43-AE7A-5CA07D8C663F}"/>
              </a:ext>
            </a:extLst>
          </p:cNvPr>
          <p:cNvSpPr txBox="1"/>
          <p:nvPr/>
        </p:nvSpPr>
        <p:spPr>
          <a:xfrm>
            <a:off x="762000" y="28575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kơ-púc</a:t>
            </a:r>
            <a:endParaRPr lang="vi-VN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2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815" y="45887"/>
            <a:ext cx="9115185" cy="6390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" y="3662796"/>
            <a:ext cx="1866901" cy="5715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29000" y="3132859"/>
            <a:ext cx="4286250" cy="6390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rợp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cxnSpLocks/>
            <a:stCxn id="8" idx="3"/>
            <a:endCxn id="9" idx="1"/>
          </p:cNvCxnSpPr>
          <p:nvPr/>
        </p:nvCxnSpPr>
        <p:spPr>
          <a:xfrm flipV="1">
            <a:off x="2628901" y="3452380"/>
            <a:ext cx="800099" cy="496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429000" y="3948547"/>
            <a:ext cx="4286250" cy="10806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vi vu vi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cxnSpLocks/>
            <a:stCxn id="8" idx="3"/>
            <a:endCxn id="13" idx="1"/>
          </p:cNvCxnSpPr>
          <p:nvPr/>
        </p:nvCxnSpPr>
        <p:spPr>
          <a:xfrm>
            <a:off x="2628901" y="3948547"/>
            <a:ext cx="800099" cy="5403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4088662-C248-4BF1-90AD-297C0DC06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21285"/>
            <a:ext cx="5562600" cy="22907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B1B6DD-B24C-470F-BAD4-19194BB2271D}"/>
              </a:ext>
            </a:extLst>
          </p:cNvPr>
          <p:cNvSpPr txBox="1"/>
          <p:nvPr/>
        </p:nvSpPr>
        <p:spPr>
          <a:xfrm>
            <a:off x="2743200" y="109966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8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3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71601" y="3662796"/>
            <a:ext cx="1428749" cy="5715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14749" y="3662797"/>
            <a:ext cx="3543300" cy="6390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muốt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lội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endCxn id="8" idx="1"/>
          </p:cNvCxnSpPr>
          <p:nvPr/>
        </p:nvCxnSpPr>
        <p:spPr>
          <a:xfrm flipV="1">
            <a:off x="2800350" y="3982317"/>
            <a:ext cx="91439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001167A-40E3-4CD2-B14C-11482F30A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8917"/>
            <a:ext cx="6629400" cy="33421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44457F-0C97-4330-B1CC-C6CC604EBAE6}"/>
              </a:ext>
            </a:extLst>
          </p:cNvPr>
          <p:cNvSpPr txBox="1"/>
          <p:nvPr/>
        </p:nvSpPr>
        <p:spPr>
          <a:xfrm>
            <a:off x="1950302" y="35034"/>
            <a:ext cx="201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9600" y="3662796"/>
            <a:ext cx="1905001" cy="5715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kơ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púc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3413" y="3296516"/>
            <a:ext cx="4073237" cy="6390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chót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cxnSpLocks/>
            <a:stCxn id="7" idx="3"/>
            <a:endCxn id="8" idx="1"/>
          </p:cNvCxnSpPr>
          <p:nvPr/>
        </p:nvCxnSpPr>
        <p:spPr>
          <a:xfrm flipV="1">
            <a:off x="2514601" y="3616037"/>
            <a:ext cx="898812" cy="3325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413413" y="4231699"/>
            <a:ext cx="4073237" cy="6390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lảnh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sáo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14601" y="3948546"/>
            <a:ext cx="914399" cy="581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CEF98C4-DADB-468D-AFAF-C881CB9FC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7150"/>
            <a:ext cx="6477000" cy="29536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6A0AF1-8D23-4702-AB9A-25A206D96AA0}"/>
              </a:ext>
            </a:extLst>
          </p:cNvPr>
          <p:cNvSpPr txBox="1"/>
          <p:nvPr/>
        </p:nvSpPr>
        <p:spPr>
          <a:xfrm>
            <a:off x="1524639" y="267371"/>
            <a:ext cx="220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kơ-púc</a:t>
            </a:r>
            <a:endParaRPr 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1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400047"/>
            <a:ext cx="3124200" cy="10282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–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pao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91000" y="571257"/>
            <a:ext cx="4495800" cy="68580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>
              <a:spcBef>
                <a:spcPct val="20000"/>
              </a:spcBef>
            </a:pP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160" y="3086578"/>
            <a:ext cx="2743840" cy="1371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228109" y="3738282"/>
            <a:ext cx="540326" cy="228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3859357" y="3258029"/>
            <a:ext cx="4980483" cy="1143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hay.</a:t>
            </a:r>
          </a:p>
        </p:txBody>
      </p:sp>
      <p:sp>
        <p:nvSpPr>
          <p:cNvPr id="12" name="Right Arrow 9">
            <a:extLst>
              <a:ext uri="{FF2B5EF4-FFF2-40B4-BE49-F238E27FC236}">
                <a16:creationId xmlns:a16="http://schemas.microsoft.com/office/drawing/2014/main" id="{EC1DEADB-4B08-42DB-92B2-0A032378DB2F}"/>
              </a:ext>
            </a:extLst>
          </p:cNvPr>
          <p:cNvSpPr/>
          <p:nvPr/>
        </p:nvSpPr>
        <p:spPr>
          <a:xfrm>
            <a:off x="3476613" y="819151"/>
            <a:ext cx="540326" cy="228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4384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921" t="4482" r="748" b="12800"/>
          <a:stretch/>
        </p:blipFill>
        <p:spPr>
          <a:xfrm>
            <a:off x="0" y="5217"/>
            <a:ext cx="9144000" cy="51435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956621"/>
            <a:ext cx="8761904" cy="50380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837479" y="2250396"/>
            <a:ext cx="2895319" cy="298894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850672" y="3340837"/>
            <a:ext cx="2895319" cy="397788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850668" y="3075629"/>
            <a:ext cx="2895320" cy="270132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850669" y="2807166"/>
            <a:ext cx="2895320" cy="275256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850668" y="2539658"/>
            <a:ext cx="2895320" cy="270365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2422" y="178266"/>
            <a:ext cx="2900363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62202" y="178266"/>
            <a:ext cx="8136489" cy="109808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6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 CHIM XÂY TỔ</a:t>
            </a:r>
          </a:p>
        </p:txBody>
      </p:sp>
    </p:spTree>
    <p:extLst>
      <p:ext uri="{BB962C8B-B14F-4D97-AF65-F5344CB8AC3E}">
        <p14:creationId xmlns:p14="http://schemas.microsoft.com/office/powerpoint/2010/main" val="14023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BEA496-2B93-4502-B987-83C8676AEB6B}"/>
              </a:ext>
            </a:extLst>
          </p:cNvPr>
          <p:cNvSpPr txBox="1"/>
          <p:nvPr/>
        </p:nvSpPr>
        <p:spPr>
          <a:xfrm>
            <a:off x="4876800" y="-7219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FB702D-B80D-483E-A68E-9198FAD2E8F1}"/>
              </a:ext>
            </a:extLst>
          </p:cNvPr>
          <p:cNvSpPr txBox="1"/>
          <p:nvPr/>
        </p:nvSpPr>
        <p:spPr>
          <a:xfrm>
            <a:off x="-47946" y="-72198"/>
            <a:ext cx="9268145" cy="479166"/>
          </a:xfrm>
          <a:prstGeom prst="rect">
            <a:avLst/>
          </a:prstGeom>
          <a:noFill/>
        </p:spPr>
        <p:txBody>
          <a:bodyPr wrap="square" lIns="108780" tIns="54386" rIns="108780" bIns="54386" rtlCol="0">
            <a:spAutoFit/>
          </a:bodyPr>
          <a:lstStyle/>
          <a:p>
            <a:pPr defTabSz="1089247"/>
            <a:r>
              <a:rPr lang="en-US" sz="2400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 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 theo bài đọc, hãy tả lại hình ảnh của một loài chim mà em thích.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8634E-BE0C-44D8-8C27-1068F6876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" y="406968"/>
            <a:ext cx="3105789" cy="22913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9E1B80-91E2-4C16-8FB0-3233F429E283}"/>
              </a:ext>
            </a:extLst>
          </p:cNvPr>
          <p:cNvSpPr txBox="1"/>
          <p:nvPr/>
        </p:nvSpPr>
        <p:spPr>
          <a:xfrm>
            <a:off x="1138121" y="819150"/>
            <a:ext cx="146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30FD80-6E70-4B6D-8336-FD7A74B46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6968"/>
            <a:ext cx="3314700" cy="2291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DFBC18-9183-4F38-9A87-0C79E8F3E1E8}"/>
              </a:ext>
            </a:extLst>
          </p:cNvPr>
          <p:cNvSpPr txBox="1"/>
          <p:nvPr/>
        </p:nvSpPr>
        <p:spPr>
          <a:xfrm>
            <a:off x="4870397" y="701468"/>
            <a:ext cx="178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E1F9FB-9D29-4044-ABA9-6966FE0DF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90" y="406968"/>
            <a:ext cx="2324100" cy="22913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C5EF6EB-3390-4910-8CBE-F3496CAA993B}"/>
              </a:ext>
            </a:extLst>
          </p:cNvPr>
          <p:cNvSpPr txBox="1"/>
          <p:nvPr/>
        </p:nvSpPr>
        <p:spPr>
          <a:xfrm>
            <a:off x="7297472" y="339340"/>
            <a:ext cx="178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2BC73E-7BBE-4183-A7EC-029359B50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" y="2762899"/>
            <a:ext cx="3105789" cy="23806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313F6AA-C889-4ED1-B049-2EB5ABC3213F}"/>
              </a:ext>
            </a:extLst>
          </p:cNvPr>
          <p:cNvSpPr txBox="1"/>
          <p:nvPr/>
        </p:nvSpPr>
        <p:spPr>
          <a:xfrm>
            <a:off x="0" y="291073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489FE4-0C6A-46B6-ADC0-0F5E30C0BA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53" y="2762898"/>
            <a:ext cx="3314700" cy="23806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76DE344-FF97-4BB3-99E9-B0ED2D19F98B}"/>
              </a:ext>
            </a:extLst>
          </p:cNvPr>
          <p:cNvSpPr txBox="1"/>
          <p:nvPr/>
        </p:nvSpPr>
        <p:spPr>
          <a:xfrm>
            <a:off x="3234338" y="277909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410EBC-E7FD-439D-9192-69D57A8DB9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69" y="2779094"/>
            <a:ext cx="2376132" cy="234037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D0A4962-89A2-4835-BADB-DACAE27F4A63}"/>
              </a:ext>
            </a:extLst>
          </p:cNvPr>
          <p:cNvSpPr txBox="1"/>
          <p:nvPr/>
        </p:nvSpPr>
        <p:spPr>
          <a:xfrm>
            <a:off x="7620000" y="289613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A65F9A5-067D-4070-926B-C0D56FD57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" y="406968"/>
            <a:ext cx="3105789" cy="22913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7E1EF54-45EA-439D-B819-4C994BE611FB}"/>
              </a:ext>
            </a:extLst>
          </p:cNvPr>
          <p:cNvSpPr txBox="1"/>
          <p:nvPr/>
        </p:nvSpPr>
        <p:spPr>
          <a:xfrm>
            <a:off x="1173980" y="819150"/>
            <a:ext cx="146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77AAE19-F8AB-4D04-A2ED-C564C0A36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59" y="406968"/>
            <a:ext cx="3314700" cy="22913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6CF98E3-76B6-4A01-BA59-D274FF6A3015}"/>
              </a:ext>
            </a:extLst>
          </p:cNvPr>
          <p:cNvSpPr txBox="1"/>
          <p:nvPr/>
        </p:nvSpPr>
        <p:spPr>
          <a:xfrm>
            <a:off x="4906256" y="701468"/>
            <a:ext cx="178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86FBEAB-68FD-42CD-AA26-684C3AEC2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49" y="406968"/>
            <a:ext cx="2324100" cy="22913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666BF4F-5E75-4691-A4C5-CB9C8DB727DC}"/>
              </a:ext>
            </a:extLst>
          </p:cNvPr>
          <p:cNvSpPr txBox="1"/>
          <p:nvPr/>
        </p:nvSpPr>
        <p:spPr>
          <a:xfrm>
            <a:off x="7333331" y="339340"/>
            <a:ext cx="178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75CCD39-0D41-42D1-8ECB-BC64A196D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" y="2762899"/>
            <a:ext cx="3105789" cy="238060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C64187A-A165-41C5-AE4A-593F5DBDA46B}"/>
              </a:ext>
            </a:extLst>
          </p:cNvPr>
          <p:cNvSpPr txBox="1"/>
          <p:nvPr/>
        </p:nvSpPr>
        <p:spPr>
          <a:xfrm>
            <a:off x="35859" y="291073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Right 1">
            <a:hlinkClick r:id="rId8" action="ppaction://hlinksldjump"/>
            <a:extLst>
              <a:ext uri="{FF2B5EF4-FFF2-40B4-BE49-F238E27FC236}">
                <a16:creationId xmlns:a16="http://schemas.microsoft.com/office/drawing/2014/main" id="{9ABC047B-B229-470A-A627-FEF876CC3877}"/>
              </a:ext>
            </a:extLst>
          </p:cNvPr>
          <p:cNvSpPr/>
          <p:nvPr/>
        </p:nvSpPr>
        <p:spPr>
          <a:xfrm>
            <a:off x="8610600" y="4774168"/>
            <a:ext cx="474927" cy="3693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014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E7F19F28-ECC6-4335-B7F1-F37E173E6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3350"/>
            <a:ext cx="8915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07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A2FE92-2302-48E6-8BEB-7066C45F8441}"/>
              </a:ext>
            </a:extLst>
          </p:cNvPr>
          <p:cNvSpPr txBox="1"/>
          <p:nvPr/>
        </p:nvSpPr>
        <p:spPr>
          <a:xfrm>
            <a:off x="190500" y="386248"/>
            <a:ext cx="876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 phận in đậm trong những câu sau trả lời cho câu hỏi nào?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681A8-2C9F-43FE-927E-E6EE2AB31E78}"/>
              </a:ext>
            </a:extLst>
          </p:cNvPr>
          <p:cNvSpPr/>
          <p:nvPr/>
        </p:nvSpPr>
        <p:spPr>
          <a:xfrm>
            <a:off x="186018" y="3313896"/>
            <a:ext cx="8763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/>
              </a:rPr>
              <a:t> </a:t>
            </a:r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 phận in đậm trong những câu trên</a:t>
            </a:r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trả lời cho câu hỏi </a:t>
            </a:r>
            <a:r>
              <a:rPr lang="vi-VN" sz="2500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đâu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utoShape 6" descr="Uniform – PermaClipart">
            <a:extLst>
              <a:ext uri="{FF2B5EF4-FFF2-40B4-BE49-F238E27FC236}">
                <a16:creationId xmlns:a16="http://schemas.microsoft.com/office/drawing/2014/main" id="{786DA218-DB53-4374-8EB6-ED8C04FD1A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44635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109E2-E533-4BC8-88F6-754AC325455C}"/>
              </a:ext>
            </a:extLst>
          </p:cNvPr>
          <p:cNvSpPr txBox="1"/>
          <p:nvPr/>
        </p:nvSpPr>
        <p:spPr>
          <a:xfrm>
            <a:off x="609600" y="1006552"/>
            <a:ext cx="4659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Y-r</a:t>
            </a:r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-pao </a:t>
            </a:r>
            <a:r>
              <a:rPr lang="en-US" sz="25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25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5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Nguyên</a:t>
            </a:r>
            <a:r>
              <a:rPr lang="en-US" sz="25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5DCCF-2EA7-49C8-AEB4-9E0F362D980F}"/>
              </a:ext>
            </a:extLst>
          </p:cNvPr>
          <p:cNvSpPr txBox="1"/>
          <p:nvPr/>
        </p:nvSpPr>
        <p:spPr>
          <a:xfrm>
            <a:off x="609600" y="1536615"/>
            <a:ext cx="6869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ríu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rít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5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5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rgbClr val="00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39CD1-6A40-4FF3-A78B-23A71AE0F57E}"/>
              </a:ext>
            </a:extLst>
          </p:cNvPr>
          <p:cNvSpPr txBox="1"/>
          <p:nvPr/>
        </p:nvSpPr>
        <p:spPr>
          <a:xfrm>
            <a:off x="620936" y="2076993"/>
            <a:ext cx="8534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c)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ríu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rít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25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bụi</a:t>
            </a:r>
            <a:r>
              <a:rPr lang="en-US" sz="25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5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5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5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rgbClr val="00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F70FD-A14D-47B9-8F60-BABE10C3E651}"/>
              </a:ext>
            </a:extLst>
          </p:cNvPr>
          <p:cNvSpPr txBox="1"/>
          <p:nvPr/>
        </p:nvSpPr>
        <p:spPr>
          <a:xfrm>
            <a:off x="2696496" y="1052761"/>
            <a:ext cx="2083014" cy="3847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Nguyên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B245A0-8F2E-4A3E-BECA-5A8A4DB0CCE6}"/>
              </a:ext>
            </a:extLst>
          </p:cNvPr>
          <p:cNvSpPr txBox="1"/>
          <p:nvPr/>
        </p:nvSpPr>
        <p:spPr>
          <a:xfrm>
            <a:off x="5152104" y="1582781"/>
            <a:ext cx="1386348" cy="3847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478626-08F5-487B-8FFD-8AA5C372A544}"/>
              </a:ext>
            </a:extLst>
          </p:cNvPr>
          <p:cNvSpPr txBox="1"/>
          <p:nvPr/>
        </p:nvSpPr>
        <p:spPr>
          <a:xfrm>
            <a:off x="5171769" y="2123159"/>
            <a:ext cx="3647768" cy="3847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5" grpId="0"/>
      <p:bldP spid="15" grpId="1"/>
      <p:bldP spid="17" grpId="0"/>
      <p:bldP spid="17" grpId="1"/>
      <p:bldP spid="19" grpId="0"/>
      <p:bldP spid="1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CA5185-4B07-474D-B9A7-962E0C4DB9DD}"/>
              </a:ext>
            </a:extLst>
          </p:cNvPr>
          <p:cNvSpPr txBox="1"/>
          <p:nvPr/>
        </p:nvSpPr>
        <p:spPr>
          <a:xfrm>
            <a:off x="584148" y="550458"/>
            <a:ext cx="84677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bộ phận câu trả lời cho câu hỏi </a:t>
            </a:r>
            <a:r>
              <a:rPr lang="vi-VN" sz="25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đâu?</a:t>
            </a:r>
          </a:p>
        </p:txBody>
      </p:sp>
      <p:sp>
        <p:nvSpPr>
          <p:cNvPr id="6" name="AutoShape 4" descr="Uniform – PermaClipart">
            <a:extLst>
              <a:ext uri="{FF2B5EF4-FFF2-40B4-BE49-F238E27FC236}">
                <a16:creationId xmlns:a16="http://schemas.microsoft.com/office/drawing/2014/main" id="{E1961B0D-6523-4B0E-9444-63EC04D807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Uniform – PermaClipart">
            <a:extLst>
              <a:ext uri="{FF2B5EF4-FFF2-40B4-BE49-F238E27FC236}">
                <a16:creationId xmlns:a16="http://schemas.microsoft.com/office/drawing/2014/main" id="{82C8C565-ED49-4E3F-AA76-11DFF68DD8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8262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0FC60-5C73-4991-AF7F-490253C3EF19}"/>
              </a:ext>
            </a:extLst>
          </p:cNvPr>
          <p:cNvSpPr txBox="1"/>
          <p:nvPr/>
        </p:nvSpPr>
        <p:spPr>
          <a:xfrm>
            <a:off x="909895" y="1332696"/>
            <a:ext cx="75483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</a:t>
            </a:r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Đại bàng chao lượn trên nền trời xanh thắm.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A77F4C-1BD1-496E-979F-07919D684563}"/>
              </a:ext>
            </a:extLst>
          </p:cNvPr>
          <p:cNvSpPr txBox="1"/>
          <p:nvPr/>
        </p:nvSpPr>
        <p:spPr>
          <a:xfrm>
            <a:off x="914400" y="1942296"/>
            <a:ext cx="78072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</a:t>
            </a:r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mặt hồ, bầy thiên nga trắng muốt đang bơi lội.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5EC0F8-D977-4B0B-97B4-35F685A110B4}"/>
              </a:ext>
            </a:extLst>
          </p:cNvPr>
          <p:cNvSpPr txBox="1"/>
          <p:nvPr/>
        </p:nvSpPr>
        <p:spPr>
          <a:xfrm>
            <a:off x="925736" y="2551896"/>
            <a:ext cx="74562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c) </a:t>
            </a:r>
            <a:r>
              <a:rPr lang="vi-VN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Ven hồ, những con chim kơ-púc hót lên lanh lảnh.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7BF78A-A9E5-4C13-A16B-1F93CFFA5CCB}"/>
              </a:ext>
            </a:extLst>
          </p:cNvPr>
          <p:cNvCxnSpPr/>
          <p:nvPr/>
        </p:nvCxnSpPr>
        <p:spPr>
          <a:xfrm>
            <a:off x="3912442" y="1713696"/>
            <a:ext cx="3009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E86231-1035-4F3C-84CF-FE0D5707507E}"/>
              </a:ext>
            </a:extLst>
          </p:cNvPr>
          <p:cNvCxnSpPr/>
          <p:nvPr/>
        </p:nvCxnSpPr>
        <p:spPr>
          <a:xfrm>
            <a:off x="1295400" y="2399496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E7DBCA-DC78-42C1-AC04-AF9A49BBAB8A}"/>
              </a:ext>
            </a:extLst>
          </p:cNvPr>
          <p:cNvCxnSpPr/>
          <p:nvPr/>
        </p:nvCxnSpPr>
        <p:spPr>
          <a:xfrm>
            <a:off x="1295400" y="3006356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Right 17">
            <a:hlinkClick r:id="rId2" action="ppaction://hlinksldjump"/>
            <a:extLst>
              <a:ext uri="{FF2B5EF4-FFF2-40B4-BE49-F238E27FC236}">
                <a16:creationId xmlns:a16="http://schemas.microsoft.com/office/drawing/2014/main" id="{4B642C1F-A7A3-4D5D-9618-918056636FE9}"/>
              </a:ext>
            </a:extLst>
          </p:cNvPr>
          <p:cNvSpPr/>
          <p:nvPr/>
        </p:nvSpPr>
        <p:spPr>
          <a:xfrm>
            <a:off x="8610600" y="4774168"/>
            <a:ext cx="474927" cy="3693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7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ẤM BUÔN BÁN, CẤM REUP"/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6" name="Vào http://fb.com/nkpowerskills tải game miễn ph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9404" y="731381"/>
            <a:ext cx="8761904" cy="5038095"/>
          </a:xfrm>
          <a:prstGeom prst="rect">
            <a:avLst/>
          </a:prstGeom>
        </p:spPr>
      </p:pic>
      <p:pic>
        <p:nvPicPr>
          <p:cNvPr id="35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762000" y="2349056"/>
            <a:ext cx="2895319" cy="298894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30" name="CẤM BUÔN BÁN, CẤM REU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850668" y="3105150"/>
            <a:ext cx="2895320" cy="270132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Vào http://fb.com/nkpowerskills tải game miễn phí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850669" y="2829894"/>
            <a:ext cx="2895320" cy="275256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762000" y="2606185"/>
            <a:ext cx="2895320" cy="270365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37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278" y="498627"/>
            <a:ext cx="830594" cy="403760"/>
          </a:xfrm>
          <a:prstGeom prst="rect">
            <a:avLst/>
          </a:prstGeom>
        </p:spPr>
      </p:pic>
      <p:pic>
        <p:nvPicPr>
          <p:cNvPr id="49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60666">
            <a:off x="1252716" y="684299"/>
            <a:ext cx="830594" cy="403760"/>
          </a:xfrm>
          <a:prstGeom prst="rect">
            <a:avLst/>
          </a:prstGeom>
        </p:spPr>
      </p:pic>
      <p:pic>
        <p:nvPicPr>
          <p:cNvPr id="50" name="Vào http://fb.com/nkpowerskills tải game miễn phí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97576">
            <a:off x="2165924" y="584270"/>
            <a:ext cx="830594" cy="403760"/>
          </a:xfrm>
          <a:prstGeom prst="rect">
            <a:avLst/>
          </a:prstGeom>
        </p:spPr>
      </p:pic>
      <p:pic>
        <p:nvPicPr>
          <p:cNvPr id="51" name="ĐC SHARE MIỄN PHÍ BỞI NK POWERSKILL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40651">
            <a:off x="3000975" y="436967"/>
            <a:ext cx="830594" cy="358427"/>
          </a:xfrm>
          <a:prstGeom prst="rect">
            <a:avLst/>
          </a:prstGeom>
        </p:spPr>
      </p:pic>
      <p:pic>
        <p:nvPicPr>
          <p:cNvPr id="1026" name="Vào http://fb.com/nkpowerskills tải game miễn phí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5724" y="94781"/>
            <a:ext cx="2900363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C SHARE MIỄN PHÍ BỞI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98" y="2268922"/>
            <a:ext cx="2932239" cy="29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885125" y="3340298"/>
            <a:ext cx="2895319" cy="397788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2" name="Heart 1">
            <a:hlinkClick r:id="rId10" action="ppaction://hlinksldjump"/>
            <a:extLst>
              <a:ext uri="{FF2B5EF4-FFF2-40B4-BE49-F238E27FC236}">
                <a16:creationId xmlns:a16="http://schemas.microsoft.com/office/drawing/2014/main" id="{A0945E66-8222-4B21-9DE4-D7CCF6D1B746}"/>
              </a:ext>
            </a:extLst>
          </p:cNvPr>
          <p:cNvSpPr/>
          <p:nvPr/>
        </p:nvSpPr>
        <p:spPr>
          <a:xfrm>
            <a:off x="8072688" y="209550"/>
            <a:ext cx="304800" cy="28907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eart 16">
            <a:hlinkClick r:id="rId11" action="ppaction://hlinksldjump"/>
            <a:extLst>
              <a:ext uri="{FF2B5EF4-FFF2-40B4-BE49-F238E27FC236}">
                <a16:creationId xmlns:a16="http://schemas.microsoft.com/office/drawing/2014/main" id="{7C90B7EF-EBFA-4F25-BC24-25A1A4C242AA}"/>
              </a:ext>
            </a:extLst>
          </p:cNvPr>
          <p:cNvSpPr/>
          <p:nvPr/>
        </p:nvSpPr>
        <p:spPr>
          <a:xfrm>
            <a:off x="8458200" y="205793"/>
            <a:ext cx="304800" cy="28907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eart 17">
            <a:hlinkClick r:id="rId12" action="ppaction://hlinksldjump"/>
            <a:extLst>
              <a:ext uri="{FF2B5EF4-FFF2-40B4-BE49-F238E27FC236}">
                <a16:creationId xmlns:a16="http://schemas.microsoft.com/office/drawing/2014/main" id="{6FF1EBDD-D33B-4C35-9875-1CF475B536E7}"/>
              </a:ext>
            </a:extLst>
          </p:cNvPr>
          <p:cNvSpPr/>
          <p:nvPr/>
        </p:nvSpPr>
        <p:spPr>
          <a:xfrm>
            <a:off x="7727532" y="205793"/>
            <a:ext cx="304800" cy="28907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36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45816 -0.15618 " pathEditMode="relative" rAng="0" ptsTypes="AA">
                                      <p:cBhvr>
                                        <p:cTn id="6" dur="1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4" y="-10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816 -0.15617 L -0.23802 0.2842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2407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5729 0.504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2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02 0.28426 L 4.44444E-6 -4.07407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38941 -0.113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-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41 -0.11358 L -0.23802 0.284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1925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11771 0.414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20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02 0.28425 L 4.44444E-6 -4.0740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27344 -0.140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344 -0.14043 L -0.23802 0.2842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1978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4722 0.4225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02 0.28426 L 4.44444E-6 -4.07407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18056 -0.177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56 -0.17716 L -0.23803 0.28426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" y="2450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08642E-6 L -0.06233 0.40988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02 0.28426 L 4.44444E-6 -4.07407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1358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11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D7788A-8BC8-4C8C-BFC8-7F84C44C4F10}"/>
              </a:ext>
            </a:extLst>
          </p:cNvPr>
          <p:cNvSpPr txBox="1"/>
          <p:nvPr/>
        </p:nvSpPr>
        <p:spPr>
          <a:xfrm>
            <a:off x="304800" y="135255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vu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7828A-8E73-42CC-A67C-48989BAA67D3}"/>
              </a:ext>
            </a:extLst>
          </p:cNvPr>
          <p:cNvSpPr txBox="1"/>
          <p:nvPr/>
        </p:nvSpPr>
        <p:spPr>
          <a:xfrm>
            <a:off x="381000" y="2610296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kơ-púc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B712C-E93D-4390-AB9A-095AF72E59DB}"/>
              </a:ext>
            </a:extLst>
          </p:cNvPr>
          <p:cNvSpPr txBox="1"/>
          <p:nvPr/>
        </p:nvSpPr>
        <p:spPr>
          <a:xfrm>
            <a:off x="609600" y="14265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E9A35A-A46D-4D94-BB10-7CF4F5C3C15F}"/>
              </a:ext>
            </a:extLst>
          </p:cNvPr>
          <p:cNvCxnSpPr/>
          <p:nvPr/>
        </p:nvCxnSpPr>
        <p:spPr>
          <a:xfrm flipH="1">
            <a:off x="3528252" y="1383286"/>
            <a:ext cx="114300" cy="373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E0F6A6-E8FA-48F6-A5DA-CDD4695EB198}"/>
              </a:ext>
            </a:extLst>
          </p:cNvPr>
          <p:cNvCxnSpPr/>
          <p:nvPr/>
        </p:nvCxnSpPr>
        <p:spPr>
          <a:xfrm flipH="1">
            <a:off x="2781300" y="1746899"/>
            <a:ext cx="114300" cy="373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58D8DB-8A7A-429F-A503-D2C4FFFB6150}"/>
              </a:ext>
            </a:extLst>
          </p:cNvPr>
          <p:cNvCxnSpPr/>
          <p:nvPr/>
        </p:nvCxnSpPr>
        <p:spPr>
          <a:xfrm flipH="1">
            <a:off x="8800620" y="1769049"/>
            <a:ext cx="114300" cy="373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67BDDC-6A3C-4E64-9D63-25BA01F39145}"/>
              </a:ext>
            </a:extLst>
          </p:cNvPr>
          <p:cNvCxnSpPr/>
          <p:nvPr/>
        </p:nvCxnSpPr>
        <p:spPr>
          <a:xfrm flipH="1">
            <a:off x="8722979" y="1756344"/>
            <a:ext cx="114300" cy="373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41426A-E5EB-40DC-886F-0830342D96A9}"/>
              </a:ext>
            </a:extLst>
          </p:cNvPr>
          <p:cNvCxnSpPr/>
          <p:nvPr/>
        </p:nvCxnSpPr>
        <p:spPr>
          <a:xfrm flipH="1">
            <a:off x="5128452" y="2652736"/>
            <a:ext cx="114300" cy="373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520F62-A661-45C5-BC7C-FB5897AF53D4}"/>
              </a:ext>
            </a:extLst>
          </p:cNvPr>
          <p:cNvCxnSpPr/>
          <p:nvPr/>
        </p:nvCxnSpPr>
        <p:spPr>
          <a:xfrm flipH="1">
            <a:off x="7406768" y="2652736"/>
            <a:ext cx="114300" cy="373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FDD667-0F90-4617-8449-BB24238953A1}"/>
              </a:ext>
            </a:extLst>
          </p:cNvPr>
          <p:cNvCxnSpPr/>
          <p:nvPr/>
        </p:nvCxnSpPr>
        <p:spPr>
          <a:xfrm flipH="1">
            <a:off x="4080462" y="3022912"/>
            <a:ext cx="114300" cy="373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8A9146-7AFF-4C44-8E8B-7960DC775D49}"/>
              </a:ext>
            </a:extLst>
          </p:cNvPr>
          <p:cNvCxnSpPr>
            <a:cxnSpLocks/>
          </p:cNvCxnSpPr>
          <p:nvPr/>
        </p:nvCxnSpPr>
        <p:spPr>
          <a:xfrm flipH="1">
            <a:off x="8705850" y="3020427"/>
            <a:ext cx="114300" cy="373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D9F5F0-B65A-4350-A625-3C21C3B3FC3B}"/>
              </a:ext>
            </a:extLst>
          </p:cNvPr>
          <p:cNvCxnSpPr>
            <a:cxnSpLocks/>
          </p:cNvCxnSpPr>
          <p:nvPr/>
        </p:nvCxnSpPr>
        <p:spPr>
          <a:xfrm flipH="1">
            <a:off x="8763000" y="3020427"/>
            <a:ext cx="133590" cy="3905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6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hớ những con đường học trò rợp bóng me xanh | Chuyện vợ chồng">
            <a:extLst>
              <a:ext uri="{FF2B5EF4-FFF2-40B4-BE49-F238E27FC236}">
                <a16:creationId xmlns:a16="http://schemas.microsoft.com/office/drawing/2014/main" id="{6DDAC9E9-D041-45A6-A4A8-4653E9FD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66750"/>
            <a:ext cx="4838700" cy="322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0C999F-412B-4FCB-A34B-16D9EA581CD8}"/>
              </a:ext>
            </a:extLst>
          </p:cNvPr>
          <p:cNvSpPr txBox="1"/>
          <p:nvPr/>
        </p:nvSpPr>
        <p:spPr>
          <a:xfrm>
            <a:off x="685800" y="4152096"/>
            <a:ext cx="7543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Rợp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kín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1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79ED21-EB74-4055-8B2C-2183C3D039CB}"/>
              </a:ext>
            </a:extLst>
          </p:cNvPr>
          <p:cNvSpPr txBox="1"/>
          <p:nvPr/>
        </p:nvSpPr>
        <p:spPr>
          <a:xfrm>
            <a:off x="604354" y="3867150"/>
            <a:ext cx="79300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2" descr="Nhạc thính phòng là gì? - Talkie">
            <a:extLst>
              <a:ext uri="{FF2B5EF4-FFF2-40B4-BE49-F238E27FC236}">
                <a16:creationId xmlns:a16="http://schemas.microsoft.com/office/drawing/2014/main" id="{882C4274-E1BB-408E-96D7-A843EEC24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90550"/>
            <a:ext cx="5399708" cy="30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2220DB-2C95-46E1-80D1-D02FCE8BA74E}"/>
              </a:ext>
            </a:extLst>
          </p:cNvPr>
          <p:cNvSpPr txBox="1"/>
          <p:nvPr/>
        </p:nvSpPr>
        <p:spPr>
          <a:xfrm>
            <a:off x="2133600" y="4068141"/>
            <a:ext cx="495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 </a:t>
            </a:r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thon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2" descr="Học múa ba lê – Những mâu thuẫn giữa lợi ích và hệ quả">
            <a:extLst>
              <a:ext uri="{FF2B5EF4-FFF2-40B4-BE49-F238E27FC236}">
                <a16:creationId xmlns:a16="http://schemas.microsoft.com/office/drawing/2014/main" id="{DD25FAA2-9E4B-49B7-8999-E2E7D0859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95350"/>
            <a:ext cx="4800600" cy="319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D7788A-8BC8-4C8C-BFC8-7F84C44C4F10}"/>
              </a:ext>
            </a:extLst>
          </p:cNvPr>
          <p:cNvSpPr txBox="1"/>
          <p:nvPr/>
        </p:nvSpPr>
        <p:spPr>
          <a:xfrm>
            <a:off x="304800" y="135255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B712C-E93D-4390-AB9A-095AF72E59DB}"/>
              </a:ext>
            </a:extLst>
          </p:cNvPr>
          <p:cNvSpPr txBox="1"/>
          <p:nvPr/>
        </p:nvSpPr>
        <p:spPr>
          <a:xfrm>
            <a:off x="609600" y="14265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E9A35A-A46D-4D94-BB10-7CF4F5C3C15F}"/>
              </a:ext>
            </a:extLst>
          </p:cNvPr>
          <p:cNvCxnSpPr/>
          <p:nvPr/>
        </p:nvCxnSpPr>
        <p:spPr>
          <a:xfrm flipH="1">
            <a:off x="3429000" y="1383286"/>
            <a:ext cx="114300" cy="373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E0F6A6-E8FA-48F6-A5DA-CDD4695EB198}"/>
              </a:ext>
            </a:extLst>
          </p:cNvPr>
          <p:cNvCxnSpPr/>
          <p:nvPr/>
        </p:nvCxnSpPr>
        <p:spPr>
          <a:xfrm flipH="1">
            <a:off x="5341684" y="1412439"/>
            <a:ext cx="114300" cy="373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58D8DB-8A7A-429F-A503-D2C4FFFB6150}"/>
              </a:ext>
            </a:extLst>
          </p:cNvPr>
          <p:cNvCxnSpPr/>
          <p:nvPr/>
        </p:nvCxnSpPr>
        <p:spPr>
          <a:xfrm flipH="1">
            <a:off x="6556000" y="1756344"/>
            <a:ext cx="114300" cy="373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5D90B1-F200-4443-857A-7AADDFD758BB}"/>
              </a:ext>
            </a:extLst>
          </p:cNvPr>
          <p:cNvCxnSpPr/>
          <p:nvPr/>
        </p:nvCxnSpPr>
        <p:spPr>
          <a:xfrm flipH="1">
            <a:off x="2545336" y="1785497"/>
            <a:ext cx="114300" cy="373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CD86DE-E0ED-41B7-9036-9578C83F29EB}"/>
              </a:ext>
            </a:extLst>
          </p:cNvPr>
          <p:cNvCxnSpPr/>
          <p:nvPr/>
        </p:nvCxnSpPr>
        <p:spPr>
          <a:xfrm flipH="1">
            <a:off x="6484366" y="1743809"/>
            <a:ext cx="114300" cy="373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8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7F4E1"/>
      </a:lt2>
      <a:accent1>
        <a:srgbClr val="99BDB5"/>
      </a:accent1>
      <a:accent2>
        <a:srgbClr val="DC541E"/>
      </a:accent2>
      <a:accent3>
        <a:srgbClr val="F3E3C1"/>
      </a:accent3>
      <a:accent4>
        <a:srgbClr val="48A1A9"/>
      </a:accent4>
      <a:accent5>
        <a:srgbClr val="77B8A6"/>
      </a:accent5>
      <a:accent6>
        <a:srgbClr val="FFFFFF"/>
      </a:accent6>
      <a:hlink>
        <a:srgbClr val="FFFFFF"/>
      </a:hlink>
      <a:folHlink>
        <a:srgbClr val="FFFFF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355" r="-17645"/>
          </a:stretch>
        </a:blip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633</Words>
  <Application>Microsoft Office PowerPoint</Application>
  <PresentationFormat>On-screen Show (16:9)</PresentationFormat>
  <Paragraphs>69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宋体</vt:lpstr>
      <vt:lpstr>微软雅黑 Light</vt:lpstr>
      <vt:lpstr>Arial</vt:lpstr>
      <vt:lpstr>Arial-Rounded</vt:lpstr>
      <vt:lpstr>Calibri</vt:lpstr>
      <vt:lpstr>Calibri Light</vt:lpstr>
      <vt:lpstr>Montserrat</vt:lpstr>
      <vt:lpstr>SVN-Whimsy</vt:lpstr>
      <vt:lpstr>Times New Roman</vt:lpstr>
      <vt:lpstr>UTM Avo</vt:lpstr>
      <vt:lpstr>逼格青春粗黑体简2.0</vt:lpstr>
      <vt:lpstr>Office Theme</vt:lpstr>
      <vt:lpstr>Office 主题​​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Administrator</cp:lastModifiedBy>
  <cp:revision>109</cp:revision>
  <dcterms:created xsi:type="dcterms:W3CDTF">2021-11-13T02:30:24Z</dcterms:created>
  <dcterms:modified xsi:type="dcterms:W3CDTF">2024-03-07T09:16:41Z</dcterms:modified>
</cp:coreProperties>
</file>