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  <p:sldMasterId id="2147483684" r:id="rId2"/>
    <p:sldMasterId id="2147483750" r:id="rId3"/>
  </p:sldMasterIdLst>
  <p:notesMasterIdLst>
    <p:notesMasterId r:id="rId27"/>
  </p:notesMasterIdLst>
  <p:sldIdLst>
    <p:sldId id="293" r:id="rId4"/>
    <p:sldId id="273" r:id="rId5"/>
    <p:sldId id="281" r:id="rId6"/>
    <p:sldId id="282" r:id="rId7"/>
    <p:sldId id="266" r:id="rId8"/>
    <p:sldId id="260" r:id="rId9"/>
    <p:sldId id="271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90" r:id="rId18"/>
    <p:sldId id="291" r:id="rId19"/>
    <p:sldId id="257" r:id="rId20"/>
    <p:sldId id="274" r:id="rId21"/>
    <p:sldId id="292" r:id="rId22"/>
    <p:sldId id="263" r:id="rId23"/>
    <p:sldId id="270" r:id="rId24"/>
    <p:sldId id="279" r:id="rId25"/>
    <p:sldId id="280" r:id="rId26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DAC5"/>
    <a:srgbClr val="FFFFFF"/>
    <a:srgbClr val="001F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057"/>
    <p:restoredTop sz="94643"/>
  </p:normalViewPr>
  <p:slideViewPr>
    <p:cSldViewPr snapToGrid="0">
      <p:cViewPr varScale="1">
        <p:scale>
          <a:sx n="64" d="100"/>
          <a:sy n="64" d="100"/>
        </p:scale>
        <p:origin x="40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5493CE-6A49-40B8-A502-3B0CBD2CB04C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49D694-8551-4ECA-B23F-1FE5E4C1B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075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49D694-8551-4ECA-B23F-1FE5E4C1B54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704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537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3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5481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163EA-5E16-0164-3BF7-EC6193188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76C1A5-D051-8CD0-E385-04A1BB9C4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E8B92-5EBB-861C-F641-232B78583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E1FA5-F0E9-920C-9617-20FF0411F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5CBFB-D74C-A513-032C-49C669C55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3531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F5FB1-B7B6-E690-03F9-233493113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55743-94AF-F71F-6977-BA5AC7FF2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35840-7275-07FB-4ECD-6A47C5E26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6FB95-8616-2719-0EF2-AD6DA12A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52DA1-4EAA-5B92-2E1E-54F03167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3111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35860-AEC1-F21E-9439-AC5E985F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16979-79D4-4C8A-C601-95DC67AF0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C1366-F510-43D2-F98E-965A52513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A0301-AFD1-A01E-9432-7C0E9BEA6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A5184-EEF7-EE92-A5D4-839DE873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082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B18EF-B2D9-B1BE-C161-D13DE6897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EA824-C61F-1EF0-F51E-18319AA1B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94C721-113D-8B59-E65F-84AE609CA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2189D-BD29-274B-72ED-B84764A07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CB693-E414-2C0A-CAA5-15C4CB3F7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725BF-2EEF-84C6-2BB1-729C28E20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1320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6D48-1528-BF8A-2F89-D761D88DB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901AC-E4A8-58D0-A52E-5CADBFB11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DA3EE9-7C77-EEFC-CE78-00E89BAE8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B90C92-E471-B5F7-6BEC-2CE3E1408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400897-423C-07E1-A10A-7C59F23AA4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D8E054-52BB-9483-E1EB-D05C5880E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EC79F0-876F-DCD2-6992-E25F90C2D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89AE4E-2FE4-95BC-1725-EACD29A4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9322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3D625-FC08-D663-FF18-8710C7E8A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14C6F2-7565-5AD1-9625-7F784BA62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8EB37D-3164-F74D-30C0-A3CF9C90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8DA1A-C6DA-15F4-F28F-12A6846DE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7557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0373B0-FE23-81C5-1342-81A7DE13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A0B33B-6F6D-08CE-F79B-EDC97DD9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2294D-94A1-C185-CA85-2DE03FE4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5222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85DBE-06F2-A90E-2773-94F846419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90A59-53B7-5DAD-4D2D-46531514A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06CDE-6ADF-3AE3-6DFD-D9A0EC8BB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6B2EB0-C857-5536-3D6F-AEB2489AF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D6DA25-59E1-8576-4DDB-60DD5B5CB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E5CBE-DCE2-C05B-F325-632066928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11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89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5A1A3-C002-BE74-93F5-FDB4A1AC8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77B58-B74F-002B-32B6-14E76C63AD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1DC5D-FF3E-4100-4F80-E4D1073F8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A2486-3500-0000-44B3-599E88FAB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029E0-8C18-D056-9955-D030C24E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773AE-FB84-2633-7C9E-CF58AF68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353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393D7-77AB-6883-3786-97551295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48A89-586A-D3F5-2955-B2C04E339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291DF-C5C3-9C6D-FABE-2704A8FE9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8887F-0F21-1832-AFB6-2C135249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75050-4C27-476B-843C-DD44B93A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4753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EFA051-CA26-FA49-A07B-5EA4E5FC91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B17C35-63EA-6A66-24CE-146DFB585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6019F-AA6A-078D-9D2E-AB27C7AAC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8E183-218B-EC4C-402E-8CFDF480A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3DF49-864D-94D6-0F01-4C5F95F28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8105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E6F20-AD46-834A-C800-AFE89D2A0A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47DD0B-A89D-DA17-3C41-27D9036207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2A58C9-8027-B776-9365-9CE1EFBD1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F0D54C-9AC0-E5B3-BB54-C454F8D25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FC5D1-4C2E-12CB-0748-DE88448E1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6038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4A3E1-D056-ADFE-5B9A-C379FED3F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E17219-236E-1916-AEA3-A1B8E13C12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E44944-43DE-958E-5025-CAD22747A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192B0F-A1E2-7D7F-EF49-39B2F696E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7E2DE9-C259-5089-2F2D-BBD2CA0D5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0415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6E173-309A-4796-0474-5BEEAC9C3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B5DBE-65A8-FE26-38B1-3902A5155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9A15D-424B-A896-7EEB-9FB9C34FC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D465F0-F87E-2580-756B-C51AA06F8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F7C99-FA93-3E70-EE8A-F731E72C6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8784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B8FEB-9371-E6E9-C868-D2FD58647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C038AA-4574-CF58-7A03-175E314553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38502D-6769-58AF-97E8-A60AF9FA0C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5DE38F-F428-6362-F5A2-7927D4333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ABD395-22D9-86AE-1AF8-47ADD3AA6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ECA9C7-CFD5-8D19-EEEC-C2BFDAC4F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0596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911C0-338C-8957-EA4C-EA181B574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07AFF-FEF6-FCD7-4BE1-4F19FCD487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49B302-76B3-033B-CD48-49A20EB737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527E08-D3EA-EA1D-8ADF-F4284F8576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16E4BF-A4A5-894A-EDD9-EC6ABF09D9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87EE90-DB66-5712-893B-84AB3CBD0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969C36-8E7F-CFF8-D3E2-293DCEAC5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FF70DF-5E5E-A971-5FC4-EA89DBC9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6127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3E848-E8FE-A7AA-4457-482FC05E8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93A1A3-3442-8881-9B86-B26560C8C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74075F-E92E-D18E-56F0-4F7CEB05C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BE2C5C-EF7F-C0EB-47AE-4FB89F452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6874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FC7A9D-A94E-9534-EEA8-0CA95583D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D9865D-57DF-5CA6-8A60-3CD6D15BE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5153E4-A72C-5197-9226-A2E30E95A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197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493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0D547-0D13-C03E-6CB7-1418C8477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C4337-B4A3-743C-946C-7FB8F29CD8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4C82EA-5D26-B900-FEA1-5168187796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600610-D5E6-058B-5854-0E7337D94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35E198-A2AF-7F11-7921-5316C1E0B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CAA1B7-1B26-BE34-B583-7E8529C28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4126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7FDC2-48A9-2B96-DA78-848A30B59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A20F3A-C598-CE6B-0F4C-CD82820EA8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92FEA1-2194-8EFF-CB1D-4A8CBE20A0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CE5569-2941-D904-6E28-53D2BC1FA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3DE37C-9E8F-548C-696C-8C0B0D173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DD8A5-C530-1767-0382-E015FF536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6162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B229B-D7F8-15D0-7F20-1A23E0A45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F42E5-9E94-B2D9-D150-C88A87AE37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2F44CE-FEF0-5BBB-EBBA-30643D58D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8C8E93-D403-B478-F75D-5A1165128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3C0C8F-36DE-6CBC-E294-171BE2785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5173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C14622-737A-4669-D3ED-8B57F55D5A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8833C6-E9FF-CF63-54EF-B67E45A0CD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C06ECB-32AE-3E8B-CEF7-EA8012FF9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3109FA-8773-1240-678C-12F5BC6B2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06B59C-C1B7-232B-304A-DABBF7317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141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463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840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44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281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08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15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949BE-1264-40E4-BDA5-77919F8C2881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09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CCB7BBCD-1B94-0ABF-54FA-C41F30EA8391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2C8457-2C65-AECF-4226-BAA6D30A4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5DB20-E44C-5BFC-4FA7-C96AFFC98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4B673-F1CA-CC81-D3CF-2EA41B43D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DEAE1-69FA-42CF-B65D-944C8BD08CC2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5DDE0-5353-BD71-71EC-BEA2574C6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4915A-B8CD-FCF9-59A0-649E8CB84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810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2EC4A9-E28B-653B-76ED-302C36345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651CBE-1643-1952-E67E-070EF05B02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91E1C-C035-1C32-1120-99EF448428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949BE-1264-40E4-BDA5-77919F8C2881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702BB7-D669-C12A-1615-EECF596A2D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9B292-AED0-66BD-0C86-279770EF99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704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3" Type="http://schemas.openxmlformats.org/officeDocument/2006/relationships/image" Target="../media/image20.png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4.svg"/><Relationship Id="rId10" Type="http://schemas.openxmlformats.org/officeDocument/2006/relationships/image" Target="../media/image34.png"/><Relationship Id="rId4" Type="http://schemas.openxmlformats.org/officeDocument/2006/relationships/image" Target="../media/image23.png"/><Relationship Id="rId9" Type="http://schemas.openxmlformats.org/officeDocument/2006/relationships/image" Target="../media/image3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40.png"/><Relationship Id="rId3" Type="http://schemas.openxmlformats.org/officeDocument/2006/relationships/image" Target="../media/image23.png"/><Relationship Id="rId7" Type="http://schemas.openxmlformats.org/officeDocument/2006/relationships/image" Target="../media/image32.png"/><Relationship Id="rId12" Type="http://schemas.openxmlformats.org/officeDocument/2006/relationships/image" Target="../media/image39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1.svg"/><Relationship Id="rId11" Type="http://schemas.openxmlformats.org/officeDocument/2006/relationships/image" Target="../media/image38.png"/><Relationship Id="rId5" Type="http://schemas.openxmlformats.org/officeDocument/2006/relationships/image" Target="../media/image30.png"/><Relationship Id="rId10" Type="http://schemas.openxmlformats.org/officeDocument/2006/relationships/image" Target="../media/image35.svg"/><Relationship Id="rId4" Type="http://schemas.openxmlformats.org/officeDocument/2006/relationships/image" Target="../media/image24.svg"/><Relationship Id="rId9" Type="http://schemas.openxmlformats.org/officeDocument/2006/relationships/image" Target="../media/image34.png"/><Relationship Id="rId14" Type="http://schemas.openxmlformats.org/officeDocument/2006/relationships/image" Target="../media/image4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3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32.png"/><Relationship Id="rId7" Type="http://schemas.openxmlformats.org/officeDocument/2006/relationships/image" Target="../media/image4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3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32.png"/><Relationship Id="rId7" Type="http://schemas.openxmlformats.org/officeDocument/2006/relationships/image" Target="../media/image4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10" Type="http://schemas.openxmlformats.org/officeDocument/2006/relationships/image" Target="../media/image51.svg"/><Relationship Id="rId4" Type="http://schemas.openxmlformats.org/officeDocument/2006/relationships/image" Target="../media/image33.svg"/><Relationship Id="rId9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3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2.png"/><Relationship Id="rId7" Type="http://schemas.openxmlformats.org/officeDocument/2006/relationships/image" Target="../media/image5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2.svg"/><Relationship Id="rId11" Type="http://schemas.openxmlformats.org/officeDocument/2006/relationships/image" Target="../media/image58.svg"/><Relationship Id="rId5" Type="http://schemas.openxmlformats.org/officeDocument/2006/relationships/image" Target="../media/image21.png"/><Relationship Id="rId10" Type="http://schemas.openxmlformats.org/officeDocument/2006/relationships/image" Target="../media/image57.png"/><Relationship Id="rId4" Type="http://schemas.openxmlformats.org/officeDocument/2006/relationships/image" Target="../media/image33.svg"/><Relationship Id="rId9" Type="http://schemas.openxmlformats.org/officeDocument/2006/relationships/image" Target="../media/image56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3-tap-2/1/135/39/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23.png"/><Relationship Id="rId7" Type="http://schemas.openxmlformats.org/officeDocument/2006/relationships/image" Target="../media/image5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4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3-tap-2/1/135/37/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65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hoc10donghanhcunggiaovientieuhoc" TargetMode="External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.png"/><Relationship Id="rId5" Type="http://schemas.microsoft.com/office/2007/relationships/hdphoto" Target="../media/hdphoto1.wdp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3-tap-2/1/135/37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7jbC5Ebit1Y" TargetMode="External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2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1.png"/><Relationship Id="rId5" Type="http://schemas.openxmlformats.org/officeDocument/2006/relationships/image" Target="../media/image27.png"/><Relationship Id="rId4" Type="http://schemas.openxmlformats.org/officeDocument/2006/relationships/image" Target="../media/image2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png"/><Relationship Id="rId7" Type="http://schemas.openxmlformats.org/officeDocument/2006/relationships/image" Target="../media/image22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1.png"/><Relationship Id="rId5" Type="http://schemas.openxmlformats.org/officeDocument/2006/relationships/image" Target="../media/image27.png"/><Relationship Id="rId4" Type="http://schemas.openxmlformats.org/officeDocument/2006/relationships/image" Target="../media/image2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E5DAB3-EB3F-D721-4A54-98F44E1AAA20}"/>
              </a:ext>
            </a:extLst>
          </p:cNvPr>
          <p:cNvSpPr txBox="1"/>
          <p:nvPr/>
        </p:nvSpPr>
        <p:spPr>
          <a:xfrm>
            <a:off x="719283" y="99993"/>
            <a:ext cx="1046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HẢI AN</a:t>
            </a:r>
          </a:p>
          <a:p>
            <a:pPr algn="ctr"/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ĐẰNG HẢI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166EBB-30C2-1AC8-0FF8-E7E222442936}"/>
              </a:ext>
            </a:extLst>
          </p:cNvPr>
          <p:cNvSpPr/>
          <p:nvPr/>
        </p:nvSpPr>
        <p:spPr>
          <a:xfrm>
            <a:off x="2064327" y="2625093"/>
            <a:ext cx="8136083" cy="190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ts val="1349"/>
              </a:spcBef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 162  - BÀI 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phố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1349"/>
              </a:spcBef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1)</a:t>
            </a:r>
          </a:p>
          <a:p>
            <a:pPr algn="ctr" eaLnBrk="1" hangingPunct="1">
              <a:spcBef>
                <a:spcPts val="1349"/>
              </a:spcBef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TIẾNG VIỆT -  LỚP 3</a:t>
            </a:r>
          </a:p>
        </p:txBody>
      </p:sp>
    </p:spTree>
    <p:extLst>
      <p:ext uri="{BB962C8B-B14F-4D97-AF65-F5344CB8AC3E}">
        <p14:creationId xmlns:p14="http://schemas.microsoft.com/office/powerpoint/2010/main" val="22463289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hevron 32">
            <a:extLst>
              <a:ext uri="{FF2B5EF4-FFF2-40B4-BE49-F238E27FC236}">
                <a16:creationId xmlns:a16="http://schemas.microsoft.com/office/drawing/2014/main" id="{A103F44E-D8FE-B045-42F8-8FCDEAFAA864}"/>
              </a:ext>
            </a:extLst>
          </p:cNvPr>
          <p:cNvSpPr/>
          <p:nvPr/>
        </p:nvSpPr>
        <p:spPr>
          <a:xfrm>
            <a:off x="-426376" y="1670035"/>
            <a:ext cx="4598608" cy="575777"/>
          </a:xfrm>
          <a:prstGeom prst="chevron">
            <a:avLst/>
          </a:prstGeom>
          <a:solidFill>
            <a:schemeClr val="accent2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1. ĐỌC THÀNH TIẾNG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D17D854-136F-DBF4-5761-8F059798F999}"/>
              </a:ext>
            </a:extLst>
          </p:cNvPr>
          <p:cNvGrpSpPr/>
          <p:nvPr/>
        </p:nvGrpSpPr>
        <p:grpSpPr>
          <a:xfrm>
            <a:off x="76995" y="2447637"/>
            <a:ext cx="4733891" cy="799213"/>
            <a:chOff x="927432" y="3896654"/>
            <a:chExt cx="3669212" cy="1198820"/>
          </a:xfrm>
        </p:grpSpPr>
        <p:pic>
          <p:nvPicPr>
            <p:cNvPr id="26" name="Picture 15">
              <a:extLst>
                <a:ext uri="{FF2B5EF4-FFF2-40B4-BE49-F238E27FC236}">
                  <a16:creationId xmlns:a16="http://schemas.microsoft.com/office/drawing/2014/main" id="{49DC6688-8BCB-A0AB-1D07-7F3E7D12F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927432" y="3896654"/>
              <a:ext cx="3622383" cy="119882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B3BE397-72D8-78F9-BF62-C76EE2DB9929}"/>
                </a:ext>
              </a:extLst>
            </p:cNvPr>
            <p:cNvSpPr txBox="1"/>
            <p:nvPr/>
          </p:nvSpPr>
          <p:spPr>
            <a:xfrm>
              <a:off x="1250378" y="4172899"/>
              <a:ext cx="3346266" cy="7541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630"/>
              <a:r>
                <a:rPr lang="en-US" sz="2667" b="1" dirty="0" err="1">
                  <a:solidFill>
                    <a:srgbClr val="C0504D">
                      <a:lumMod val="50000"/>
                    </a:srgbClr>
                  </a:solidFill>
                  <a:latin typeface="UTM Avo" panose="02040603050506020204" pitchFamily="18"/>
                  <a:cs typeface="Arial" pitchFamily="34" charset="0"/>
                </a:rPr>
                <a:t>Cách</a:t>
              </a:r>
              <a:r>
                <a:rPr lang="en-US" sz="2667" b="1" dirty="0">
                  <a:solidFill>
                    <a:srgbClr val="C0504D">
                      <a:lumMod val="50000"/>
                    </a:srgbClr>
                  </a:solidFill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lang="en-US" sz="2667" b="1" dirty="0" err="1">
                  <a:solidFill>
                    <a:srgbClr val="C0504D">
                      <a:lumMod val="50000"/>
                    </a:srgbClr>
                  </a:solidFill>
                  <a:latin typeface="UTM Avo" panose="02040603050506020204" pitchFamily="18"/>
                  <a:cs typeface="Arial" pitchFamily="34" charset="0"/>
                </a:rPr>
                <a:t>ngắt</a:t>
              </a:r>
              <a:r>
                <a:rPr lang="en-US" sz="2667" b="1" dirty="0">
                  <a:solidFill>
                    <a:srgbClr val="C0504D">
                      <a:lumMod val="50000"/>
                    </a:srgbClr>
                  </a:solidFill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lang="en-US" sz="2667" b="1" dirty="0" err="1">
                  <a:solidFill>
                    <a:srgbClr val="C0504D">
                      <a:lumMod val="50000"/>
                    </a:srgbClr>
                  </a:solidFill>
                  <a:latin typeface="UTM Avo" panose="02040603050506020204" pitchFamily="18"/>
                  <a:cs typeface="Arial" pitchFamily="34" charset="0"/>
                </a:rPr>
                <a:t>câu</a:t>
              </a:r>
              <a:r>
                <a:rPr lang="en-US" sz="2667" b="1" dirty="0">
                  <a:solidFill>
                    <a:srgbClr val="C0504D">
                      <a:lumMod val="50000"/>
                    </a:srgbClr>
                  </a:solidFill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lang="en-US" sz="2667" b="1" dirty="0" err="1">
                  <a:solidFill>
                    <a:srgbClr val="C0504D">
                      <a:lumMod val="50000"/>
                    </a:srgbClr>
                  </a:solidFill>
                  <a:latin typeface="UTM Avo" panose="02040603050506020204" pitchFamily="18"/>
                  <a:cs typeface="Arial" pitchFamily="34" charset="0"/>
                </a:rPr>
                <a:t>đúng</a:t>
              </a:r>
              <a:endParaRPr lang="en-US" sz="2667" b="1" dirty="0">
                <a:solidFill>
                  <a:srgbClr val="C0504D">
                    <a:lumMod val="50000"/>
                  </a:srgbClr>
                </a:solidFill>
                <a:latin typeface="UTM Avo" panose="02040603050506020204" pitchFamily="18"/>
                <a:cs typeface="Arial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EFD44E4-2A4C-336F-81A0-E1AA6863A9F5}"/>
              </a:ext>
            </a:extLst>
          </p:cNvPr>
          <p:cNvGrpSpPr/>
          <p:nvPr/>
        </p:nvGrpSpPr>
        <p:grpSpPr>
          <a:xfrm>
            <a:off x="4999060" y="2364366"/>
            <a:ext cx="6894226" cy="3043656"/>
            <a:chOff x="6570934" y="2635416"/>
            <a:chExt cx="10341338" cy="4565484"/>
          </a:xfrm>
        </p:grpSpPr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0F66DF50-9936-895D-2A27-B281EF38AAAD}"/>
                </a:ext>
              </a:extLst>
            </p:cNvPr>
            <p:cNvSpPr/>
            <p:nvPr/>
          </p:nvSpPr>
          <p:spPr>
            <a:xfrm>
              <a:off x="6570934" y="2635416"/>
              <a:ext cx="10341338" cy="4565484"/>
            </a:xfrm>
            <a:prstGeom prst="roundRect">
              <a:avLst/>
            </a:prstGeom>
            <a:solidFill>
              <a:srgbClr val="4BACC6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</a:endParaRP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67EF75AC-A1A1-F270-B732-A1EFED0398CD}"/>
                </a:ext>
              </a:extLst>
            </p:cNvPr>
            <p:cNvSpPr/>
            <p:nvPr/>
          </p:nvSpPr>
          <p:spPr>
            <a:xfrm>
              <a:off x="6723334" y="2787816"/>
              <a:ext cx="10188938" cy="4413084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4BACC6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CE5090B-E7BA-4406-D716-75859FF9D878}"/>
                </a:ext>
              </a:extLst>
            </p:cNvPr>
            <p:cNvSpPr/>
            <p:nvPr/>
          </p:nvSpPr>
          <p:spPr>
            <a:xfrm>
              <a:off x="7133567" y="2996681"/>
              <a:ext cx="9361891" cy="41838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60963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Cậu bỗng thấy cái lưng còng của ông cụ </a:t>
              </a:r>
              <a:r>
                <a: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/>
                </a:rPr>
                <a:t>/</a:t>
              </a:r>
              <a:r>
                <a: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 sao mà giống ông nội thế. </a:t>
              </a:r>
              <a:r>
                <a: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/>
                </a:rPr>
                <a:t>//</a:t>
              </a:r>
              <a:r>
                <a: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 Cậu bé vừa chạy theo chiếc xích lô, </a:t>
              </a:r>
              <a:r>
                <a: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/>
                </a:rPr>
                <a:t>/</a:t>
              </a:r>
              <a:r>
                <a: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 vừa mếu máo: </a:t>
              </a:r>
              <a:r>
                <a: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/>
                </a:rPr>
                <a:t>/</a:t>
              </a:r>
              <a:r>
                <a: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 “Ông ơi...! </a:t>
              </a:r>
              <a:r>
                <a: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/>
                </a:rPr>
                <a:t>/</a:t>
              </a:r>
              <a:r>
                <a: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 Cụ ơi...! </a:t>
              </a:r>
              <a:r>
                <a: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/>
                </a:rPr>
                <a:t>/</a:t>
              </a:r>
              <a:r>
                <a: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 Cháu xin lỗi cụ.”.</a:t>
              </a:r>
              <a:r>
                <a: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/>
                </a:rPr>
                <a:t>//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/>
              </a:endParaRPr>
            </a:p>
          </p:txBody>
        </p:sp>
      </p:grp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2D161EA-6F38-37E3-BCE7-CEA0A6C90155}"/>
              </a:ext>
            </a:extLst>
          </p:cNvPr>
          <p:cNvCxnSpPr>
            <a:cxnSpLocks/>
          </p:cNvCxnSpPr>
          <p:nvPr/>
        </p:nvCxnSpPr>
        <p:spPr>
          <a:xfrm>
            <a:off x="132819" y="6294849"/>
            <a:ext cx="12059181" cy="0"/>
          </a:xfrm>
          <a:prstGeom prst="line">
            <a:avLst/>
          </a:prstGeom>
          <a:noFill/>
          <a:ln w="57150" cap="flat" cmpd="sng" algn="ctr">
            <a:solidFill>
              <a:sysClr val="window" lastClr="FFFFFF"/>
            </a:solidFill>
            <a:prstDash val="dash"/>
          </a:ln>
          <a:effectLst/>
        </p:spPr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554919A-1B20-EA99-EB9F-753D10988C5C}"/>
              </a:ext>
            </a:extLst>
          </p:cNvPr>
          <p:cNvCxnSpPr>
            <a:cxnSpLocks/>
          </p:cNvCxnSpPr>
          <p:nvPr/>
        </p:nvCxnSpPr>
        <p:spPr>
          <a:xfrm>
            <a:off x="66362" y="7056849"/>
            <a:ext cx="12125638" cy="0"/>
          </a:xfrm>
          <a:prstGeom prst="line">
            <a:avLst/>
          </a:prstGeom>
          <a:noFill/>
          <a:ln w="57150" cap="flat" cmpd="sng" algn="ctr">
            <a:solidFill>
              <a:sysClr val="window" lastClr="FFFFFF"/>
            </a:solidFill>
            <a:prstDash val="dash"/>
          </a:ln>
          <a:effectLst/>
        </p:spPr>
      </p:cxnSp>
      <p:pic>
        <p:nvPicPr>
          <p:cNvPr id="47" name="Picture 12">
            <a:extLst>
              <a:ext uri="{FF2B5EF4-FFF2-40B4-BE49-F238E27FC236}">
                <a16:creationId xmlns:a16="http://schemas.microsoft.com/office/drawing/2014/main" id="{5149A3E9-3228-6579-2CE0-DA72518940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7795" y="3503713"/>
            <a:ext cx="1600576" cy="2102563"/>
          </a:xfrm>
          <a:prstGeom prst="rect">
            <a:avLst/>
          </a:prstGeom>
        </p:spPr>
      </p:pic>
      <p:pic>
        <p:nvPicPr>
          <p:cNvPr id="48" name="Picture 12">
            <a:extLst>
              <a:ext uri="{FF2B5EF4-FFF2-40B4-BE49-F238E27FC236}">
                <a16:creationId xmlns:a16="http://schemas.microsoft.com/office/drawing/2014/main" id="{FCD5558A-AB8B-8D71-6C26-B3CB94AB2A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65560" y="3487657"/>
            <a:ext cx="1600576" cy="2102563"/>
          </a:xfrm>
          <a:prstGeom prst="rect">
            <a:avLst/>
          </a:prstGeom>
        </p:spPr>
      </p:pic>
      <p:pic>
        <p:nvPicPr>
          <p:cNvPr id="49" name="Picture 3">
            <a:extLst>
              <a:ext uri="{FF2B5EF4-FFF2-40B4-BE49-F238E27FC236}">
                <a16:creationId xmlns:a16="http://schemas.microsoft.com/office/drawing/2014/main" id="{ED23F42B-D32B-DAB3-5677-FA73E58706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4800069"/>
            <a:ext cx="3743447" cy="776765"/>
          </a:xfrm>
          <a:prstGeom prst="rect">
            <a:avLst/>
          </a:prstGeom>
        </p:spPr>
      </p:pic>
      <p:pic>
        <p:nvPicPr>
          <p:cNvPr id="50" name="Picture 11">
            <a:extLst>
              <a:ext uri="{FF2B5EF4-FFF2-40B4-BE49-F238E27FC236}">
                <a16:creationId xmlns:a16="http://schemas.microsoft.com/office/drawing/2014/main" id="{7F567D7F-A9BC-8C3D-542F-4A9CD2D14D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2819" y="3945217"/>
            <a:ext cx="986263" cy="3522369"/>
          </a:xfrm>
          <a:prstGeom prst="rect">
            <a:avLst/>
          </a:prstGeom>
        </p:spPr>
      </p:pic>
      <p:pic>
        <p:nvPicPr>
          <p:cNvPr id="51" name="Picture 4">
            <a:extLst>
              <a:ext uri="{FF2B5EF4-FFF2-40B4-BE49-F238E27FC236}">
                <a16:creationId xmlns:a16="http://schemas.microsoft.com/office/drawing/2014/main" id="{9819E1CB-BFB7-2DF4-CA0E-80FA3FCDA9D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47763" y="4008849"/>
            <a:ext cx="3716157" cy="34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33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hevron 32">
            <a:extLst>
              <a:ext uri="{FF2B5EF4-FFF2-40B4-BE49-F238E27FC236}">
                <a16:creationId xmlns:a16="http://schemas.microsoft.com/office/drawing/2014/main" id="{A103F44E-D8FE-B045-42F8-8FCDEAFAA864}"/>
              </a:ext>
            </a:extLst>
          </p:cNvPr>
          <p:cNvSpPr/>
          <p:nvPr/>
        </p:nvSpPr>
        <p:spPr>
          <a:xfrm>
            <a:off x="-426376" y="1670035"/>
            <a:ext cx="4598608" cy="575777"/>
          </a:xfrm>
          <a:prstGeom prst="chevron">
            <a:avLst/>
          </a:prstGeom>
          <a:solidFill>
            <a:schemeClr val="accent2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1. ĐỌC THÀNH TIẾNG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66B3272-2773-9662-87A4-AFB0D4E6E609}"/>
              </a:ext>
            </a:extLst>
          </p:cNvPr>
          <p:cNvGrpSpPr/>
          <p:nvPr/>
        </p:nvGrpSpPr>
        <p:grpSpPr>
          <a:xfrm>
            <a:off x="91458" y="2331254"/>
            <a:ext cx="5105263" cy="799213"/>
            <a:chOff x="927432" y="3896654"/>
            <a:chExt cx="3622383" cy="1198820"/>
          </a:xfrm>
        </p:grpSpPr>
        <p:pic>
          <p:nvPicPr>
            <p:cNvPr id="34" name="Picture 15">
              <a:extLst>
                <a:ext uri="{FF2B5EF4-FFF2-40B4-BE49-F238E27FC236}">
                  <a16:creationId xmlns:a16="http://schemas.microsoft.com/office/drawing/2014/main" id="{7C563686-36B6-74CE-911D-7B770D83D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27432" y="3896654"/>
              <a:ext cx="3622383" cy="119882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0ADEC89-3F38-8275-702C-E1D507B49F72}"/>
                </a:ext>
              </a:extLst>
            </p:cNvPr>
            <p:cNvSpPr txBox="1"/>
            <p:nvPr/>
          </p:nvSpPr>
          <p:spPr>
            <a:xfrm>
              <a:off x="1250378" y="4172899"/>
              <a:ext cx="3250746" cy="7541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630"/>
              <a:r>
                <a:rPr lang="en-US" sz="2667" b="1">
                  <a:solidFill>
                    <a:schemeClr val="bg1"/>
                  </a:solidFill>
                  <a:latin typeface="UTM Avo" panose="02040603050506020204" pitchFamily="18"/>
                  <a:cs typeface="Arial" pitchFamily="34" charset="0"/>
                </a:rPr>
                <a:t>Phát âm từ địa phương</a:t>
              </a:r>
            </a:p>
          </p:txBody>
        </p:sp>
      </p:grp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0F3719A-9D83-CD48-3E85-9DBCF47DF247}"/>
              </a:ext>
            </a:extLst>
          </p:cNvPr>
          <p:cNvCxnSpPr/>
          <p:nvPr/>
        </p:nvCxnSpPr>
        <p:spPr>
          <a:xfrm>
            <a:off x="-39245" y="7135349"/>
            <a:ext cx="3870343" cy="0"/>
          </a:xfrm>
          <a:prstGeom prst="line">
            <a:avLst/>
          </a:prstGeom>
          <a:noFill/>
          <a:ln w="57150" cap="flat" cmpd="sng" algn="ctr">
            <a:solidFill>
              <a:sysClr val="window" lastClr="FFFFFF"/>
            </a:solidFill>
            <a:prstDash val="dash"/>
          </a:ln>
          <a:effectLst/>
        </p:spPr>
      </p:cxnSp>
      <p:pic>
        <p:nvPicPr>
          <p:cNvPr id="37" name="Picture 12">
            <a:extLst>
              <a:ext uri="{FF2B5EF4-FFF2-40B4-BE49-F238E27FC236}">
                <a16:creationId xmlns:a16="http://schemas.microsoft.com/office/drawing/2014/main" id="{5FB04AD9-F937-317E-AAD3-5BA26631DB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4755437"/>
            <a:ext cx="1600576" cy="2102563"/>
          </a:xfrm>
          <a:prstGeom prst="rect">
            <a:avLst/>
          </a:prstGeom>
        </p:spPr>
      </p:pic>
      <p:pic>
        <p:nvPicPr>
          <p:cNvPr id="38" name="Picture 12">
            <a:extLst>
              <a:ext uri="{FF2B5EF4-FFF2-40B4-BE49-F238E27FC236}">
                <a16:creationId xmlns:a16="http://schemas.microsoft.com/office/drawing/2014/main" id="{7DD0D951-0B05-7855-BED2-F7D4661C90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966424" y="4654202"/>
            <a:ext cx="1600576" cy="2102563"/>
          </a:xfrm>
          <a:prstGeom prst="rect">
            <a:avLst/>
          </a:prstGeom>
        </p:spPr>
      </p:pic>
      <p:pic>
        <p:nvPicPr>
          <p:cNvPr id="39" name="Picture 3">
            <a:extLst>
              <a:ext uri="{FF2B5EF4-FFF2-40B4-BE49-F238E27FC236}">
                <a16:creationId xmlns:a16="http://schemas.microsoft.com/office/drawing/2014/main" id="{0771935F-9964-E9DA-B9D0-CEAFE71BA7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659" y="6081234"/>
            <a:ext cx="3743447" cy="776765"/>
          </a:xfrm>
          <a:prstGeom prst="rect">
            <a:avLst/>
          </a:prstGeom>
        </p:spPr>
      </p:pic>
      <p:pic>
        <p:nvPicPr>
          <p:cNvPr id="40" name="Picture 11">
            <a:extLst>
              <a:ext uri="{FF2B5EF4-FFF2-40B4-BE49-F238E27FC236}">
                <a16:creationId xmlns:a16="http://schemas.microsoft.com/office/drawing/2014/main" id="{991CDE7D-7174-3ED4-04A1-9516E2EE93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405752" y="4152267"/>
            <a:ext cx="757605" cy="2705732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CBCE4D21-6E04-AEDF-D2F7-4ADA1B9A985B}"/>
              </a:ext>
            </a:extLst>
          </p:cNvPr>
          <p:cNvGrpSpPr/>
          <p:nvPr/>
        </p:nvGrpSpPr>
        <p:grpSpPr>
          <a:xfrm>
            <a:off x="5344001" y="2384715"/>
            <a:ext cx="6662930" cy="692289"/>
            <a:chOff x="7439972" y="1686110"/>
            <a:chExt cx="9994396" cy="1038434"/>
          </a:xfrm>
        </p:grpSpPr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EACDDD37-E375-C6A5-5BD7-7141B9C5E0CB}"/>
                </a:ext>
              </a:extLst>
            </p:cNvPr>
            <p:cNvSpPr/>
            <p:nvPr/>
          </p:nvSpPr>
          <p:spPr>
            <a:xfrm>
              <a:off x="7439972" y="1686110"/>
              <a:ext cx="9943922" cy="1038434"/>
            </a:xfrm>
            <a:prstGeom prst="roundRect">
              <a:avLst/>
            </a:prstGeom>
            <a:noFill/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8C8CAD4-BBD4-D9A1-2CCB-89278042029A}"/>
                </a:ext>
              </a:extLst>
            </p:cNvPr>
            <p:cNvSpPr/>
            <p:nvPr/>
          </p:nvSpPr>
          <p:spPr>
            <a:xfrm>
              <a:off x="7762969" y="1857802"/>
              <a:ext cx="9671399" cy="754149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defTabSz="6096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667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l – n (</a:t>
              </a:r>
              <a:r>
                <a:rPr kumimoji="0" lang="vi-VN" sz="2667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lụa</a:t>
              </a:r>
              <a:r>
                <a:rPr kumimoji="0" lang="nl-NL" sz="2667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– </a:t>
              </a:r>
              <a:r>
                <a:rPr kumimoji="0" lang="vi-VN" sz="2667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nụa</a:t>
              </a:r>
              <a:r>
                <a:rPr kumimoji="0" lang="nl-NL" sz="2667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), </a:t>
              </a:r>
              <a:r>
                <a:rPr kumimoji="0" lang="nl-NL" sz="2667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tr</a:t>
              </a:r>
              <a:r>
                <a:rPr kumimoji="0" lang="nl-NL" sz="2667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– t (</a:t>
              </a:r>
              <a:r>
                <a:rPr kumimoji="0" lang="vi-VN" sz="2667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trăng</a:t>
              </a:r>
              <a:r>
                <a:rPr kumimoji="0" lang="nl-NL" sz="2667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– </a:t>
              </a:r>
              <a:r>
                <a:rPr kumimoji="0" lang="vi-VN" sz="2667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tăng</a:t>
              </a:r>
              <a:r>
                <a:rPr kumimoji="0" lang="nl-NL" sz="2667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)</a:t>
              </a:r>
              <a:endPara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0D59586-E9F0-201D-B427-3F3D8CA41C23}"/>
              </a:ext>
            </a:extLst>
          </p:cNvPr>
          <p:cNvGrpSpPr/>
          <p:nvPr/>
        </p:nvGrpSpPr>
        <p:grpSpPr>
          <a:xfrm>
            <a:off x="4729070" y="3489781"/>
            <a:ext cx="3390170" cy="3054750"/>
            <a:chOff x="7304049" y="3347130"/>
            <a:chExt cx="5085255" cy="4927519"/>
          </a:xfrm>
        </p:grpSpPr>
        <p:pic>
          <p:nvPicPr>
            <p:cNvPr id="52" name="Picture 5">
              <a:extLst>
                <a:ext uri="{FF2B5EF4-FFF2-40B4-BE49-F238E27FC236}">
                  <a16:creationId xmlns:a16="http://schemas.microsoft.com/office/drawing/2014/main" id="{0593DA37-3C35-3F19-C27D-F5943CF31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7304049" y="3347131"/>
              <a:ext cx="5085255" cy="4927518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C7213808-3F80-E0D5-BCBA-74BB2CC59DAB}"/>
                </a:ext>
              </a:extLst>
            </p:cNvPr>
            <p:cNvGrpSpPr/>
            <p:nvPr/>
          </p:nvGrpSpPr>
          <p:grpSpPr>
            <a:xfrm>
              <a:off x="7802884" y="3347130"/>
              <a:ext cx="4312632" cy="3908709"/>
              <a:chOff x="7802884" y="3347130"/>
              <a:chExt cx="4312632" cy="3908709"/>
            </a:xfrm>
          </p:grpSpPr>
          <p:pic>
            <p:nvPicPr>
              <p:cNvPr id="54" name="Picture 8">
                <a:extLst>
                  <a:ext uri="{FF2B5EF4-FFF2-40B4-BE49-F238E27FC236}">
                    <a16:creationId xmlns:a16="http://schemas.microsoft.com/office/drawing/2014/main" id="{6A7FCE07-C5F9-E045-5EF8-BB3F3D30A2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980326" y="3347130"/>
                <a:ext cx="3395035" cy="1225586"/>
              </a:xfrm>
              <a:prstGeom prst="rect">
                <a:avLst/>
              </a:prstGeom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A1A2D145-A42C-5030-092F-338C3251CCC5}"/>
                  </a:ext>
                </a:extLst>
              </p:cNvPr>
              <p:cNvSpPr txBox="1"/>
              <p:nvPr/>
            </p:nvSpPr>
            <p:spPr>
              <a:xfrm>
                <a:off x="8572413" y="3629857"/>
                <a:ext cx="2486739" cy="6614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09630"/>
                <a:r>
                  <a:rPr lang="en-US" sz="2400" b="1">
                    <a:solidFill>
                      <a:schemeClr val="bg1"/>
                    </a:solidFill>
                    <a:latin typeface="UTM Avo" panose="02040603050506020204" pitchFamily="18"/>
                    <a:cs typeface="Arial" pitchFamily="34" charset="0"/>
                  </a:rPr>
                  <a:t>Miền Bắc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60EF5A4A-6328-317D-42E6-8F5BCFCC9A3E}"/>
                  </a:ext>
                </a:extLst>
              </p:cNvPr>
              <p:cNvSpPr txBox="1"/>
              <p:nvPr/>
            </p:nvSpPr>
            <p:spPr>
              <a:xfrm>
                <a:off x="7802884" y="4854791"/>
                <a:ext cx="4312632" cy="2401048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pPr algn="just" defTabSz="609630">
                  <a:lnSpc>
                    <a:spcPct val="150000"/>
                  </a:lnSpc>
                </a:pPr>
                <a:r>
                  <a:rPr lang="vi-VN" sz="2400" dirty="0">
                    <a:solidFill>
                      <a:schemeClr val="bg1"/>
                    </a:solidFill>
                    <a:latin typeface="UTM Avo" panose="02040603050506020204" pitchFamily="18"/>
                    <a:cs typeface="Arial" pitchFamily="34" charset="0"/>
                  </a:rPr>
                  <a:t>giây lát, sững lại, lần này, xích lô, cái lưng, xin lỗi,...</a:t>
                </a:r>
                <a:endParaRPr lang="en-US" sz="2400" dirty="0">
                  <a:solidFill>
                    <a:schemeClr val="bg1"/>
                  </a:solidFill>
                  <a:latin typeface="UTM Avo" panose="02040603050506020204" pitchFamily="18"/>
                  <a:cs typeface="Arial" pitchFamily="34" charset="0"/>
                </a:endParaRPr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8A6D8EF-67FB-8B9E-5C02-D5D44784837E}"/>
              </a:ext>
            </a:extLst>
          </p:cNvPr>
          <p:cNvGrpSpPr/>
          <p:nvPr/>
        </p:nvGrpSpPr>
        <p:grpSpPr>
          <a:xfrm>
            <a:off x="8570092" y="3489781"/>
            <a:ext cx="3390170" cy="3029231"/>
            <a:chOff x="12884126" y="3346201"/>
            <a:chExt cx="5085255" cy="5115744"/>
          </a:xfrm>
        </p:grpSpPr>
        <p:pic>
          <p:nvPicPr>
            <p:cNvPr id="58" name="Picture 5">
              <a:extLst>
                <a:ext uri="{FF2B5EF4-FFF2-40B4-BE49-F238E27FC236}">
                  <a16:creationId xmlns:a16="http://schemas.microsoft.com/office/drawing/2014/main" id="{29F60147-4375-E592-D331-974D6E947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2884126" y="3346201"/>
              <a:ext cx="5085255" cy="5115744"/>
            </a:xfrm>
            <a:prstGeom prst="rect">
              <a:avLst/>
            </a:prstGeom>
          </p:spPr>
        </p:pic>
        <p:pic>
          <p:nvPicPr>
            <p:cNvPr id="59" name="Picture 8">
              <a:extLst>
                <a:ext uri="{FF2B5EF4-FFF2-40B4-BE49-F238E27FC236}">
                  <a16:creationId xmlns:a16="http://schemas.microsoft.com/office/drawing/2014/main" id="{CF27A452-BA79-186C-8FC1-F84F418CD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12999550" y="3346201"/>
              <a:ext cx="4831955" cy="1225586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48EC6AC-8E89-A1E5-BCEF-33316F3D5043}"/>
                </a:ext>
              </a:extLst>
            </p:cNvPr>
            <p:cNvSpPr txBox="1"/>
            <p:nvPr/>
          </p:nvSpPr>
          <p:spPr>
            <a:xfrm>
              <a:off x="13317770" y="3598616"/>
              <a:ext cx="4275690" cy="692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6096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Miền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Trung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, Nam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9CFEDE1E-E355-7752-4E7B-7CB5B650B15B}"/>
                </a:ext>
              </a:extLst>
            </p:cNvPr>
            <p:cNvSpPr/>
            <p:nvPr/>
          </p:nvSpPr>
          <p:spPr>
            <a:xfrm>
              <a:off x="13216358" y="4702939"/>
              <a:ext cx="4478516" cy="251376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marL="0" marR="0" lvl="0" indent="0" algn="just" defTabSz="60963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/>
                </a:rPr>
                <a:t>cánh trái, sút, vỉa hè, lảo đảo, khuỵu xuống, xịch tới,... 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2416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hevron 32">
            <a:extLst>
              <a:ext uri="{FF2B5EF4-FFF2-40B4-BE49-F238E27FC236}">
                <a16:creationId xmlns:a16="http://schemas.microsoft.com/office/drawing/2014/main" id="{A103F44E-D8FE-B045-42F8-8FCDEAFAA864}"/>
              </a:ext>
            </a:extLst>
          </p:cNvPr>
          <p:cNvSpPr/>
          <p:nvPr/>
        </p:nvSpPr>
        <p:spPr>
          <a:xfrm>
            <a:off x="-426376" y="1670035"/>
            <a:ext cx="3666881" cy="575777"/>
          </a:xfrm>
          <a:prstGeom prst="chevron">
            <a:avLst/>
          </a:prstGeom>
          <a:solidFill>
            <a:schemeClr val="accent2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2.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 ĐỌC HIỂU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  <a:cs typeface="Arial" pitchFamily="34" charset="0"/>
            </a:endParaRPr>
          </a:p>
        </p:txBody>
      </p:sp>
      <p:pic>
        <p:nvPicPr>
          <p:cNvPr id="27" name="Picture 3">
            <a:extLst>
              <a:ext uri="{FF2B5EF4-FFF2-40B4-BE49-F238E27FC236}">
                <a16:creationId xmlns:a16="http://schemas.microsoft.com/office/drawing/2014/main" id="{DAD1304A-8DF0-D785-B6AC-52A0BCAD70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0251" y="6188842"/>
            <a:ext cx="3743447" cy="776765"/>
          </a:xfrm>
          <a:prstGeom prst="rect">
            <a:avLst/>
          </a:prstGeom>
        </p:spPr>
      </p:pic>
      <p:pic>
        <p:nvPicPr>
          <p:cNvPr id="29" name="Picture 3">
            <a:extLst>
              <a:ext uri="{FF2B5EF4-FFF2-40B4-BE49-F238E27FC236}">
                <a16:creationId xmlns:a16="http://schemas.microsoft.com/office/drawing/2014/main" id="{613E1BEE-24B8-7077-FEAC-7235DF97F6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810251" y="6185507"/>
            <a:ext cx="4271361" cy="776765"/>
          </a:xfrm>
          <a:prstGeom prst="rect">
            <a:avLst/>
          </a:prstGeom>
        </p:spPr>
      </p:pic>
      <p:pic>
        <p:nvPicPr>
          <p:cNvPr id="31" name="Picture 3">
            <a:extLst>
              <a:ext uri="{FF2B5EF4-FFF2-40B4-BE49-F238E27FC236}">
                <a16:creationId xmlns:a16="http://schemas.microsoft.com/office/drawing/2014/main" id="{9AA7606F-8101-3BBD-198C-91A21779C1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81612" y="6182159"/>
            <a:ext cx="3985043" cy="776765"/>
          </a:xfrm>
          <a:prstGeom prst="rect">
            <a:avLst/>
          </a:prstGeom>
        </p:spPr>
      </p:pic>
      <p:sp>
        <p:nvSpPr>
          <p:cNvPr id="32" name="Snip Single Corner Rectangle 31">
            <a:extLst>
              <a:ext uri="{FF2B5EF4-FFF2-40B4-BE49-F238E27FC236}">
                <a16:creationId xmlns:a16="http://schemas.microsoft.com/office/drawing/2014/main" id="{A6458ABF-E704-CADB-55D5-BBC7D5643CB9}"/>
              </a:ext>
            </a:extLst>
          </p:cNvPr>
          <p:cNvSpPr/>
          <p:nvPr/>
        </p:nvSpPr>
        <p:spPr>
          <a:xfrm>
            <a:off x="245023" y="2343721"/>
            <a:ext cx="5690556" cy="711200"/>
          </a:xfrm>
          <a:prstGeom prst="snip1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8F00CD1-80E3-A1EA-5A5F-F6C55455E341}"/>
              </a:ext>
            </a:extLst>
          </p:cNvPr>
          <p:cNvSpPr/>
          <p:nvPr/>
        </p:nvSpPr>
        <p:spPr>
          <a:xfrm>
            <a:off x="372774" y="2365404"/>
            <a:ext cx="7122161" cy="586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60963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Câu 1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.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</a:rPr>
              <a:t>Tìm đoạn văn ứng với mỗi ý: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13AEA085-58FA-AD17-6166-4A2E54EB515C}"/>
              </a:ext>
            </a:extLst>
          </p:cNvPr>
          <p:cNvSpPr/>
          <p:nvPr/>
        </p:nvSpPr>
        <p:spPr>
          <a:xfrm>
            <a:off x="3743447" y="3240766"/>
            <a:ext cx="7815388" cy="63706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defTabSz="60963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</a:rPr>
              <a:t>a)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Trận bóng gây nguy hiểm cho người chơi bóng.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BAAB964A-F9CC-8B2A-0AF2-268023BB0C22}"/>
              </a:ext>
            </a:extLst>
          </p:cNvPr>
          <p:cNvSpPr/>
          <p:nvPr/>
        </p:nvSpPr>
        <p:spPr>
          <a:xfrm>
            <a:off x="3733157" y="4291641"/>
            <a:ext cx="7825678" cy="637061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defTabSz="60963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b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</a:rPr>
              <a:t>)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Sự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ân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hận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của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 Quang.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  <a:cs typeface="Arial" pitchFamily="34" charset="0"/>
            </a:endParaRP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35E5D31C-02CA-5D6E-D1DB-75E7AC61B46E}"/>
              </a:ext>
            </a:extLst>
          </p:cNvPr>
          <p:cNvSpPr/>
          <p:nvPr/>
        </p:nvSpPr>
        <p:spPr>
          <a:xfrm>
            <a:off x="3733157" y="5412045"/>
            <a:ext cx="7825678" cy="636580"/>
          </a:xfrm>
          <a:prstGeom prst="roundRect">
            <a:avLst/>
          </a:prstGeom>
          <a:solidFill>
            <a:srgbClr val="F79646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defTabSz="60963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c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</a:rPr>
              <a:t>)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Trận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bóng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gây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nguy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hiểm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cho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người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đi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đường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.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1D706F8-A6E1-15EA-E817-E1C3B0157304}"/>
              </a:ext>
            </a:extLst>
          </p:cNvPr>
          <p:cNvGrpSpPr/>
          <p:nvPr/>
        </p:nvGrpSpPr>
        <p:grpSpPr>
          <a:xfrm>
            <a:off x="897235" y="3124675"/>
            <a:ext cx="1768893" cy="863600"/>
            <a:chOff x="1479069" y="3619500"/>
            <a:chExt cx="2653339" cy="1295400"/>
          </a:xfrm>
        </p:grpSpPr>
        <p:pic>
          <p:nvPicPr>
            <p:cNvPr id="50" name="Picture 4">
              <a:extLst>
                <a:ext uri="{FF2B5EF4-FFF2-40B4-BE49-F238E27FC236}">
                  <a16:creationId xmlns:a16="http://schemas.microsoft.com/office/drawing/2014/main" id="{234175D2-524A-9DC6-91A2-5BE24097A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479069" y="3619500"/>
              <a:ext cx="2653339" cy="1295400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C0CA24B-233F-2B00-C367-D16CBA43669C}"/>
                </a:ext>
              </a:extLst>
            </p:cNvPr>
            <p:cNvSpPr txBox="1"/>
            <p:nvPr/>
          </p:nvSpPr>
          <p:spPr>
            <a:xfrm>
              <a:off x="1948864" y="3913257"/>
              <a:ext cx="1984197" cy="692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630"/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/>
                  <a:cs typeface="Arial" pitchFamily="34" charset="0"/>
                </a:rPr>
                <a:t>Đoạn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/>
                  <a:cs typeface="Arial" pitchFamily="34" charset="0"/>
                </a:rPr>
                <a:t> 1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301F623-0C9B-9F29-BE46-6A8EE29134AC}"/>
              </a:ext>
            </a:extLst>
          </p:cNvPr>
          <p:cNvGrpSpPr/>
          <p:nvPr/>
        </p:nvGrpSpPr>
        <p:grpSpPr>
          <a:xfrm>
            <a:off x="871030" y="4160375"/>
            <a:ext cx="1768893" cy="952749"/>
            <a:chOff x="1479068" y="5295899"/>
            <a:chExt cx="2653339" cy="1429123"/>
          </a:xfrm>
        </p:grpSpPr>
        <p:pic>
          <p:nvPicPr>
            <p:cNvPr id="63" name="Picture 4">
              <a:extLst>
                <a:ext uri="{FF2B5EF4-FFF2-40B4-BE49-F238E27FC236}">
                  <a16:creationId xmlns:a16="http://schemas.microsoft.com/office/drawing/2014/main" id="{F046CB0D-88CD-F093-5913-A91FAC8D5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479068" y="5295899"/>
              <a:ext cx="2653339" cy="1429123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0B177EDB-5AE6-7A0E-E9BF-E049EAAFE4A3}"/>
                </a:ext>
              </a:extLst>
            </p:cNvPr>
            <p:cNvSpPr txBox="1"/>
            <p:nvPr/>
          </p:nvSpPr>
          <p:spPr>
            <a:xfrm>
              <a:off x="1891176" y="5698518"/>
              <a:ext cx="1984197" cy="692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630"/>
              <a:r>
                <a:rPr lang="en-US" sz="2400" b="1">
                  <a:solidFill>
                    <a:schemeClr val="bg1"/>
                  </a:solidFill>
                  <a:latin typeface="UTM Avo" panose="02040603050506020204" pitchFamily="18"/>
                  <a:cs typeface="Arial" pitchFamily="34" charset="0"/>
                </a:rPr>
                <a:t>Đoạn 2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07C0DD57-DF4D-92F8-F264-20D687B4B164}"/>
              </a:ext>
            </a:extLst>
          </p:cNvPr>
          <p:cNvGrpSpPr/>
          <p:nvPr/>
        </p:nvGrpSpPr>
        <p:grpSpPr>
          <a:xfrm>
            <a:off x="871030" y="5230656"/>
            <a:ext cx="1768893" cy="961762"/>
            <a:chOff x="1511242" y="7116611"/>
            <a:chExt cx="2653339" cy="1442643"/>
          </a:xfrm>
        </p:grpSpPr>
        <p:pic>
          <p:nvPicPr>
            <p:cNvPr id="66" name="Picture 4">
              <a:extLst>
                <a:ext uri="{FF2B5EF4-FFF2-40B4-BE49-F238E27FC236}">
                  <a16:creationId xmlns:a16="http://schemas.microsoft.com/office/drawing/2014/main" id="{C0E03B5D-85C5-3320-0A27-97E4FF069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511242" y="7116611"/>
              <a:ext cx="2653339" cy="1442643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983D3C07-C5E0-954B-138F-C568F9FE5504}"/>
                </a:ext>
              </a:extLst>
            </p:cNvPr>
            <p:cNvSpPr txBox="1"/>
            <p:nvPr/>
          </p:nvSpPr>
          <p:spPr>
            <a:xfrm>
              <a:off x="1952582" y="7483990"/>
              <a:ext cx="1984197" cy="692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630"/>
              <a:r>
                <a:rPr lang="en-US" sz="2400" b="1">
                  <a:solidFill>
                    <a:schemeClr val="bg1"/>
                  </a:solidFill>
                  <a:latin typeface="UTM Avo" panose="02040603050506020204" pitchFamily="18"/>
                  <a:cs typeface="Arial" pitchFamily="34" charset="0"/>
                </a:rPr>
                <a:t>Đoạn 3</a:t>
              </a:r>
            </a:p>
          </p:txBody>
        </p:sp>
      </p:grp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C87EBA79-5D80-7AC3-D8AA-E961E4CAE84D}"/>
              </a:ext>
            </a:extLst>
          </p:cNvPr>
          <p:cNvCxnSpPr>
            <a:cxnSpLocks/>
            <a:stCxn id="50" idx="3"/>
            <a:endCxn id="46" idx="1"/>
          </p:cNvCxnSpPr>
          <p:nvPr/>
        </p:nvCxnSpPr>
        <p:spPr>
          <a:xfrm>
            <a:off x="2666128" y="3556475"/>
            <a:ext cx="1077319" cy="2821"/>
          </a:xfrm>
          <a:prstGeom prst="straightConnector1">
            <a:avLst/>
          </a:prstGeom>
          <a:noFill/>
          <a:ln w="57150" cap="flat" cmpd="sng" algn="ctr">
            <a:solidFill>
              <a:schemeClr val="bg1"/>
            </a:solidFill>
            <a:prstDash val="solid"/>
            <a:tailEnd type="arrow"/>
          </a:ln>
          <a:effectLst/>
        </p:spPr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74AD0BA6-B962-8297-9421-C4E171505B1F}"/>
              </a:ext>
            </a:extLst>
          </p:cNvPr>
          <p:cNvCxnSpPr>
            <a:cxnSpLocks/>
            <a:stCxn id="63" idx="3"/>
            <a:endCxn id="48" idx="1"/>
          </p:cNvCxnSpPr>
          <p:nvPr/>
        </p:nvCxnSpPr>
        <p:spPr>
          <a:xfrm>
            <a:off x="2639923" y="4636750"/>
            <a:ext cx="1093234" cy="1093585"/>
          </a:xfrm>
          <a:prstGeom prst="straightConnector1">
            <a:avLst/>
          </a:prstGeom>
          <a:noFill/>
          <a:ln w="57150" cap="flat" cmpd="sng" algn="ctr">
            <a:solidFill>
              <a:schemeClr val="bg1"/>
            </a:solidFill>
            <a:prstDash val="solid"/>
            <a:tailEnd type="arrow"/>
          </a:ln>
          <a:effectLst/>
        </p:spPr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96553D98-9BFA-5B0E-CCFD-011BFB903020}"/>
              </a:ext>
            </a:extLst>
          </p:cNvPr>
          <p:cNvCxnSpPr>
            <a:cxnSpLocks/>
            <a:stCxn id="66" idx="3"/>
            <a:endCxn id="47" idx="1"/>
          </p:cNvCxnSpPr>
          <p:nvPr/>
        </p:nvCxnSpPr>
        <p:spPr>
          <a:xfrm flipV="1">
            <a:off x="2639923" y="4610172"/>
            <a:ext cx="1093234" cy="1101365"/>
          </a:xfrm>
          <a:prstGeom prst="straightConnector1">
            <a:avLst/>
          </a:prstGeom>
          <a:noFill/>
          <a:ln w="57150" cap="flat" cmpd="sng" algn="ctr">
            <a:solidFill>
              <a:schemeClr val="bg1"/>
            </a:solidFill>
            <a:prstDash val="soli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72513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2" grpId="0" animBg="1"/>
      <p:bldP spid="45" grpId="0"/>
      <p:bldP spid="46" grpId="0" animBg="1"/>
      <p:bldP spid="47" grpId="0" animBg="1"/>
      <p:bldP spid="4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hevron 32">
            <a:extLst>
              <a:ext uri="{FF2B5EF4-FFF2-40B4-BE49-F238E27FC236}">
                <a16:creationId xmlns:a16="http://schemas.microsoft.com/office/drawing/2014/main" id="{A103F44E-D8FE-B045-42F8-8FCDEAFAA864}"/>
              </a:ext>
            </a:extLst>
          </p:cNvPr>
          <p:cNvSpPr/>
          <p:nvPr/>
        </p:nvSpPr>
        <p:spPr>
          <a:xfrm>
            <a:off x="-426376" y="1670035"/>
            <a:ext cx="3666881" cy="575777"/>
          </a:xfrm>
          <a:prstGeom prst="chevron">
            <a:avLst/>
          </a:prstGeom>
          <a:solidFill>
            <a:schemeClr val="accent2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2.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 ĐỌC HIỂU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  <a:cs typeface="Arial" pitchFamily="34" charset="0"/>
            </a:endParaRPr>
          </a:p>
        </p:txBody>
      </p:sp>
      <p:pic>
        <p:nvPicPr>
          <p:cNvPr id="27" name="Picture 3">
            <a:extLst>
              <a:ext uri="{FF2B5EF4-FFF2-40B4-BE49-F238E27FC236}">
                <a16:creationId xmlns:a16="http://schemas.microsoft.com/office/drawing/2014/main" id="{DAD1304A-8DF0-D785-B6AC-52A0BCAD70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0251" y="6188842"/>
            <a:ext cx="3743447" cy="776765"/>
          </a:xfrm>
          <a:prstGeom prst="rect">
            <a:avLst/>
          </a:prstGeom>
        </p:spPr>
      </p:pic>
      <p:pic>
        <p:nvPicPr>
          <p:cNvPr id="29" name="Picture 3">
            <a:extLst>
              <a:ext uri="{FF2B5EF4-FFF2-40B4-BE49-F238E27FC236}">
                <a16:creationId xmlns:a16="http://schemas.microsoft.com/office/drawing/2014/main" id="{613E1BEE-24B8-7077-FEAC-7235DF97F6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810251" y="6185507"/>
            <a:ext cx="4271361" cy="776765"/>
          </a:xfrm>
          <a:prstGeom prst="rect">
            <a:avLst/>
          </a:prstGeom>
        </p:spPr>
      </p:pic>
      <p:pic>
        <p:nvPicPr>
          <p:cNvPr id="31" name="Picture 3">
            <a:extLst>
              <a:ext uri="{FF2B5EF4-FFF2-40B4-BE49-F238E27FC236}">
                <a16:creationId xmlns:a16="http://schemas.microsoft.com/office/drawing/2014/main" id="{9AA7606F-8101-3BBD-198C-91A21779C1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81612" y="6182159"/>
            <a:ext cx="3985043" cy="776765"/>
          </a:xfrm>
          <a:prstGeom prst="rect">
            <a:avLst/>
          </a:prstGeom>
        </p:spPr>
      </p:pic>
      <p:sp>
        <p:nvSpPr>
          <p:cNvPr id="32" name="Snip Single Corner Rectangle 31">
            <a:extLst>
              <a:ext uri="{FF2B5EF4-FFF2-40B4-BE49-F238E27FC236}">
                <a16:creationId xmlns:a16="http://schemas.microsoft.com/office/drawing/2014/main" id="{A6458ABF-E704-CADB-55D5-BBC7D5643CB9}"/>
              </a:ext>
            </a:extLst>
          </p:cNvPr>
          <p:cNvSpPr/>
          <p:nvPr/>
        </p:nvSpPr>
        <p:spPr>
          <a:xfrm>
            <a:off x="245023" y="2343721"/>
            <a:ext cx="11701954" cy="711200"/>
          </a:xfrm>
          <a:prstGeom prst="snip1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8F00CD1-80E3-A1EA-5A5F-F6C55455E341}"/>
              </a:ext>
            </a:extLst>
          </p:cNvPr>
          <p:cNvSpPr/>
          <p:nvPr/>
        </p:nvSpPr>
        <p:spPr>
          <a:xfrm>
            <a:off x="372774" y="2365404"/>
            <a:ext cx="11574203" cy="573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u="sng" dirty="0" err="1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Câu</a:t>
            </a:r>
            <a:r>
              <a:rPr lang="en-US" sz="2400" b="1" u="sng" dirty="0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 2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. </a:t>
            </a: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</a:rPr>
              <a:t>Vì sao Quang cảm thấy ân hận? Tìm những chi tiết thể hiện điều đó.</a:t>
            </a:r>
            <a:endParaRPr lang="en-US" sz="2400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4FD73FBD-E3AC-B309-0A68-E19667EDED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72774" y="3395121"/>
            <a:ext cx="5483438" cy="259931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B4789EC-7022-0909-5E8F-79A699C444D7}"/>
              </a:ext>
            </a:extLst>
          </p:cNvPr>
          <p:cNvGrpSpPr/>
          <p:nvPr/>
        </p:nvGrpSpPr>
        <p:grpSpPr>
          <a:xfrm>
            <a:off x="687793" y="3519392"/>
            <a:ext cx="5390391" cy="2455834"/>
            <a:chOff x="871561" y="4812549"/>
            <a:chExt cx="8085586" cy="3683751"/>
          </a:xfrm>
        </p:grpSpPr>
        <p:pic>
          <p:nvPicPr>
            <p:cNvPr id="13" name="Picture 14">
              <a:extLst>
                <a:ext uri="{FF2B5EF4-FFF2-40B4-BE49-F238E27FC236}">
                  <a16:creationId xmlns:a16="http://schemas.microsoft.com/office/drawing/2014/main" id="{8E051661-7D64-B80E-F911-F1D2249E8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453106" y="6673180"/>
              <a:ext cx="1504041" cy="1823120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035A0F0-3F8A-E652-DE0C-822A63ED51D8}"/>
                </a:ext>
              </a:extLst>
            </p:cNvPr>
            <p:cNvSpPr/>
            <p:nvPr/>
          </p:nvSpPr>
          <p:spPr>
            <a:xfrm>
              <a:off x="871561" y="4812549"/>
              <a:ext cx="6581547" cy="3077574"/>
            </a:xfrm>
            <a:prstGeom prst="rect">
              <a:avLst/>
            </a:prstGeom>
            <a:solidFill>
              <a:srgbClr val="FADAC5"/>
            </a:solidFill>
          </p:spPr>
          <p:txBody>
            <a:bodyPr wrap="square">
              <a:spAutoFit/>
            </a:bodyPr>
            <a:lstStyle/>
            <a:p>
              <a:pPr algn="just" defTabSz="609630">
                <a:lnSpc>
                  <a:spcPct val="150000"/>
                </a:lnSpc>
              </a:pPr>
              <a:r>
                <a:rPr lang="nl-NL" sz="2200" dirty="0" err="1">
                  <a:solidFill>
                    <a:prstClr val="black"/>
                  </a:solidFill>
                  <a:latin typeface="UTM Avo" panose="02040603050506020204" pitchFamily="18"/>
                  <a:cs typeface="Arial" pitchFamily="34" charset="0"/>
                </a:rPr>
                <a:t>Quang</a:t>
              </a:r>
              <a:r>
                <a:rPr lang="nl-NL" sz="2200" dirty="0">
                  <a:solidFill>
                    <a:prstClr val="black"/>
                  </a:solidFill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lang="nl-NL" sz="2200" dirty="0" err="1">
                  <a:solidFill>
                    <a:prstClr val="black"/>
                  </a:solidFill>
                  <a:latin typeface="UTM Avo" panose="02040603050506020204" pitchFamily="18"/>
                  <a:cs typeface="Arial" pitchFamily="34" charset="0"/>
                </a:rPr>
                <a:t>ân</a:t>
              </a:r>
              <a:r>
                <a:rPr lang="nl-NL" sz="2200" dirty="0">
                  <a:solidFill>
                    <a:prstClr val="black"/>
                  </a:solidFill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lang="nl-NL" sz="2200" dirty="0" err="1">
                  <a:solidFill>
                    <a:prstClr val="black"/>
                  </a:solidFill>
                  <a:latin typeface="UTM Avo" panose="02040603050506020204" pitchFamily="18"/>
                  <a:cs typeface="Arial" pitchFamily="34" charset="0"/>
                </a:rPr>
                <a:t>hận</a:t>
              </a:r>
              <a:r>
                <a:rPr lang="nl-NL" sz="2200" dirty="0">
                  <a:solidFill>
                    <a:prstClr val="black"/>
                  </a:solidFill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lang="nl-NL" sz="2200" dirty="0" err="1">
                  <a:solidFill>
                    <a:prstClr val="black"/>
                  </a:solidFill>
                  <a:latin typeface="UTM Avo" panose="02040603050506020204" pitchFamily="18"/>
                  <a:cs typeface="Arial" pitchFamily="34" charset="0"/>
                </a:rPr>
                <a:t>vì</a:t>
              </a:r>
              <a:r>
                <a:rPr lang="nl-NL" sz="2200" dirty="0">
                  <a:solidFill>
                    <a:prstClr val="black"/>
                  </a:solidFill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lang="nl-NL" sz="2200" dirty="0" err="1">
                  <a:solidFill>
                    <a:prstClr val="black"/>
                  </a:solidFill>
                  <a:latin typeface="UTM Avo" panose="02040603050506020204" pitchFamily="18"/>
                  <a:cs typeface="Arial" pitchFamily="34" charset="0"/>
                </a:rPr>
                <a:t>việc</a:t>
              </a:r>
              <a:r>
                <a:rPr lang="nl-NL" sz="2200" dirty="0">
                  <a:solidFill>
                    <a:prstClr val="black"/>
                  </a:solidFill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lang="nl-NL" sz="2200" dirty="0" err="1">
                  <a:solidFill>
                    <a:prstClr val="black"/>
                  </a:solidFill>
                  <a:latin typeface="UTM Avo" panose="02040603050506020204" pitchFamily="18"/>
                  <a:cs typeface="Arial" pitchFamily="34" charset="0"/>
                </a:rPr>
                <a:t>làm</a:t>
              </a:r>
              <a:r>
                <a:rPr lang="nl-NL" sz="2200" dirty="0">
                  <a:solidFill>
                    <a:prstClr val="black"/>
                  </a:solidFill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lang="nl-NL" sz="2200" dirty="0" err="1">
                  <a:solidFill>
                    <a:prstClr val="black"/>
                  </a:solidFill>
                  <a:latin typeface="UTM Avo" panose="02040603050506020204" pitchFamily="18"/>
                  <a:cs typeface="Arial" pitchFamily="34" charset="0"/>
                </a:rPr>
                <a:t>của</a:t>
              </a:r>
              <a:r>
                <a:rPr lang="nl-NL" sz="2200" dirty="0">
                  <a:solidFill>
                    <a:prstClr val="black"/>
                  </a:solidFill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lang="nl-NL" sz="2200" dirty="0" err="1">
                  <a:solidFill>
                    <a:prstClr val="black"/>
                  </a:solidFill>
                  <a:latin typeface="UTM Avo" panose="02040603050506020204" pitchFamily="18"/>
                  <a:cs typeface="Arial" pitchFamily="34" charset="0"/>
                </a:rPr>
                <a:t>mình</a:t>
              </a:r>
              <a:r>
                <a:rPr lang="nl-NL" sz="2200" dirty="0">
                  <a:solidFill>
                    <a:prstClr val="black"/>
                  </a:solidFill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lang="nl-NL" sz="2200" dirty="0" err="1">
                  <a:solidFill>
                    <a:prstClr val="black"/>
                  </a:solidFill>
                  <a:latin typeface="UTM Avo" panose="02040603050506020204" pitchFamily="18"/>
                  <a:cs typeface="Arial" pitchFamily="34" charset="0"/>
                </a:rPr>
                <a:t>đã</a:t>
              </a:r>
              <a:r>
                <a:rPr lang="nl-NL" sz="2200" dirty="0">
                  <a:solidFill>
                    <a:prstClr val="black"/>
                  </a:solidFill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lang="nl-NL" sz="2200" dirty="0" err="1">
                  <a:solidFill>
                    <a:prstClr val="black"/>
                  </a:solidFill>
                  <a:latin typeface="UTM Avo" panose="02040603050506020204" pitchFamily="18"/>
                  <a:cs typeface="Arial" pitchFamily="34" charset="0"/>
                </a:rPr>
                <a:t>gây</a:t>
              </a:r>
              <a:r>
                <a:rPr lang="nl-NL" sz="2200" dirty="0">
                  <a:solidFill>
                    <a:prstClr val="black"/>
                  </a:solidFill>
                  <a:latin typeface="UTM Avo" panose="02040603050506020204" pitchFamily="18"/>
                  <a:cs typeface="Arial" pitchFamily="34" charset="0"/>
                </a:rPr>
                <a:t> ra </a:t>
              </a:r>
              <a:r>
                <a:rPr lang="nl-NL" sz="2200" dirty="0" err="1">
                  <a:solidFill>
                    <a:prstClr val="black"/>
                  </a:solidFill>
                  <a:latin typeface="UTM Avo" panose="02040603050506020204" pitchFamily="18"/>
                  <a:cs typeface="Arial" pitchFamily="34" charset="0"/>
                </a:rPr>
                <a:t>hậu</a:t>
              </a:r>
              <a:r>
                <a:rPr lang="nl-NL" sz="2200" dirty="0">
                  <a:solidFill>
                    <a:prstClr val="black"/>
                  </a:solidFill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lang="nl-NL" sz="2200" dirty="0" err="1">
                  <a:solidFill>
                    <a:prstClr val="black"/>
                  </a:solidFill>
                  <a:latin typeface="UTM Avo" panose="02040603050506020204" pitchFamily="18"/>
                  <a:cs typeface="Arial" pitchFamily="34" charset="0"/>
                </a:rPr>
                <a:t>quả</a:t>
              </a:r>
              <a:r>
                <a:rPr lang="nl-NL" sz="2200" dirty="0">
                  <a:solidFill>
                    <a:prstClr val="black"/>
                  </a:solidFill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lang="nl-NL" sz="2200" dirty="0" err="1">
                  <a:solidFill>
                    <a:prstClr val="black"/>
                  </a:solidFill>
                  <a:latin typeface="UTM Avo" panose="02040603050506020204" pitchFamily="18"/>
                  <a:cs typeface="Arial" pitchFamily="34" charset="0"/>
                </a:rPr>
                <a:t>nghiêm</a:t>
              </a:r>
              <a:r>
                <a:rPr lang="nl-NL" sz="2200" dirty="0">
                  <a:solidFill>
                    <a:prstClr val="black"/>
                  </a:solidFill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lang="nl-NL" sz="2200" dirty="0" err="1">
                  <a:solidFill>
                    <a:prstClr val="black"/>
                  </a:solidFill>
                  <a:latin typeface="UTM Avo" panose="02040603050506020204" pitchFamily="18"/>
                  <a:cs typeface="Arial" pitchFamily="34" charset="0"/>
                </a:rPr>
                <a:t>trọng</a:t>
              </a:r>
              <a:r>
                <a:rPr lang="nl-NL" sz="2200" dirty="0">
                  <a:solidFill>
                    <a:prstClr val="black"/>
                  </a:solidFill>
                  <a:latin typeface="UTM Avo" panose="02040603050506020204" pitchFamily="18"/>
                  <a:cs typeface="Arial" pitchFamily="34" charset="0"/>
                </a:rPr>
                <a:t> (</a:t>
              </a:r>
              <a:r>
                <a:rPr lang="nl-NL" sz="2200" dirty="0" err="1">
                  <a:solidFill>
                    <a:prstClr val="black"/>
                  </a:solidFill>
                  <a:latin typeface="UTM Avo" panose="02040603050506020204" pitchFamily="18"/>
                  <a:cs typeface="Arial" pitchFamily="34" charset="0"/>
                </a:rPr>
                <a:t>quả</a:t>
              </a:r>
              <a:r>
                <a:rPr lang="nl-NL" sz="2200" dirty="0">
                  <a:solidFill>
                    <a:prstClr val="black"/>
                  </a:solidFill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lang="nl-NL" sz="2200" dirty="0" err="1">
                  <a:solidFill>
                    <a:prstClr val="black"/>
                  </a:solidFill>
                  <a:latin typeface="UTM Avo" panose="02040603050506020204" pitchFamily="18"/>
                  <a:cs typeface="Arial" pitchFamily="34" charset="0"/>
                </a:rPr>
                <a:t>bóng</a:t>
              </a:r>
              <a:r>
                <a:rPr lang="nl-NL" sz="2200" dirty="0">
                  <a:solidFill>
                    <a:prstClr val="black"/>
                  </a:solidFill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lang="nl-NL" sz="2200" dirty="0" err="1">
                  <a:solidFill>
                    <a:prstClr val="black"/>
                  </a:solidFill>
                  <a:latin typeface="UTM Avo" panose="02040603050506020204" pitchFamily="18"/>
                  <a:cs typeface="Arial" pitchFamily="34" charset="0"/>
                </a:rPr>
                <a:t>đập</a:t>
              </a:r>
              <a:r>
                <a:rPr lang="nl-NL" sz="2200" dirty="0">
                  <a:solidFill>
                    <a:prstClr val="black"/>
                  </a:solidFill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lang="nl-NL" sz="2200" dirty="0" err="1">
                  <a:solidFill>
                    <a:prstClr val="black"/>
                  </a:solidFill>
                  <a:latin typeface="UTM Avo" panose="02040603050506020204" pitchFamily="18"/>
                  <a:cs typeface="Arial" pitchFamily="34" charset="0"/>
                </a:rPr>
                <a:t>vào</a:t>
              </a:r>
              <a:r>
                <a:rPr lang="nl-NL" sz="2200" dirty="0">
                  <a:solidFill>
                    <a:prstClr val="black"/>
                  </a:solidFill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lang="nl-NL" sz="2200" dirty="0" err="1">
                  <a:solidFill>
                    <a:prstClr val="black"/>
                  </a:solidFill>
                  <a:latin typeface="UTM Avo" panose="02040603050506020204" pitchFamily="18"/>
                  <a:cs typeface="Arial" pitchFamily="34" charset="0"/>
                </a:rPr>
                <a:t>đầu</a:t>
              </a:r>
              <a:r>
                <a:rPr lang="nl-NL" sz="2200" dirty="0">
                  <a:solidFill>
                    <a:prstClr val="black"/>
                  </a:solidFill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lang="nl-NL" sz="2200" dirty="0" err="1">
                  <a:solidFill>
                    <a:prstClr val="black"/>
                  </a:solidFill>
                  <a:latin typeface="UTM Avo" panose="02040603050506020204" pitchFamily="18"/>
                  <a:cs typeface="Arial" pitchFamily="34" charset="0"/>
                </a:rPr>
                <a:t>cụ</a:t>
              </a:r>
              <a:r>
                <a:rPr lang="nl-NL" sz="2200" dirty="0">
                  <a:solidFill>
                    <a:prstClr val="black"/>
                  </a:solidFill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lang="nl-NL" sz="2200" dirty="0" err="1">
                  <a:solidFill>
                    <a:prstClr val="black"/>
                  </a:solidFill>
                  <a:latin typeface="UTM Avo" panose="02040603050506020204" pitchFamily="18"/>
                  <a:cs typeface="Arial" pitchFamily="34" charset="0"/>
                </a:rPr>
                <a:t>già</a:t>
              </a:r>
              <a:r>
                <a:rPr lang="nl-NL" sz="2200" dirty="0">
                  <a:solidFill>
                    <a:prstClr val="black"/>
                  </a:solidFill>
                  <a:latin typeface="UTM Avo" panose="02040603050506020204" pitchFamily="18"/>
                  <a:cs typeface="Arial" pitchFamily="34" charset="0"/>
                </a:rPr>
                <a:t>, </a:t>
              </a:r>
              <a:r>
                <a:rPr lang="nl-NL" sz="2200" dirty="0" err="1">
                  <a:solidFill>
                    <a:prstClr val="black"/>
                  </a:solidFill>
                  <a:latin typeface="UTM Avo" panose="02040603050506020204" pitchFamily="18"/>
                  <a:cs typeface="Arial" pitchFamily="34" charset="0"/>
                </a:rPr>
                <a:t>khiến</a:t>
              </a:r>
              <a:r>
                <a:rPr lang="nl-NL" sz="2200" dirty="0">
                  <a:solidFill>
                    <a:prstClr val="black"/>
                  </a:solidFill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lang="nl-NL" sz="2200" dirty="0" err="1">
                  <a:solidFill>
                    <a:prstClr val="black"/>
                  </a:solidFill>
                  <a:latin typeface="UTM Avo" panose="02040603050506020204" pitchFamily="18"/>
                  <a:cs typeface="Arial" pitchFamily="34" charset="0"/>
                </a:rPr>
                <a:t>cụ</a:t>
              </a:r>
              <a:r>
                <a:rPr lang="nl-NL" sz="2200" dirty="0">
                  <a:solidFill>
                    <a:prstClr val="black"/>
                  </a:solidFill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lang="nl-NL" sz="2200" dirty="0" err="1">
                  <a:solidFill>
                    <a:prstClr val="black"/>
                  </a:solidFill>
                  <a:latin typeface="UTM Avo" panose="02040603050506020204" pitchFamily="18"/>
                  <a:cs typeface="Arial" pitchFamily="34" charset="0"/>
                </a:rPr>
                <a:t>ngã</a:t>
              </a:r>
              <a:r>
                <a:rPr lang="nl-NL" sz="2200" dirty="0">
                  <a:solidFill>
                    <a:prstClr val="black"/>
                  </a:solidFill>
                  <a:latin typeface="UTM Avo" panose="02040603050506020204" pitchFamily="18"/>
                  <a:cs typeface="Arial" pitchFamily="34" charset="0"/>
                </a:rPr>
                <a:t>). </a:t>
              </a:r>
              <a:endParaRPr lang="en-US" sz="2200" dirty="0">
                <a:solidFill>
                  <a:prstClr val="black"/>
                </a:solidFill>
                <a:latin typeface="UTM Avo" panose="02040603050506020204" pitchFamily="18"/>
                <a:cs typeface="Arial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81C9FFB-A872-2633-8C58-BCFB420DF415}"/>
              </a:ext>
            </a:extLst>
          </p:cNvPr>
          <p:cNvGrpSpPr/>
          <p:nvPr/>
        </p:nvGrpSpPr>
        <p:grpSpPr>
          <a:xfrm>
            <a:off x="5976204" y="3405330"/>
            <a:ext cx="5766029" cy="2599311"/>
            <a:chOff x="8110239" y="4327703"/>
            <a:chExt cx="8649044" cy="389896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F99B32C-0EA9-6B7C-EA2C-8373AB87DAF9}"/>
                </a:ext>
              </a:extLst>
            </p:cNvPr>
            <p:cNvGrpSpPr/>
            <p:nvPr/>
          </p:nvGrpSpPr>
          <p:grpSpPr>
            <a:xfrm>
              <a:off x="8110239" y="4327703"/>
              <a:ext cx="8085589" cy="3898966"/>
              <a:chOff x="8110239" y="4327703"/>
              <a:chExt cx="8085589" cy="3898966"/>
            </a:xfrm>
          </p:grpSpPr>
          <p:pic>
            <p:nvPicPr>
              <p:cNvPr id="18" name="Picture 6">
                <a:extLst>
                  <a:ext uri="{FF2B5EF4-FFF2-40B4-BE49-F238E27FC236}">
                    <a16:creationId xmlns:a16="http://schemas.microsoft.com/office/drawing/2014/main" id="{91D44F7B-755B-E7C7-B2C4-21783087DD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110239" y="4327703"/>
                <a:ext cx="8085589" cy="3898966"/>
              </a:xfrm>
              <a:prstGeom prst="rect">
                <a:avLst/>
              </a:prstGeom>
            </p:spPr>
          </p:pic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573FD44-FC9E-247D-A66C-BDDD7623033D}"/>
                  </a:ext>
                </a:extLst>
              </p:cNvPr>
              <p:cNvSpPr/>
              <p:nvPr/>
            </p:nvSpPr>
            <p:spPr>
              <a:xfrm>
                <a:off x="8608979" y="4599729"/>
                <a:ext cx="6890107" cy="3077573"/>
              </a:xfrm>
              <a:prstGeom prst="rect">
                <a:avLst/>
              </a:prstGeom>
              <a:solidFill>
                <a:srgbClr val="FADAC5"/>
              </a:solidFill>
            </p:spPr>
            <p:txBody>
              <a:bodyPr wrap="square">
                <a:spAutoFit/>
              </a:bodyPr>
              <a:lstStyle/>
              <a:p>
                <a:pPr algn="just" defTabSz="609630">
                  <a:lnSpc>
                    <a:spcPct val="150000"/>
                  </a:lnSpc>
                </a:pPr>
                <a:r>
                  <a:rPr lang="nl-NL" sz="2200" dirty="0">
                    <a:solidFill>
                      <a:prstClr val="black"/>
                    </a:solidFill>
                    <a:latin typeface="UTM Avo" panose="02040603050506020204" pitchFamily="18"/>
                    <a:cs typeface="Arial" pitchFamily="34" charset="0"/>
                  </a:rPr>
                  <a:t>Chi </a:t>
                </a:r>
                <a:r>
                  <a:rPr lang="nl-NL" sz="2200" dirty="0" err="1">
                    <a:solidFill>
                      <a:prstClr val="black"/>
                    </a:solidFill>
                    <a:latin typeface="UTM Avo" panose="02040603050506020204" pitchFamily="18"/>
                    <a:cs typeface="Arial" pitchFamily="34" charset="0"/>
                  </a:rPr>
                  <a:t>tiết</a:t>
                </a:r>
                <a:r>
                  <a:rPr lang="nl-NL" sz="2200" dirty="0">
                    <a:solidFill>
                      <a:prstClr val="black"/>
                    </a:solidFill>
                    <a:latin typeface="UTM Avo" panose="02040603050506020204" pitchFamily="18"/>
                    <a:cs typeface="Arial" pitchFamily="34" charset="0"/>
                  </a:rPr>
                  <a:t> </a:t>
                </a:r>
                <a:r>
                  <a:rPr lang="nl-NL" sz="2200" dirty="0" err="1">
                    <a:solidFill>
                      <a:prstClr val="black"/>
                    </a:solidFill>
                    <a:latin typeface="UTM Avo" panose="02040603050506020204" pitchFamily="18"/>
                    <a:cs typeface="Arial" pitchFamily="34" charset="0"/>
                  </a:rPr>
                  <a:t>cho</a:t>
                </a:r>
                <a:r>
                  <a:rPr lang="nl-NL" sz="2200" dirty="0">
                    <a:solidFill>
                      <a:prstClr val="black"/>
                    </a:solidFill>
                    <a:latin typeface="UTM Avo" panose="02040603050506020204" pitchFamily="18"/>
                    <a:cs typeface="Arial" pitchFamily="34" charset="0"/>
                  </a:rPr>
                  <a:t> </a:t>
                </a:r>
                <a:r>
                  <a:rPr lang="nl-NL" sz="2200" err="1">
                    <a:solidFill>
                      <a:prstClr val="black"/>
                    </a:solidFill>
                    <a:latin typeface="UTM Avo" panose="02040603050506020204" pitchFamily="18"/>
                    <a:cs typeface="Arial" pitchFamily="34" charset="0"/>
                  </a:rPr>
                  <a:t>thấy</a:t>
                </a:r>
                <a:r>
                  <a:rPr lang="nl-NL" sz="2200">
                    <a:solidFill>
                      <a:prstClr val="black"/>
                    </a:solidFill>
                    <a:latin typeface="UTM Avo" panose="02040603050506020204" pitchFamily="18"/>
                    <a:cs typeface="Arial" pitchFamily="34" charset="0"/>
                  </a:rPr>
                  <a:t> </a:t>
                </a:r>
                <a:r>
                  <a:rPr lang="nl-NL" sz="2200" dirty="0">
                    <a:solidFill>
                      <a:prstClr val="black"/>
                    </a:solidFill>
                    <a:latin typeface="UTM Avo" panose="02040603050506020204" pitchFamily="18"/>
                    <a:cs typeface="Arial" pitchFamily="34" charset="0"/>
                  </a:rPr>
                  <a:t>đ</a:t>
                </a:r>
                <a:r>
                  <a:rPr lang="nl-NL" sz="2200">
                    <a:solidFill>
                      <a:prstClr val="black"/>
                    </a:solidFill>
                    <a:latin typeface="UTM Avo" panose="02040603050506020204" pitchFamily="18"/>
                    <a:cs typeface="Arial" pitchFamily="34" charset="0"/>
                  </a:rPr>
                  <a:t>iều </a:t>
                </a:r>
                <a:r>
                  <a:rPr lang="nl-NL" sz="2200" dirty="0" err="1">
                    <a:solidFill>
                      <a:prstClr val="black"/>
                    </a:solidFill>
                    <a:latin typeface="UTM Avo" panose="02040603050506020204" pitchFamily="18"/>
                    <a:cs typeface="Arial" pitchFamily="34" charset="0"/>
                  </a:rPr>
                  <a:t>này</a:t>
                </a:r>
                <a:r>
                  <a:rPr lang="nl-NL" sz="2200" dirty="0">
                    <a:solidFill>
                      <a:prstClr val="black"/>
                    </a:solidFill>
                    <a:latin typeface="UTM Avo" panose="02040603050506020204" pitchFamily="18"/>
                    <a:cs typeface="Arial" pitchFamily="34" charset="0"/>
                  </a:rPr>
                  <a:t>: </a:t>
                </a:r>
                <a:r>
                  <a:rPr lang="nl-NL" sz="2200" dirty="0" err="1">
                    <a:solidFill>
                      <a:prstClr val="black"/>
                    </a:solidFill>
                    <a:latin typeface="UTM Avo" panose="02040603050506020204" pitchFamily="18"/>
                    <a:cs typeface="Arial" pitchFamily="34" charset="0"/>
                  </a:rPr>
                  <a:t>Quang</a:t>
                </a:r>
                <a:r>
                  <a:rPr lang="nl-NL" sz="2200" dirty="0">
                    <a:solidFill>
                      <a:prstClr val="black"/>
                    </a:solidFill>
                    <a:latin typeface="UTM Avo" panose="02040603050506020204" pitchFamily="18"/>
                    <a:cs typeface="Arial" pitchFamily="34" charset="0"/>
                  </a:rPr>
                  <a:t> </a:t>
                </a:r>
                <a:r>
                  <a:rPr lang="nl-NL" sz="2200" dirty="0" err="1">
                    <a:solidFill>
                      <a:prstClr val="black"/>
                    </a:solidFill>
                    <a:latin typeface="UTM Avo" panose="02040603050506020204" pitchFamily="18"/>
                    <a:cs typeface="Arial" pitchFamily="34" charset="0"/>
                  </a:rPr>
                  <a:t>chạy</a:t>
                </a:r>
                <a:r>
                  <a:rPr lang="nl-NL" sz="2200" dirty="0">
                    <a:solidFill>
                      <a:prstClr val="black"/>
                    </a:solidFill>
                    <a:latin typeface="UTM Avo" panose="02040603050506020204" pitchFamily="18"/>
                    <a:cs typeface="Arial" pitchFamily="34" charset="0"/>
                  </a:rPr>
                  <a:t> </a:t>
                </a:r>
                <a:r>
                  <a:rPr lang="nl-NL" sz="2200" dirty="0" err="1">
                    <a:solidFill>
                      <a:prstClr val="black"/>
                    </a:solidFill>
                    <a:latin typeface="UTM Avo" panose="02040603050506020204" pitchFamily="18"/>
                    <a:cs typeface="Arial" pitchFamily="34" charset="0"/>
                  </a:rPr>
                  <a:t>theo</a:t>
                </a:r>
                <a:r>
                  <a:rPr lang="nl-NL" sz="2200" dirty="0">
                    <a:solidFill>
                      <a:prstClr val="black"/>
                    </a:solidFill>
                    <a:latin typeface="UTM Avo" panose="02040603050506020204" pitchFamily="18"/>
                    <a:cs typeface="Arial" pitchFamily="34" charset="0"/>
                  </a:rPr>
                  <a:t> </a:t>
                </a:r>
                <a:r>
                  <a:rPr lang="nl-NL" sz="2200" dirty="0" err="1">
                    <a:solidFill>
                      <a:prstClr val="black"/>
                    </a:solidFill>
                    <a:latin typeface="UTM Avo" panose="02040603050506020204" pitchFamily="18"/>
                    <a:cs typeface="Arial" pitchFamily="34" charset="0"/>
                  </a:rPr>
                  <a:t>chiếc</a:t>
                </a:r>
                <a:r>
                  <a:rPr lang="nl-NL" sz="2200" dirty="0">
                    <a:solidFill>
                      <a:prstClr val="black"/>
                    </a:solidFill>
                    <a:latin typeface="UTM Avo" panose="02040603050506020204" pitchFamily="18"/>
                    <a:cs typeface="Arial" pitchFamily="34" charset="0"/>
                  </a:rPr>
                  <a:t> </a:t>
                </a:r>
                <a:r>
                  <a:rPr lang="nl-NL" sz="2200" dirty="0" err="1">
                    <a:solidFill>
                      <a:prstClr val="black"/>
                    </a:solidFill>
                    <a:latin typeface="UTM Avo" panose="02040603050506020204" pitchFamily="18"/>
                    <a:cs typeface="Arial" pitchFamily="34" charset="0"/>
                  </a:rPr>
                  <a:t>xích</a:t>
                </a:r>
                <a:r>
                  <a:rPr lang="nl-NL" sz="2200" dirty="0">
                    <a:solidFill>
                      <a:prstClr val="black"/>
                    </a:solidFill>
                    <a:latin typeface="UTM Avo" panose="02040603050506020204" pitchFamily="18"/>
                    <a:cs typeface="Arial" pitchFamily="34" charset="0"/>
                  </a:rPr>
                  <a:t> </a:t>
                </a:r>
                <a:r>
                  <a:rPr lang="nl-NL" sz="2200" dirty="0" err="1">
                    <a:solidFill>
                      <a:prstClr val="black"/>
                    </a:solidFill>
                    <a:latin typeface="UTM Avo" panose="02040603050506020204" pitchFamily="18"/>
                    <a:cs typeface="Arial" pitchFamily="34" charset="0"/>
                  </a:rPr>
                  <a:t>lô</a:t>
                </a:r>
                <a:r>
                  <a:rPr lang="nl-NL" sz="2200" dirty="0">
                    <a:solidFill>
                      <a:prstClr val="black"/>
                    </a:solidFill>
                    <a:latin typeface="UTM Avo" panose="02040603050506020204" pitchFamily="18"/>
                    <a:cs typeface="Arial" pitchFamily="34" charset="0"/>
                  </a:rPr>
                  <a:t> </a:t>
                </a:r>
                <a:r>
                  <a:rPr lang="nl-NL" sz="2200" dirty="0" err="1">
                    <a:solidFill>
                      <a:prstClr val="black"/>
                    </a:solidFill>
                    <a:latin typeface="UTM Avo" panose="02040603050506020204" pitchFamily="18"/>
                    <a:cs typeface="Arial" pitchFamily="34" charset="0"/>
                  </a:rPr>
                  <a:t>chở</a:t>
                </a:r>
                <a:r>
                  <a:rPr lang="nl-NL" sz="2200" dirty="0">
                    <a:solidFill>
                      <a:prstClr val="black"/>
                    </a:solidFill>
                    <a:latin typeface="UTM Avo" panose="02040603050506020204" pitchFamily="18"/>
                    <a:cs typeface="Arial" pitchFamily="34" charset="0"/>
                  </a:rPr>
                  <a:t> </a:t>
                </a:r>
                <a:r>
                  <a:rPr lang="nl-NL" sz="2200" dirty="0" err="1">
                    <a:solidFill>
                      <a:prstClr val="black"/>
                    </a:solidFill>
                    <a:latin typeface="UTM Avo" panose="02040603050506020204" pitchFamily="18"/>
                    <a:cs typeface="Arial" pitchFamily="34" charset="0"/>
                  </a:rPr>
                  <a:t>cụ</a:t>
                </a:r>
                <a:r>
                  <a:rPr lang="nl-NL" sz="2200" dirty="0">
                    <a:solidFill>
                      <a:prstClr val="black"/>
                    </a:solidFill>
                    <a:latin typeface="UTM Avo" panose="02040603050506020204" pitchFamily="18"/>
                    <a:cs typeface="Arial" pitchFamily="34" charset="0"/>
                  </a:rPr>
                  <a:t> </a:t>
                </a:r>
                <a:r>
                  <a:rPr lang="nl-NL" sz="2200" dirty="0" err="1">
                    <a:solidFill>
                      <a:prstClr val="black"/>
                    </a:solidFill>
                    <a:latin typeface="UTM Avo" panose="02040603050506020204" pitchFamily="18"/>
                    <a:cs typeface="Arial" pitchFamily="34" charset="0"/>
                  </a:rPr>
                  <a:t>và</a:t>
                </a:r>
                <a:r>
                  <a:rPr lang="nl-NL" sz="2200" dirty="0">
                    <a:solidFill>
                      <a:prstClr val="black"/>
                    </a:solidFill>
                    <a:latin typeface="UTM Avo" panose="02040603050506020204" pitchFamily="18"/>
                    <a:cs typeface="Arial" pitchFamily="34" charset="0"/>
                  </a:rPr>
                  <a:t> </a:t>
                </a:r>
                <a:r>
                  <a:rPr lang="nl-NL" sz="2200" dirty="0" err="1">
                    <a:solidFill>
                      <a:prstClr val="black"/>
                    </a:solidFill>
                    <a:latin typeface="UTM Avo" panose="02040603050506020204" pitchFamily="18"/>
                    <a:cs typeface="Arial" pitchFamily="34" charset="0"/>
                  </a:rPr>
                  <a:t>mếu</a:t>
                </a:r>
                <a:r>
                  <a:rPr lang="nl-NL" sz="2200" dirty="0">
                    <a:solidFill>
                      <a:prstClr val="black"/>
                    </a:solidFill>
                    <a:latin typeface="UTM Avo" panose="02040603050506020204" pitchFamily="18"/>
                    <a:cs typeface="Arial" pitchFamily="34" charset="0"/>
                  </a:rPr>
                  <a:t> máo </a:t>
                </a:r>
                <a:r>
                  <a:rPr lang="nl-NL" sz="2200" dirty="0" err="1">
                    <a:solidFill>
                      <a:prstClr val="black"/>
                    </a:solidFill>
                    <a:latin typeface="UTM Avo" panose="02040603050506020204" pitchFamily="18"/>
                    <a:cs typeface="Arial" pitchFamily="34" charset="0"/>
                  </a:rPr>
                  <a:t>nói</a:t>
                </a:r>
                <a:r>
                  <a:rPr lang="nl-NL" sz="2200" dirty="0">
                    <a:solidFill>
                      <a:prstClr val="black"/>
                    </a:solidFill>
                    <a:latin typeface="UTM Avo" panose="02040603050506020204" pitchFamily="18"/>
                    <a:cs typeface="Arial" pitchFamily="34" charset="0"/>
                  </a:rPr>
                  <a:t>: “</a:t>
                </a:r>
                <a:r>
                  <a:rPr lang="nl-NL" sz="2200" dirty="0" err="1">
                    <a:solidFill>
                      <a:prstClr val="black"/>
                    </a:solidFill>
                    <a:latin typeface="UTM Avo" panose="02040603050506020204" pitchFamily="18"/>
                    <a:cs typeface="Arial" pitchFamily="34" charset="0"/>
                  </a:rPr>
                  <a:t>Ông</a:t>
                </a:r>
                <a:r>
                  <a:rPr lang="nl-NL" sz="2200" dirty="0">
                    <a:solidFill>
                      <a:prstClr val="black"/>
                    </a:solidFill>
                    <a:latin typeface="UTM Avo" panose="02040603050506020204" pitchFamily="18"/>
                    <a:cs typeface="Arial" pitchFamily="34" charset="0"/>
                  </a:rPr>
                  <a:t> </a:t>
                </a:r>
                <a:r>
                  <a:rPr lang="nl-NL" sz="2200" dirty="0" err="1">
                    <a:solidFill>
                      <a:prstClr val="black"/>
                    </a:solidFill>
                    <a:latin typeface="UTM Avo" panose="02040603050506020204" pitchFamily="18"/>
                    <a:cs typeface="Arial" pitchFamily="34" charset="0"/>
                  </a:rPr>
                  <a:t>ơi</a:t>
                </a:r>
                <a:r>
                  <a:rPr lang="nl-NL" sz="2200" dirty="0">
                    <a:solidFill>
                      <a:prstClr val="black"/>
                    </a:solidFill>
                    <a:latin typeface="UTM Avo" panose="02040603050506020204" pitchFamily="18"/>
                    <a:cs typeface="Arial" pitchFamily="34" charset="0"/>
                  </a:rPr>
                  <a:t>! </a:t>
                </a:r>
                <a:r>
                  <a:rPr lang="nl-NL" sz="2200" dirty="0" err="1">
                    <a:solidFill>
                      <a:prstClr val="black"/>
                    </a:solidFill>
                    <a:latin typeface="UTM Avo" panose="02040603050506020204" pitchFamily="18"/>
                    <a:cs typeface="Arial" pitchFamily="34" charset="0"/>
                  </a:rPr>
                  <a:t>Cụ</a:t>
                </a:r>
                <a:r>
                  <a:rPr lang="nl-NL" sz="2200" dirty="0">
                    <a:solidFill>
                      <a:prstClr val="black"/>
                    </a:solidFill>
                    <a:latin typeface="UTM Avo" panose="02040603050506020204" pitchFamily="18"/>
                    <a:cs typeface="Arial" pitchFamily="34" charset="0"/>
                  </a:rPr>
                  <a:t> </a:t>
                </a:r>
                <a:r>
                  <a:rPr lang="nl-NL" sz="2200" dirty="0" err="1">
                    <a:solidFill>
                      <a:prstClr val="black"/>
                    </a:solidFill>
                    <a:latin typeface="UTM Avo" panose="02040603050506020204" pitchFamily="18"/>
                    <a:cs typeface="Arial" pitchFamily="34" charset="0"/>
                  </a:rPr>
                  <a:t>ơi</a:t>
                </a:r>
                <a:r>
                  <a:rPr lang="nl-NL" sz="2200" dirty="0">
                    <a:solidFill>
                      <a:prstClr val="black"/>
                    </a:solidFill>
                    <a:latin typeface="UTM Avo" panose="02040603050506020204" pitchFamily="18"/>
                    <a:cs typeface="Arial" pitchFamily="34" charset="0"/>
                  </a:rPr>
                  <a:t>...!</a:t>
                </a:r>
                <a:r>
                  <a:rPr lang="nl-NL" sz="2200" dirty="0" err="1">
                    <a:solidFill>
                      <a:prstClr val="black"/>
                    </a:solidFill>
                    <a:latin typeface="UTM Avo" panose="02040603050506020204" pitchFamily="18"/>
                    <a:cs typeface="Arial" pitchFamily="34" charset="0"/>
                  </a:rPr>
                  <a:t>Cháu</a:t>
                </a:r>
                <a:r>
                  <a:rPr lang="nl-NL" sz="2200" dirty="0">
                    <a:solidFill>
                      <a:prstClr val="black"/>
                    </a:solidFill>
                    <a:latin typeface="UTM Avo" panose="02040603050506020204" pitchFamily="18"/>
                    <a:cs typeface="Arial" pitchFamily="34" charset="0"/>
                  </a:rPr>
                  <a:t> </a:t>
                </a:r>
                <a:r>
                  <a:rPr lang="nl-NL" sz="2200" dirty="0" err="1">
                    <a:solidFill>
                      <a:prstClr val="black"/>
                    </a:solidFill>
                    <a:latin typeface="UTM Avo" panose="02040603050506020204" pitchFamily="18"/>
                    <a:cs typeface="Arial" pitchFamily="34" charset="0"/>
                  </a:rPr>
                  <a:t>xin</a:t>
                </a:r>
                <a:r>
                  <a:rPr lang="nl-NL" sz="2200" dirty="0">
                    <a:solidFill>
                      <a:prstClr val="black"/>
                    </a:solidFill>
                    <a:latin typeface="UTM Avo" panose="02040603050506020204" pitchFamily="18"/>
                    <a:cs typeface="Arial" pitchFamily="34" charset="0"/>
                  </a:rPr>
                  <a:t> </a:t>
                </a:r>
                <a:r>
                  <a:rPr lang="nl-NL" sz="2200" dirty="0" err="1">
                    <a:solidFill>
                      <a:prstClr val="black"/>
                    </a:solidFill>
                    <a:latin typeface="UTM Avo" panose="02040603050506020204" pitchFamily="18"/>
                    <a:cs typeface="Arial" pitchFamily="34" charset="0"/>
                  </a:rPr>
                  <a:t>lỗi</a:t>
                </a:r>
                <a:r>
                  <a:rPr lang="nl-NL" sz="2200" dirty="0">
                    <a:solidFill>
                      <a:prstClr val="black"/>
                    </a:solidFill>
                    <a:latin typeface="UTM Avo" panose="02040603050506020204" pitchFamily="18"/>
                    <a:cs typeface="Arial" pitchFamily="34" charset="0"/>
                  </a:rPr>
                  <a:t> </a:t>
                </a:r>
                <a:r>
                  <a:rPr lang="nl-NL" sz="2200" dirty="0" err="1">
                    <a:solidFill>
                      <a:prstClr val="black"/>
                    </a:solidFill>
                    <a:latin typeface="UTM Avo" panose="02040603050506020204" pitchFamily="18"/>
                    <a:cs typeface="Arial" pitchFamily="34" charset="0"/>
                  </a:rPr>
                  <a:t>cụ</a:t>
                </a:r>
                <a:r>
                  <a:rPr lang="nl-NL" sz="2200" dirty="0">
                    <a:solidFill>
                      <a:prstClr val="black"/>
                    </a:solidFill>
                    <a:latin typeface="UTM Avo" panose="02040603050506020204" pitchFamily="18"/>
                    <a:cs typeface="Arial" pitchFamily="34" charset="0"/>
                  </a:rPr>
                  <a:t>.”</a:t>
                </a:r>
                <a:endParaRPr lang="en-US" sz="2200" dirty="0">
                  <a:solidFill>
                    <a:prstClr val="black"/>
                  </a:solidFill>
                  <a:latin typeface="UTM Avo" panose="02040603050506020204" pitchFamily="18"/>
                  <a:cs typeface="Arial" pitchFamily="34" charset="0"/>
                </a:endParaRPr>
              </a:p>
            </p:txBody>
          </p:sp>
        </p:grpSp>
        <p:pic>
          <p:nvPicPr>
            <p:cNvPr id="17" name="Picture 14">
              <a:extLst>
                <a:ext uri="{FF2B5EF4-FFF2-40B4-BE49-F238E27FC236}">
                  <a16:creationId xmlns:a16="http://schemas.microsoft.com/office/drawing/2014/main" id="{7EA97127-5831-D399-8CE8-4C6F959F9D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5255242" y="6336696"/>
              <a:ext cx="1504041" cy="18231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930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hevron 32">
            <a:extLst>
              <a:ext uri="{FF2B5EF4-FFF2-40B4-BE49-F238E27FC236}">
                <a16:creationId xmlns:a16="http://schemas.microsoft.com/office/drawing/2014/main" id="{A103F44E-D8FE-B045-42F8-8FCDEAFAA864}"/>
              </a:ext>
            </a:extLst>
          </p:cNvPr>
          <p:cNvSpPr/>
          <p:nvPr/>
        </p:nvSpPr>
        <p:spPr>
          <a:xfrm>
            <a:off x="-426376" y="1670035"/>
            <a:ext cx="3666881" cy="575777"/>
          </a:xfrm>
          <a:prstGeom prst="chevron">
            <a:avLst/>
          </a:prstGeom>
          <a:solidFill>
            <a:schemeClr val="accent2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2.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 ĐỌC HIỂU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  <a:cs typeface="Arial" pitchFamily="34" charset="0"/>
            </a:endParaRPr>
          </a:p>
        </p:txBody>
      </p:sp>
      <p:pic>
        <p:nvPicPr>
          <p:cNvPr id="27" name="Picture 3">
            <a:extLst>
              <a:ext uri="{FF2B5EF4-FFF2-40B4-BE49-F238E27FC236}">
                <a16:creationId xmlns:a16="http://schemas.microsoft.com/office/drawing/2014/main" id="{DAD1304A-8DF0-D785-B6AC-52A0BCAD70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0251" y="6188842"/>
            <a:ext cx="3743447" cy="776765"/>
          </a:xfrm>
          <a:prstGeom prst="rect">
            <a:avLst/>
          </a:prstGeom>
        </p:spPr>
      </p:pic>
      <p:pic>
        <p:nvPicPr>
          <p:cNvPr id="29" name="Picture 3">
            <a:extLst>
              <a:ext uri="{FF2B5EF4-FFF2-40B4-BE49-F238E27FC236}">
                <a16:creationId xmlns:a16="http://schemas.microsoft.com/office/drawing/2014/main" id="{613E1BEE-24B8-7077-FEAC-7235DF97F6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810251" y="6185507"/>
            <a:ext cx="4271361" cy="776765"/>
          </a:xfrm>
          <a:prstGeom prst="rect">
            <a:avLst/>
          </a:prstGeom>
        </p:spPr>
      </p:pic>
      <p:pic>
        <p:nvPicPr>
          <p:cNvPr id="31" name="Picture 3">
            <a:extLst>
              <a:ext uri="{FF2B5EF4-FFF2-40B4-BE49-F238E27FC236}">
                <a16:creationId xmlns:a16="http://schemas.microsoft.com/office/drawing/2014/main" id="{9AA7606F-8101-3BBD-198C-91A21779C1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81612" y="6182159"/>
            <a:ext cx="3985043" cy="776765"/>
          </a:xfrm>
          <a:prstGeom prst="rect">
            <a:avLst/>
          </a:prstGeom>
        </p:spPr>
      </p:pic>
      <p:sp>
        <p:nvSpPr>
          <p:cNvPr id="32" name="Snip Single Corner Rectangle 31">
            <a:extLst>
              <a:ext uri="{FF2B5EF4-FFF2-40B4-BE49-F238E27FC236}">
                <a16:creationId xmlns:a16="http://schemas.microsoft.com/office/drawing/2014/main" id="{A6458ABF-E704-CADB-55D5-BBC7D5643CB9}"/>
              </a:ext>
            </a:extLst>
          </p:cNvPr>
          <p:cNvSpPr/>
          <p:nvPr/>
        </p:nvSpPr>
        <p:spPr>
          <a:xfrm>
            <a:off x="245023" y="2343721"/>
            <a:ext cx="11701954" cy="711200"/>
          </a:xfrm>
          <a:prstGeom prst="snip1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8F00CD1-80E3-A1EA-5A5F-F6C55455E341}"/>
              </a:ext>
            </a:extLst>
          </p:cNvPr>
          <p:cNvSpPr/>
          <p:nvPr/>
        </p:nvSpPr>
        <p:spPr>
          <a:xfrm>
            <a:off x="372774" y="2365404"/>
            <a:ext cx="11574203" cy="533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u="sng" dirty="0" err="1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Câu</a:t>
            </a:r>
            <a:r>
              <a:rPr lang="en-US" sz="2200" b="1" u="sng" dirty="0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 3</a:t>
            </a:r>
            <a:r>
              <a:rPr lang="en-US" sz="2200" b="1" dirty="0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. </a:t>
            </a:r>
            <a:r>
              <a:rPr lang="vi-VN" sz="2200" dirty="0">
                <a:solidFill>
                  <a:schemeClr val="bg1"/>
                </a:solidFill>
                <a:latin typeface="UTM Avo" panose="02040603050506020204" pitchFamily="18"/>
              </a:rPr>
              <a:t>Em có đồng tình với hành động chơi bóng trên đường phố không? Vì sao?</a:t>
            </a:r>
            <a:endParaRPr lang="en-US" sz="2200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pic>
        <p:nvPicPr>
          <p:cNvPr id="23" name="Picture 35">
            <a:extLst>
              <a:ext uri="{FF2B5EF4-FFF2-40B4-BE49-F238E27FC236}">
                <a16:creationId xmlns:a16="http://schemas.microsoft.com/office/drawing/2014/main" id="{467C13EB-D735-74E9-D894-6BE1ACBC30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3304" y="3078728"/>
            <a:ext cx="3803397" cy="382476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4EB6A26C-9493-44D4-ADDD-9AD08D99CE9C}"/>
              </a:ext>
            </a:extLst>
          </p:cNvPr>
          <p:cNvGrpSpPr/>
          <p:nvPr/>
        </p:nvGrpSpPr>
        <p:grpSpPr>
          <a:xfrm>
            <a:off x="3918608" y="3305449"/>
            <a:ext cx="2887732" cy="2700153"/>
            <a:chOff x="6049651" y="4437010"/>
            <a:chExt cx="4815753" cy="4050229"/>
          </a:xfrm>
        </p:grpSpPr>
        <p:pic>
          <p:nvPicPr>
            <p:cNvPr id="28" name="Picture 5">
              <a:extLst>
                <a:ext uri="{FF2B5EF4-FFF2-40B4-BE49-F238E27FC236}">
                  <a16:creationId xmlns:a16="http://schemas.microsoft.com/office/drawing/2014/main" id="{2ABD9310-321F-42B8-636D-D5FC1AEBA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292895">
              <a:off x="6049651" y="4437010"/>
              <a:ext cx="4458567" cy="4050229"/>
            </a:xfrm>
            <a:prstGeom prst="rect">
              <a:avLst/>
            </a:prstGeom>
          </p:spPr>
        </p:pic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6E8C0170-9715-8DBE-5B6F-2C611495B22A}"/>
                </a:ext>
              </a:extLst>
            </p:cNvPr>
            <p:cNvGrpSpPr/>
            <p:nvPr/>
          </p:nvGrpSpPr>
          <p:grpSpPr>
            <a:xfrm>
              <a:off x="7057727" y="5282667"/>
              <a:ext cx="3807677" cy="2594481"/>
              <a:chOff x="7057727" y="5282667"/>
              <a:chExt cx="3807677" cy="2594481"/>
            </a:xfrm>
          </p:grpSpPr>
          <p:pic>
            <p:nvPicPr>
              <p:cNvPr id="34" name="Picture 8">
                <a:extLst>
                  <a:ext uri="{FF2B5EF4-FFF2-40B4-BE49-F238E27FC236}">
                    <a16:creationId xmlns:a16="http://schemas.microsoft.com/office/drawing/2014/main" id="{69743BEE-CF9B-D72A-0F55-C28EEDB568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stretch>
                <a:fillRect/>
              </a:stretch>
            </p:blipFill>
            <p:spPr>
              <a:xfrm rot="-4764411">
                <a:off x="9676494" y="6688238"/>
                <a:ext cx="888297" cy="1489523"/>
              </a:xfrm>
              <a:prstGeom prst="rect">
                <a:avLst/>
              </a:prstGeom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F871B51-955C-0682-E603-C79885923FD2}"/>
                  </a:ext>
                </a:extLst>
              </p:cNvPr>
              <p:cNvSpPr txBox="1"/>
              <p:nvPr/>
            </p:nvSpPr>
            <p:spPr>
              <a:xfrm>
                <a:off x="7057727" y="5282667"/>
                <a:ext cx="2481323" cy="25235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609630">
                  <a:lnSpc>
                    <a:spcPct val="150000"/>
                  </a:lnSpc>
                </a:pPr>
                <a:r>
                  <a:rPr lang="en-US" sz="2400" b="1">
                    <a:solidFill>
                      <a:schemeClr val="bg1"/>
                    </a:solidFill>
                    <a:latin typeface="UTM Avo" panose="02040603050506020204" pitchFamily="18"/>
                    <a:cs typeface="Arial" pitchFamily="34" charset="0"/>
                  </a:rPr>
                  <a:t>KHÔNG </a:t>
                </a:r>
              </a:p>
              <a:p>
                <a:pPr algn="ctr" defTabSz="609630">
                  <a:lnSpc>
                    <a:spcPct val="150000"/>
                  </a:lnSpc>
                </a:pPr>
                <a:r>
                  <a:rPr lang="en-US" sz="2400" b="1">
                    <a:solidFill>
                      <a:schemeClr val="bg1"/>
                    </a:solidFill>
                    <a:latin typeface="UTM Avo" panose="02040603050506020204" pitchFamily="18"/>
                    <a:cs typeface="Arial" pitchFamily="34" charset="0"/>
                  </a:rPr>
                  <a:t>ĐỒNG </a:t>
                </a:r>
              </a:p>
              <a:p>
                <a:pPr algn="ctr" defTabSz="609630">
                  <a:lnSpc>
                    <a:spcPct val="150000"/>
                  </a:lnSpc>
                </a:pPr>
                <a:r>
                  <a:rPr lang="en-US" sz="2400" b="1">
                    <a:solidFill>
                      <a:schemeClr val="bg1"/>
                    </a:solidFill>
                    <a:latin typeface="UTM Avo" panose="02040603050506020204" pitchFamily="18"/>
                    <a:cs typeface="Arial" pitchFamily="34" charset="0"/>
                  </a:rPr>
                  <a:t>TÌNH</a:t>
                </a:r>
              </a:p>
            </p:txBody>
          </p:sp>
        </p:grpSp>
      </p:grp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BB47D9F6-10DD-06D5-58ED-81FB3E234EE1}"/>
              </a:ext>
            </a:extLst>
          </p:cNvPr>
          <p:cNvSpPr/>
          <p:nvPr/>
        </p:nvSpPr>
        <p:spPr>
          <a:xfrm>
            <a:off x="6970709" y="3240959"/>
            <a:ext cx="4931577" cy="2959871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</a:rPr>
              <a:t>H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</a:rPr>
              <a:t>ành động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này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</a:rPr>
              <a:t>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</a:rPr>
              <a:t>vi phạm an toàn giao thông, có thể gây nguy hiểm cho người chơi bóng và người xung quanh.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01450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5" grpId="0"/>
      <p:bldP spid="3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hevron 32">
            <a:extLst>
              <a:ext uri="{FF2B5EF4-FFF2-40B4-BE49-F238E27FC236}">
                <a16:creationId xmlns:a16="http://schemas.microsoft.com/office/drawing/2014/main" id="{A103F44E-D8FE-B045-42F8-8FCDEAFAA864}"/>
              </a:ext>
            </a:extLst>
          </p:cNvPr>
          <p:cNvSpPr/>
          <p:nvPr/>
        </p:nvSpPr>
        <p:spPr>
          <a:xfrm>
            <a:off x="-426376" y="1670035"/>
            <a:ext cx="3666881" cy="575777"/>
          </a:xfrm>
          <a:prstGeom prst="chevron">
            <a:avLst/>
          </a:prstGeom>
          <a:solidFill>
            <a:schemeClr val="accent2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2.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 ĐỌC HIỂU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  <a:cs typeface="Arial" pitchFamily="34" charset="0"/>
            </a:endParaRPr>
          </a:p>
        </p:txBody>
      </p:sp>
      <p:pic>
        <p:nvPicPr>
          <p:cNvPr id="27" name="Picture 3">
            <a:extLst>
              <a:ext uri="{FF2B5EF4-FFF2-40B4-BE49-F238E27FC236}">
                <a16:creationId xmlns:a16="http://schemas.microsoft.com/office/drawing/2014/main" id="{DAD1304A-8DF0-D785-B6AC-52A0BCAD70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0251" y="6188842"/>
            <a:ext cx="3743447" cy="776765"/>
          </a:xfrm>
          <a:prstGeom prst="rect">
            <a:avLst/>
          </a:prstGeom>
        </p:spPr>
      </p:pic>
      <p:pic>
        <p:nvPicPr>
          <p:cNvPr id="29" name="Picture 3">
            <a:extLst>
              <a:ext uri="{FF2B5EF4-FFF2-40B4-BE49-F238E27FC236}">
                <a16:creationId xmlns:a16="http://schemas.microsoft.com/office/drawing/2014/main" id="{613E1BEE-24B8-7077-FEAC-7235DF97F6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810251" y="6185507"/>
            <a:ext cx="4271361" cy="776765"/>
          </a:xfrm>
          <a:prstGeom prst="rect">
            <a:avLst/>
          </a:prstGeom>
        </p:spPr>
      </p:pic>
      <p:pic>
        <p:nvPicPr>
          <p:cNvPr id="31" name="Picture 3">
            <a:extLst>
              <a:ext uri="{FF2B5EF4-FFF2-40B4-BE49-F238E27FC236}">
                <a16:creationId xmlns:a16="http://schemas.microsoft.com/office/drawing/2014/main" id="{9AA7606F-8101-3BBD-198C-91A21779C1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81612" y="6182159"/>
            <a:ext cx="3985043" cy="776765"/>
          </a:xfrm>
          <a:prstGeom prst="rect">
            <a:avLst/>
          </a:prstGeom>
        </p:spPr>
      </p:pic>
      <p:sp>
        <p:nvSpPr>
          <p:cNvPr id="32" name="Snip Single Corner Rectangle 31">
            <a:extLst>
              <a:ext uri="{FF2B5EF4-FFF2-40B4-BE49-F238E27FC236}">
                <a16:creationId xmlns:a16="http://schemas.microsoft.com/office/drawing/2014/main" id="{A6458ABF-E704-CADB-55D5-BBC7D5643CB9}"/>
              </a:ext>
            </a:extLst>
          </p:cNvPr>
          <p:cNvSpPr/>
          <p:nvPr/>
        </p:nvSpPr>
        <p:spPr>
          <a:xfrm>
            <a:off x="245023" y="2343721"/>
            <a:ext cx="7358935" cy="711200"/>
          </a:xfrm>
          <a:prstGeom prst="snip1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8F00CD1-80E3-A1EA-5A5F-F6C55455E341}"/>
              </a:ext>
            </a:extLst>
          </p:cNvPr>
          <p:cNvSpPr/>
          <p:nvPr/>
        </p:nvSpPr>
        <p:spPr>
          <a:xfrm>
            <a:off x="372774" y="2365404"/>
            <a:ext cx="11574203" cy="586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u="sng" dirty="0" err="1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Câu</a:t>
            </a:r>
            <a:r>
              <a:rPr lang="en-US" sz="2400" b="1" u="sng" dirty="0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 4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. </a:t>
            </a: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</a:rPr>
              <a:t>Qua câu chuyện, em rút ra bài học gì?</a:t>
            </a:r>
            <a:endParaRPr lang="en-US" sz="2400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F31E0D8-148C-5186-FA5A-B879BB4EEF29}"/>
              </a:ext>
            </a:extLst>
          </p:cNvPr>
          <p:cNvSpPr/>
          <p:nvPr/>
        </p:nvSpPr>
        <p:spPr>
          <a:xfrm>
            <a:off x="348240" y="3197162"/>
            <a:ext cx="6553518" cy="316441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1A75E2D-304E-1428-2B15-90813DB7D6E7}"/>
              </a:ext>
            </a:extLst>
          </p:cNvPr>
          <p:cNvSpPr/>
          <p:nvPr/>
        </p:nvSpPr>
        <p:spPr>
          <a:xfrm>
            <a:off x="475240" y="3330547"/>
            <a:ext cx="6299518" cy="27838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2400" dirty="0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- </a:t>
            </a:r>
            <a:r>
              <a:rPr lang="nl-NL" sz="2400" dirty="0" err="1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Không</a:t>
            </a:r>
            <a:r>
              <a:rPr lang="nl-NL" sz="2400" dirty="0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được</a:t>
            </a:r>
            <a:r>
              <a:rPr lang="nl-NL" sz="2400" dirty="0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đá</a:t>
            </a:r>
            <a:r>
              <a:rPr lang="nl-NL" sz="2400" dirty="0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bóng</a:t>
            </a:r>
            <a:r>
              <a:rPr lang="nl-NL" sz="2400" dirty="0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trên</a:t>
            </a:r>
            <a:r>
              <a:rPr lang="nl-NL" sz="2400" dirty="0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đường</a:t>
            </a:r>
            <a:r>
              <a:rPr lang="nl-NL" sz="2400" dirty="0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phố</a:t>
            </a:r>
            <a:r>
              <a:rPr lang="nl-NL" sz="2400" dirty="0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vì</a:t>
            </a:r>
            <a:r>
              <a:rPr lang="nl-NL" sz="2400" dirty="0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 có </a:t>
            </a:r>
            <a:r>
              <a:rPr lang="nl-NL" sz="2400" dirty="0" err="1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thể</a:t>
            </a:r>
            <a:r>
              <a:rPr lang="nl-NL" sz="2400" dirty="0">
                <a:solidFill>
                  <a:schemeClr val="bg1"/>
                </a:solidFill>
                <a:latin typeface="UTM Avo" panose="02040603050506020204" pitchFamily="18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gây</a:t>
            </a:r>
            <a:r>
              <a:rPr lang="nl-NL" sz="2400" dirty="0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 ra tai </a:t>
            </a:r>
            <a:r>
              <a:rPr lang="nl-NL" sz="2400" dirty="0" err="1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nạn</a:t>
            </a:r>
            <a:r>
              <a:rPr lang="nl-NL" sz="2400" dirty="0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cho</a:t>
            </a:r>
            <a:r>
              <a:rPr lang="nl-NL" sz="2400" dirty="0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chính</a:t>
            </a:r>
            <a:r>
              <a:rPr lang="nl-NL" sz="2400" dirty="0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mình</a:t>
            </a:r>
            <a:r>
              <a:rPr lang="nl-NL" sz="2400" dirty="0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và</a:t>
            </a:r>
            <a:r>
              <a:rPr lang="nl-NL" sz="2400" dirty="0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cả</a:t>
            </a:r>
            <a:r>
              <a:rPr lang="nl-NL" sz="2400" dirty="0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cho</a:t>
            </a:r>
            <a:r>
              <a:rPr lang="nl-NL" sz="2400" dirty="0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những</a:t>
            </a:r>
            <a:r>
              <a:rPr lang="nl-NL" sz="2400" dirty="0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người</a:t>
            </a:r>
            <a:r>
              <a:rPr lang="nl-NL" sz="2400" dirty="0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đi</a:t>
            </a:r>
            <a:r>
              <a:rPr lang="nl-NL" sz="2400" dirty="0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đường</a:t>
            </a:r>
            <a:r>
              <a:rPr lang="nl-NL" sz="2400" dirty="0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nl-NL" sz="2400" dirty="0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- </a:t>
            </a:r>
            <a:r>
              <a:rPr lang="nl-NL" sz="2400" dirty="0" err="1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Cần</a:t>
            </a:r>
            <a:r>
              <a:rPr lang="nl-NL" sz="2400" dirty="0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tuân</a:t>
            </a:r>
            <a:r>
              <a:rPr lang="nl-NL" sz="2400" dirty="0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thủ</a:t>
            </a:r>
            <a:r>
              <a:rPr lang="nl-NL" sz="2400" dirty="0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luật</a:t>
            </a:r>
            <a:r>
              <a:rPr lang="nl-NL" sz="2400" dirty="0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lệ</a:t>
            </a:r>
            <a:r>
              <a:rPr lang="nl-NL" sz="2400" dirty="0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giao</a:t>
            </a:r>
            <a:r>
              <a:rPr lang="nl-NL" sz="2400" dirty="0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thông</a:t>
            </a:r>
            <a:r>
              <a:rPr lang="nl-NL" sz="2400" dirty="0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; </a:t>
            </a:r>
            <a:r>
              <a:rPr lang="nl-NL" sz="2400" dirty="0" err="1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tuân</a:t>
            </a:r>
            <a:r>
              <a:rPr lang="nl-NL" sz="2400" dirty="0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thủ</a:t>
            </a:r>
            <a:r>
              <a:rPr lang="nl-NL" sz="2400" dirty="0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các</a:t>
            </a:r>
            <a:r>
              <a:rPr lang="nl-NL" sz="2400" dirty="0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quy</a:t>
            </a:r>
            <a:r>
              <a:rPr lang="nl-NL" sz="2400" dirty="0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định</a:t>
            </a:r>
            <a:r>
              <a:rPr lang="nl-NL" sz="2400" dirty="0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ở</a:t>
            </a:r>
            <a:r>
              <a:rPr lang="nl-NL" sz="2400" dirty="0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nơi</a:t>
            </a:r>
            <a:r>
              <a:rPr lang="nl-NL" sz="2400" dirty="0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công</a:t>
            </a:r>
            <a:r>
              <a:rPr lang="nl-NL" sz="2400" dirty="0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cộng</a:t>
            </a:r>
            <a:r>
              <a:rPr lang="nl-NL" sz="2400" dirty="0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,...</a:t>
            </a:r>
            <a:endParaRPr lang="en-US" sz="2400" dirty="0">
              <a:solidFill>
                <a:schemeClr val="bg1"/>
              </a:solidFill>
              <a:latin typeface="UTM Avo" panose="02040603050506020204" pitchFamily="18"/>
              <a:cs typeface="Arial" pitchFamily="34" charset="0"/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6465260A-17A5-1027-079E-4B891317E0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961933" y="2973786"/>
            <a:ext cx="3985044" cy="350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548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5" grpId="0"/>
      <p:bldP spid="2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hevron 32">
            <a:extLst>
              <a:ext uri="{FF2B5EF4-FFF2-40B4-BE49-F238E27FC236}">
                <a16:creationId xmlns:a16="http://schemas.microsoft.com/office/drawing/2014/main" id="{A103F44E-D8FE-B045-42F8-8FCDEAFAA864}"/>
              </a:ext>
            </a:extLst>
          </p:cNvPr>
          <p:cNvSpPr/>
          <p:nvPr/>
        </p:nvSpPr>
        <p:spPr>
          <a:xfrm>
            <a:off x="-426376" y="1670035"/>
            <a:ext cx="3666881" cy="575777"/>
          </a:xfrm>
          <a:prstGeom prst="chevron">
            <a:avLst/>
          </a:prstGeom>
          <a:solidFill>
            <a:schemeClr val="accent2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2.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 ĐỌC HIỂU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  <a:cs typeface="Arial" pitchFamily="34" charset="0"/>
            </a:endParaRPr>
          </a:p>
        </p:txBody>
      </p:sp>
      <p:pic>
        <p:nvPicPr>
          <p:cNvPr id="27" name="Picture 3">
            <a:extLst>
              <a:ext uri="{FF2B5EF4-FFF2-40B4-BE49-F238E27FC236}">
                <a16:creationId xmlns:a16="http://schemas.microsoft.com/office/drawing/2014/main" id="{DAD1304A-8DF0-D785-B6AC-52A0BCAD70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0251" y="6188842"/>
            <a:ext cx="3743447" cy="776765"/>
          </a:xfrm>
          <a:prstGeom prst="rect">
            <a:avLst/>
          </a:prstGeom>
        </p:spPr>
      </p:pic>
      <p:pic>
        <p:nvPicPr>
          <p:cNvPr id="29" name="Picture 3">
            <a:extLst>
              <a:ext uri="{FF2B5EF4-FFF2-40B4-BE49-F238E27FC236}">
                <a16:creationId xmlns:a16="http://schemas.microsoft.com/office/drawing/2014/main" id="{613E1BEE-24B8-7077-FEAC-7235DF97F6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810251" y="6185507"/>
            <a:ext cx="4271361" cy="776765"/>
          </a:xfrm>
          <a:prstGeom prst="rect">
            <a:avLst/>
          </a:prstGeom>
        </p:spPr>
      </p:pic>
      <p:pic>
        <p:nvPicPr>
          <p:cNvPr id="31" name="Picture 3">
            <a:extLst>
              <a:ext uri="{FF2B5EF4-FFF2-40B4-BE49-F238E27FC236}">
                <a16:creationId xmlns:a16="http://schemas.microsoft.com/office/drawing/2014/main" id="{9AA7606F-8101-3BBD-198C-91A21779C1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81612" y="6182159"/>
            <a:ext cx="3985043" cy="776765"/>
          </a:xfrm>
          <a:prstGeom prst="rect">
            <a:avLst/>
          </a:prstGeom>
        </p:spPr>
      </p:pic>
      <p:sp>
        <p:nvSpPr>
          <p:cNvPr id="32" name="Snip Single Corner Rectangle 31">
            <a:extLst>
              <a:ext uri="{FF2B5EF4-FFF2-40B4-BE49-F238E27FC236}">
                <a16:creationId xmlns:a16="http://schemas.microsoft.com/office/drawing/2014/main" id="{A6458ABF-E704-CADB-55D5-BBC7D5643CB9}"/>
              </a:ext>
            </a:extLst>
          </p:cNvPr>
          <p:cNvSpPr/>
          <p:nvPr/>
        </p:nvSpPr>
        <p:spPr>
          <a:xfrm>
            <a:off x="245024" y="2343721"/>
            <a:ext cx="6059524" cy="711200"/>
          </a:xfrm>
          <a:prstGeom prst="snip1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8F00CD1-80E3-A1EA-5A5F-F6C55455E341}"/>
              </a:ext>
            </a:extLst>
          </p:cNvPr>
          <p:cNvSpPr/>
          <p:nvPr/>
        </p:nvSpPr>
        <p:spPr>
          <a:xfrm>
            <a:off x="372774" y="2365404"/>
            <a:ext cx="11574203" cy="586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Qua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bài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học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em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mong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muốn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gì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?</a:t>
            </a:r>
            <a:endParaRPr lang="en-US" sz="2400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2372C3B-DDF1-3147-69C9-22710798925B}"/>
              </a:ext>
            </a:extLst>
          </p:cNvPr>
          <p:cNvGrpSpPr/>
          <p:nvPr/>
        </p:nvGrpSpPr>
        <p:grpSpPr>
          <a:xfrm>
            <a:off x="448225" y="3202751"/>
            <a:ext cx="6385188" cy="3493961"/>
            <a:chOff x="328219" y="3636359"/>
            <a:chExt cx="9577782" cy="524094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B5D2086-A346-08A0-DBC9-323FF0FFBFAB}"/>
                </a:ext>
              </a:extLst>
            </p:cNvPr>
            <p:cNvGrpSpPr/>
            <p:nvPr/>
          </p:nvGrpSpPr>
          <p:grpSpPr>
            <a:xfrm>
              <a:off x="328219" y="3636359"/>
              <a:ext cx="9577782" cy="5240941"/>
              <a:chOff x="328219" y="3636359"/>
              <a:chExt cx="9577782" cy="5240941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429E0B3E-62F8-D480-D4B3-FEC9C62A3FBD}"/>
                  </a:ext>
                </a:extLst>
              </p:cNvPr>
              <p:cNvGrpSpPr/>
              <p:nvPr/>
            </p:nvGrpSpPr>
            <p:grpSpPr>
              <a:xfrm>
                <a:off x="328219" y="3636359"/>
                <a:ext cx="9577782" cy="5240941"/>
                <a:chOff x="328219" y="3636359"/>
                <a:chExt cx="9577782" cy="5240941"/>
              </a:xfrm>
            </p:grpSpPr>
            <p:pic>
              <p:nvPicPr>
                <p:cNvPr id="18" name="Picture 14">
                  <a:extLst>
                    <a:ext uri="{FF2B5EF4-FFF2-40B4-BE49-F238E27FC236}">
                      <a16:creationId xmlns:a16="http://schemas.microsoft.com/office/drawing/2014/main" id="{E9938D1A-6279-8756-53C9-24EE5BB80B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328219" y="3636359"/>
                  <a:ext cx="9577782" cy="5240941"/>
                </a:xfrm>
                <a:prstGeom prst="rect">
                  <a:avLst/>
                </a:prstGeom>
              </p:spPr>
            </p:pic>
            <p:pic>
              <p:nvPicPr>
                <p:cNvPr id="19" name="Picture 2">
                  <a:extLst>
                    <a:ext uri="{FF2B5EF4-FFF2-40B4-BE49-F238E27FC236}">
                      <a16:creationId xmlns:a16="http://schemas.microsoft.com/office/drawing/2014/main" id="{D800BAC8-38B2-AE48-4497-A80C0A49F5D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69330" y="4698604"/>
                  <a:ext cx="6636469" cy="107354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0" name="Picture 2">
                  <a:extLst>
                    <a:ext uri="{FF2B5EF4-FFF2-40B4-BE49-F238E27FC236}">
                      <a16:creationId xmlns:a16="http://schemas.microsoft.com/office/drawing/2014/main" id="{FF0A1033-C06C-4D1B-40B1-6BD3BAC1BE9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8844" y="5772150"/>
                  <a:ext cx="6636469" cy="107354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17" name="Picture 2">
                <a:extLst>
                  <a:ext uri="{FF2B5EF4-FFF2-40B4-BE49-F238E27FC236}">
                    <a16:creationId xmlns:a16="http://schemas.microsoft.com/office/drawing/2014/main" id="{2625F12D-1030-9582-45A3-9CA3326D0E3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49244" y="6515100"/>
                <a:ext cx="6636469" cy="10735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98D162D-2E32-8D19-F390-DE66EE0C26E3}"/>
                </a:ext>
              </a:extLst>
            </p:cNvPr>
            <p:cNvSpPr/>
            <p:nvPr/>
          </p:nvSpPr>
          <p:spPr>
            <a:xfrm>
              <a:off x="628423" y="4425303"/>
              <a:ext cx="8718281" cy="38394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81019" marR="0" lvl="0" indent="-381019" algn="just" defTabSz="60963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v"/>
                <a:tabLst/>
                <a:defRPr/>
              </a:pPr>
              <a:r>
                <a:rPr kumimoji="0" lang="vi-VN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Các bạn sẽ nhận ra sai lầm của mình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và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khắc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phục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lỗi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sai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đó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,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không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kumimoji="0" lang="en-US" sz="2200" b="0" i="0" u="none" strike="noStrike" kern="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tái</a:t>
              </a:r>
              <a:r>
                <a:rPr kumimoji="0" lang="en-US" sz="2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ph</a:t>
              </a:r>
              <a:r>
                <a:rPr lang="en-US" sz="2200" kern="0">
                  <a:solidFill>
                    <a:prstClr val="black"/>
                  </a:solidFill>
                  <a:latin typeface="UTM Avo" panose="02040603050506020204" pitchFamily="18"/>
                  <a:cs typeface="Arial" pitchFamily="34" charset="0"/>
                </a:rPr>
                <a:t>ạm</a:t>
              </a:r>
              <a:r>
                <a:rPr kumimoji="0" lang="en-US" sz="2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.</a:t>
              </a:r>
              <a:endPara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endParaRPr>
            </a:p>
            <a:p>
              <a:pPr marL="381019" marR="0" lvl="0" indent="-381019" algn="just" defTabSz="60963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v"/>
                <a:tabLst/>
                <a:defRPr/>
              </a:pPr>
              <a:r>
                <a:rPr kumimoji="0" lang="vi-VN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Có thêm khu vui chơi an toàn cho thiếu nhi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rPr>
                <a:t>…</a:t>
              </a:r>
            </a:p>
          </p:txBody>
        </p:sp>
      </p:grpSp>
      <p:pic>
        <p:nvPicPr>
          <p:cNvPr id="21" name="Picture 48">
            <a:extLst>
              <a:ext uri="{FF2B5EF4-FFF2-40B4-BE49-F238E27FC236}">
                <a16:creationId xmlns:a16="http://schemas.microsoft.com/office/drawing/2014/main" id="{23733EEA-D354-EC97-E48F-B31A5E7751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13357" y="2071054"/>
            <a:ext cx="4003403" cy="2743200"/>
          </a:xfrm>
          <a:prstGeom prst="rect">
            <a:avLst/>
          </a:prstGeom>
        </p:spPr>
      </p:pic>
      <p:pic>
        <p:nvPicPr>
          <p:cNvPr id="22" name="Picture 49">
            <a:extLst>
              <a:ext uri="{FF2B5EF4-FFF2-40B4-BE49-F238E27FC236}">
                <a16:creationId xmlns:a16="http://schemas.microsoft.com/office/drawing/2014/main" id="{9A945601-E1D7-90E4-0284-301866D8BD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028094" y="3330547"/>
            <a:ext cx="3155129" cy="315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867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0E0198DF-34EC-9ED1-A5EE-58746D98A2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396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hevron 32">
            <a:extLst>
              <a:ext uri="{FF2B5EF4-FFF2-40B4-BE49-F238E27FC236}">
                <a16:creationId xmlns:a16="http://schemas.microsoft.com/office/drawing/2014/main" id="{E1E9CBBF-5584-B5EC-04FC-1295D06B59CE}"/>
              </a:ext>
            </a:extLst>
          </p:cNvPr>
          <p:cNvSpPr/>
          <p:nvPr/>
        </p:nvSpPr>
        <p:spPr>
          <a:xfrm>
            <a:off x="185220" y="1667052"/>
            <a:ext cx="7697061" cy="575777"/>
          </a:xfrm>
          <a:prstGeom prst="chevron">
            <a:avLst/>
          </a:prstGeom>
          <a:solidFill>
            <a:schemeClr val="accent2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1.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Tìm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và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nêu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tác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dụng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của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dấu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ngoặc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kép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F6EBA8-6715-FC4E-193E-C2BCEE62FD07}"/>
              </a:ext>
            </a:extLst>
          </p:cNvPr>
          <p:cNvSpPr/>
          <p:nvPr/>
        </p:nvSpPr>
        <p:spPr>
          <a:xfrm>
            <a:off x="6723183" y="2226779"/>
            <a:ext cx="184731" cy="6444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0963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889C855-AE58-6539-8019-CCB9F6919A28}"/>
              </a:ext>
            </a:extLst>
          </p:cNvPr>
          <p:cNvGrpSpPr/>
          <p:nvPr/>
        </p:nvGrpSpPr>
        <p:grpSpPr>
          <a:xfrm>
            <a:off x="8652" y="2341170"/>
            <a:ext cx="12311384" cy="685800"/>
            <a:chOff x="-487840" y="3581400"/>
            <a:chExt cx="18467077" cy="1028700"/>
          </a:xfrm>
        </p:grpSpPr>
        <p:sp>
          <p:nvSpPr>
            <p:cNvPr id="36" name="Snip Single Corner Rectangle 35">
              <a:extLst>
                <a:ext uri="{FF2B5EF4-FFF2-40B4-BE49-F238E27FC236}">
                  <a16:creationId xmlns:a16="http://schemas.microsoft.com/office/drawing/2014/main" id="{4468A24E-A82A-9530-ABEA-0E9B4F20529F}"/>
                </a:ext>
              </a:extLst>
            </p:cNvPr>
            <p:cNvSpPr/>
            <p:nvPr/>
          </p:nvSpPr>
          <p:spPr>
            <a:xfrm>
              <a:off x="-487840" y="3619500"/>
              <a:ext cx="18250960" cy="990600"/>
            </a:xfrm>
            <a:prstGeom prst="snip1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4B353FD-4ECE-9C1E-BE01-1F07CBF07045}"/>
                </a:ext>
              </a:extLst>
            </p:cNvPr>
            <p:cNvSpPr/>
            <p:nvPr/>
          </p:nvSpPr>
          <p:spPr>
            <a:xfrm>
              <a:off x="-487840" y="3581400"/>
              <a:ext cx="18467077" cy="8517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/>
                </a:rPr>
                <a:t>Tìm các dấu ngoặc kép trong bài. Mỗi dấu ngoặc kép đó được dùng để làm gì?</a:t>
              </a: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26EE915-3020-F99A-35EE-8D220E476A96}"/>
              </a:ext>
            </a:extLst>
          </p:cNvPr>
          <p:cNvGrpSpPr/>
          <p:nvPr/>
        </p:nvGrpSpPr>
        <p:grpSpPr>
          <a:xfrm>
            <a:off x="185220" y="3119034"/>
            <a:ext cx="5713669" cy="1049825"/>
            <a:chOff x="563008" y="5016563"/>
            <a:chExt cx="8570504" cy="1574737"/>
          </a:xfrm>
        </p:grpSpPr>
        <p:pic>
          <p:nvPicPr>
            <p:cNvPr id="39" name="Picture 15">
              <a:extLst>
                <a:ext uri="{FF2B5EF4-FFF2-40B4-BE49-F238E27FC236}">
                  <a16:creationId xmlns:a16="http://schemas.microsoft.com/office/drawing/2014/main" id="{8B3865B1-A3A9-FDC2-7D41-DA317EF74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563008" y="5016563"/>
              <a:ext cx="8570504" cy="1574737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66D0F95-A5B8-BEDE-5B8A-EA171DCC52AA}"/>
                </a:ext>
              </a:extLst>
            </p:cNvPr>
            <p:cNvSpPr/>
            <p:nvPr/>
          </p:nvSpPr>
          <p:spPr>
            <a:xfrm>
              <a:off x="990237" y="5470409"/>
              <a:ext cx="7490513" cy="646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09630"/>
              <a:r>
                <a:rPr lang="nl-NL" sz="2200" dirty="0">
                  <a:solidFill>
                    <a:schemeClr val="bg1"/>
                  </a:solidFill>
                  <a:latin typeface="UTM Avo" panose="02040603050506020204" pitchFamily="18"/>
                  <a:cs typeface="Arial" pitchFamily="34" charset="0"/>
                </a:rPr>
                <a:t>“</a:t>
              </a:r>
              <a:r>
                <a:rPr lang="nl-NL" sz="2200" dirty="0" err="1">
                  <a:solidFill>
                    <a:schemeClr val="bg1"/>
                  </a:solidFill>
                  <a:latin typeface="UTM Avo" panose="02040603050506020204" pitchFamily="18"/>
                  <a:cs typeface="Arial" pitchFamily="34" charset="0"/>
                </a:rPr>
                <a:t>Ông</a:t>
              </a:r>
              <a:r>
                <a:rPr lang="nl-NL" sz="2200" dirty="0">
                  <a:solidFill>
                    <a:schemeClr val="bg1"/>
                  </a:solidFill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lang="nl-NL" sz="2200" dirty="0" err="1">
                  <a:solidFill>
                    <a:schemeClr val="bg1"/>
                  </a:solidFill>
                  <a:latin typeface="UTM Avo" panose="02040603050506020204" pitchFamily="18"/>
                  <a:cs typeface="Arial" pitchFamily="34" charset="0"/>
                </a:rPr>
                <a:t>ơi</a:t>
              </a:r>
              <a:r>
                <a:rPr lang="nl-NL" sz="2200" dirty="0">
                  <a:solidFill>
                    <a:schemeClr val="bg1"/>
                  </a:solidFill>
                  <a:latin typeface="UTM Avo" panose="02040603050506020204" pitchFamily="18"/>
                  <a:cs typeface="Arial" pitchFamily="34" charset="0"/>
                </a:rPr>
                <a:t>...! </a:t>
              </a:r>
              <a:r>
                <a:rPr lang="nl-NL" sz="2200" dirty="0" err="1">
                  <a:solidFill>
                    <a:schemeClr val="bg1"/>
                  </a:solidFill>
                  <a:latin typeface="UTM Avo" panose="02040603050506020204" pitchFamily="18"/>
                  <a:cs typeface="Arial" pitchFamily="34" charset="0"/>
                </a:rPr>
                <a:t>Cụ</a:t>
              </a:r>
              <a:r>
                <a:rPr lang="nl-NL" sz="2200" dirty="0">
                  <a:solidFill>
                    <a:schemeClr val="bg1"/>
                  </a:solidFill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lang="nl-NL" sz="2200" dirty="0" err="1">
                  <a:solidFill>
                    <a:schemeClr val="bg1"/>
                  </a:solidFill>
                  <a:latin typeface="UTM Avo" panose="02040603050506020204" pitchFamily="18"/>
                  <a:cs typeface="Arial" pitchFamily="34" charset="0"/>
                </a:rPr>
                <a:t>ơi</a:t>
              </a:r>
              <a:r>
                <a:rPr lang="nl-NL" sz="2200" dirty="0">
                  <a:solidFill>
                    <a:schemeClr val="bg1"/>
                  </a:solidFill>
                  <a:latin typeface="UTM Avo" panose="02040603050506020204" pitchFamily="18"/>
                  <a:cs typeface="Arial" pitchFamily="34" charset="0"/>
                </a:rPr>
                <a:t>...! </a:t>
              </a:r>
              <a:r>
                <a:rPr lang="nl-NL" sz="2200" dirty="0" err="1">
                  <a:solidFill>
                    <a:schemeClr val="bg1"/>
                  </a:solidFill>
                  <a:latin typeface="UTM Avo" panose="02040603050506020204" pitchFamily="18"/>
                  <a:cs typeface="Arial" pitchFamily="34" charset="0"/>
                </a:rPr>
                <a:t>Cháu</a:t>
              </a:r>
              <a:r>
                <a:rPr lang="nl-NL" sz="2200" dirty="0">
                  <a:solidFill>
                    <a:schemeClr val="bg1"/>
                  </a:solidFill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lang="nl-NL" sz="2200" dirty="0" err="1">
                  <a:solidFill>
                    <a:schemeClr val="bg1"/>
                  </a:solidFill>
                  <a:latin typeface="UTM Avo" panose="02040603050506020204" pitchFamily="18"/>
                  <a:cs typeface="Arial" pitchFamily="34" charset="0"/>
                </a:rPr>
                <a:t>xin</a:t>
              </a:r>
              <a:r>
                <a:rPr lang="nl-NL" sz="2200" dirty="0">
                  <a:solidFill>
                    <a:schemeClr val="bg1"/>
                  </a:solidFill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lang="nl-NL" sz="2200" dirty="0" err="1">
                  <a:solidFill>
                    <a:schemeClr val="bg1"/>
                  </a:solidFill>
                  <a:latin typeface="UTM Avo" panose="02040603050506020204" pitchFamily="18"/>
                  <a:cs typeface="Arial" pitchFamily="34" charset="0"/>
                </a:rPr>
                <a:t>lỗi</a:t>
              </a:r>
              <a:r>
                <a:rPr lang="nl-NL" sz="2200" dirty="0">
                  <a:solidFill>
                    <a:schemeClr val="bg1"/>
                  </a:solidFill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lang="nl-NL" sz="2200" dirty="0" err="1">
                  <a:solidFill>
                    <a:schemeClr val="bg1"/>
                  </a:solidFill>
                  <a:latin typeface="UTM Avo" panose="02040603050506020204" pitchFamily="18"/>
                  <a:cs typeface="Arial" pitchFamily="34" charset="0"/>
                </a:rPr>
                <a:t>cụ</a:t>
              </a:r>
              <a:r>
                <a:rPr lang="nl-NL" sz="2200" dirty="0">
                  <a:solidFill>
                    <a:schemeClr val="bg1"/>
                  </a:solidFill>
                  <a:latin typeface="UTM Avo" panose="02040603050506020204" pitchFamily="18"/>
                  <a:cs typeface="Arial" pitchFamily="34" charset="0"/>
                </a:rPr>
                <a:t>.”</a:t>
              </a:r>
              <a:endParaRPr lang="en-US" sz="2200" dirty="0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00231E2-59C9-CF11-5FB0-71BC159778E7}"/>
              </a:ext>
            </a:extLst>
          </p:cNvPr>
          <p:cNvGrpSpPr/>
          <p:nvPr/>
        </p:nvGrpSpPr>
        <p:grpSpPr>
          <a:xfrm>
            <a:off x="6348748" y="3120497"/>
            <a:ext cx="5533739" cy="1049825"/>
            <a:chOff x="729964" y="5016563"/>
            <a:chExt cx="8083551" cy="1574737"/>
          </a:xfrm>
        </p:grpSpPr>
        <p:pic>
          <p:nvPicPr>
            <p:cNvPr id="42" name="Picture 15">
              <a:extLst>
                <a:ext uri="{FF2B5EF4-FFF2-40B4-BE49-F238E27FC236}">
                  <a16:creationId xmlns:a16="http://schemas.microsoft.com/office/drawing/2014/main" id="{A1C41E19-E43F-51B3-4C4D-DDA229B6AB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729964" y="5016563"/>
              <a:ext cx="8083551" cy="1574737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31AF300-6C2A-5029-AD88-0B473E060730}"/>
                </a:ext>
              </a:extLst>
            </p:cNvPr>
            <p:cNvSpPr/>
            <p:nvPr/>
          </p:nvSpPr>
          <p:spPr>
            <a:xfrm>
              <a:off x="1329250" y="5473805"/>
              <a:ext cx="6980859" cy="646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09630"/>
              <a:r>
                <a:rPr lang="nl-NL" sz="2200" dirty="0" err="1">
                  <a:solidFill>
                    <a:schemeClr val="bg1"/>
                  </a:solidFill>
                  <a:latin typeface="UTM Avo" panose="02040603050506020204" pitchFamily="18"/>
                  <a:cs typeface="Arial" pitchFamily="34" charset="0"/>
                </a:rPr>
                <a:t>Bỗng</a:t>
              </a:r>
              <a:r>
                <a:rPr lang="nl-NL" sz="2200" dirty="0">
                  <a:solidFill>
                    <a:schemeClr val="bg1"/>
                  </a:solidFill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lang="nl-NL" sz="2200" dirty="0" err="1">
                  <a:solidFill>
                    <a:schemeClr val="bg1"/>
                  </a:solidFill>
                  <a:latin typeface="UTM Avo" panose="02040603050506020204" pitchFamily="18"/>
                  <a:cs typeface="Arial" pitchFamily="34" charset="0"/>
                </a:rPr>
                <a:t>một</a:t>
              </a:r>
              <a:r>
                <a:rPr lang="nl-NL" sz="2200" dirty="0">
                  <a:solidFill>
                    <a:schemeClr val="bg1"/>
                  </a:solidFill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lang="nl-NL" sz="2200" dirty="0" err="1">
                  <a:solidFill>
                    <a:schemeClr val="bg1"/>
                  </a:solidFill>
                  <a:latin typeface="UTM Avo" panose="02040603050506020204" pitchFamily="18"/>
                  <a:cs typeface="Arial" pitchFamily="34" charset="0"/>
                </a:rPr>
                <a:t>tiếng</a:t>
              </a:r>
              <a:r>
                <a:rPr lang="nl-NL" sz="2200" dirty="0">
                  <a:solidFill>
                    <a:schemeClr val="bg1"/>
                  </a:solidFill>
                  <a:latin typeface="UTM Avo" panose="02040603050506020204" pitchFamily="18"/>
                  <a:cs typeface="Arial" pitchFamily="34" charset="0"/>
                </a:rPr>
                <a:t> “kít...</a:t>
              </a:r>
              <a:r>
                <a:rPr lang="nl-NL" sz="2200" dirty="0" err="1">
                  <a:solidFill>
                    <a:schemeClr val="bg1"/>
                  </a:solidFill>
                  <a:latin typeface="UTM Avo" panose="02040603050506020204" pitchFamily="18"/>
                  <a:cs typeface="Arial" pitchFamily="34" charset="0"/>
                </a:rPr>
                <a:t>ít</a:t>
              </a:r>
              <a:r>
                <a:rPr lang="nl-NL" sz="2200" dirty="0">
                  <a:solidFill>
                    <a:schemeClr val="bg1"/>
                  </a:solidFill>
                  <a:latin typeface="UTM Avo" panose="02040603050506020204" pitchFamily="18"/>
                  <a:cs typeface="Arial" pitchFamily="34" charset="0"/>
                </a:rPr>
                <a:t>” </a:t>
              </a:r>
              <a:r>
                <a:rPr lang="nl-NL" sz="2200" dirty="0" err="1">
                  <a:solidFill>
                    <a:schemeClr val="bg1"/>
                  </a:solidFill>
                  <a:latin typeface="UTM Avo" panose="02040603050506020204" pitchFamily="18"/>
                  <a:cs typeface="Arial" pitchFamily="34" charset="0"/>
                </a:rPr>
                <a:t>làm</a:t>
              </a:r>
              <a:r>
                <a:rPr lang="nl-NL" sz="2200" dirty="0">
                  <a:solidFill>
                    <a:schemeClr val="bg1"/>
                  </a:solidFill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lang="nl-NL" sz="2200" dirty="0" err="1">
                  <a:solidFill>
                    <a:schemeClr val="bg1"/>
                  </a:solidFill>
                  <a:latin typeface="UTM Avo" panose="02040603050506020204" pitchFamily="18"/>
                  <a:cs typeface="Arial" pitchFamily="34" charset="0"/>
                </a:rPr>
                <a:t>cậu</a:t>
              </a:r>
              <a:r>
                <a:rPr lang="nl-NL" sz="2200" dirty="0">
                  <a:solidFill>
                    <a:schemeClr val="bg1"/>
                  </a:solidFill>
                  <a:latin typeface="UTM Avo" panose="02040603050506020204" pitchFamily="18"/>
                  <a:cs typeface="Arial" pitchFamily="34" charset="0"/>
                </a:rPr>
                <a:t>...</a:t>
              </a:r>
              <a:endParaRPr lang="en-US" sz="2200" dirty="0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0DBE8DB-91E2-8A8F-E9B3-E8861F5010B1}"/>
              </a:ext>
            </a:extLst>
          </p:cNvPr>
          <p:cNvGrpSpPr/>
          <p:nvPr/>
        </p:nvGrpSpPr>
        <p:grpSpPr>
          <a:xfrm>
            <a:off x="-7014" y="4266548"/>
            <a:ext cx="5713669" cy="2276546"/>
            <a:chOff x="35850" y="6681681"/>
            <a:chExt cx="8570503" cy="3414819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BB36EC15-0E35-1B26-670A-58373E8F85CB}"/>
                </a:ext>
              </a:extLst>
            </p:cNvPr>
            <p:cNvGrpSpPr/>
            <p:nvPr/>
          </p:nvGrpSpPr>
          <p:grpSpPr>
            <a:xfrm>
              <a:off x="1143001" y="6681681"/>
              <a:ext cx="7463352" cy="3414819"/>
              <a:chOff x="1143001" y="6681681"/>
              <a:chExt cx="7463352" cy="3414819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9F221D89-F6D0-F9BA-7EC7-26C5FEA4AB24}"/>
                  </a:ext>
                </a:extLst>
              </p:cNvPr>
              <p:cNvGrpSpPr/>
              <p:nvPr/>
            </p:nvGrpSpPr>
            <p:grpSpPr>
              <a:xfrm>
                <a:off x="1143001" y="6681681"/>
                <a:ext cx="7463352" cy="3414819"/>
                <a:chOff x="328219" y="3636359"/>
                <a:chExt cx="9577782" cy="5240941"/>
              </a:xfrm>
            </p:grpSpPr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D2445E8C-E618-8CA8-0C24-61EAE7F30813}"/>
                    </a:ext>
                  </a:extLst>
                </p:cNvPr>
                <p:cNvGrpSpPr/>
                <p:nvPr/>
              </p:nvGrpSpPr>
              <p:grpSpPr>
                <a:xfrm>
                  <a:off x="328219" y="3636359"/>
                  <a:ext cx="9577782" cy="5240941"/>
                  <a:chOff x="328219" y="3636359"/>
                  <a:chExt cx="9577782" cy="5240941"/>
                </a:xfrm>
              </p:grpSpPr>
              <p:pic>
                <p:nvPicPr>
                  <p:cNvPr id="51" name="Picture 14">
                    <a:extLst>
                      <a:ext uri="{FF2B5EF4-FFF2-40B4-BE49-F238E27FC236}">
                        <a16:creationId xmlns:a16="http://schemas.microsoft.com/office/drawing/2014/main" id="{14F8D06B-881F-C62A-B790-2E127981F6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6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>
                    <a:off x="328219" y="3636359"/>
                    <a:ext cx="9577782" cy="5240941"/>
                  </a:xfrm>
                  <a:prstGeom prst="rect">
                    <a:avLst/>
                  </a:prstGeom>
                </p:spPr>
              </p:pic>
              <p:pic>
                <p:nvPicPr>
                  <p:cNvPr id="52" name="Picture 2">
                    <a:extLst>
                      <a:ext uri="{FF2B5EF4-FFF2-40B4-BE49-F238E27FC236}">
                        <a16:creationId xmlns:a16="http://schemas.microsoft.com/office/drawing/2014/main" id="{E4CA2ABD-ABB9-4148-CACF-53A5A446C50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669330" y="4698604"/>
                    <a:ext cx="6636469" cy="107354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53" name="Picture 2">
                    <a:extLst>
                      <a:ext uri="{FF2B5EF4-FFF2-40B4-BE49-F238E27FC236}">
                        <a16:creationId xmlns:a16="http://schemas.microsoft.com/office/drawing/2014/main" id="{A76AF113-5475-0293-B551-E205E1DC509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878844" y="5772150"/>
                    <a:ext cx="6636469" cy="107354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pic>
              <p:nvPicPr>
                <p:cNvPr id="50" name="Picture 2">
                  <a:extLst>
                    <a:ext uri="{FF2B5EF4-FFF2-40B4-BE49-F238E27FC236}">
                      <a16:creationId xmlns:a16="http://schemas.microsoft.com/office/drawing/2014/main" id="{6D1AC90E-5BC8-05FC-ECA2-CBCE1E55190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49244" y="6515100"/>
                  <a:ext cx="6636469" cy="107354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70A2AB04-07F2-0761-24C2-26A8A0FD985C}"/>
                  </a:ext>
                </a:extLst>
              </p:cNvPr>
              <p:cNvSpPr/>
              <p:nvPr/>
            </p:nvSpPr>
            <p:spPr>
              <a:xfrm>
                <a:off x="1848972" y="7130371"/>
                <a:ext cx="6579359" cy="23158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09630">
                  <a:lnSpc>
                    <a:spcPct val="150000"/>
                  </a:lnSpc>
                </a:pPr>
                <a:r>
                  <a:rPr lang="nl-NL" sz="2200" dirty="0" err="1">
                    <a:solidFill>
                      <a:schemeClr val="bg1"/>
                    </a:solidFill>
                    <a:latin typeface="UTM Avo" panose="02040603050506020204" pitchFamily="18"/>
                    <a:cs typeface="Arial" pitchFamily="34" charset="0"/>
                  </a:rPr>
                  <a:t>Dùng</a:t>
                </a:r>
                <a:r>
                  <a:rPr lang="nl-NL" sz="2200" dirty="0">
                    <a:solidFill>
                      <a:schemeClr val="bg1"/>
                    </a:solidFill>
                    <a:latin typeface="UTM Avo" panose="02040603050506020204" pitchFamily="18"/>
                    <a:cs typeface="Arial" pitchFamily="34" charset="0"/>
                  </a:rPr>
                  <a:t> </a:t>
                </a:r>
                <a:r>
                  <a:rPr lang="nl-NL" sz="2200" dirty="0" err="1">
                    <a:solidFill>
                      <a:schemeClr val="bg1"/>
                    </a:solidFill>
                    <a:latin typeface="UTM Avo" panose="02040603050506020204" pitchFamily="18"/>
                    <a:cs typeface="Arial" pitchFamily="34" charset="0"/>
                  </a:rPr>
                  <a:t>để</a:t>
                </a:r>
                <a:r>
                  <a:rPr lang="nl-NL" sz="2200" dirty="0">
                    <a:solidFill>
                      <a:schemeClr val="bg1"/>
                    </a:solidFill>
                    <a:latin typeface="UTM Avo" panose="02040603050506020204" pitchFamily="18"/>
                    <a:cs typeface="Arial" pitchFamily="34" charset="0"/>
                  </a:rPr>
                  <a:t> </a:t>
                </a:r>
                <a:r>
                  <a:rPr lang="nl-NL" sz="2200" dirty="0" err="1">
                    <a:solidFill>
                      <a:schemeClr val="bg1"/>
                    </a:solidFill>
                    <a:latin typeface="UTM Avo" panose="02040603050506020204" pitchFamily="18"/>
                    <a:cs typeface="Arial" pitchFamily="34" charset="0"/>
                  </a:rPr>
                  <a:t>đánh</a:t>
                </a:r>
                <a:r>
                  <a:rPr lang="nl-NL" sz="2200" dirty="0">
                    <a:solidFill>
                      <a:schemeClr val="bg1"/>
                    </a:solidFill>
                    <a:latin typeface="UTM Avo" panose="02040603050506020204" pitchFamily="18"/>
                    <a:cs typeface="Arial" pitchFamily="34" charset="0"/>
                  </a:rPr>
                  <a:t> </a:t>
                </a:r>
                <a:r>
                  <a:rPr lang="nl-NL" sz="2200" dirty="0" err="1">
                    <a:solidFill>
                      <a:schemeClr val="bg1"/>
                    </a:solidFill>
                    <a:latin typeface="UTM Avo" panose="02040603050506020204" pitchFamily="18"/>
                    <a:cs typeface="Arial" pitchFamily="34" charset="0"/>
                  </a:rPr>
                  <a:t>dấu</a:t>
                </a:r>
                <a:r>
                  <a:rPr lang="nl-NL" sz="2200" dirty="0">
                    <a:solidFill>
                      <a:schemeClr val="bg1"/>
                    </a:solidFill>
                    <a:latin typeface="UTM Avo" panose="02040603050506020204" pitchFamily="18"/>
                    <a:cs typeface="Arial" pitchFamily="34" charset="0"/>
                  </a:rPr>
                  <a:t> </a:t>
                </a:r>
                <a:r>
                  <a:rPr lang="nl-NL" sz="2200" dirty="0" err="1">
                    <a:solidFill>
                      <a:schemeClr val="bg1"/>
                    </a:solidFill>
                    <a:latin typeface="UTM Avo" panose="02040603050506020204" pitchFamily="18"/>
                    <a:cs typeface="Arial" pitchFamily="34" charset="0"/>
                  </a:rPr>
                  <a:t>lời</a:t>
                </a:r>
                <a:r>
                  <a:rPr lang="nl-NL" sz="2200" dirty="0">
                    <a:solidFill>
                      <a:schemeClr val="bg1"/>
                    </a:solidFill>
                    <a:latin typeface="UTM Avo" panose="02040603050506020204" pitchFamily="18"/>
                    <a:cs typeface="Arial" pitchFamily="34" charset="0"/>
                  </a:rPr>
                  <a:t> </a:t>
                </a:r>
                <a:r>
                  <a:rPr lang="nl-NL" sz="2200" dirty="0" err="1">
                    <a:solidFill>
                      <a:schemeClr val="bg1"/>
                    </a:solidFill>
                    <a:latin typeface="UTM Avo" panose="02040603050506020204" pitchFamily="18"/>
                    <a:cs typeface="Arial" pitchFamily="34" charset="0"/>
                  </a:rPr>
                  <a:t>nói</a:t>
                </a:r>
                <a:r>
                  <a:rPr lang="nl-NL" sz="2200" dirty="0">
                    <a:solidFill>
                      <a:schemeClr val="bg1"/>
                    </a:solidFill>
                    <a:latin typeface="UTM Avo" panose="02040603050506020204" pitchFamily="18"/>
                    <a:cs typeface="Arial" pitchFamily="34" charset="0"/>
                  </a:rPr>
                  <a:t> </a:t>
                </a:r>
                <a:r>
                  <a:rPr lang="nl-NL" sz="2200" dirty="0" err="1">
                    <a:solidFill>
                      <a:schemeClr val="bg1"/>
                    </a:solidFill>
                    <a:latin typeface="UTM Avo" panose="02040603050506020204" pitchFamily="18"/>
                    <a:cs typeface="Arial" pitchFamily="34" charset="0"/>
                  </a:rPr>
                  <a:t>trực</a:t>
                </a:r>
                <a:r>
                  <a:rPr lang="nl-NL" sz="2200" dirty="0">
                    <a:solidFill>
                      <a:schemeClr val="bg1"/>
                    </a:solidFill>
                    <a:latin typeface="UTM Avo" panose="02040603050506020204" pitchFamily="18"/>
                    <a:cs typeface="Arial" pitchFamily="34" charset="0"/>
                  </a:rPr>
                  <a:t> </a:t>
                </a:r>
                <a:r>
                  <a:rPr lang="nl-NL" sz="2200" dirty="0" err="1">
                    <a:solidFill>
                      <a:schemeClr val="bg1"/>
                    </a:solidFill>
                    <a:latin typeface="UTM Avo" panose="02040603050506020204" pitchFamily="18"/>
                    <a:cs typeface="Arial" pitchFamily="34" charset="0"/>
                  </a:rPr>
                  <a:t>tiếp</a:t>
                </a:r>
                <a:r>
                  <a:rPr lang="nl-NL" sz="2200" dirty="0">
                    <a:solidFill>
                      <a:schemeClr val="bg1"/>
                    </a:solidFill>
                    <a:latin typeface="UTM Avo" panose="02040603050506020204" pitchFamily="18"/>
                    <a:cs typeface="Arial" pitchFamily="34" charset="0"/>
                  </a:rPr>
                  <a:t> </a:t>
                </a:r>
                <a:r>
                  <a:rPr lang="nl-NL" sz="2200" dirty="0" err="1">
                    <a:solidFill>
                      <a:schemeClr val="bg1"/>
                    </a:solidFill>
                    <a:latin typeface="UTM Avo" panose="02040603050506020204" pitchFamily="18"/>
                    <a:cs typeface="Arial" pitchFamily="34" charset="0"/>
                  </a:rPr>
                  <a:t>của</a:t>
                </a:r>
                <a:r>
                  <a:rPr lang="nl-NL" sz="2200" dirty="0">
                    <a:solidFill>
                      <a:schemeClr val="bg1"/>
                    </a:solidFill>
                    <a:latin typeface="UTM Avo" panose="02040603050506020204" pitchFamily="18"/>
                    <a:cs typeface="Arial" pitchFamily="34" charset="0"/>
                  </a:rPr>
                  <a:t> </a:t>
                </a:r>
                <a:r>
                  <a:rPr lang="nl-NL" sz="2200" dirty="0" err="1">
                    <a:solidFill>
                      <a:schemeClr val="bg1"/>
                    </a:solidFill>
                    <a:latin typeface="UTM Avo" panose="02040603050506020204" pitchFamily="18"/>
                    <a:cs typeface="Arial" pitchFamily="34" charset="0"/>
                  </a:rPr>
                  <a:t>nhân</a:t>
                </a:r>
                <a:r>
                  <a:rPr lang="nl-NL" sz="2200" dirty="0">
                    <a:solidFill>
                      <a:schemeClr val="bg1"/>
                    </a:solidFill>
                    <a:latin typeface="UTM Avo" panose="02040603050506020204" pitchFamily="18"/>
                    <a:cs typeface="Arial" pitchFamily="34" charset="0"/>
                  </a:rPr>
                  <a:t> </a:t>
                </a:r>
                <a:r>
                  <a:rPr lang="nl-NL" sz="2200" dirty="0" err="1">
                    <a:solidFill>
                      <a:schemeClr val="bg1"/>
                    </a:solidFill>
                    <a:latin typeface="UTM Avo" panose="02040603050506020204" pitchFamily="18"/>
                    <a:cs typeface="Arial" pitchFamily="34" charset="0"/>
                  </a:rPr>
                  <a:t>vật</a:t>
                </a:r>
                <a:r>
                  <a:rPr lang="nl-NL" sz="2200" dirty="0">
                    <a:solidFill>
                      <a:schemeClr val="bg1"/>
                    </a:solidFill>
                    <a:latin typeface="UTM Avo" panose="02040603050506020204" pitchFamily="18"/>
                    <a:cs typeface="Arial" pitchFamily="34" charset="0"/>
                  </a:rPr>
                  <a:t> </a:t>
                </a:r>
                <a:r>
                  <a:rPr lang="nl-NL" sz="2200" dirty="0" err="1">
                    <a:solidFill>
                      <a:schemeClr val="bg1"/>
                    </a:solidFill>
                    <a:latin typeface="UTM Avo" panose="02040603050506020204" pitchFamily="18"/>
                    <a:cs typeface="Arial" pitchFamily="34" charset="0"/>
                  </a:rPr>
                  <a:t>Quang</a:t>
                </a:r>
                <a:r>
                  <a:rPr lang="nl-NL" sz="2200" dirty="0">
                    <a:solidFill>
                      <a:schemeClr val="bg1"/>
                    </a:solidFill>
                    <a:latin typeface="UTM Avo" panose="02040603050506020204" pitchFamily="18"/>
                    <a:cs typeface="Arial" pitchFamily="34" charset="0"/>
                  </a:rPr>
                  <a:t>, </a:t>
                </a:r>
                <a:r>
                  <a:rPr lang="nl-NL" sz="2200" dirty="0" err="1">
                    <a:solidFill>
                      <a:schemeClr val="bg1"/>
                    </a:solidFill>
                    <a:latin typeface="UTM Avo" panose="02040603050506020204" pitchFamily="18"/>
                    <a:cs typeface="Arial" pitchFamily="34" charset="0"/>
                  </a:rPr>
                  <a:t>đi</a:t>
                </a:r>
                <a:r>
                  <a:rPr lang="nl-NL" sz="2200" dirty="0">
                    <a:solidFill>
                      <a:schemeClr val="bg1"/>
                    </a:solidFill>
                    <a:latin typeface="UTM Avo" panose="02040603050506020204" pitchFamily="18"/>
                    <a:cs typeface="Arial" pitchFamily="34" charset="0"/>
                  </a:rPr>
                  <a:t> </a:t>
                </a:r>
                <a:r>
                  <a:rPr lang="nl-NL" sz="2200" dirty="0" err="1">
                    <a:solidFill>
                      <a:schemeClr val="bg1"/>
                    </a:solidFill>
                    <a:latin typeface="UTM Avo" panose="02040603050506020204" pitchFamily="18"/>
                    <a:cs typeface="Arial" pitchFamily="34" charset="0"/>
                  </a:rPr>
                  <a:t>liền</a:t>
                </a:r>
                <a:r>
                  <a:rPr lang="nl-NL" sz="2200" dirty="0">
                    <a:solidFill>
                      <a:schemeClr val="bg1"/>
                    </a:solidFill>
                    <a:latin typeface="UTM Avo" panose="02040603050506020204" pitchFamily="18"/>
                    <a:cs typeface="Arial" pitchFamily="34" charset="0"/>
                  </a:rPr>
                  <a:t> </a:t>
                </a:r>
                <a:r>
                  <a:rPr lang="nl-NL" sz="2200" dirty="0" err="1">
                    <a:solidFill>
                      <a:schemeClr val="bg1"/>
                    </a:solidFill>
                    <a:latin typeface="UTM Avo" panose="02040603050506020204" pitchFamily="18"/>
                    <a:cs typeface="Arial" pitchFamily="34" charset="0"/>
                  </a:rPr>
                  <a:t>sau</a:t>
                </a:r>
                <a:r>
                  <a:rPr lang="nl-NL" sz="2200" dirty="0">
                    <a:solidFill>
                      <a:schemeClr val="bg1"/>
                    </a:solidFill>
                    <a:latin typeface="UTM Avo" panose="02040603050506020204" pitchFamily="18"/>
                    <a:cs typeface="Arial" pitchFamily="34" charset="0"/>
                  </a:rPr>
                  <a:t> </a:t>
                </a:r>
                <a:r>
                  <a:rPr lang="nl-NL" sz="2200" dirty="0" err="1">
                    <a:solidFill>
                      <a:schemeClr val="bg1"/>
                    </a:solidFill>
                    <a:latin typeface="UTM Avo" panose="02040603050506020204" pitchFamily="18"/>
                    <a:cs typeface="Arial" pitchFamily="34" charset="0"/>
                  </a:rPr>
                  <a:t>dấu</a:t>
                </a:r>
                <a:r>
                  <a:rPr lang="nl-NL" sz="2200" dirty="0">
                    <a:solidFill>
                      <a:schemeClr val="bg1"/>
                    </a:solidFill>
                    <a:latin typeface="UTM Avo" panose="02040603050506020204" pitchFamily="18"/>
                    <a:cs typeface="Arial" pitchFamily="34" charset="0"/>
                  </a:rPr>
                  <a:t> hai </a:t>
                </a:r>
                <a:r>
                  <a:rPr lang="nl-NL" sz="2200" dirty="0" err="1">
                    <a:solidFill>
                      <a:schemeClr val="bg1"/>
                    </a:solidFill>
                    <a:latin typeface="UTM Avo" panose="02040603050506020204" pitchFamily="18"/>
                    <a:cs typeface="Arial" pitchFamily="34" charset="0"/>
                  </a:rPr>
                  <a:t>chấm</a:t>
                </a:r>
                <a:r>
                  <a:rPr lang="nl-NL" sz="2200" dirty="0">
                    <a:solidFill>
                      <a:schemeClr val="bg1"/>
                    </a:solidFill>
                    <a:latin typeface="UTM Avo" panose="02040603050506020204" pitchFamily="18"/>
                    <a:cs typeface="Arial" pitchFamily="34" charset="0"/>
                  </a:rPr>
                  <a:t>. </a:t>
                </a:r>
                <a:endParaRPr lang="en-US" sz="2200" dirty="0">
                  <a:solidFill>
                    <a:schemeClr val="bg1"/>
                  </a:solidFill>
                  <a:latin typeface="UTM Avo" panose="02040603050506020204" pitchFamily="18"/>
                  <a:cs typeface="Arial" pitchFamily="34" charset="0"/>
                </a:endParaRPr>
              </a:p>
            </p:txBody>
          </p:sp>
        </p:grp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7C6AA762-E804-2980-7E12-B1837E162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35850" y="7429499"/>
              <a:ext cx="1475990" cy="1891553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FA54731-3CBF-3D42-88F0-8DC78480CEF2}"/>
              </a:ext>
            </a:extLst>
          </p:cNvPr>
          <p:cNvGrpSpPr/>
          <p:nvPr/>
        </p:nvGrpSpPr>
        <p:grpSpPr>
          <a:xfrm>
            <a:off x="5844436" y="4243920"/>
            <a:ext cx="5874813" cy="2276546"/>
            <a:chOff x="35850" y="6681681"/>
            <a:chExt cx="8145358" cy="3414819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78A86D64-5137-6E51-ECE7-F8B02FA48175}"/>
                </a:ext>
              </a:extLst>
            </p:cNvPr>
            <p:cNvGrpSpPr/>
            <p:nvPr/>
          </p:nvGrpSpPr>
          <p:grpSpPr>
            <a:xfrm>
              <a:off x="1143001" y="6681681"/>
              <a:ext cx="7038207" cy="3414819"/>
              <a:chOff x="1143001" y="6681681"/>
              <a:chExt cx="7038207" cy="3414819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3C45A32A-104C-57CF-27C5-C1323EF66512}"/>
                  </a:ext>
                </a:extLst>
              </p:cNvPr>
              <p:cNvGrpSpPr/>
              <p:nvPr/>
            </p:nvGrpSpPr>
            <p:grpSpPr>
              <a:xfrm>
                <a:off x="1143001" y="6681681"/>
                <a:ext cx="7038207" cy="3414819"/>
                <a:chOff x="328219" y="3636359"/>
                <a:chExt cx="9032191" cy="5240941"/>
              </a:xfrm>
            </p:grpSpPr>
            <p:grpSp>
              <p:nvGrpSpPr>
                <p:cNvPr id="59" name="Group 58">
                  <a:extLst>
                    <a:ext uri="{FF2B5EF4-FFF2-40B4-BE49-F238E27FC236}">
                      <a16:creationId xmlns:a16="http://schemas.microsoft.com/office/drawing/2014/main" id="{7504615D-9B29-D5CA-E151-0A72ECD01ACD}"/>
                    </a:ext>
                  </a:extLst>
                </p:cNvPr>
                <p:cNvGrpSpPr/>
                <p:nvPr/>
              </p:nvGrpSpPr>
              <p:grpSpPr>
                <a:xfrm>
                  <a:off x="328219" y="3636359"/>
                  <a:ext cx="9032191" cy="5240941"/>
                  <a:chOff x="328219" y="3636359"/>
                  <a:chExt cx="9032191" cy="5240941"/>
                </a:xfrm>
              </p:grpSpPr>
              <p:pic>
                <p:nvPicPr>
                  <p:cNvPr id="61" name="Picture 14">
                    <a:extLst>
                      <a:ext uri="{FF2B5EF4-FFF2-40B4-BE49-F238E27FC236}">
                        <a16:creationId xmlns:a16="http://schemas.microsoft.com/office/drawing/2014/main" id="{47BDC3A8-1EE1-109A-FBD2-8090FD45D2E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6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>
                    <a:off x="328219" y="3636359"/>
                    <a:ext cx="9032191" cy="5240941"/>
                  </a:xfrm>
                  <a:prstGeom prst="rect">
                    <a:avLst/>
                  </a:prstGeom>
                </p:spPr>
              </p:pic>
              <p:pic>
                <p:nvPicPr>
                  <p:cNvPr id="62" name="Picture 2">
                    <a:extLst>
                      <a:ext uri="{FF2B5EF4-FFF2-40B4-BE49-F238E27FC236}">
                        <a16:creationId xmlns:a16="http://schemas.microsoft.com/office/drawing/2014/main" id="{34C53F06-3B35-18DD-ABB6-F8B259F26302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669330" y="4698604"/>
                    <a:ext cx="6636469" cy="107354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63" name="Picture 2">
                    <a:extLst>
                      <a:ext uri="{FF2B5EF4-FFF2-40B4-BE49-F238E27FC236}">
                        <a16:creationId xmlns:a16="http://schemas.microsoft.com/office/drawing/2014/main" id="{2FE9A969-4B22-316A-1E4A-ADE0C931A52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878844" y="5772150"/>
                    <a:ext cx="6636469" cy="107354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pic>
              <p:nvPicPr>
                <p:cNvPr id="60" name="Picture 2">
                  <a:extLst>
                    <a:ext uri="{FF2B5EF4-FFF2-40B4-BE49-F238E27FC236}">
                      <a16:creationId xmlns:a16="http://schemas.microsoft.com/office/drawing/2014/main" id="{68807652-288F-C0D2-2EB3-2ADE6F90185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49244" y="6515100"/>
                  <a:ext cx="6636469" cy="107354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980342F3-BDFF-8214-B3A2-3E7B8CF75829}"/>
                  </a:ext>
                </a:extLst>
              </p:cNvPr>
              <p:cNvSpPr/>
              <p:nvPr/>
            </p:nvSpPr>
            <p:spPr>
              <a:xfrm>
                <a:off x="1893904" y="7373804"/>
                <a:ext cx="6025616" cy="23158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609630">
                  <a:lnSpc>
                    <a:spcPct val="150000"/>
                  </a:lnSpc>
                </a:pPr>
                <a:r>
                  <a:rPr lang="nl-NL" sz="2200" dirty="0" err="1">
                    <a:solidFill>
                      <a:schemeClr val="bg1"/>
                    </a:solidFill>
                    <a:latin typeface="UTM Avo" panose="02040603050506020204" pitchFamily="18"/>
                    <a:cs typeface="Arial" pitchFamily="34" charset="0"/>
                  </a:rPr>
                  <a:t>Tiếng</a:t>
                </a:r>
                <a:r>
                  <a:rPr lang="nl-NL" sz="2200" dirty="0">
                    <a:solidFill>
                      <a:schemeClr val="bg1"/>
                    </a:solidFill>
                    <a:latin typeface="UTM Avo" panose="02040603050506020204" pitchFamily="18"/>
                    <a:cs typeface="Arial" pitchFamily="34" charset="0"/>
                  </a:rPr>
                  <a:t> “kít...</a:t>
                </a:r>
                <a:r>
                  <a:rPr lang="nl-NL" sz="2200" dirty="0" err="1">
                    <a:solidFill>
                      <a:schemeClr val="bg1"/>
                    </a:solidFill>
                    <a:latin typeface="UTM Avo" panose="02040603050506020204" pitchFamily="18"/>
                    <a:cs typeface="Arial" pitchFamily="34" charset="0"/>
                  </a:rPr>
                  <a:t>ít</a:t>
                </a:r>
                <a:r>
                  <a:rPr lang="nl-NL" sz="2200" dirty="0">
                    <a:solidFill>
                      <a:schemeClr val="bg1"/>
                    </a:solidFill>
                    <a:latin typeface="UTM Avo" panose="02040603050506020204" pitchFamily="18"/>
                    <a:cs typeface="Arial" pitchFamily="34" charset="0"/>
                  </a:rPr>
                  <a:t>” </a:t>
                </a:r>
                <a:r>
                  <a:rPr lang="nl-NL" sz="2200" dirty="0" err="1">
                    <a:solidFill>
                      <a:schemeClr val="bg1"/>
                    </a:solidFill>
                    <a:latin typeface="UTM Avo" panose="02040603050506020204" pitchFamily="18"/>
                    <a:cs typeface="Arial" pitchFamily="34" charset="0"/>
                  </a:rPr>
                  <a:t>là</a:t>
                </a:r>
                <a:r>
                  <a:rPr lang="nl-NL" sz="2200" dirty="0">
                    <a:solidFill>
                      <a:schemeClr val="bg1"/>
                    </a:solidFill>
                    <a:latin typeface="UTM Avo" panose="02040603050506020204" pitchFamily="18"/>
                    <a:cs typeface="Arial" pitchFamily="34" charset="0"/>
                  </a:rPr>
                  <a:t> </a:t>
                </a:r>
                <a:r>
                  <a:rPr lang="nl-NL" sz="2200" dirty="0" err="1">
                    <a:solidFill>
                      <a:schemeClr val="bg1"/>
                    </a:solidFill>
                    <a:latin typeface="UTM Avo" panose="02040603050506020204" pitchFamily="18"/>
                    <a:cs typeface="Arial" pitchFamily="34" charset="0"/>
                  </a:rPr>
                  <a:t>âm</a:t>
                </a:r>
                <a:r>
                  <a:rPr lang="nl-NL" sz="2200" dirty="0">
                    <a:solidFill>
                      <a:schemeClr val="bg1"/>
                    </a:solidFill>
                    <a:latin typeface="UTM Avo" panose="02040603050506020204" pitchFamily="18"/>
                    <a:cs typeface="Arial" pitchFamily="34" charset="0"/>
                  </a:rPr>
                  <a:t> </a:t>
                </a:r>
                <a:r>
                  <a:rPr lang="nl-NL" sz="2200" dirty="0" err="1">
                    <a:solidFill>
                      <a:schemeClr val="bg1"/>
                    </a:solidFill>
                    <a:latin typeface="UTM Avo" panose="02040603050506020204" pitchFamily="18"/>
                    <a:cs typeface="Arial" pitchFamily="34" charset="0"/>
                  </a:rPr>
                  <a:t>thanh</a:t>
                </a:r>
                <a:r>
                  <a:rPr lang="nl-NL" sz="2200" dirty="0">
                    <a:solidFill>
                      <a:schemeClr val="bg1"/>
                    </a:solidFill>
                    <a:latin typeface="UTM Avo" panose="02040603050506020204" pitchFamily="18"/>
                    <a:cs typeface="Arial" pitchFamily="34" charset="0"/>
                  </a:rPr>
                  <a:t>, </a:t>
                </a:r>
                <a:r>
                  <a:rPr lang="nl-NL" sz="2200" dirty="0" err="1">
                    <a:solidFill>
                      <a:schemeClr val="bg1"/>
                    </a:solidFill>
                    <a:latin typeface="UTM Avo" panose="02040603050506020204" pitchFamily="18"/>
                    <a:cs typeface="Arial" pitchFamily="34" charset="0"/>
                  </a:rPr>
                  <a:t>dấu</a:t>
                </a:r>
                <a:r>
                  <a:rPr lang="nl-NL" sz="2200" dirty="0">
                    <a:solidFill>
                      <a:schemeClr val="bg1"/>
                    </a:solidFill>
                    <a:latin typeface="UTM Avo" panose="02040603050506020204" pitchFamily="18"/>
                    <a:cs typeface="Arial" pitchFamily="34" charset="0"/>
                  </a:rPr>
                  <a:t> </a:t>
                </a:r>
                <a:r>
                  <a:rPr lang="nl-NL" sz="2200" dirty="0" err="1">
                    <a:solidFill>
                      <a:schemeClr val="bg1"/>
                    </a:solidFill>
                    <a:latin typeface="UTM Avo" panose="02040603050506020204" pitchFamily="18"/>
                    <a:cs typeface="Arial" pitchFamily="34" charset="0"/>
                  </a:rPr>
                  <a:t>ngoặc</a:t>
                </a:r>
                <a:r>
                  <a:rPr lang="nl-NL" sz="2200" dirty="0">
                    <a:solidFill>
                      <a:schemeClr val="bg1"/>
                    </a:solidFill>
                    <a:latin typeface="UTM Avo" panose="02040603050506020204" pitchFamily="18"/>
                    <a:cs typeface="Arial" pitchFamily="34" charset="0"/>
                  </a:rPr>
                  <a:t> </a:t>
                </a:r>
                <a:r>
                  <a:rPr lang="nl-NL" sz="2200" dirty="0" err="1">
                    <a:solidFill>
                      <a:schemeClr val="bg1"/>
                    </a:solidFill>
                    <a:latin typeface="UTM Avo" panose="02040603050506020204" pitchFamily="18"/>
                    <a:cs typeface="Arial" pitchFamily="34" charset="0"/>
                  </a:rPr>
                  <a:t>kép</a:t>
                </a:r>
                <a:r>
                  <a:rPr lang="nl-NL" sz="2200" dirty="0">
                    <a:solidFill>
                      <a:schemeClr val="bg1"/>
                    </a:solidFill>
                    <a:latin typeface="UTM Avo" panose="02040603050506020204" pitchFamily="18"/>
                    <a:cs typeface="Arial" pitchFamily="34" charset="0"/>
                  </a:rPr>
                  <a:t> </a:t>
                </a:r>
                <a:r>
                  <a:rPr lang="nl-NL" sz="2200" dirty="0" err="1">
                    <a:solidFill>
                      <a:schemeClr val="bg1"/>
                    </a:solidFill>
                    <a:latin typeface="UTM Avo" panose="02040603050506020204" pitchFamily="18"/>
                    <a:cs typeface="Arial" pitchFamily="34" charset="0"/>
                  </a:rPr>
                  <a:t>như</a:t>
                </a:r>
                <a:r>
                  <a:rPr lang="nl-NL" sz="2200" dirty="0">
                    <a:solidFill>
                      <a:schemeClr val="bg1"/>
                    </a:solidFill>
                    <a:latin typeface="UTM Avo" panose="02040603050506020204" pitchFamily="18"/>
                    <a:cs typeface="Arial" pitchFamily="34" charset="0"/>
                  </a:rPr>
                  <a:t> </a:t>
                </a:r>
                <a:r>
                  <a:rPr lang="nl-NL" sz="2200" dirty="0" err="1">
                    <a:solidFill>
                      <a:schemeClr val="bg1"/>
                    </a:solidFill>
                    <a:latin typeface="UTM Avo" panose="02040603050506020204" pitchFamily="18"/>
                    <a:cs typeface="Arial" pitchFamily="34" charset="0"/>
                  </a:rPr>
                  <a:t>lời</a:t>
                </a:r>
                <a:r>
                  <a:rPr lang="nl-NL" sz="2200" dirty="0">
                    <a:solidFill>
                      <a:schemeClr val="bg1"/>
                    </a:solidFill>
                    <a:latin typeface="UTM Avo" panose="02040603050506020204" pitchFamily="18"/>
                    <a:cs typeface="Arial" pitchFamily="34" charset="0"/>
                  </a:rPr>
                  <a:t> </a:t>
                </a:r>
                <a:r>
                  <a:rPr lang="nl-NL" sz="2200" dirty="0" err="1">
                    <a:solidFill>
                      <a:schemeClr val="bg1"/>
                    </a:solidFill>
                    <a:latin typeface="UTM Avo" panose="02040603050506020204" pitchFamily="18"/>
                    <a:cs typeface="Arial" pitchFamily="34" charset="0"/>
                  </a:rPr>
                  <a:t>của</a:t>
                </a:r>
                <a:r>
                  <a:rPr lang="nl-NL" sz="2200" dirty="0">
                    <a:solidFill>
                      <a:schemeClr val="bg1"/>
                    </a:solidFill>
                    <a:latin typeface="UTM Avo" panose="02040603050506020204" pitchFamily="18"/>
                    <a:cs typeface="Arial" pitchFamily="34" charset="0"/>
                  </a:rPr>
                  <a:t> </a:t>
                </a:r>
                <a:r>
                  <a:rPr lang="nl-NL" sz="2200" dirty="0" err="1">
                    <a:solidFill>
                      <a:schemeClr val="bg1"/>
                    </a:solidFill>
                    <a:latin typeface="UTM Avo" panose="02040603050506020204" pitchFamily="18"/>
                    <a:cs typeface="Arial" pitchFamily="34" charset="0"/>
                  </a:rPr>
                  <a:t>nhân</a:t>
                </a:r>
                <a:r>
                  <a:rPr lang="nl-NL" sz="2200" dirty="0">
                    <a:solidFill>
                      <a:schemeClr val="bg1"/>
                    </a:solidFill>
                    <a:latin typeface="UTM Avo" panose="02040603050506020204" pitchFamily="18"/>
                    <a:cs typeface="Arial" pitchFamily="34" charset="0"/>
                  </a:rPr>
                  <a:t> </a:t>
                </a:r>
                <a:r>
                  <a:rPr lang="nl-NL" sz="2200" dirty="0" err="1">
                    <a:solidFill>
                      <a:schemeClr val="bg1"/>
                    </a:solidFill>
                    <a:latin typeface="UTM Avo" panose="02040603050506020204" pitchFamily="18"/>
                    <a:cs typeface="Arial" pitchFamily="34" charset="0"/>
                  </a:rPr>
                  <a:t>vật</a:t>
                </a:r>
                <a:r>
                  <a:rPr lang="nl-NL" sz="2200" dirty="0">
                    <a:solidFill>
                      <a:schemeClr val="bg1"/>
                    </a:solidFill>
                    <a:latin typeface="UTM Avo" panose="02040603050506020204" pitchFamily="18"/>
                    <a:cs typeface="Arial" pitchFamily="34" charset="0"/>
                  </a:rPr>
                  <a:t>.</a:t>
                </a:r>
                <a:endParaRPr lang="en-US" sz="2200" dirty="0">
                  <a:solidFill>
                    <a:schemeClr val="bg1"/>
                  </a:solidFill>
                  <a:latin typeface="UTM Avo" panose="02040603050506020204" pitchFamily="18"/>
                  <a:cs typeface="Arial" pitchFamily="34" charset="0"/>
                </a:endParaRPr>
              </a:p>
            </p:txBody>
          </p:sp>
        </p:grp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1676C46D-52AD-AFAD-87BB-57E1BD37C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35850" y="7429499"/>
              <a:ext cx="1475990" cy="18915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234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hevron 32">
            <a:extLst>
              <a:ext uri="{FF2B5EF4-FFF2-40B4-BE49-F238E27FC236}">
                <a16:creationId xmlns:a16="http://schemas.microsoft.com/office/drawing/2014/main" id="{E1E9CBBF-5584-B5EC-04FC-1295D06B59CE}"/>
              </a:ext>
            </a:extLst>
          </p:cNvPr>
          <p:cNvSpPr/>
          <p:nvPr/>
        </p:nvSpPr>
        <p:spPr>
          <a:xfrm>
            <a:off x="185220" y="1667052"/>
            <a:ext cx="7697061" cy="575777"/>
          </a:xfrm>
          <a:prstGeom prst="chevron">
            <a:avLst/>
          </a:prstGeom>
          <a:solidFill>
            <a:schemeClr val="accent2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2.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Đặt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dấu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ngoặc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kép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vào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đúng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vị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trí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  <a:cs typeface="Arial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BDD021E-45A6-B3CA-A89A-437153507CBC}"/>
              </a:ext>
            </a:extLst>
          </p:cNvPr>
          <p:cNvGrpSpPr/>
          <p:nvPr/>
        </p:nvGrpSpPr>
        <p:grpSpPr>
          <a:xfrm>
            <a:off x="252229" y="2371283"/>
            <a:ext cx="11766148" cy="4359442"/>
            <a:chOff x="685800" y="2171700"/>
            <a:chExt cx="16916400" cy="653916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CD31944-532A-61D9-ED97-2106B0D64929}"/>
                </a:ext>
              </a:extLst>
            </p:cNvPr>
            <p:cNvSpPr/>
            <p:nvPr/>
          </p:nvSpPr>
          <p:spPr>
            <a:xfrm>
              <a:off x="685800" y="2171700"/>
              <a:ext cx="16916400" cy="6539163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DC1D84B-B3EF-6008-11D2-07B2500E268E}"/>
                </a:ext>
              </a:extLst>
            </p:cNvPr>
            <p:cNvSpPr/>
            <p:nvPr/>
          </p:nvSpPr>
          <p:spPr>
            <a:xfrm>
              <a:off x="1023983" y="2234148"/>
              <a:ext cx="16078200" cy="62728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Đặt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câu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endParaRPr>
            </a:p>
            <a:p>
              <a:pPr marL="0" marR="0" lvl="0" indent="0" defTabSz="60963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Hùng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: </a:t>
              </a:r>
            </a:p>
            <a:p>
              <a:pPr marL="0" marR="0" lvl="0" indent="0" defTabSz="60963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-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Bài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đọc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trên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có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từ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mếu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máo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.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Bạn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hãy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đặt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một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câu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với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từ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đó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!</a:t>
              </a:r>
            </a:p>
            <a:p>
              <a:pPr marL="0" marR="0" lvl="0" indent="0" defTabSz="60963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Hiếu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:</a:t>
              </a:r>
            </a:p>
            <a:p>
              <a:pPr marL="0" marR="0" lvl="0" indent="0" defTabSz="60963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-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Câu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của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mình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là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: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Bạn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Quang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chạy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theo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xích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lô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,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vừa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khóc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vừa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nói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.</a:t>
              </a:r>
            </a:p>
            <a:p>
              <a:pPr marL="0" marR="0" lvl="0" indent="0" defTabSz="60963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Hùng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:</a:t>
              </a:r>
            </a:p>
            <a:p>
              <a:pPr marL="0" marR="0" lvl="0" indent="0" defTabSz="60963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-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Nhưng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câu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đó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chưa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có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từ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cần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đặt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.</a:t>
              </a:r>
            </a:p>
            <a:p>
              <a:pPr marL="0" marR="0" lvl="0" indent="0" defTabSz="60963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Hiếu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:</a:t>
              </a:r>
            </a:p>
            <a:p>
              <a:pPr marL="0" marR="0" lvl="0" indent="0" defTabSz="60963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-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Có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mà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: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Vừa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khóc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vừa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nói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có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nghĩa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là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mếu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máo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rồi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!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FF555B6-767A-52D1-02A5-59E6EDEB6477}"/>
              </a:ext>
            </a:extLst>
          </p:cNvPr>
          <p:cNvGrpSpPr/>
          <p:nvPr/>
        </p:nvGrpSpPr>
        <p:grpSpPr>
          <a:xfrm>
            <a:off x="217304" y="2371283"/>
            <a:ext cx="11766148" cy="4359442"/>
            <a:chOff x="685800" y="2171702"/>
            <a:chExt cx="16916400" cy="653916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8CF7D30-E171-D78C-F0F0-75E2431E3A71}"/>
                </a:ext>
              </a:extLst>
            </p:cNvPr>
            <p:cNvSpPr/>
            <p:nvPr/>
          </p:nvSpPr>
          <p:spPr>
            <a:xfrm>
              <a:off x="685800" y="2171702"/>
              <a:ext cx="16916400" cy="6539163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874581F-34A0-E4D7-C613-5A331F680444}"/>
                </a:ext>
              </a:extLst>
            </p:cNvPr>
            <p:cNvSpPr/>
            <p:nvPr/>
          </p:nvSpPr>
          <p:spPr>
            <a:xfrm>
              <a:off x="1023983" y="2234148"/>
              <a:ext cx="16078200" cy="62728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Đặt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câu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endParaRPr>
            </a:p>
            <a:p>
              <a:pPr marL="0" marR="0" lvl="0" indent="0" defTabSz="60963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Hùng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: </a:t>
              </a:r>
            </a:p>
            <a:p>
              <a:pPr marL="0" marR="0" lvl="0" indent="0" defTabSz="60963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-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Bài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đọc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trên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có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từ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“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mếu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máo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”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.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Bạn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hãy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đặt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một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câu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với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từ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đó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!</a:t>
              </a:r>
            </a:p>
            <a:p>
              <a:pPr marL="0" marR="0" lvl="0" indent="0" defTabSz="60963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Hiếu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:</a:t>
              </a:r>
            </a:p>
            <a:p>
              <a:pPr marL="0" marR="0" lvl="0" indent="0" defTabSz="60963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-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Câu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của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mình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là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: 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“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Bạn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Quang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chạy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theo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xích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lô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,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vừa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khóc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vừa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nói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”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.</a:t>
              </a:r>
            </a:p>
            <a:p>
              <a:pPr marL="0" marR="0" lvl="0" indent="0" defTabSz="60963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Hùng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:</a:t>
              </a:r>
            </a:p>
            <a:p>
              <a:pPr marL="0" marR="0" lvl="0" indent="0" defTabSz="60963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-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Nhưng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câu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đó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chưa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có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từ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cần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đặt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.</a:t>
              </a:r>
            </a:p>
            <a:p>
              <a:pPr marL="0" marR="0" lvl="0" indent="0" defTabSz="60963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Hiếu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:</a:t>
              </a:r>
            </a:p>
            <a:p>
              <a:pPr marL="0" marR="0" lvl="0" indent="0" defTabSz="60963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-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Có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mà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: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Vừa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khóc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vừa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nói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có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nghĩa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là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“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mếu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máo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”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rồi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959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hevron 28">
            <a:extLst>
              <a:ext uri="{FF2B5EF4-FFF2-40B4-BE49-F238E27FC236}">
                <a16:creationId xmlns:a16="http://schemas.microsoft.com/office/drawing/2014/main" id="{2FC5BA32-9801-35E7-F721-839AAB9FE482}"/>
              </a:ext>
            </a:extLst>
          </p:cNvPr>
          <p:cNvSpPr/>
          <p:nvPr/>
        </p:nvSpPr>
        <p:spPr>
          <a:xfrm>
            <a:off x="0" y="1620968"/>
            <a:ext cx="7894315" cy="568122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1. KIỂM TRA BÀI CŨ: NHỮNG TẤM CHÂN TÌNH</a:t>
            </a:r>
          </a:p>
        </p:txBody>
      </p:sp>
      <p:sp>
        <p:nvSpPr>
          <p:cNvPr id="30" name="Snip Single Corner Rectangle 29">
            <a:extLst>
              <a:ext uri="{FF2B5EF4-FFF2-40B4-BE49-F238E27FC236}">
                <a16:creationId xmlns:a16="http://schemas.microsoft.com/office/drawing/2014/main" id="{A31C9DF5-CF48-219C-2125-52B32BB6AF3D}"/>
              </a:ext>
            </a:extLst>
          </p:cNvPr>
          <p:cNvSpPr/>
          <p:nvPr/>
        </p:nvSpPr>
        <p:spPr>
          <a:xfrm>
            <a:off x="763215" y="2300357"/>
            <a:ext cx="10548475" cy="711200"/>
          </a:xfrm>
          <a:prstGeom prst="snip1Rect">
            <a:avLst/>
          </a:prstGeom>
          <a:solidFill>
            <a:sysClr val="window" lastClr="FFFFFF"/>
          </a:solidFill>
          <a:ln w="28575" cap="flat" cmpd="sng" algn="ctr">
            <a:solidFill>
              <a:srgbClr val="4BACC6">
                <a:lumMod val="75000"/>
              </a:srgbClr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F3DBEC9-13C0-65DF-CB3D-24B3D68F4C45}"/>
              </a:ext>
            </a:extLst>
          </p:cNvPr>
          <p:cNvSpPr/>
          <p:nvPr/>
        </p:nvSpPr>
        <p:spPr>
          <a:xfrm>
            <a:off x="821762" y="2438625"/>
            <a:ext cx="105484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630"/>
            <a:r>
              <a:rPr lang="nl-NL" sz="2400" dirty="0" err="1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Kể</a:t>
            </a:r>
            <a:r>
              <a:rPr lang="nl-NL" sz="2400" dirty="0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những</a:t>
            </a:r>
            <a:r>
              <a:rPr lang="nl-NL" sz="2400" dirty="0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 </a:t>
            </a:r>
            <a:r>
              <a:rPr lang="nl-NL" sz="2400" dirty="0" err="1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việc</a:t>
            </a:r>
            <a:r>
              <a:rPr lang="nl-NL" sz="2400" dirty="0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 </a:t>
            </a: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người dân Thành phố Hồ Chí Minh đã giúp đỡ tác giả.</a:t>
            </a:r>
            <a:endParaRPr lang="en-US" sz="2400" dirty="0">
              <a:solidFill>
                <a:schemeClr val="bg1"/>
              </a:solidFill>
              <a:latin typeface="UTM Avo" panose="02040603050506020204" pitchFamily="18"/>
              <a:cs typeface="Arial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2F2612F-333D-6B2F-A8DD-5E4675E1B205}"/>
              </a:ext>
            </a:extLst>
          </p:cNvPr>
          <p:cNvGrpSpPr/>
          <p:nvPr/>
        </p:nvGrpSpPr>
        <p:grpSpPr>
          <a:xfrm>
            <a:off x="343024" y="3098102"/>
            <a:ext cx="5486718" cy="3597983"/>
            <a:chOff x="152400" y="3650078"/>
            <a:chExt cx="8230077" cy="5396975"/>
          </a:xfrm>
        </p:grpSpPr>
        <p:pic>
          <p:nvPicPr>
            <p:cNvPr id="33" name="Picture 4">
              <a:extLst>
                <a:ext uri="{FF2B5EF4-FFF2-40B4-BE49-F238E27FC236}">
                  <a16:creationId xmlns:a16="http://schemas.microsoft.com/office/drawing/2014/main" id="{9A446DC3-7022-1F4F-4372-618A8FEE8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52400" y="3650078"/>
              <a:ext cx="8230077" cy="5396975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B577B91-7EFF-6ACD-83B3-DC6C30C738BC}"/>
                </a:ext>
              </a:extLst>
            </p:cNvPr>
            <p:cNvSpPr/>
            <p:nvPr/>
          </p:nvSpPr>
          <p:spPr>
            <a:xfrm>
              <a:off x="1675685" y="4597123"/>
              <a:ext cx="5183508" cy="35028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Lần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thứ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nhất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/>
                  <a:cs typeface="Arial" pitchFamily="34" charset="0"/>
                </a:rPr>
                <a:t>, </a:t>
              </a:r>
              <a:r>
                <a:rPr kumimoji="0" lang="vi-VN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/>
                </a:rPr>
                <a:t>chú chủ quán đã mang chiếc mâm nhỏ để đặt tô lên, giúp tác giả thuận </a:t>
              </a:r>
              <a:r>
                <a:rPr kumimoji="0" lang="vi-VN" sz="2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/>
                </a:rPr>
                <a:t>tiện </a:t>
              </a: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</a:endParaRPr>
            </a:p>
            <a:p>
              <a:pPr marL="0" marR="0" lvl="0" indent="0" algn="ctr" defTabSz="60963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/>
                </a:rPr>
                <a:t>sử </a:t>
              </a:r>
              <a:r>
                <a:rPr kumimoji="0" lang="vi-VN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/>
                </a:rPr>
                <a:t>dụng món ăn hơn.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D1CFCF8-3A0A-30EA-51E2-3CD1E5E84E46}"/>
              </a:ext>
            </a:extLst>
          </p:cNvPr>
          <p:cNvGrpSpPr/>
          <p:nvPr/>
        </p:nvGrpSpPr>
        <p:grpSpPr>
          <a:xfrm>
            <a:off x="5829742" y="3183274"/>
            <a:ext cx="5943283" cy="3512811"/>
            <a:chOff x="8382476" y="4077668"/>
            <a:chExt cx="8914924" cy="5269216"/>
          </a:xfrm>
        </p:grpSpPr>
        <p:pic>
          <p:nvPicPr>
            <p:cNvPr id="36" name="Picture 4">
              <a:extLst>
                <a:ext uri="{FF2B5EF4-FFF2-40B4-BE49-F238E27FC236}">
                  <a16:creationId xmlns:a16="http://schemas.microsoft.com/office/drawing/2014/main" id="{868DFD88-7D85-421E-3737-1D026FC7B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8382476" y="4077668"/>
              <a:ext cx="8914924" cy="5269216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4B57F17-6C06-BA85-FCCF-552FB19F567D}"/>
                </a:ext>
              </a:extLst>
            </p:cNvPr>
            <p:cNvSpPr/>
            <p:nvPr/>
          </p:nvSpPr>
          <p:spPr>
            <a:xfrm>
              <a:off x="10372145" y="4960833"/>
              <a:ext cx="5681842" cy="3502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/>
                </a:rPr>
                <a:t>Lần thứ hai, khi đang loay hoay với bậc hè cao, những người không thân thiết đang </a:t>
              </a:r>
              <a:r>
                <a:rPr kumimoji="0" lang="vi-VN" sz="2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/>
                </a:rPr>
                <a:t>uống </a:t>
              </a:r>
              <a:r>
                <a:rPr lang="en-US" sz="2000" kern="0">
                  <a:solidFill>
                    <a:schemeClr val="bg1"/>
                  </a:solidFill>
                  <a:latin typeface="UTM Avo" panose="02040603050506020204" pitchFamily="18"/>
                </a:rPr>
                <a:t>cà phê</a:t>
              </a:r>
              <a:r>
                <a:rPr kumimoji="0" lang="vi-VN" sz="2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/>
                </a:rPr>
                <a:t> </a:t>
              </a:r>
              <a:r>
                <a:rPr kumimoji="0" lang="vi-VN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/>
                </a:rPr>
                <a:t>đã lao ra giúp tác giả </a:t>
              </a:r>
              <a:r>
                <a:rPr kumimoji="0" lang="vi-VN" sz="2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/>
                </a:rPr>
                <a:t>lên v</a:t>
              </a:r>
              <a:r>
                <a:rPr lang="en-US" sz="2000" kern="0">
                  <a:solidFill>
                    <a:schemeClr val="bg1"/>
                  </a:solidFill>
                  <a:latin typeface="UTM Avo" panose="02040603050506020204" pitchFamily="18"/>
                </a:rPr>
                <a:t>ỉ</a:t>
              </a:r>
              <a:r>
                <a:rPr kumimoji="0" lang="vi-VN" sz="2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/>
                </a:rPr>
                <a:t>a </a:t>
              </a:r>
              <a:r>
                <a:rPr kumimoji="0" lang="vi-VN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/>
                </a:rPr>
                <a:t>hè.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3884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80EF9966-2A42-ACE0-2FE6-3D951F3D3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206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>
            <a:extLst>
              <a:ext uri="{FF2B5EF4-FFF2-40B4-BE49-F238E27FC236}">
                <a16:creationId xmlns:a16="http://schemas.microsoft.com/office/drawing/2014/main" id="{B10F0024-AFCA-CD96-DDD4-7F5E65386C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54300" y="3031193"/>
            <a:ext cx="5281016" cy="361749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5CBB933-F5B9-E93E-061E-D8483429FF96}"/>
              </a:ext>
            </a:extLst>
          </p:cNvPr>
          <p:cNvGrpSpPr/>
          <p:nvPr/>
        </p:nvGrpSpPr>
        <p:grpSpPr>
          <a:xfrm>
            <a:off x="5890102" y="2037415"/>
            <a:ext cx="5433764" cy="1744299"/>
            <a:chOff x="7441747" y="648775"/>
            <a:chExt cx="8150646" cy="261644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CD09AAC-ED07-D8A6-D0B6-324AB493AFC2}"/>
                </a:ext>
              </a:extLst>
            </p:cNvPr>
            <p:cNvSpPr/>
            <p:nvPr/>
          </p:nvSpPr>
          <p:spPr>
            <a:xfrm>
              <a:off x="7441747" y="1026330"/>
              <a:ext cx="8150646" cy="223889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Ôn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lại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bài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đã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học</a:t>
              </a:r>
              <a:b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hôm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nay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5" name="Picture 10">
              <a:extLst>
                <a:ext uri="{FF2B5EF4-FFF2-40B4-BE49-F238E27FC236}">
                  <a16:creationId xmlns:a16="http://schemas.microsoft.com/office/drawing/2014/main" id="{30A9ED0E-3427-6E1F-F243-7886B9A16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9723309" y="648775"/>
              <a:ext cx="3587522" cy="755108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6B7E358-171E-0142-29D3-C1FF7D89CEFC}"/>
              </a:ext>
            </a:extLst>
          </p:cNvPr>
          <p:cNvGrpSpPr/>
          <p:nvPr/>
        </p:nvGrpSpPr>
        <p:grpSpPr>
          <a:xfrm>
            <a:off x="5890103" y="4130164"/>
            <a:ext cx="5433764" cy="1636490"/>
            <a:chOff x="7426508" y="733908"/>
            <a:chExt cx="8150646" cy="4041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18F56CD-B962-E0AE-EBDA-90F825E7FFD4}"/>
                </a:ext>
              </a:extLst>
            </p:cNvPr>
            <p:cNvSpPr/>
            <p:nvPr/>
          </p:nvSpPr>
          <p:spPr>
            <a:xfrm>
              <a:off x="7426508" y="1111462"/>
              <a:ext cx="8150646" cy="3663584"/>
            </a:xfrm>
            <a:prstGeom prst="rect">
              <a:avLst/>
            </a:prstGeom>
            <a:grpFill/>
            <a:ln w="38100" cap="flat" cmpd="sng" algn="ctr">
              <a:solidFill>
                <a:srgbClr val="8064A2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Arial" panose="020B0604020202020204" pitchFamily="34" charset="0"/>
                </a:rPr>
                <a:t>Chuẩn</a:t>
              </a:r>
              <a:r>
                <a:rPr kumimoji="0" lang="en-US" sz="24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Arial" panose="020B0604020202020204" pitchFamily="34" charset="0"/>
                </a:rPr>
                <a:t>bị</a:t>
              </a:r>
              <a:r>
                <a:rPr kumimoji="0" lang="en-US" sz="24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Arial" panose="020B0604020202020204" pitchFamily="34" charset="0"/>
                </a:rPr>
                <a:t>: </a:t>
              </a:r>
              <a:r>
                <a:rPr kumimoji="0" lang="en-US" sz="2400" b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Arial" panose="020B0604020202020204" pitchFamily="34" charset="0"/>
                </a:rPr>
                <a:t>Bài</a:t>
              </a:r>
              <a:r>
                <a:rPr kumimoji="0" lang="en-US" sz="24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Arial" panose="020B0604020202020204" pitchFamily="34" charset="0"/>
                </a:rPr>
                <a:t>viết</a:t>
              </a:r>
              <a:r>
                <a:rPr kumimoji="0" lang="en-US" sz="24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Arial" panose="020B0604020202020204" pitchFamily="34" charset="0"/>
                </a:rPr>
                <a:t> 3 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Arial" panose="020B0604020202020204" pitchFamily="34" charset="0"/>
                </a:rPr>
                <a:t>–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Arial" panose="020B0604020202020204" pitchFamily="34" charset="0"/>
                </a:rPr>
                <a:t>Chính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Arial" panose="020B0604020202020204" pitchFamily="34" charset="0"/>
                </a:rPr>
                <a:t>tả</a:t>
              </a:r>
              <a:endPara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8" name="Picture 10">
              <a:extLst>
                <a:ext uri="{FF2B5EF4-FFF2-40B4-BE49-F238E27FC236}">
                  <a16:creationId xmlns:a16="http://schemas.microsoft.com/office/drawing/2014/main" id="{21204965-B600-AC0B-853B-25BA8F19F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9708069" y="733908"/>
              <a:ext cx="3587522" cy="7551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549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5416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B027CB-33A2-DB8E-FDCD-11D3E26EE0D0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EB4BD1-2902-EC4A-0F38-79BCCA9B2602}"/>
              </a:ext>
            </a:extLst>
          </p:cNvPr>
          <p:cNvSpPr txBox="1"/>
          <p:nvPr/>
        </p:nvSpPr>
        <p:spPr>
          <a:xfrm>
            <a:off x="454403" y="574846"/>
            <a:ext cx="11367083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kết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cộng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đồng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giáo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viên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nhận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thêm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nhiều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giảng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dạy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quý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thầy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cô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tham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Group Facebook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theo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đường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link: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7F7C17-E574-9332-676F-7B4FC88CD262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hlinkClick r:id="rId3"/>
            <a:extLst>
              <a:ext uri="{FF2B5EF4-FFF2-40B4-BE49-F238E27FC236}">
                <a16:creationId xmlns:a16="http://schemas.microsoft.com/office/drawing/2014/main" id="{EEDCC7DA-65BA-6B5F-4904-487E49566583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Hoc10 – Đồng hành cùng giáo viên tiểu học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B892AE-66B0-F635-0B83-4AD3E5525730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Hoặc truy cập qua QR code</a:t>
            </a:r>
          </a:p>
        </p:txBody>
      </p:sp>
      <p:pic>
        <p:nvPicPr>
          <p:cNvPr id="1026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7E39AE3B-04ED-AC20-C486-F5B9A97F6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32875A-4427-A797-26A3-6FCDC20AC8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</p:spPr>
      </p:pic>
    </p:spTree>
    <p:extLst>
      <p:ext uri="{BB962C8B-B14F-4D97-AF65-F5344CB8AC3E}">
        <p14:creationId xmlns:p14="http://schemas.microsoft.com/office/powerpoint/2010/main" val="24753356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hevron 28">
            <a:extLst>
              <a:ext uri="{FF2B5EF4-FFF2-40B4-BE49-F238E27FC236}">
                <a16:creationId xmlns:a16="http://schemas.microsoft.com/office/drawing/2014/main" id="{2FC5BA32-9801-35E7-F721-839AAB9FE482}"/>
              </a:ext>
            </a:extLst>
          </p:cNvPr>
          <p:cNvSpPr/>
          <p:nvPr/>
        </p:nvSpPr>
        <p:spPr>
          <a:xfrm>
            <a:off x="-338482" y="1645690"/>
            <a:ext cx="7894315" cy="568122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1. KIỂM TRA BÀI CŨ: NHỮNG TẤM CHÂN TÌNH</a:t>
            </a:r>
          </a:p>
        </p:txBody>
      </p:sp>
      <p:sp>
        <p:nvSpPr>
          <p:cNvPr id="12" name="Snip Single Corner Rectangle 11">
            <a:extLst>
              <a:ext uri="{FF2B5EF4-FFF2-40B4-BE49-F238E27FC236}">
                <a16:creationId xmlns:a16="http://schemas.microsoft.com/office/drawing/2014/main" id="{850B041D-2387-E97A-0F6C-8E16A4BDE35F}"/>
              </a:ext>
            </a:extLst>
          </p:cNvPr>
          <p:cNvSpPr/>
          <p:nvPr/>
        </p:nvSpPr>
        <p:spPr>
          <a:xfrm>
            <a:off x="545306" y="2353616"/>
            <a:ext cx="9864954" cy="711200"/>
          </a:xfrm>
          <a:prstGeom prst="snip1Rect">
            <a:avLst/>
          </a:prstGeom>
          <a:solidFill>
            <a:sysClr val="window" lastClr="FFFFFF"/>
          </a:solidFill>
          <a:ln w="28575" cap="flat" cmpd="sng" algn="ctr">
            <a:solidFill>
              <a:srgbClr val="4BACC6">
                <a:lumMod val="75000"/>
              </a:srgbClr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1FC1D43-C7BB-2D5B-7EA6-49256CCBD196}"/>
              </a:ext>
            </a:extLst>
          </p:cNvPr>
          <p:cNvSpPr/>
          <p:nvPr/>
        </p:nvSpPr>
        <p:spPr>
          <a:xfrm>
            <a:off x="648576" y="2489708"/>
            <a:ext cx="96584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630"/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Đối với tác giả, Thành phố Hồ Chí Minh là một nơi như thế nào?</a:t>
            </a:r>
            <a:endParaRPr lang="en-US" sz="2400" dirty="0">
              <a:solidFill>
                <a:schemeClr val="bg1"/>
              </a:solidFill>
              <a:latin typeface="UTM Avo" panose="02040603050506020204" pitchFamily="18"/>
              <a:cs typeface="Arial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E36908B-05F6-7696-BAC8-5E14A57FF631}"/>
              </a:ext>
            </a:extLst>
          </p:cNvPr>
          <p:cNvGrpSpPr/>
          <p:nvPr/>
        </p:nvGrpSpPr>
        <p:grpSpPr>
          <a:xfrm>
            <a:off x="648576" y="3200908"/>
            <a:ext cx="5550694" cy="3680302"/>
            <a:chOff x="618095" y="4032053"/>
            <a:chExt cx="8326041" cy="6224333"/>
          </a:xfrm>
        </p:grpSpPr>
        <p:pic>
          <p:nvPicPr>
            <p:cNvPr id="15" name="Picture 3">
              <a:extLst>
                <a:ext uri="{FF2B5EF4-FFF2-40B4-BE49-F238E27FC236}">
                  <a16:creationId xmlns:a16="http://schemas.microsoft.com/office/drawing/2014/main" id="{D8FD9737-8F12-7F8B-4D2F-98CB0CF45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18095" y="4239235"/>
              <a:ext cx="8326041" cy="6017151"/>
            </a:xfrm>
            <a:prstGeom prst="rect">
              <a:avLst/>
            </a:prstGeom>
          </p:spPr>
        </p:pic>
        <p:pic>
          <p:nvPicPr>
            <p:cNvPr id="16" name="Picture 7">
              <a:extLst>
                <a:ext uri="{FF2B5EF4-FFF2-40B4-BE49-F238E27FC236}">
                  <a16:creationId xmlns:a16="http://schemas.microsoft.com/office/drawing/2014/main" id="{13E368EC-FE96-9804-3074-0C24BA77B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3207704" y="4032053"/>
              <a:ext cx="3146822" cy="125814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ADC5F0A-82B8-70CE-0E10-BDA25581E0C2}"/>
                </a:ext>
              </a:extLst>
            </p:cNvPr>
            <p:cNvSpPr/>
            <p:nvPr/>
          </p:nvSpPr>
          <p:spPr>
            <a:xfrm>
              <a:off x="1278031" y="4806547"/>
              <a:ext cx="6991679" cy="470818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/>
                </a:rPr>
                <a:t>Đối với tác giả, Thành phố </a:t>
              </a:r>
              <a:br>
                <a: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/>
                </a:rPr>
              </a:br>
              <a:r>
                <a: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/>
                </a:rPr>
                <a:t>Hồ Chí Minh là một vùng đất xinh đẹp, con người ở đó luôn sống với nhau </a:t>
              </a:r>
              <a:r>
                <a:rPr kumimoji="0" lang="vi-VN" sz="2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/>
                </a:rPr>
                <a:t>bằng </a:t>
              </a: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</a:endParaRPr>
            </a:p>
            <a:p>
              <a:pPr marL="0" marR="0" lvl="0" indent="0" algn="ctr" defTabSz="60963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/>
                </a:rPr>
                <a:t>tình </a:t>
              </a:r>
              <a:r>
                <a: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/>
                </a:rPr>
                <a:t>yêu thương chan hòa.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</a:endParaRPr>
            </a:p>
          </p:txBody>
        </p:sp>
      </p:grpSp>
      <p:pic>
        <p:nvPicPr>
          <p:cNvPr id="18" name="Picture 9">
            <a:extLst>
              <a:ext uri="{FF2B5EF4-FFF2-40B4-BE49-F238E27FC236}">
                <a16:creationId xmlns:a16="http://schemas.microsoft.com/office/drawing/2014/main" id="{E95A4C30-EA10-8F93-6DFC-07BCE57D69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026442" y="3267346"/>
            <a:ext cx="5165558" cy="356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98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nip Single Corner Rectangle 23">
            <a:extLst>
              <a:ext uri="{FF2B5EF4-FFF2-40B4-BE49-F238E27FC236}">
                <a16:creationId xmlns:a16="http://schemas.microsoft.com/office/drawing/2014/main" id="{80C5997D-0561-DADF-F124-312E25CAAE50}"/>
              </a:ext>
            </a:extLst>
          </p:cNvPr>
          <p:cNvSpPr/>
          <p:nvPr/>
        </p:nvSpPr>
        <p:spPr>
          <a:xfrm>
            <a:off x="1220328" y="1657131"/>
            <a:ext cx="9955703" cy="643459"/>
          </a:xfrm>
          <a:prstGeom prst="snip1Rect">
            <a:avLst/>
          </a:prstGeom>
          <a:solidFill>
            <a:sysClr val="window" lastClr="FFFFFF"/>
          </a:solidFill>
          <a:ln w="28575" cap="flat" cmpd="sng" algn="ctr">
            <a:solidFill>
              <a:srgbClr val="4BACC6">
                <a:lumMod val="75000"/>
              </a:srgbClr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Quan sát hình và nêu tên của các cầu thủ đá bóng dưới đây?</a:t>
            </a: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E94F47A4-8C83-4846-895D-1E594B811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8" y="2455550"/>
            <a:ext cx="2485258" cy="3299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915984C0-8D8D-9CA8-FDE5-FE52E1AEB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0455" y="2486526"/>
            <a:ext cx="2595927" cy="3267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32F6898D-F050-422D-9FDB-E1F70F9DD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680" y="2486526"/>
            <a:ext cx="2556393" cy="3267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5">
            <a:extLst>
              <a:ext uri="{FF2B5EF4-FFF2-40B4-BE49-F238E27FC236}">
                <a16:creationId xmlns:a16="http://schemas.microsoft.com/office/drawing/2014/main" id="{ADEC5C26-1B6F-1AE5-884D-022D9628F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846" y="2486526"/>
            <a:ext cx="2619721" cy="3267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62B03222-24DB-21F8-1E7D-2A154FE17ECA}"/>
              </a:ext>
            </a:extLst>
          </p:cNvPr>
          <p:cNvSpPr/>
          <p:nvPr/>
        </p:nvSpPr>
        <p:spPr>
          <a:xfrm>
            <a:off x="227302" y="6049830"/>
            <a:ext cx="2758817" cy="6096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Quang Hải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8C10375-4C89-2F9A-B4AE-D8C4E12A9843}"/>
              </a:ext>
            </a:extLst>
          </p:cNvPr>
          <p:cNvSpPr/>
          <p:nvPr/>
        </p:nvSpPr>
        <p:spPr>
          <a:xfrm>
            <a:off x="3148297" y="6049830"/>
            <a:ext cx="2758817" cy="6096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Công Phượng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4EBEF10-AF4B-1F21-8F9D-468378017720}"/>
              </a:ext>
            </a:extLst>
          </p:cNvPr>
          <p:cNvSpPr/>
          <p:nvPr/>
        </p:nvSpPr>
        <p:spPr>
          <a:xfrm>
            <a:off x="6231469" y="6049830"/>
            <a:ext cx="2758817" cy="6096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Tiến Dũng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524FCDA-2CB3-EDE1-E14F-C2116EE880B7}"/>
              </a:ext>
            </a:extLst>
          </p:cNvPr>
          <p:cNvSpPr/>
          <p:nvPr/>
        </p:nvSpPr>
        <p:spPr>
          <a:xfrm>
            <a:off x="9216264" y="6049830"/>
            <a:ext cx="2758817" cy="6096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Công Vinh</a:t>
            </a:r>
          </a:p>
        </p:txBody>
      </p:sp>
    </p:spTree>
    <p:extLst>
      <p:ext uri="{BB962C8B-B14F-4D97-AF65-F5344CB8AC3E}">
        <p14:creationId xmlns:p14="http://schemas.microsoft.com/office/powerpoint/2010/main" val="3896721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nip Single Corner Rectangle 6">
            <a:extLst>
              <a:ext uri="{FF2B5EF4-FFF2-40B4-BE49-F238E27FC236}">
                <a16:creationId xmlns:a16="http://schemas.microsoft.com/office/drawing/2014/main" id="{31F4C7D4-242E-6CDB-605F-062B84F17780}"/>
              </a:ext>
            </a:extLst>
          </p:cNvPr>
          <p:cNvSpPr/>
          <p:nvPr/>
        </p:nvSpPr>
        <p:spPr>
          <a:xfrm>
            <a:off x="721623" y="1725260"/>
            <a:ext cx="9985585" cy="1165402"/>
          </a:xfrm>
          <a:prstGeom prst="snip1Rect">
            <a:avLst/>
          </a:prstGeom>
          <a:solidFill>
            <a:sysClr val="window" lastClr="FFFFFF"/>
          </a:solidFill>
          <a:ln w="28575" cap="flat" cmpd="sng" algn="ctr">
            <a:solidFill>
              <a:srgbClr val="4BACC6">
                <a:lumMod val="75000"/>
              </a:srgbClr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25262D-F10B-0C2C-60C5-2E5BE8F6DF3B}"/>
              </a:ext>
            </a:extLst>
          </p:cNvPr>
          <p:cNvSpPr/>
          <p:nvPr/>
        </p:nvSpPr>
        <p:spPr>
          <a:xfrm>
            <a:off x="902921" y="1874617"/>
            <a:ext cx="98042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Khảo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sát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nhanh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: -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</a:rPr>
              <a:t>Lớp mình có những bạn nào thích bóng đá?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3799D4-97B9-F42D-653B-95F48B4037D2}"/>
              </a:ext>
            </a:extLst>
          </p:cNvPr>
          <p:cNvSpPr/>
          <p:nvPr/>
        </p:nvSpPr>
        <p:spPr>
          <a:xfrm>
            <a:off x="3529484" y="2184873"/>
            <a:ext cx="6349816" cy="5732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0963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-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</a:rPr>
              <a:t>Có những bạn nào thích xem bóng đá?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  <p:pic>
        <p:nvPicPr>
          <p:cNvPr id="10" name="Picture 31">
            <a:extLst>
              <a:ext uri="{FF2B5EF4-FFF2-40B4-BE49-F238E27FC236}">
                <a16:creationId xmlns:a16="http://schemas.microsoft.com/office/drawing/2014/main" id="{AF028083-5D91-1F8E-225D-880D142DA5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805064" y="3040019"/>
            <a:ext cx="5845655" cy="3844235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D542421D-C30C-99AC-318C-D6EC7058407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24745" y="3366128"/>
            <a:ext cx="2794987" cy="349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13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6A230B61-E7B1-1D5E-F358-7B9057FBBE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8409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hevron 32">
            <a:extLst>
              <a:ext uri="{FF2B5EF4-FFF2-40B4-BE49-F238E27FC236}">
                <a16:creationId xmlns:a16="http://schemas.microsoft.com/office/drawing/2014/main" id="{A103F44E-D8FE-B045-42F8-8FCDEAFAA864}"/>
              </a:ext>
            </a:extLst>
          </p:cNvPr>
          <p:cNvSpPr/>
          <p:nvPr/>
        </p:nvSpPr>
        <p:spPr>
          <a:xfrm>
            <a:off x="-426376" y="1670035"/>
            <a:ext cx="4598608" cy="575777"/>
          </a:xfrm>
          <a:prstGeom prst="chevron">
            <a:avLst/>
          </a:prstGeom>
          <a:solidFill>
            <a:schemeClr val="accent2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1. ĐỌC THÀNH TIẾNG</a:t>
            </a:r>
          </a:p>
        </p:txBody>
      </p:sp>
      <p:pic>
        <p:nvPicPr>
          <p:cNvPr id="34" name="Picture 14">
            <a:extLst>
              <a:ext uri="{FF2B5EF4-FFF2-40B4-BE49-F238E27FC236}">
                <a16:creationId xmlns:a16="http://schemas.microsoft.com/office/drawing/2014/main" id="{330660C2-DE52-ADE9-ABDF-EFCDD5AA02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56642" y="2697655"/>
            <a:ext cx="2757691" cy="1374716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E67B1FDB-7EDA-4DAB-F376-1CE973223775}"/>
              </a:ext>
            </a:extLst>
          </p:cNvPr>
          <p:cNvGrpSpPr/>
          <p:nvPr/>
        </p:nvGrpSpPr>
        <p:grpSpPr>
          <a:xfrm>
            <a:off x="294281" y="2456227"/>
            <a:ext cx="2414922" cy="799213"/>
            <a:chOff x="927432" y="3896654"/>
            <a:chExt cx="3622383" cy="1198820"/>
          </a:xfrm>
        </p:grpSpPr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id="{E3F47783-BEBA-49B7-4B28-D1590D71F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927432" y="3896654"/>
              <a:ext cx="3622383" cy="119882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FC5E91B-BA91-5D2E-4C1E-6CBCDD0D08F4}"/>
                </a:ext>
              </a:extLst>
            </p:cNvPr>
            <p:cNvSpPr txBox="1"/>
            <p:nvPr/>
          </p:nvSpPr>
          <p:spPr>
            <a:xfrm>
              <a:off x="1112967" y="4169014"/>
              <a:ext cx="3232136" cy="692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630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/>
                  <a:cs typeface="Arial" pitchFamily="34" charset="0"/>
                </a:rPr>
                <a:t>GIỌNG ĐỌC</a:t>
              </a:r>
            </a:p>
          </p:txBody>
        </p:sp>
      </p:grpSp>
      <p:pic>
        <p:nvPicPr>
          <p:cNvPr id="38" name="Picture 14">
            <a:extLst>
              <a:ext uri="{FF2B5EF4-FFF2-40B4-BE49-F238E27FC236}">
                <a16:creationId xmlns:a16="http://schemas.microsoft.com/office/drawing/2014/main" id="{E262930E-CCD4-3907-8299-7E804E52F7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56642" y="4072371"/>
            <a:ext cx="2757691" cy="1316463"/>
          </a:xfrm>
          <a:prstGeom prst="rect">
            <a:avLst/>
          </a:prstGeom>
        </p:spPr>
      </p:pic>
      <p:pic>
        <p:nvPicPr>
          <p:cNvPr id="39" name="Picture 14">
            <a:extLst>
              <a:ext uri="{FF2B5EF4-FFF2-40B4-BE49-F238E27FC236}">
                <a16:creationId xmlns:a16="http://schemas.microsoft.com/office/drawing/2014/main" id="{71476DB3-5956-9CAD-5C17-83E05499F7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52954" y="5388834"/>
            <a:ext cx="2757691" cy="1316463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E746096F-83FE-C237-FD50-DB38D8EBE7D1}"/>
              </a:ext>
            </a:extLst>
          </p:cNvPr>
          <p:cNvSpPr txBox="1"/>
          <p:nvPr/>
        </p:nvSpPr>
        <p:spPr>
          <a:xfrm>
            <a:off x="1557884" y="3260071"/>
            <a:ext cx="1697901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30"/>
            <a:r>
              <a:rPr lang="en-US" sz="2667" b="1" dirty="0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Gay </a:t>
            </a:r>
            <a:r>
              <a:rPr lang="en-US" sz="2667" b="1" dirty="0" err="1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cấn</a:t>
            </a:r>
            <a:endParaRPr lang="en-US" sz="2667" b="1" dirty="0">
              <a:solidFill>
                <a:schemeClr val="bg1"/>
              </a:solidFill>
              <a:latin typeface="UTM Avo" panose="02040603050506020204" pitchFamily="18"/>
              <a:cs typeface="Arial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37229D6-5FA5-0469-2800-C3598C4E6716}"/>
              </a:ext>
            </a:extLst>
          </p:cNvPr>
          <p:cNvSpPr txBox="1"/>
          <p:nvPr/>
        </p:nvSpPr>
        <p:spPr>
          <a:xfrm>
            <a:off x="1651677" y="4479219"/>
            <a:ext cx="1556836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30"/>
            <a:r>
              <a:rPr lang="en-US" sz="2667" b="1" dirty="0" err="1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Hồi</a:t>
            </a:r>
            <a:r>
              <a:rPr lang="en-US" sz="2667" b="1" dirty="0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 </a:t>
            </a:r>
            <a:r>
              <a:rPr lang="en-US" sz="2667" b="1" dirty="0" err="1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hộp</a:t>
            </a:r>
            <a:endParaRPr lang="en-US" sz="2667" b="1" dirty="0">
              <a:solidFill>
                <a:schemeClr val="bg1"/>
              </a:solidFill>
              <a:latin typeface="UTM Avo" panose="02040603050506020204" pitchFamily="18"/>
              <a:cs typeface="Arial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CBFAD36-86FB-44C4-FAFC-FDDDCDDA9421}"/>
              </a:ext>
            </a:extLst>
          </p:cNvPr>
          <p:cNvSpPr txBox="1"/>
          <p:nvPr/>
        </p:nvSpPr>
        <p:spPr>
          <a:xfrm>
            <a:off x="1710186" y="5795682"/>
            <a:ext cx="1439818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630"/>
            <a:r>
              <a:rPr lang="en-US" sz="2667" b="1">
                <a:solidFill>
                  <a:schemeClr val="bg1"/>
                </a:solidFill>
                <a:latin typeface="UTM Avo" panose="02040603050506020204" pitchFamily="18"/>
                <a:cs typeface="Arial" pitchFamily="34" charset="0"/>
              </a:rPr>
              <a:t>Ân hận</a:t>
            </a:r>
          </a:p>
        </p:txBody>
      </p:sp>
      <p:pic>
        <p:nvPicPr>
          <p:cNvPr id="43" name="Picture 2">
            <a:extLst>
              <a:ext uri="{FF2B5EF4-FFF2-40B4-BE49-F238E27FC236}">
                <a16:creationId xmlns:a16="http://schemas.microsoft.com/office/drawing/2014/main" id="{477F627A-CD0F-321C-EA39-083E760A2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895" y="2760186"/>
            <a:ext cx="6755714" cy="39708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F6C928D-8435-FBBC-25C6-801D89044EF7}"/>
              </a:ext>
            </a:extLst>
          </p:cNvPr>
          <p:cNvGrpSpPr/>
          <p:nvPr/>
        </p:nvGrpSpPr>
        <p:grpSpPr>
          <a:xfrm>
            <a:off x="6297463" y="836416"/>
            <a:ext cx="2374289" cy="1409396"/>
            <a:chOff x="9772054" y="889125"/>
            <a:chExt cx="2374289" cy="1409396"/>
          </a:xfrm>
        </p:grpSpPr>
        <p:pic>
          <p:nvPicPr>
            <p:cNvPr id="3" name="Picture 2">
              <a:hlinkClick r:id="rId8"/>
              <a:extLst>
                <a:ext uri="{FF2B5EF4-FFF2-40B4-BE49-F238E27FC236}">
                  <a16:creationId xmlns:a16="http://schemas.microsoft.com/office/drawing/2014/main" id="{9DB38188-106F-6EEF-EEBF-38A257E57D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20350" y="889125"/>
              <a:ext cx="1079103" cy="7469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FB017E8-9D9F-1EAE-263E-90C6A1552763}"/>
                </a:ext>
              </a:extLst>
            </p:cNvPr>
            <p:cNvSpPr txBox="1"/>
            <p:nvPr/>
          </p:nvSpPr>
          <p:spPr>
            <a:xfrm>
              <a:off x="9772054" y="1713746"/>
              <a:ext cx="237428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>
                  <a:latin typeface="UTM Avo" panose="02040603050506020204" pitchFamily="18" charset="0"/>
                  <a:cs typeface="Arial" panose="020B0604020202020204" pitchFamily="34" charset="0"/>
                </a:rPr>
                <a:t>Ấn vào để đến </a:t>
              </a:r>
            </a:p>
            <a:p>
              <a:pPr algn="ctr"/>
              <a:r>
                <a:rPr lang="en-US" sz="1600" b="1">
                  <a:latin typeface="UTM Avo" panose="02040603050506020204" pitchFamily="18" charset="0"/>
                  <a:cs typeface="Arial" panose="020B0604020202020204" pitchFamily="34" charset="0"/>
                </a:rPr>
                <a:t>video kể chuyện</a:t>
              </a:r>
              <a:endParaRPr lang="en-US" sz="1600" b="1" dirty="0">
                <a:latin typeface="UTM Avo" panose="0204060305050602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C87FB6B-DEFE-584A-1E3D-D8ABB03D17B8}"/>
              </a:ext>
            </a:extLst>
          </p:cNvPr>
          <p:cNvSpPr txBox="1"/>
          <p:nvPr/>
        </p:nvSpPr>
        <p:spPr>
          <a:xfrm>
            <a:off x="6398829" y="1738716"/>
            <a:ext cx="23742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Ấn vào để đến </a:t>
            </a:r>
          </a:p>
          <a:p>
            <a:pPr algn="ctr"/>
            <a:r>
              <a:rPr lang="en-US" sz="1600" b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video bài đọc</a:t>
            </a:r>
            <a:endParaRPr lang="en-US" sz="16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53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40" grpId="0"/>
      <p:bldP spid="41" grpId="0"/>
      <p:bldP spid="42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hevron 32">
            <a:extLst>
              <a:ext uri="{FF2B5EF4-FFF2-40B4-BE49-F238E27FC236}">
                <a16:creationId xmlns:a16="http://schemas.microsoft.com/office/drawing/2014/main" id="{A103F44E-D8FE-B045-42F8-8FCDEAFAA864}"/>
              </a:ext>
            </a:extLst>
          </p:cNvPr>
          <p:cNvSpPr/>
          <p:nvPr/>
        </p:nvSpPr>
        <p:spPr>
          <a:xfrm>
            <a:off x="-426376" y="1670035"/>
            <a:ext cx="4598608" cy="575777"/>
          </a:xfrm>
          <a:prstGeom prst="chevron">
            <a:avLst/>
          </a:prstGeom>
          <a:solidFill>
            <a:schemeClr val="accent2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1. ĐỌC THÀNH TIẾNG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61470D1-4FA0-7273-F5C4-E108AF2E9F49}"/>
              </a:ext>
            </a:extLst>
          </p:cNvPr>
          <p:cNvGrpSpPr/>
          <p:nvPr/>
        </p:nvGrpSpPr>
        <p:grpSpPr>
          <a:xfrm>
            <a:off x="74115" y="2396405"/>
            <a:ext cx="3923448" cy="799213"/>
            <a:chOff x="927432" y="3896654"/>
            <a:chExt cx="3622383" cy="1198820"/>
          </a:xfrm>
        </p:grpSpPr>
        <p:pic>
          <p:nvPicPr>
            <p:cNvPr id="22" name="Picture 15">
              <a:extLst>
                <a:ext uri="{FF2B5EF4-FFF2-40B4-BE49-F238E27FC236}">
                  <a16:creationId xmlns:a16="http://schemas.microsoft.com/office/drawing/2014/main" id="{5FF9BB1F-78CE-5F27-9255-C64D38F4F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27432" y="3896654"/>
              <a:ext cx="3622383" cy="119882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F3BECDA-57AC-02F5-6665-F2D092B7CA27}"/>
                </a:ext>
              </a:extLst>
            </p:cNvPr>
            <p:cNvSpPr txBox="1"/>
            <p:nvPr/>
          </p:nvSpPr>
          <p:spPr>
            <a:xfrm>
              <a:off x="1278440" y="4157474"/>
              <a:ext cx="2920367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/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/>
                  <a:cs typeface="Arial" pitchFamily="34" charset="0"/>
                </a:rPr>
                <a:t>Giải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/>
                  <a:cs typeface="Arial" pitchFamily="34" charset="0"/>
                </a:rPr>
                <a:t>nghĩa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/>
                  <a:cs typeface="Arial" pitchFamily="34" charset="0"/>
                </a:rPr>
                <a:t>từ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/>
                  <a:cs typeface="Arial" pitchFamily="34" charset="0"/>
                </a:rPr>
                <a:t>khó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/>
                  <a:cs typeface="Arial" pitchFamily="34" charset="0"/>
                </a:rPr>
                <a:t>:</a:t>
              </a:r>
            </a:p>
          </p:txBody>
        </p:sp>
      </p:grpSp>
      <p:pic>
        <p:nvPicPr>
          <p:cNvPr id="24" name="Picture 4">
            <a:extLst>
              <a:ext uri="{FF2B5EF4-FFF2-40B4-BE49-F238E27FC236}">
                <a16:creationId xmlns:a16="http://schemas.microsoft.com/office/drawing/2014/main" id="{FEB4628B-612A-9954-6ADE-78A79E31680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931294" y="3429000"/>
            <a:ext cx="2209091" cy="34290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3B55B99-BB85-D85D-9088-9B5784FDDAFE}"/>
              </a:ext>
            </a:extLst>
          </p:cNvPr>
          <p:cNvGrpSpPr/>
          <p:nvPr/>
        </p:nvGrpSpPr>
        <p:grpSpPr>
          <a:xfrm>
            <a:off x="4070056" y="2409786"/>
            <a:ext cx="8047829" cy="1553371"/>
            <a:chOff x="5195224" y="2440967"/>
            <a:chExt cx="12071744" cy="250847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38E3C18-3027-258A-FF7D-CE9A5CE8E79F}"/>
                </a:ext>
              </a:extLst>
            </p:cNvPr>
            <p:cNvGrpSpPr/>
            <p:nvPr/>
          </p:nvGrpSpPr>
          <p:grpSpPr>
            <a:xfrm>
              <a:off x="5195224" y="2440967"/>
              <a:ext cx="12071744" cy="2310249"/>
              <a:chOff x="5378056" y="3671451"/>
              <a:chExt cx="12071744" cy="2310249"/>
            </a:xfrm>
          </p:grpSpPr>
          <p:pic>
            <p:nvPicPr>
              <p:cNvPr id="28" name="Picture 14">
                <a:extLst>
                  <a:ext uri="{FF2B5EF4-FFF2-40B4-BE49-F238E27FC236}">
                    <a16:creationId xmlns:a16="http://schemas.microsoft.com/office/drawing/2014/main" id="{32F7B765-1F8B-3BB4-35E9-EB449C60F3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378056" y="3671451"/>
                <a:ext cx="12071744" cy="2310249"/>
              </a:xfrm>
              <a:prstGeom prst="rect">
                <a:avLst/>
              </a:prstGeom>
            </p:spPr>
          </p:pic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E7A26EAC-D67C-4DD2-1D95-1C37C161B862}"/>
                  </a:ext>
                </a:extLst>
              </p:cNvPr>
              <p:cNvSpPr/>
              <p:nvPr/>
            </p:nvSpPr>
            <p:spPr>
              <a:xfrm>
                <a:off x="7007839" y="3925788"/>
                <a:ext cx="9420927" cy="1811621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defTabSz="60963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UTM Avo" panose="02040603050506020204" pitchFamily="18"/>
                  </a:rPr>
                  <a:t>Bấm: 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UTM Avo" panose="02040603050506020204" pitchFamily="18"/>
                  </a:rPr>
                  <a:t>chuyền bóng bổng qua đầu đối phương để đến cầu thủ đội mình.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/>
                </a:endParaRPr>
              </a:p>
            </p:txBody>
          </p:sp>
        </p:grpSp>
        <p:pic>
          <p:nvPicPr>
            <p:cNvPr id="27" name="Picture 8">
              <a:extLst>
                <a:ext uri="{FF2B5EF4-FFF2-40B4-BE49-F238E27FC236}">
                  <a16:creationId xmlns:a16="http://schemas.microsoft.com/office/drawing/2014/main" id="{3C8BE715-859D-F017-9356-9AF150F2F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5073237" y="3590270"/>
              <a:ext cx="1904265" cy="1359169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1F67F29-7E63-1466-72F3-A4E04D752348}"/>
              </a:ext>
            </a:extLst>
          </p:cNvPr>
          <p:cNvGrpSpPr/>
          <p:nvPr/>
        </p:nvGrpSpPr>
        <p:grpSpPr>
          <a:xfrm>
            <a:off x="3997563" y="4013530"/>
            <a:ext cx="8074388" cy="1135923"/>
            <a:chOff x="5088591" y="5228119"/>
            <a:chExt cx="12111582" cy="170388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8C0E66B-B6CD-0A6B-B09D-D211B641F155}"/>
                </a:ext>
              </a:extLst>
            </p:cNvPr>
            <p:cNvGrpSpPr/>
            <p:nvPr/>
          </p:nvGrpSpPr>
          <p:grpSpPr>
            <a:xfrm>
              <a:off x="5088591" y="5228119"/>
              <a:ext cx="12071744" cy="1675559"/>
              <a:chOff x="5378056" y="3671451"/>
              <a:chExt cx="12071744" cy="1797706"/>
            </a:xfrm>
          </p:grpSpPr>
          <p:pic>
            <p:nvPicPr>
              <p:cNvPr id="45" name="Picture 14">
                <a:extLst>
                  <a:ext uri="{FF2B5EF4-FFF2-40B4-BE49-F238E27FC236}">
                    <a16:creationId xmlns:a16="http://schemas.microsoft.com/office/drawing/2014/main" id="{58A0F468-4664-C3BC-55BD-808AF0BAFB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378056" y="3671451"/>
                <a:ext cx="12071744" cy="1797706"/>
              </a:xfrm>
              <a:prstGeom prst="rect">
                <a:avLst/>
              </a:prstGeom>
            </p:spPr>
          </p:pic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BB0227CE-64DC-E021-29BE-197172B2FBE5}"/>
                  </a:ext>
                </a:extLst>
              </p:cNvPr>
              <p:cNvSpPr/>
              <p:nvPr/>
            </p:nvSpPr>
            <p:spPr>
              <a:xfrm>
                <a:off x="7116579" y="4054932"/>
                <a:ext cx="9646308" cy="944204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defTabSz="60963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UTM Avo" panose="02040603050506020204" pitchFamily="18"/>
                  </a:rPr>
                  <a:t>Cánh phải: 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UTM Avo" panose="02040603050506020204" pitchFamily="18"/>
                  </a:rPr>
                  <a:t>phía bên phải sân bóng.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/>
                </a:endParaRPr>
              </a:p>
            </p:txBody>
          </p:sp>
        </p:grpSp>
        <p:pic>
          <p:nvPicPr>
            <p:cNvPr id="32" name="Picture 8">
              <a:extLst>
                <a:ext uri="{FF2B5EF4-FFF2-40B4-BE49-F238E27FC236}">
                  <a16:creationId xmlns:a16="http://schemas.microsoft.com/office/drawing/2014/main" id="{898035C3-A685-72A2-E338-E3C07F9879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5295908" y="5572833"/>
              <a:ext cx="1904265" cy="1359170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EBE9FB6-C28B-F70D-D89D-3887EDD0C688}"/>
              </a:ext>
            </a:extLst>
          </p:cNvPr>
          <p:cNvGrpSpPr/>
          <p:nvPr/>
        </p:nvGrpSpPr>
        <p:grpSpPr>
          <a:xfrm>
            <a:off x="3981919" y="5303690"/>
            <a:ext cx="8063473" cy="1509221"/>
            <a:chOff x="5034693" y="7299613"/>
            <a:chExt cx="12095209" cy="2310249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D2F93251-64A7-3887-3D23-1E6AE3BB50F4}"/>
                </a:ext>
              </a:extLst>
            </p:cNvPr>
            <p:cNvGrpSpPr/>
            <p:nvPr/>
          </p:nvGrpSpPr>
          <p:grpSpPr>
            <a:xfrm>
              <a:off x="5034693" y="7299613"/>
              <a:ext cx="12071744" cy="2310249"/>
              <a:chOff x="5378056" y="3671451"/>
              <a:chExt cx="12071744" cy="2310249"/>
            </a:xfrm>
          </p:grpSpPr>
          <p:pic>
            <p:nvPicPr>
              <p:cNvPr id="50" name="Picture 14">
                <a:extLst>
                  <a:ext uri="{FF2B5EF4-FFF2-40B4-BE49-F238E27FC236}">
                    <a16:creationId xmlns:a16="http://schemas.microsoft.com/office/drawing/2014/main" id="{CFD69996-B70C-4D0A-EB5C-D1D0D89D6A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378056" y="3671451"/>
                <a:ext cx="12071744" cy="2310249"/>
              </a:xfrm>
              <a:prstGeom prst="rect">
                <a:avLst/>
              </a:prstGeom>
            </p:spPr>
          </p:pic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65B752F9-9FAE-89DF-DB1A-B88732DEE920}"/>
                  </a:ext>
                </a:extLst>
              </p:cNvPr>
              <p:cNvSpPr/>
              <p:nvPr/>
            </p:nvSpPr>
            <p:spPr>
              <a:xfrm>
                <a:off x="7140044" y="3905897"/>
                <a:ext cx="9420926" cy="1711045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defTabSz="60963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UTM Avo" panose="02040603050506020204" pitchFamily="18"/>
                  </a:rPr>
                  <a:t>Dốc bóng: 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UTM Avo" panose="02040603050506020204" pitchFamily="18"/>
                  </a:rPr>
                  <a:t>đẩy bóng và chạy theo với tốc độ nhanh.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/>
                </a:endParaRPr>
              </a:p>
            </p:txBody>
          </p:sp>
        </p:grpSp>
        <p:pic>
          <p:nvPicPr>
            <p:cNvPr id="49" name="Picture 8">
              <a:extLst>
                <a:ext uri="{FF2B5EF4-FFF2-40B4-BE49-F238E27FC236}">
                  <a16:creationId xmlns:a16="http://schemas.microsoft.com/office/drawing/2014/main" id="{59BF35E9-1B27-A05D-C635-308C754B1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5225637" y="8193874"/>
              <a:ext cx="1904265" cy="13591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947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hevron 32">
            <a:extLst>
              <a:ext uri="{FF2B5EF4-FFF2-40B4-BE49-F238E27FC236}">
                <a16:creationId xmlns:a16="http://schemas.microsoft.com/office/drawing/2014/main" id="{A103F44E-D8FE-B045-42F8-8FCDEAFAA864}"/>
              </a:ext>
            </a:extLst>
          </p:cNvPr>
          <p:cNvSpPr/>
          <p:nvPr/>
        </p:nvSpPr>
        <p:spPr>
          <a:xfrm>
            <a:off x="-426376" y="1670035"/>
            <a:ext cx="4598608" cy="575777"/>
          </a:xfrm>
          <a:prstGeom prst="chevron">
            <a:avLst/>
          </a:prstGeom>
          <a:solidFill>
            <a:schemeClr val="accent2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 pitchFamily="34" charset="0"/>
              </a:rPr>
              <a:t>1. ĐỌC THÀNH TIẾNG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61470D1-4FA0-7273-F5C4-E108AF2E9F49}"/>
              </a:ext>
            </a:extLst>
          </p:cNvPr>
          <p:cNvGrpSpPr/>
          <p:nvPr/>
        </p:nvGrpSpPr>
        <p:grpSpPr>
          <a:xfrm>
            <a:off x="74115" y="2396405"/>
            <a:ext cx="3923448" cy="799213"/>
            <a:chOff x="927432" y="3896654"/>
            <a:chExt cx="3622383" cy="1198820"/>
          </a:xfrm>
        </p:grpSpPr>
        <p:pic>
          <p:nvPicPr>
            <p:cNvPr id="22" name="Picture 15">
              <a:extLst>
                <a:ext uri="{FF2B5EF4-FFF2-40B4-BE49-F238E27FC236}">
                  <a16:creationId xmlns:a16="http://schemas.microsoft.com/office/drawing/2014/main" id="{5FF9BB1F-78CE-5F27-9255-C64D38F4F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27432" y="3896654"/>
              <a:ext cx="3622383" cy="119882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F3BECDA-57AC-02F5-6665-F2D092B7CA27}"/>
                </a:ext>
              </a:extLst>
            </p:cNvPr>
            <p:cNvSpPr txBox="1"/>
            <p:nvPr/>
          </p:nvSpPr>
          <p:spPr>
            <a:xfrm>
              <a:off x="1278440" y="4157474"/>
              <a:ext cx="2920367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/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/>
                  <a:cs typeface="Arial" pitchFamily="34" charset="0"/>
                </a:rPr>
                <a:t>Giải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/>
                  <a:cs typeface="Arial" pitchFamily="34" charset="0"/>
                </a:rPr>
                <a:t>nghĩa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/>
                  <a:cs typeface="Arial" pitchFamily="34" charset="0"/>
                </a:rPr>
                <a:t>từ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/>
                  <a:cs typeface="Arial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/>
                  <a:cs typeface="Arial" pitchFamily="34" charset="0"/>
                </a:rPr>
                <a:t>khó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/>
                  <a:cs typeface="Arial" pitchFamily="34" charset="0"/>
                </a:rPr>
                <a:t>:</a:t>
              </a:r>
            </a:p>
          </p:txBody>
        </p:sp>
      </p:grpSp>
      <p:pic>
        <p:nvPicPr>
          <p:cNvPr id="24" name="Picture 4">
            <a:extLst>
              <a:ext uri="{FF2B5EF4-FFF2-40B4-BE49-F238E27FC236}">
                <a16:creationId xmlns:a16="http://schemas.microsoft.com/office/drawing/2014/main" id="{FEB4628B-612A-9954-6ADE-78A79E31680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931294" y="3429000"/>
            <a:ext cx="2209091" cy="3429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D259CBC-2F86-9E09-3CAD-0FEDC1E23319}"/>
              </a:ext>
            </a:extLst>
          </p:cNvPr>
          <p:cNvGrpSpPr/>
          <p:nvPr/>
        </p:nvGrpSpPr>
        <p:grpSpPr>
          <a:xfrm>
            <a:off x="4189442" y="2793246"/>
            <a:ext cx="3584216" cy="1901574"/>
            <a:chOff x="5195224" y="2654266"/>
            <a:chExt cx="5701376" cy="323593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6E5FE46-F04D-902D-972F-4DC6B762D412}"/>
                </a:ext>
              </a:extLst>
            </p:cNvPr>
            <p:cNvGrpSpPr/>
            <p:nvPr/>
          </p:nvGrpSpPr>
          <p:grpSpPr>
            <a:xfrm>
              <a:off x="5195224" y="2654266"/>
              <a:ext cx="5701376" cy="3235933"/>
              <a:chOff x="5195224" y="2654266"/>
              <a:chExt cx="5701376" cy="3235933"/>
            </a:xfrm>
          </p:grpSpPr>
          <p:pic>
            <p:nvPicPr>
              <p:cNvPr id="20" name="Picture 14">
                <a:extLst>
                  <a:ext uri="{FF2B5EF4-FFF2-40B4-BE49-F238E27FC236}">
                    <a16:creationId xmlns:a16="http://schemas.microsoft.com/office/drawing/2014/main" id="{5469D405-6C03-C748-BE0D-335B74AE65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195224" y="2654266"/>
                <a:ext cx="5701376" cy="3235933"/>
              </a:xfrm>
              <a:prstGeom prst="rect">
                <a:avLst/>
              </a:prstGeom>
            </p:spPr>
          </p:pic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41555E14-332F-F17A-E19E-0C4EDB4F79AB}"/>
                  </a:ext>
                </a:extLst>
              </p:cNvPr>
              <p:cNvSpPr/>
              <p:nvPr/>
            </p:nvSpPr>
            <p:spPr>
              <a:xfrm>
                <a:off x="5800113" y="3374483"/>
                <a:ext cx="4657115" cy="1711045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defTabSz="60963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</a:rPr>
                  <a:t>Húi cua: 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</a:rPr>
                  <a:t>(tóc) cắt cao và ngắn.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endParaRPr>
              </a:p>
            </p:txBody>
          </p:sp>
        </p:grpSp>
        <p:pic>
          <p:nvPicPr>
            <p:cNvPr id="19" name="Picture 6">
              <a:extLst>
                <a:ext uri="{FF2B5EF4-FFF2-40B4-BE49-F238E27FC236}">
                  <a16:creationId xmlns:a16="http://schemas.microsoft.com/office/drawing/2014/main" id="{39B46102-00E3-B597-123D-844ACF317AB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 rot="648561">
              <a:off x="8892554" y="4522115"/>
              <a:ext cx="1722092" cy="1112902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A07F02-1F70-A0A7-14B2-C6ED42231BA1}"/>
              </a:ext>
            </a:extLst>
          </p:cNvPr>
          <p:cNvGrpSpPr/>
          <p:nvPr/>
        </p:nvGrpSpPr>
        <p:grpSpPr>
          <a:xfrm>
            <a:off x="8028268" y="2739005"/>
            <a:ext cx="3584216" cy="1901574"/>
            <a:chOff x="11472235" y="2752541"/>
            <a:chExt cx="5701376" cy="3235933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704E6A73-8CC5-E854-626F-73791286640B}"/>
                </a:ext>
              </a:extLst>
            </p:cNvPr>
            <p:cNvGrpSpPr/>
            <p:nvPr/>
          </p:nvGrpSpPr>
          <p:grpSpPr>
            <a:xfrm>
              <a:off x="11472235" y="2752541"/>
              <a:ext cx="5701376" cy="3235933"/>
              <a:chOff x="11472235" y="2752541"/>
              <a:chExt cx="5701376" cy="3235933"/>
            </a:xfrm>
          </p:grpSpPr>
          <p:pic>
            <p:nvPicPr>
              <p:cNvPr id="38" name="Picture 14">
                <a:extLst>
                  <a:ext uri="{FF2B5EF4-FFF2-40B4-BE49-F238E27FC236}">
                    <a16:creationId xmlns:a16="http://schemas.microsoft.com/office/drawing/2014/main" id="{B754873B-CD0C-CFF4-928B-48C6416AAF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1472235" y="2752541"/>
                <a:ext cx="5701376" cy="3235933"/>
              </a:xfrm>
              <a:prstGeom prst="rect">
                <a:avLst/>
              </a:prstGeom>
            </p:spPr>
          </p:pic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4C7150B-C16E-7BE9-6808-48701F513C5E}"/>
                  </a:ext>
                </a:extLst>
              </p:cNvPr>
              <p:cNvSpPr/>
              <p:nvPr/>
            </p:nvSpPr>
            <p:spPr>
              <a:xfrm>
                <a:off x="12394813" y="3819786"/>
                <a:ext cx="3696203" cy="692497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>
                <a:spAutoFit/>
              </a:bodyPr>
              <a:lstStyle/>
              <a:p>
                <a:pPr marL="0" marR="0" lvl="0" indent="0" defTabSz="60963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</a:rPr>
                  <a:t>Tông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</a:rPr>
                  <a:t>: va, đâm.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endParaRPr>
              </a:p>
            </p:txBody>
          </p:sp>
        </p:grpSp>
        <p:pic>
          <p:nvPicPr>
            <p:cNvPr id="37" name="Picture 6">
              <a:extLst>
                <a:ext uri="{FF2B5EF4-FFF2-40B4-BE49-F238E27FC236}">
                  <a16:creationId xmlns:a16="http://schemas.microsoft.com/office/drawing/2014/main" id="{47D4C820-5E26-47BF-BBAD-8BBB094DB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 rot="648561">
              <a:off x="15362438" y="4556376"/>
              <a:ext cx="1722092" cy="1112902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064ADC2-2FCC-36E4-B066-EC65EF091568}"/>
              </a:ext>
            </a:extLst>
          </p:cNvPr>
          <p:cNvGrpSpPr/>
          <p:nvPr/>
        </p:nvGrpSpPr>
        <p:grpSpPr>
          <a:xfrm>
            <a:off x="4060701" y="5076059"/>
            <a:ext cx="7705751" cy="1663938"/>
            <a:chOff x="5195224" y="6438900"/>
            <a:chExt cx="12210122" cy="2495907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3F65C89-99A9-C74A-C3EB-8E7F4C8B97C8}"/>
                </a:ext>
              </a:extLst>
            </p:cNvPr>
            <p:cNvGrpSpPr/>
            <p:nvPr/>
          </p:nvGrpSpPr>
          <p:grpSpPr>
            <a:xfrm>
              <a:off x="5195224" y="6438900"/>
              <a:ext cx="12210122" cy="2438401"/>
              <a:chOff x="5195224" y="6438900"/>
              <a:chExt cx="12210122" cy="2438401"/>
            </a:xfrm>
          </p:grpSpPr>
          <p:pic>
            <p:nvPicPr>
              <p:cNvPr id="43" name="Picture 14">
                <a:extLst>
                  <a:ext uri="{FF2B5EF4-FFF2-40B4-BE49-F238E27FC236}">
                    <a16:creationId xmlns:a16="http://schemas.microsoft.com/office/drawing/2014/main" id="{0A22230B-D92B-298E-6878-96F1252A35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195224" y="6438900"/>
                <a:ext cx="12210122" cy="2438401"/>
              </a:xfrm>
              <a:prstGeom prst="rect">
                <a:avLst/>
              </a:prstGeom>
            </p:spPr>
          </p:pic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187F2F35-6176-0FBE-DE9B-B458A9E97774}"/>
                  </a:ext>
                </a:extLst>
              </p:cNvPr>
              <p:cNvSpPr/>
              <p:nvPr/>
            </p:nvSpPr>
            <p:spPr>
              <a:xfrm>
                <a:off x="6231643" y="7081467"/>
                <a:ext cx="9775106" cy="1246495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defTabSz="60963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</a:rPr>
                  <a:t>Đứng tuổi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</a:rPr>
                  <a:t>: (người) không còn trẻ nhưng chưa già.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</a:endParaRPr>
              </a:p>
            </p:txBody>
          </p:sp>
        </p:grpSp>
        <p:pic>
          <p:nvPicPr>
            <p:cNvPr id="42" name="Picture 6">
              <a:extLst>
                <a:ext uri="{FF2B5EF4-FFF2-40B4-BE49-F238E27FC236}">
                  <a16:creationId xmlns:a16="http://schemas.microsoft.com/office/drawing/2014/main" id="{F3541A8A-9D15-B16C-6F40-AF2454A46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 rot="648561">
              <a:off x="15344321" y="7821905"/>
              <a:ext cx="1722092" cy="11129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29954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6ED58AA-6044-4063-A2D9-5C566FADBD0E}" vid="{6929B544-CFDD-4290-A91C-DFD0546A7D38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1075</Words>
  <Application>Microsoft Office PowerPoint</Application>
  <PresentationFormat>Widescreen</PresentationFormat>
  <Paragraphs>109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Calibri Light</vt:lpstr>
      <vt:lpstr>Times New Roman</vt:lpstr>
      <vt:lpstr>UTM Avo</vt:lpstr>
      <vt:lpstr>Calibri</vt:lpstr>
      <vt:lpstr>Wingdings</vt:lpstr>
      <vt:lpstr>2_Office Theme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OnePercent</dc:creator>
  <cp:lastModifiedBy>Admin</cp:lastModifiedBy>
  <cp:revision>17</cp:revision>
  <dcterms:created xsi:type="dcterms:W3CDTF">2023-10-19T01:39:18Z</dcterms:created>
  <dcterms:modified xsi:type="dcterms:W3CDTF">2024-03-07T07:08:03Z</dcterms:modified>
</cp:coreProperties>
</file>