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322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12" r:id="rId11"/>
    <p:sldId id="321" r:id="rId12"/>
    <p:sldId id="313" r:id="rId13"/>
    <p:sldId id="314" r:id="rId14"/>
    <p:sldId id="315" r:id="rId15"/>
    <p:sldId id="316" r:id="rId16"/>
    <p:sldId id="318" r:id="rId17"/>
    <p:sldId id="319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6404" autoAdjust="0"/>
  </p:normalViewPr>
  <p:slideViewPr>
    <p:cSldViewPr snapToGrid="0">
      <p:cViewPr>
        <p:scale>
          <a:sx n="70" d="100"/>
          <a:sy n="70" d="100"/>
        </p:scale>
        <p:origin x="-61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2024/3/8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89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15;p32">
            <a:extLst>
              <a:ext uri="{FF2B5EF4-FFF2-40B4-BE49-F238E27FC236}">
                <a16:creationId xmlns="" xmlns:a16="http://schemas.microsoft.com/office/drawing/2014/main" id="{FFC23048-EA95-8454-0A0D-BD469B798C7C}"/>
              </a:ext>
            </a:extLst>
          </p:cNvPr>
          <p:cNvSpPr txBox="1">
            <a:spLocks/>
          </p:cNvSpPr>
          <p:nvPr/>
        </p:nvSpPr>
        <p:spPr>
          <a:xfrm>
            <a:off x="-439994" y="3625814"/>
            <a:ext cx="13224387" cy="17460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ĐO THỜI GIAN VỚI MỘT SỐ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B0911B-D2EA-B922-B0AC-FF41D20921EE}"/>
              </a:ext>
            </a:extLst>
          </p:cNvPr>
          <p:cNvSpPr txBox="1"/>
          <p:nvPr/>
        </p:nvSpPr>
        <p:spPr>
          <a:xfrm>
            <a:off x="4105054" y="2117551"/>
            <a:ext cx="4503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23F8FB57-4106-9959-C221-D6611A7BE85A}"/>
              </a:ext>
            </a:extLst>
          </p:cNvPr>
          <p:cNvSpPr txBox="1"/>
          <p:nvPr/>
        </p:nvSpPr>
        <p:spPr>
          <a:xfrm>
            <a:off x="1634613" y="404782"/>
            <a:ext cx="9075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  <a:p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</a:p>
        </p:txBody>
      </p:sp>
    </p:spTree>
    <p:extLst>
      <p:ext uri="{BB962C8B-B14F-4D97-AF65-F5344CB8AC3E}">
        <p14:creationId xmlns:p14="http://schemas.microsoft.com/office/powerpoint/2010/main" val="199965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0067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3D8386-D852-4C0A-BCBE-1D381030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468" y="2104690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599148-B14F-477B-882C-92C7A728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713" y="2747550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29F9C8-B136-4491-9D52-AAF21D501EC5}"/>
              </a:ext>
            </a:extLst>
          </p:cNvPr>
          <p:cNvSpPr/>
          <p:nvPr/>
        </p:nvSpPr>
        <p:spPr>
          <a:xfrm>
            <a:off x="7780422" y="26376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</p:txBody>
      </p:sp>
      <p:sp>
        <p:nvSpPr>
          <p:cNvPr id="7" name="Oval 44">
            <a:extLst>
              <a:ext uri="{FF2B5EF4-FFF2-40B4-BE49-F238E27FC236}">
                <a16:creationId xmlns:a16="http://schemas.microsoft.com/office/drawing/2014/main" xmlns="" id="{59211AA6-81E8-4FC0-B7DA-DCF7FAE2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2890353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44">
            <a:extLst>
              <a:ext uri="{FF2B5EF4-FFF2-40B4-BE49-F238E27FC236}">
                <a16:creationId xmlns:a16="http://schemas.microsoft.com/office/drawing/2014/main" xmlns="" id="{56D35354-FF85-464E-A43C-230297A0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368" y="2859010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02FB3F-89EA-46D7-B207-EC96D19F2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245" y="139712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giờ 25 phút x 5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44">
            <a:extLst>
              <a:ext uri="{FF2B5EF4-FFF2-40B4-BE49-F238E27FC236}">
                <a16:creationId xmlns:a16="http://schemas.microsoft.com/office/drawing/2014/main" xmlns="" id="{C7C9B290-8D60-4EAB-9466-9BBC5759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646" y="182575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531BAB6D-F71B-4BC8-938D-A3DC6324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686" y="2945957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giờ 12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xmlns="" id="{F192A004-F82D-47AF-8028-AEF1BB04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076" y="384480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208E8BF0-AF49-47A9-9D1E-256B984A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3" y="3840253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giờ 36 phút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DBC532B5-1B84-466D-A52F-F8B2F8CF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68" y="332331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F5D0ED5C-A0B8-4CA1-907D-D4E242ECE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45" y="282880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02F64CBE-4BE8-430F-826C-CD2A9A2D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530" y="373001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16 giờ 92 phút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xmlns="" id="{F607A12F-39E6-44EE-AB4D-56FA4AF8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99" y="4278058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Hay17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F5AB452-70FA-496B-AECF-A6E6E6E3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911" y="328105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xmlns="" id="{AB245F00-FD89-4C4D-9E06-0EB83680C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723" y="377654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xmlns="" id="{394A7356-3354-4C7E-80BC-9DCEECB534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2789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xmlns="" id="{726033E6-8417-4241-9C86-C4075FA00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6320" y="3782892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25EBD86C-9370-4122-9496-514568FE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741" y="2859760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5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xmlns="" id="{7831EBA9-18BB-4CFE-B409-2BDB6A6F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515" y="4318437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62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xmlns="" id="{B9B4B394-E852-41D9-9263-00D607AA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924" y="318122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xmlns="" id="{8C571644-CB68-44C2-BB39-487EB5F0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703" y="3744003"/>
            <a:ext cx="3136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xmlns="" id="{CED4DC30-3C9D-4C15-9AAC-27565FE4FB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2774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9">
            <a:extLst>
              <a:ext uri="{FF2B5EF4-FFF2-40B4-BE49-F238E27FC236}">
                <a16:creationId xmlns:a16="http://schemas.microsoft.com/office/drawing/2014/main" xmlns="" id="{2F4BCEE8-B513-44EE-8BD6-97531A811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515" y="4804235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4" grpId="0"/>
      <p:bldP spid="25" grpId="0"/>
      <p:bldP spid="26" grpId="0"/>
      <p:bldP spid="2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4">
            <a:extLst>
              <a:ext uri="{FF2B5EF4-FFF2-40B4-BE49-F238E27FC236}">
                <a16:creationId xmlns:a16="http://schemas.microsoft.com/office/drawing/2014/main" xmlns="" id="{F6436D9C-12CB-46AF-A158-9FF38B96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496" y="588044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0F82583-78B2-4086-93D2-F2A718E44996}"/>
              </a:ext>
            </a:extLst>
          </p:cNvPr>
          <p:cNvSpPr/>
          <p:nvPr/>
        </p:nvSpPr>
        <p:spPr>
          <a:xfrm>
            <a:off x="3850242" y="4391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giây x 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xmlns="" id="{05E27F3E-B5A9-42B9-9CAC-E803A16F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961606"/>
            <a:ext cx="335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xmlns="" id="{3C13D279-4C6E-44BB-BF4A-1D7E2E332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7106"/>
            <a:ext cx="367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24,6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xmlns="" id="{3C8538DE-461D-4870-98D6-A2443A38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88" y="2939381"/>
            <a:ext cx="441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3,4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xmlns="" id="{23789622-9CC0-492C-BB5F-AD2BE86D4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113" y="3813776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</p:txBody>
      </p:sp>
      <p:sp>
        <p:nvSpPr>
          <p:cNvPr id="56" name="TextBox 2">
            <a:extLst>
              <a:ext uri="{FF2B5EF4-FFF2-40B4-BE49-F238E27FC236}">
                <a16:creationId xmlns:a16="http://schemas.microsoft.com/office/drawing/2014/main" xmlns="" id="{B5F1BB98-F2AF-4475-93F9-1E29ABD11B84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57163" y="3299742"/>
            <a:ext cx="98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xmlns="" id="{3C772EC7-CCCB-42FD-8500-BF5144EE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107" y="329974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Line 14">
            <a:extLst>
              <a:ext uri="{FF2B5EF4-FFF2-40B4-BE49-F238E27FC236}">
                <a16:creationId xmlns:a16="http://schemas.microsoft.com/office/drawing/2014/main" xmlns="" id="{C637F823-C13A-4AF7-B08A-1FDAD4D58C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2725" y="2894928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6">
            <a:extLst>
              <a:ext uri="{FF2B5EF4-FFF2-40B4-BE49-F238E27FC236}">
                <a16:creationId xmlns:a16="http://schemas.microsoft.com/office/drawing/2014/main" xmlns="" id="{49E240B0-864C-4B88-AF66-4A96154DC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089" y="3849017"/>
            <a:ext cx="12906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xmlns="" id="{2410AD5A-6FF8-4711-B25C-E2B3A9C6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4081" y="3849016"/>
            <a:ext cx="1546067" cy="127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xmlns="" id="{D04A00A7-3DCC-4C28-8153-5087FF77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681" y="293839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4">
            <a:extLst>
              <a:ext uri="{FF2B5EF4-FFF2-40B4-BE49-F238E27FC236}">
                <a16:creationId xmlns:a16="http://schemas.microsoft.com/office/drawing/2014/main" xmlns="" id="{23CA3A6A-D8D1-4D97-93EC-BDF2B6DB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781" y="3893468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28,5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xmlns="" id="{9D9FC990-6BB9-44AD-9ED0-75506DA44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9526" y="3832152"/>
            <a:ext cx="1282209" cy="190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xmlns="" id="{33503A85-71AF-4C44-945F-297A5C34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225" y="3240612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Line 14">
            <a:extLst>
              <a:ext uri="{FF2B5EF4-FFF2-40B4-BE49-F238E27FC236}">
                <a16:creationId xmlns:a16="http://schemas.microsoft.com/office/drawing/2014/main" xmlns="" id="{287E3AEC-7B68-45CC-975C-52C154C23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3808" y="2884611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 spd="med">
    <p:pull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D46F4F5B-860D-48C2-9415-2C2DD362E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2" y="593018"/>
            <a:ext cx="11168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đu quay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giây.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 quay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3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bao nhiêu lâu ?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CBE357A8-3217-4165-BBDF-2E287C2B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918" y="2104402"/>
            <a:ext cx="4302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vòng: 1 phút 25 giây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9DAE2D5-F195-41CB-B729-7A550044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412" y="1571824"/>
            <a:ext cx="1705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63D8DA-2D5D-4B6E-A97F-700D25AF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01" y="3429000"/>
            <a:ext cx="1539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xmlns="" id="{AB4C420C-AECA-4F60-BA18-86A7C56C0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93772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xmlns="" id="{2F891464-2E2D-474D-9E5F-5FFEB2110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86097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38DCE9C-4905-43DC-8604-5FBA16D64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620" y="4092802"/>
            <a:ext cx="6631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Thời gian bé Lan ngồi trên đu quay là: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DB90112-2607-425E-BADD-F9B9ED55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412" y="4681739"/>
            <a:ext cx="78131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x 3 =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75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giây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=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655E0F-134C-417D-B2CD-034C0757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300" y="5227483"/>
            <a:ext cx="426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phút 15 giây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D39C7C0-A6B0-43E5-852B-12FC2391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177" y="2636980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vòng: ... phút ... giây ?</a:t>
            </a:r>
          </a:p>
        </p:txBody>
      </p:sp>
    </p:spTree>
    <p:extLst>
      <p:ext uri="{BB962C8B-B14F-4D97-AF65-F5344CB8AC3E}">
        <p14:creationId xmlns:p14="http://schemas.microsoft.com/office/powerpoint/2010/main" val="15706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>
            <a:extLst>
              <a:ext uri="{FF2B5EF4-FFF2-40B4-BE49-F238E27FC236}">
                <a16:creationId xmlns:a16="http://schemas.microsoft.com/office/drawing/2014/main" xmlns="" id="{C01E6B82-916E-4A2A-ABBA-9396968C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BD8301-A0B5-4663-994A-78B1D2DAE87A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xmlns="" id="{20803F8D-6B8C-402A-B216-F2770597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xmlns="" id="{B8F80937-E3C5-4F80-B608-AA81E9DB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1622425"/>
            <a:ext cx="594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21 giây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xmlns="" id="{2A5E5C39-6D00-4FC5-A5B8-8F17770B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4" y="2701925"/>
            <a:ext cx="87328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7" name="Group 51">
            <a:extLst>
              <a:ext uri="{FF2B5EF4-FFF2-40B4-BE49-F238E27FC236}">
                <a16:creationId xmlns:a16="http://schemas.microsoft.com/office/drawing/2014/main" xmlns="" id="{B64AD97F-CAA1-4DB6-AE4A-5FCA409BACDB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3833814"/>
            <a:ext cx="514350" cy="523875"/>
            <a:chOff x="968" y="1930"/>
            <a:chExt cx="432" cy="440"/>
          </a:xfrm>
        </p:grpSpPr>
        <p:sp>
          <p:nvSpPr>
            <p:cNvPr id="8" name="AutoShape 52">
              <a:extLst>
                <a:ext uri="{FF2B5EF4-FFF2-40B4-BE49-F238E27FC236}">
                  <a16:creationId xmlns:a16="http://schemas.microsoft.com/office/drawing/2014/main" xmlns="" id="{D27E69D4-6B14-4833-A150-6103173B3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53">
              <a:extLst>
                <a:ext uri="{FF2B5EF4-FFF2-40B4-BE49-F238E27FC236}">
                  <a16:creationId xmlns:a16="http://schemas.microsoft.com/office/drawing/2014/main" xmlns="" id="{6456F3C9-C81B-4BB4-8FB2-2AE34E0C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xmlns="" id="{BF3D14EA-4374-4BC0-9E01-249061354C30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4445001"/>
            <a:ext cx="514350" cy="561975"/>
            <a:chOff x="968" y="1890"/>
            <a:chExt cx="432" cy="472"/>
          </a:xfrm>
        </p:grpSpPr>
        <p:sp>
          <p:nvSpPr>
            <p:cNvPr id="11" name="AutoShape 55">
              <a:extLst>
                <a:ext uri="{FF2B5EF4-FFF2-40B4-BE49-F238E27FC236}">
                  <a16:creationId xmlns:a16="http://schemas.microsoft.com/office/drawing/2014/main" xmlns="" id="{F47D7D15-A4B4-4249-BB5A-79B7D0C5B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56">
              <a:extLst>
                <a:ext uri="{FF2B5EF4-FFF2-40B4-BE49-F238E27FC236}">
                  <a16:creationId xmlns:a16="http://schemas.microsoft.com/office/drawing/2014/main" xmlns="" id="{0BE0E6E5-62FA-4201-A659-5C934615F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" name="Group 58">
            <a:extLst>
              <a:ext uri="{FF2B5EF4-FFF2-40B4-BE49-F238E27FC236}">
                <a16:creationId xmlns:a16="http://schemas.microsoft.com/office/drawing/2014/main" xmlns="" id="{BC92DA6C-281A-44C4-9E11-6D41BCF99976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3200401"/>
            <a:ext cx="2068512" cy="549275"/>
            <a:chOff x="968" y="1900"/>
            <a:chExt cx="1737" cy="462"/>
          </a:xfrm>
        </p:grpSpPr>
        <p:grpSp>
          <p:nvGrpSpPr>
            <p:cNvPr id="14" name="Group 50">
              <a:extLst>
                <a:ext uri="{FF2B5EF4-FFF2-40B4-BE49-F238E27FC236}">
                  <a16:creationId xmlns:a16="http://schemas.microsoft.com/office/drawing/2014/main" xmlns="" id="{9F44228D-A3AB-49E7-B09F-BB643FE76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6" name="AutoShape 41">
                <a:extLst>
                  <a:ext uri="{FF2B5EF4-FFF2-40B4-BE49-F238E27FC236}">
                    <a16:creationId xmlns:a16="http://schemas.microsoft.com/office/drawing/2014/main" xmlns="" id="{A4505C20-556B-4821-BB4A-43E671406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42">
                <a:extLst>
                  <a:ext uri="{FF2B5EF4-FFF2-40B4-BE49-F238E27FC236}">
                    <a16:creationId xmlns:a16="http://schemas.microsoft.com/office/drawing/2014/main" xmlns="" id="{77EE88B9-D538-43D7-8CE2-45964DB82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xmlns="" id="{5B2E5EAE-AC80-4C27-84D8-ABF197D67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xmlns="" id="{033ABBFE-4599-4A02-A6DC-DCE45D237327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5127626"/>
            <a:ext cx="514350" cy="525463"/>
            <a:chOff x="968" y="1920"/>
            <a:chExt cx="432" cy="442"/>
          </a:xfrm>
        </p:grpSpPr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xmlns="" id="{23013068-1089-4734-9CE6-2DF23527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6">
              <a:extLst>
                <a:ext uri="{FF2B5EF4-FFF2-40B4-BE49-F238E27FC236}">
                  <a16:creationId xmlns:a16="http://schemas.microsoft.com/office/drawing/2014/main" xmlns="" id="{856400DC-E719-4A23-8FE2-848899659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1" name="Rectangle 45">
            <a:extLst>
              <a:ext uri="{FF2B5EF4-FFF2-40B4-BE49-F238E27FC236}">
                <a16:creationId xmlns:a16="http://schemas.microsoft.com/office/drawing/2014/main" xmlns="" id="{AD81FFB6-F7C0-47CF-8871-88CEDEAC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9941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phút 3 giây</a:t>
            </a:r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xmlns="" id="{8EA909E6-F35A-4930-8439-2A058ACCB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339566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 63 giây</a:t>
            </a:r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xmlns="" id="{7E6F535A-3C29-4354-B0C3-257F79C9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45926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phút 3 giây 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xmlns="" id="{42548FC8-B406-4C21-9FBC-0E5BE1E9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521970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xmlns="" id="{CD9AE981-00A7-46B6-8FC9-4CF0DE4533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1126" y="2679700"/>
            <a:ext cx="2416175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xmlns="" id="{FE7AF86D-D7D0-4AA4-9050-3C146441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9" y="1893888"/>
            <a:ext cx="409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xmlns="" id="{4872DC35-BEBF-41B2-BBCA-5D748403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2024064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8" name="Rectangle 45">
            <a:extLst>
              <a:ext uri="{FF2B5EF4-FFF2-40B4-BE49-F238E27FC236}">
                <a16:creationId xmlns:a16="http://schemas.microsoft.com/office/drawing/2014/main" xmlns="" id="{0D544FFF-FF80-467C-BF29-D74F4DEB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870201"/>
            <a:ext cx="106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4 0.00787 L 0.16784 -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-1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6 0.02616 L 0.15638 -0.262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963F56-5FEB-43F7-8CB0-541964DD8BB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xmlns="" id="{BA49AE2A-1F73-437A-82DD-033EE0E6F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4" name="Oval 44">
            <a:extLst>
              <a:ext uri="{FF2B5EF4-FFF2-40B4-BE49-F238E27FC236}">
                <a16:creationId xmlns:a16="http://schemas.microsoft.com/office/drawing/2014/main" xmlns="" id="{BD7D6386-94CA-4FA9-A37E-582B38E4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4" y="194151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5" name="Group 51">
            <a:extLst>
              <a:ext uri="{FF2B5EF4-FFF2-40B4-BE49-F238E27FC236}">
                <a16:creationId xmlns:a16="http://schemas.microsoft.com/office/drawing/2014/main" xmlns="" id="{61ABE74B-A04D-4CC0-85CC-2F5D055221A4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6" name="AutoShape 52">
              <a:extLst>
                <a:ext uri="{FF2B5EF4-FFF2-40B4-BE49-F238E27FC236}">
                  <a16:creationId xmlns:a16="http://schemas.microsoft.com/office/drawing/2014/main" xmlns="" id="{3CDB1F4F-50E1-45B7-A5CA-70A984BB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53">
              <a:extLst>
                <a:ext uri="{FF2B5EF4-FFF2-40B4-BE49-F238E27FC236}">
                  <a16:creationId xmlns:a16="http://schemas.microsoft.com/office/drawing/2014/main" xmlns="" id="{59FEA654-472D-44AB-84CE-A2F08C005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xmlns="" id="{ACB615D8-296B-4592-A60A-D4D10CCA710A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9" name="AutoShape 55">
              <a:extLst>
                <a:ext uri="{FF2B5EF4-FFF2-40B4-BE49-F238E27FC236}">
                  <a16:creationId xmlns:a16="http://schemas.microsoft.com/office/drawing/2014/main" xmlns="" id="{2B5DD653-9E8A-410C-A82C-3635B1F9A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56">
              <a:extLst>
                <a:ext uri="{FF2B5EF4-FFF2-40B4-BE49-F238E27FC236}">
                  <a16:creationId xmlns:a16="http://schemas.microsoft.com/office/drawing/2014/main" xmlns="" id="{3696C694-DD21-40D7-981A-037FC652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6406E741-A41C-4217-AB95-98241C11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26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1 năm 5 tháng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5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040AF619-3240-448A-9866-614C6BFF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794" y="2758393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……………….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xmlns="" id="{32E5E8CC-D7B7-4AA2-BCCE-C4F7C9FE4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6" y="2667000"/>
            <a:ext cx="24161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58">
            <a:extLst>
              <a:ext uri="{FF2B5EF4-FFF2-40B4-BE49-F238E27FC236}">
                <a16:creationId xmlns:a16="http://schemas.microsoft.com/office/drawing/2014/main" xmlns="" id="{E761F3E7-AFED-4444-879B-445C18AF9558}"/>
              </a:ext>
            </a:extLst>
          </p:cNvPr>
          <p:cNvGrpSpPr>
            <a:grpSpLocks/>
          </p:cNvGrpSpPr>
          <p:nvPr/>
        </p:nvGrpSpPr>
        <p:grpSpPr bwMode="auto">
          <a:xfrm>
            <a:off x="3119439" y="4105276"/>
            <a:ext cx="2066925" cy="549275"/>
            <a:chOff x="968" y="1900"/>
            <a:chExt cx="1737" cy="462"/>
          </a:xfrm>
        </p:grpSpPr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xmlns="" id="{6DA6928C-D219-426B-BBF2-9F6F53827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7" name="AutoShape 41">
                <a:extLst>
                  <a:ext uri="{FF2B5EF4-FFF2-40B4-BE49-F238E27FC236}">
                    <a16:creationId xmlns:a16="http://schemas.microsoft.com/office/drawing/2014/main" xmlns="" id="{F1C63704-8F04-45CC-B741-1CABA47DC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42">
                <a:extLst>
                  <a:ext uri="{FF2B5EF4-FFF2-40B4-BE49-F238E27FC236}">
                    <a16:creationId xmlns:a16="http://schemas.microsoft.com/office/drawing/2014/main" xmlns="" id="{070B32BE-A6D5-4E46-8B3F-C97F39AD6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6" name="Rectangle 45">
              <a:extLst>
                <a:ext uri="{FF2B5EF4-FFF2-40B4-BE49-F238E27FC236}">
                  <a16:creationId xmlns:a16="http://schemas.microsoft.com/office/drawing/2014/main" xmlns="" id="{4395A02C-3D1E-418C-8ED9-5966F1084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9" name="Rectangle 33">
            <a:extLst>
              <a:ext uri="{FF2B5EF4-FFF2-40B4-BE49-F238E27FC236}">
                <a16:creationId xmlns:a16="http://schemas.microsoft.com/office/drawing/2014/main" xmlns="" id="{38726704-CFFF-400E-8012-37826B2F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4" y="3579814"/>
            <a:ext cx="87344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C9175CB-F2E6-4DAC-A174-B0ABCF224359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21" name="AutoShape 55">
              <a:extLst>
                <a:ext uri="{FF2B5EF4-FFF2-40B4-BE49-F238E27FC236}">
                  <a16:creationId xmlns:a16="http://schemas.microsoft.com/office/drawing/2014/main" xmlns="" id="{EA1DB6E6-498A-4AA3-A10D-B17D0E46A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56">
              <a:extLst>
                <a:ext uri="{FF2B5EF4-FFF2-40B4-BE49-F238E27FC236}">
                  <a16:creationId xmlns:a16="http://schemas.microsoft.com/office/drawing/2014/main" xmlns="" id="{0FFE614F-13B3-4B52-A613-B54EEB93A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3" name="Rectangle 45">
            <a:extLst>
              <a:ext uri="{FF2B5EF4-FFF2-40B4-BE49-F238E27FC236}">
                <a16:creationId xmlns:a16="http://schemas.microsoft.com/office/drawing/2014/main" xmlns="" id="{F58B72E1-9D01-4D49-9591-4EDF0F7C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990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năm 5 tháng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xmlns="" id="{F6D42BE0-4CB1-426A-ABE8-4ED421194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43005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25 tháng</a:t>
            </a: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xmlns="" id="{66CFACFB-5C34-4970-83EF-655C43B0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5 tháng </a:t>
            </a: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xmlns="" id="{75EB545B-9DB8-41D4-8700-9649542B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61245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1 tháng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44DB69DE-5E9B-4B05-85F6-FF4E9032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215265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0.06666 L 0.20547 -0.4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-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10046 L 0.19453 -0.493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2"/>
          <p:cNvSpPr txBox="1">
            <a:spLocks noChangeArrowheads="1"/>
          </p:cNvSpPr>
          <p:nvPr/>
        </p:nvSpPr>
        <p:spPr bwMode="auto">
          <a:xfrm>
            <a:off x="534312" y="1851525"/>
            <a:ext cx="2955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1,6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</a:t>
            </a: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2598276" y="1815542"/>
            <a:ext cx="2391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77" name="TextBox 26"/>
          <p:cNvSpPr txBox="1">
            <a:spLocks noChangeArrowheads="1"/>
          </p:cNvSpPr>
          <p:nvPr/>
        </p:nvSpPr>
        <p:spPr bwMode="auto">
          <a:xfrm>
            <a:off x="535840" y="3678989"/>
            <a:ext cx="76666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2 năm 5 tháng + 13 năm 6 tháng =</a:t>
            </a:r>
          </a:p>
        </p:txBody>
      </p:sp>
      <p:sp>
        <p:nvSpPr>
          <p:cNvPr id="3078" name="TextBox 27"/>
          <p:cNvSpPr txBox="1">
            <a:spLocks noChangeArrowheads="1"/>
          </p:cNvSpPr>
          <p:nvPr/>
        </p:nvSpPr>
        <p:spPr bwMode="auto">
          <a:xfrm>
            <a:off x="6880622" y="3633372"/>
            <a:ext cx="5311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28"/>
          <p:cNvSpPr txBox="1">
            <a:spLocks noChangeArrowheads="1"/>
          </p:cNvSpPr>
          <p:nvPr/>
        </p:nvSpPr>
        <p:spPr bwMode="auto">
          <a:xfrm>
            <a:off x="534312" y="4773113"/>
            <a:ext cx="715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13 giờ 23 phút - 5 giờ 45 phút =</a:t>
            </a:r>
          </a:p>
        </p:txBody>
      </p:sp>
      <p:sp>
        <p:nvSpPr>
          <p:cNvPr id="3080" name="TextBox 29"/>
          <p:cNvSpPr txBox="1">
            <a:spLocks noChangeArrowheads="1"/>
          </p:cNvSpPr>
          <p:nvPr/>
        </p:nvSpPr>
        <p:spPr bwMode="auto">
          <a:xfrm>
            <a:off x="6465425" y="4725073"/>
            <a:ext cx="3774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Box 31"/>
          <p:cNvSpPr txBox="1">
            <a:spLocks noChangeArrowheads="1"/>
          </p:cNvSpPr>
          <p:nvPr/>
        </p:nvSpPr>
        <p:spPr bwMode="auto">
          <a:xfrm>
            <a:off x="534312" y="2757779"/>
            <a:ext cx="3799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2 giờ 15 phút =</a:t>
            </a:r>
          </a:p>
        </p:txBody>
      </p:sp>
      <p:sp>
        <p:nvSpPr>
          <p:cNvPr id="3082" name="TextBox 32"/>
          <p:cNvSpPr txBox="1">
            <a:spLocks noChangeArrowheads="1"/>
          </p:cNvSpPr>
          <p:nvPr/>
        </p:nvSpPr>
        <p:spPr bwMode="auto">
          <a:xfrm>
            <a:off x="3713296" y="2742035"/>
            <a:ext cx="2815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2808281" y="1775303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3777930" y="2714381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135</a:t>
            </a:r>
          </a:p>
        </p:txBody>
      </p:sp>
      <p:sp>
        <p:nvSpPr>
          <p:cNvPr id="46" name="TextBox 23"/>
          <p:cNvSpPr txBox="1">
            <a:spLocks noChangeArrowheads="1"/>
          </p:cNvSpPr>
          <p:nvPr/>
        </p:nvSpPr>
        <p:spPr bwMode="auto">
          <a:xfrm>
            <a:off x="7057278" y="3613304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8732789" y="3597647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6705298" y="4711839"/>
            <a:ext cx="703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8202497" y="4701874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38</a:t>
            </a:r>
          </a:p>
        </p:txBody>
      </p:sp>
      <p:pic>
        <p:nvPicPr>
          <p:cNvPr id="18" name="图片 52">
            <a:extLst>
              <a:ext uri="{FF2B5EF4-FFF2-40B4-BE49-F238E27FC236}">
                <a16:creationId xmlns:a16="http://schemas.microsoft.com/office/drawing/2014/main" xmlns="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D7C183-0D81-4705-97D2-C2121D4F6FD9}"/>
              </a:ext>
            </a:extLst>
          </p:cNvPr>
          <p:cNvSpPr txBox="1"/>
          <p:nvPr/>
        </p:nvSpPr>
        <p:spPr>
          <a:xfrm>
            <a:off x="744566" y="1114545"/>
            <a:ext cx="613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1D2D7763-A97C-47BA-9AF9-F9B2A915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79" y="3136382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?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xmlns="" id="{1A1D116F-C7FE-481E-807C-5425B964B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400" y="3136382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xmlns="" id="{319A6009-1819-4E45-84CE-007B7EBD33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6342" y="1258757"/>
            <a:ext cx="6193931" cy="116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xmlns="" id="{A2F18782-2993-483A-9B6A-46471A92B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2" y="866097"/>
            <a:ext cx="6635750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F095D968-4B00-4571-91EA-8BA113A8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91" y="447684"/>
            <a:ext cx="10114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xmlns="" id="{6BA8F63F-A35C-4BB2-AC73-DA7B6F69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3871611"/>
            <a:ext cx="10114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 2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xmlns="" id="{1F2CE506-3878-4E29-8B84-9E43ACDF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5626828"/>
            <a:ext cx="103345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210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xmlns="" id="{F638A6E1-FA09-4F92-92C9-F9325C03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1416729"/>
            <a:ext cx="4247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 ?      </a:t>
            </a: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7C0F5B99-EECE-4453-93F6-83B423C5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555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 x 3 = ?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xmlns="" id="{8D862E28-9ECB-4F90-959A-6A7C017F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210223"/>
            <a:ext cx="487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nhân :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xmlns="" id="{72AA7B90-A909-4A7D-B18B-A6E65357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93378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7C05AF0-F85C-4708-8761-1302C68DE1EE}" type="slidenum"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2B809DCE-CD32-4EDD-9D81-5074775A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49608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F8384FA8-F7C5-469D-912D-A6B12917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88" y="1655595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418E7BAB-9875-4A34-922D-8717C0A6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1652420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xmlns="" id="{39F46165-80D1-45B7-A8C1-ACEDCA3A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043" y="2025483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xmlns="" id="{9702802E-FB7E-4698-9424-08A85ADF9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7489" y="3193882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xmlns="" id="{883CD250-6B86-465A-91FF-0ABE4CFA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817" y="3131971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xmlns="" id="{862A6FD5-E626-420F-AF7F-B2B52493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50" y="3104186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xmlns="" id="{233B7D88-90C6-47B9-A0A1-B75303E8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029" y="3104186"/>
            <a:ext cx="814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xmlns="" id="{9D67DF1E-C393-499F-8B23-53151911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313197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xmlns="" id="{CF283EDC-3925-4172-9217-FAC8DB1385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724444" y="3132399"/>
            <a:ext cx="3952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xmlns="" id="{EAE31E9D-00EE-4FAC-A2F5-019B33F3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2" y="3385344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xmlns="" id="{3881489F-7B77-4389-90A3-E9C2D2B9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31" y="3365329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FC2AFFA0-3A11-4462-9DCE-1FD28C49A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1633"/>
            <a:ext cx="12192000" cy="169545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1088 L 0.01576 0.114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-0.00209 -0.00601 -0.00834 -0.01064 -0.01042 -0.01064 C -0.02396 -0.01064 -0.03828 0.07662 -0.03828 0.16389 C -0.03828 0.11945 -0.04544 0.07662 -0.05196 0.07662 C -0.05912 0.07662 -0.06576 0.12014 -0.06576 0.16389 C -0.06576 0.14167 -0.06927 0.11945 -0.07279 0.11945 C -0.0763 0.11945 -0.07995 0.14098 -0.07995 0.16389 C -0.07995 0.15209 -0.08164 0.14167 -0.08334 0.14167 C -0.08516 0.14167 -0.08685 0.15301 -0.08685 0.16389 C -0.08685 0.15787 -0.08789 0.15209 -0.08893 0.15209 C -0.08919 0.15209 -0.09063 0.15811 -0.09063 0.16389 C -0.09063 0.16088 -0.09089 0.15787 -0.09154 0.15787 C -0.09154 0.15718 -0.09232 0.16065 -0.09232 0.16389 C -0.09232 0.16204 -0.09232 0.16088 -0.09284 0.16088 C -0.09284 0.16135 -0.09349 0.16227 -0.09349 0.16389 C -0.09349 0.16297 -0.09349 0.16204 -0.09349 0.16135 C -0.09375 0.16135 -0.09375 0.16204 -0.09375 0.16297 C -0.09414 0.16297 -0.09414 0.16227 -0.09414 0.16135 C -0.0944 0.16135 -0.0944 0.16204 -0.0944 0.16297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C -0.0039 -0.0044 -0.01575 -0.00811 -0.01992 -0.00811 C -0.04648 -0.00811 -0.07357 0.06365 -0.07357 0.1368 C -0.07357 0.0993 -0.08711 0.06365 -0.09974 0.06365 C -0.11341 0.06365 -0.12643 0.10023 -0.12643 0.1368 C -0.12643 0.11782 -0.13294 0.0993 -0.13984 0.0993 C -0.14674 0.0993 -0.15338 0.11713 -0.15338 0.1368 C -0.15338 0.12615 -0.15677 0.11782 -0.16015 0.11782 C -0.16354 0.11782 -0.16706 0.12708 -0.16706 0.1368 C -0.16706 0.13125 -0.16862 0.12615 -0.17044 0.12615 C -0.17122 0.12615 -0.1737 0.13125 -0.1737 0.1368 C -0.1737 0.13356 -0.17461 0.13125 -0.17565 0.13125 C -0.17565 0.13078 -0.17734 0.13356 -0.17734 0.1368 C -0.17734 0.13449 -0.17734 0.13356 -0.17825 0.13356 C -0.17825 0.13426 -0.1793 0.13495 -0.1793 0.1368 C -0.1793 0.13541 -0.1793 0.13449 -0.1793 0.13426 C -0.17982 0.13426 -0.17982 0.13449 -0.17982 0.13541 C -0.18073 0.13541 -0.18073 0.13495 -0.18073 0.13426 C -0.18112 0.13426 -0.18112 0.13449 -0.18112 0.13541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44BE605F-A4C6-470F-A442-2B24E115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202" y="2084879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xmlns="" id="{14DB6488-113F-4642-B42C-85EAC000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439" y="2575197"/>
            <a:ext cx="387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xmlns="" id="{3324E1CF-6218-495E-AEB4-BE5E38AF4E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88310" y="3046736"/>
            <a:ext cx="40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xmlns="" id="{6EF95DC2-9C9A-4EDD-9AC1-503960023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8466" y="3031957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xmlns="" id="{A2AB9008-9510-4B04-92CD-E36DE08D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366" y="3038798"/>
            <a:ext cx="351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xmlns="" id="{F0082384-0F42-4648-9E7F-B9C092E2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807" y="3009023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xmlns="" id="{F1246D38-BDBC-40CE-888F-5A48D724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22" y="3002286"/>
            <a:ext cx="814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xmlns="" id="{D43E3C3D-8E68-48CA-96CD-820B91DA0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866" y="3018161"/>
            <a:ext cx="63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xmlns="" id="{A07600B2-56C7-4AE8-BFAD-7406E6BA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338" y="2357000"/>
            <a:ext cx="10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  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xmlns="" id="{DFDCD742-CF12-4A5D-BB7C-4BDBDFB5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357" y="4675722"/>
            <a:ext cx="4322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 =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xmlns="" id="{4111E8A9-CE1D-4EBF-9C66-66D1CC44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918" y="4669029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xmlns="" id="{67B2E5EC-5E99-462B-A195-C3D3EAA327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79455" y="778793"/>
            <a:ext cx="1474420" cy="11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xmlns="" id="{7A16E3CC-2617-4F85-8109-3C1264B86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4661" y="751389"/>
            <a:ext cx="66357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xmlns="" id="{FD59A5E5-FFD8-440E-AD56-393A09C08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8023" y="1138307"/>
            <a:ext cx="6069472" cy="2059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xmlns="" id="{1CCB0E2B-40AA-4BAF-AACA-0AE24C12D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146798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 x 5 = ?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xmlns="" id="{2FC05175-4B41-4882-B093-C33DFEA3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207933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xmlns="" id="{82BFCBC9-0648-4F31-A3B9-DEEDDF6A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35" y="1465975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4" name="Rectangle 56">
            <a:extLst>
              <a:ext uri="{FF2B5EF4-FFF2-40B4-BE49-F238E27FC236}">
                <a16:creationId xmlns:a16="http://schemas.microsoft.com/office/drawing/2014/main" xmlns="" id="{9E018C9E-1E24-4DD3-B1CA-7556FEB8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26" y="363295"/>
            <a:ext cx="11408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xmlns="" id="{DB8E5F63-49BC-409F-892A-30FCDB655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4640" y="1141600"/>
            <a:ext cx="1330325" cy="148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xmlns="" id="{1C2E6CA5-B1D1-4C46-8816-24687348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602" y="2964186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48" name="Arc 23">
            <a:extLst>
              <a:ext uri="{FF2B5EF4-FFF2-40B4-BE49-F238E27FC236}">
                <a16:creationId xmlns:a16="http://schemas.microsoft.com/office/drawing/2014/main" xmlns="" id="{BB2A51C8-F761-4C65-B703-A3B4E54ACCEF}"/>
              </a:ext>
            </a:extLst>
          </p:cNvPr>
          <p:cNvSpPr>
            <a:spLocks/>
          </p:cNvSpPr>
          <p:nvPr/>
        </p:nvSpPr>
        <p:spPr bwMode="auto">
          <a:xfrm rot="5400000">
            <a:off x="7690009" y="1399704"/>
            <a:ext cx="700087" cy="3867150"/>
          </a:xfrm>
          <a:custGeom>
            <a:avLst/>
            <a:gdLst>
              <a:gd name="T0" fmla="*/ 16992951 w 21600"/>
              <a:gd name="T1" fmla="*/ 0 h 28140"/>
              <a:gd name="T2" fmla="*/ 17433131 w 21600"/>
              <a:gd name="T3" fmla="*/ 531444532 h 28140"/>
              <a:gd name="T4" fmla="*/ 0 w 21600"/>
              <a:gd name="T5" fmla="*/ 270330413 h 28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8140" fill="none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</a:path>
              <a:path w="21600" h="28140" stroke="0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  <a:lnTo>
                  <a:pt x="0" y="14314"/>
                </a:lnTo>
                <a:lnTo>
                  <a:pt x="16176" y="-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24">
            <a:extLst>
              <a:ext uri="{FF2B5EF4-FFF2-40B4-BE49-F238E27FC236}">
                <a16:creationId xmlns:a16="http://schemas.microsoft.com/office/drawing/2014/main" xmlns="" id="{686D3B09-28E9-4C27-9E54-08A2531CC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3590" y="355314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reeform 25">
            <a:extLst>
              <a:ext uri="{FF2B5EF4-FFF2-40B4-BE49-F238E27FC236}">
                <a16:creationId xmlns:a16="http://schemas.microsoft.com/office/drawing/2014/main" xmlns="" id="{44D5DF84-49A1-49D2-971C-26A940154FEB}"/>
              </a:ext>
            </a:extLst>
          </p:cNvPr>
          <p:cNvSpPr>
            <a:spLocks/>
          </p:cNvSpPr>
          <p:nvPr/>
        </p:nvSpPr>
        <p:spPr bwMode="auto">
          <a:xfrm>
            <a:off x="6873240" y="3516556"/>
            <a:ext cx="4038600" cy="1080822"/>
          </a:xfrm>
          <a:custGeom>
            <a:avLst/>
            <a:gdLst>
              <a:gd name="T0" fmla="*/ 2147483646 w 2208"/>
              <a:gd name="T1" fmla="*/ 0 h 576"/>
              <a:gd name="T2" fmla="*/ 2147483646 w 2208"/>
              <a:gd name="T3" fmla="*/ 2147483646 h 576"/>
              <a:gd name="T4" fmla="*/ 0 w 2208"/>
              <a:gd name="T5" fmla="*/ 2147483646 h 576"/>
              <a:gd name="T6" fmla="*/ 0 w 220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576">
                <a:moveTo>
                  <a:pt x="2208" y="0"/>
                </a:moveTo>
                <a:lnTo>
                  <a:pt x="2208" y="576"/>
                </a:lnTo>
                <a:lnTo>
                  <a:pt x="0" y="576"/>
                </a:lnTo>
                <a:lnTo>
                  <a:pt x="0" y="48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6">
            <a:extLst>
              <a:ext uri="{FF2B5EF4-FFF2-40B4-BE49-F238E27FC236}">
                <a16:creationId xmlns:a16="http://schemas.microsoft.com/office/drawing/2014/main" xmlns="" id="{F3225AEB-ACA6-494B-8A5A-D65E929C3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840" y="398586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7">
            <a:extLst>
              <a:ext uri="{FF2B5EF4-FFF2-40B4-BE49-F238E27FC236}">
                <a16:creationId xmlns:a16="http://schemas.microsoft.com/office/drawing/2014/main" xmlns="" id="{3591CAE0-B599-442A-B156-C7B0E05AB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352" y="3952529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71">
            <a:extLst>
              <a:ext uri="{FF2B5EF4-FFF2-40B4-BE49-F238E27FC236}">
                <a16:creationId xmlns:a16="http://schemas.microsoft.com/office/drawing/2014/main" xmlns="" id="{7E67DDAC-1179-4487-87A3-77B580472D9F}"/>
              </a:ext>
            </a:extLst>
          </p:cNvPr>
          <p:cNvSpPr/>
          <p:nvPr/>
        </p:nvSpPr>
        <p:spPr bwMode="auto">
          <a:xfrm>
            <a:off x="181220" y="5377055"/>
            <a:ext cx="11094169" cy="1454150"/>
          </a:xfrm>
          <a:prstGeom prst="roundRect">
            <a:avLst>
              <a:gd name="adj" fmla="val 1968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ind.wav"/>
          </p:stSnd>
        </p:sndAc>
      </p:transition>
    </mc:Choice>
    <mc:Fallback xmlns="">
      <p:transition spd="slow">
        <p:circl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41" grpId="0"/>
      <p:bldP spid="42" grpId="0"/>
      <p:bldP spid="43" grpId="0"/>
      <p:bldP spid="46" grpId="0"/>
      <p:bldP spid="51" grpId="0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136FF313-1450-4DF2-AA62-231291BB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15" y="1152841"/>
            <a:ext cx="10530532" cy="4552317"/>
          </a:xfrm>
          <a:solidFill>
            <a:schemeClr val="accent6">
              <a:lumMod val="20000"/>
              <a:lumOff val="80000"/>
            </a:schemeClr>
          </a:solidFill>
          <a:ln w="19050"/>
        </p:spPr>
        <p:txBody>
          <a:bodyPr/>
          <a:lstStyle/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</TotalTime>
  <Words>869</Words>
  <Application>Microsoft Office PowerPoint</Application>
  <PresentationFormat>Custom</PresentationFormat>
  <Paragraphs>166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2_Default Design</vt:lpstr>
      <vt:lpstr>1_Office Theme</vt:lpstr>
      <vt:lpstr>Equation</vt:lpstr>
      <vt:lpstr>PowerPoint Presentation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Admin</cp:lastModifiedBy>
  <cp:revision>189</cp:revision>
  <dcterms:created xsi:type="dcterms:W3CDTF">2017-08-18T03:02:00Z</dcterms:created>
  <dcterms:modified xsi:type="dcterms:W3CDTF">2024-03-08T12:29:33Z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