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3" r:id="rId3"/>
    <p:sldId id="256" r:id="rId4"/>
    <p:sldId id="257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8" r:id="rId20"/>
    <p:sldId id="269" r:id="rId21"/>
    <p:sldId id="270" r:id="rId22"/>
    <p:sldId id="271" r:id="rId23"/>
    <p:sldId id="272" r:id="rId24"/>
    <p:sldId id="261" r:id="rId25"/>
    <p:sldId id="262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B69-4759-4E48-B026-E5FF1C43F0D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12B7-3EA2-49D3-864C-D906866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2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B69-4759-4E48-B026-E5FF1C43F0D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12B7-3EA2-49D3-864C-D906866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B69-4759-4E48-B026-E5FF1C43F0D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12B7-3EA2-49D3-864C-D906866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92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55C0A2-7F9E-180E-6B50-3459D0D33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36E14D8-3D3E-05A3-11F1-2303DB47E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BF8277-D90A-A745-8406-0BF1C5CE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39FE7-6E47-43A3-B56F-213855FE723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0231168-67EF-9DFB-6528-400D0019B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705E352-3E90-5604-4587-EDE68E75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4E60-AE56-4219-A319-CD8FD9A8B98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80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8F8F1C2-1FDB-4C97-5FF4-F5BC072A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BF5E773-842F-4A96-9492-8B8673C9B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AB51E7B-5190-9DC8-09E6-1FF04D3E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39FE7-6E47-43A3-B56F-213855FE723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D86DAEC-12EA-AC26-A82C-122DD180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074E8B-E08A-9751-5E09-464AA20C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4E60-AE56-4219-A319-CD8FD9A8B98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690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399411-39A4-0780-4251-BA9EE27B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798D44A-5476-4C7F-6621-0EA263E45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5330B8E-8C80-D3DC-B9DC-35063757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39FE7-6E47-43A3-B56F-213855FE723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CE44FB-D075-A5D2-F58A-66A5C224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82E67F-28A6-0F7A-75CC-6F636082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4E60-AE56-4219-A319-CD8FD9A8B98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51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16B6E4-30FA-EBB9-17ED-52C549AB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B1AFA8A-71F9-A7F4-D22C-671D31A0C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F00C28D-DBAB-6658-FA27-85175D1FE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390E25-FAB8-DE03-1B20-44C45515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39FE7-6E47-43A3-B56F-213855FE723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628847A-97EC-F38E-98A9-D65F0061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7013F35-A028-062C-7266-88F1694A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4E60-AE56-4219-A319-CD8FD9A8B98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57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BC8817-8E6E-8BC0-0F4E-F23E44C4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5C222D2-4D72-6612-0A0C-2092082DD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90E2D5B-EDBB-8E22-DD55-8AB8EA61F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BAC3D36-007B-75DD-6E9E-9127DD236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759BE07-9084-02EA-395F-A676E2815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9023D31-CBB9-48DF-35DB-D53187B7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39FE7-6E47-43A3-B56F-213855FE723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DE7B962-D00B-4546-4558-D37A6B02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794D896-D9F9-610F-9ADE-0E2EE179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4E60-AE56-4219-A319-CD8FD9A8B98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700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97D53E-6D8D-B56B-6404-9E84C310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81271EC-F514-0868-55B8-7DD0188A6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39FE7-6E47-43A3-B56F-213855FE723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A03FD6A-CDB2-7EB9-3535-F2F77DE8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219FB82-8E45-2B7B-2988-8A423559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4E60-AE56-4219-A319-CD8FD9A8B98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962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0A120AA-2530-608B-2F22-EB2B7C3E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39FE7-6E47-43A3-B56F-213855FE723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42EF0FB-6CAC-8722-746D-221A5FC5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9BE5BBD-6653-DE39-C145-50DB05DE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4E60-AE56-4219-A319-CD8FD9A8B98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17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5857057-DFDD-8B43-CF9D-69EAEFCA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AAB1819-6781-F6F0-7335-02D2019E4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863963E-8D97-4D88-0E46-21AD6492E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01942C0-E002-1996-B563-6EA6F337D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39FE7-6E47-43A3-B56F-213855FE723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E58F294-F429-B793-6DC1-D3434D99B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E6E84A2-1E38-D1E9-3044-55F4B21D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4E60-AE56-4219-A319-CD8FD9A8B98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22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B69-4759-4E48-B026-E5FF1C43F0D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12B7-3EA2-49D3-864C-D906866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2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4DE319-F791-EC85-D13E-8755D645B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4718601-2362-5B4C-B096-C2CB580AC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93F0B9A-6930-EFBC-49AD-A3DC72CB8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4FC8FD3-12CA-1578-174B-988B5BD1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39FE7-6E47-43A3-B56F-213855FE723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AE6D811-5B28-91CC-F22B-8EB4891C0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E2F48A-4F17-85F8-2964-887F72BA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4E60-AE56-4219-A319-CD8FD9A8B98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709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D1EFAD-DBC0-058F-A411-6578B555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1D9E6B3-9595-C133-0AFE-1A740078E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424ADFE-BEC5-7F20-0F1F-E24F0CE3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39FE7-6E47-43A3-B56F-213855FE723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99DF06-8FA0-72AE-2FD7-910F2AE8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CFF7DFA-BFEE-AC7E-4BB0-32F8F988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4E60-AE56-4219-A319-CD8FD9A8B98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314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BC76D02-0746-E054-AC48-1A2DF4C35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A2B0392-B879-59BF-FF9D-4484B4845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3990C9-FA44-5F85-94BA-5EE766CA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39FE7-6E47-43A3-B56F-213855FE723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39183A8-6502-C6E1-7011-9AD98921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62CDB-8309-B4C6-FA9E-F112BADD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4E60-AE56-4219-A319-CD8FD9A8B98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92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B69-4759-4E48-B026-E5FF1C43F0D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12B7-3EA2-49D3-864C-D906866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B69-4759-4E48-B026-E5FF1C43F0D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12B7-3EA2-49D3-864C-D906866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6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B69-4759-4E48-B026-E5FF1C43F0D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12B7-3EA2-49D3-864C-D906866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1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B69-4759-4E48-B026-E5FF1C43F0D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12B7-3EA2-49D3-864C-D906866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0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B69-4759-4E48-B026-E5FF1C43F0D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12B7-3EA2-49D3-864C-D906866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B69-4759-4E48-B026-E5FF1C43F0D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12B7-3EA2-49D3-864C-D906866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6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EB69-4759-4E48-B026-E5FF1C43F0D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12B7-3EA2-49D3-864C-D906866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3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DEB69-4759-4E48-B026-E5FF1C43F0D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712B7-3EA2-49D3-864C-D906866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F3C834C-7616-97B6-8971-91DF2788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5A4CDB3-F138-46B4-273D-D6CE35881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86F187-E178-5725-5325-BECC14CFF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39FE7-6E47-43A3-B56F-213855FE7235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02/04/2024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59C6C7A-CC2A-1272-0E64-774DA380A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82C40D5-A53F-D6D7-DD41-946ABBE73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4E60-AE56-4219-A319-CD8FD9A8B98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3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61E505-17BC-B21A-43E8-BF2F06C27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685" y="306048"/>
            <a:ext cx="9144000" cy="1156380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  <a:b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TIỀU HỌC ĐẰNG HẢI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F7BB833-5D78-1329-BE54-52A9A8555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685" y="2310267"/>
            <a:ext cx="9144000" cy="16557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 1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337: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1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349"/>
            <a:ext cx="12192000" cy="644978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319314" y="1079046"/>
            <a:ext cx="109728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401715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704" y="1186141"/>
            <a:ext cx="11202921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Sơn ca, nai và ếch đã đổi việc cho nhau như thế nào?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61" y="2774917"/>
            <a:ext cx="2012281" cy="1676901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EAC7BFEA-95CA-4B1E-BBFF-D3AA9AFD1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997" y="2829018"/>
            <a:ext cx="2358467" cy="4140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8704" y="2774917"/>
            <a:ext cx="8489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UTM Avo" pitchFamily="18" charset="0"/>
              </a:rPr>
              <a:t>Sơn ca thử lao mình xuống nước.</a:t>
            </a:r>
            <a:endParaRPr lang="en-US" sz="4000"/>
          </a:p>
        </p:txBody>
      </p:sp>
      <p:sp>
        <p:nvSpPr>
          <p:cNvPr id="6" name="Rectangle 5"/>
          <p:cNvSpPr/>
          <p:nvPr/>
        </p:nvSpPr>
        <p:spPr>
          <a:xfrm>
            <a:off x="1798704" y="3631456"/>
            <a:ext cx="8489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UTM Avo" pitchFamily="18" charset="0"/>
              </a:rPr>
              <a:t>Nai leo lên mỏm đá tập bay.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1798704" y="4592650"/>
            <a:ext cx="8489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latin typeface="UTM Avo" pitchFamily="18" charset="0"/>
              </a:rPr>
              <a:t>Ếch thì vào ở trong rừng rậm.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91031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7" y="314514"/>
            <a:ext cx="2012281" cy="1676901"/>
          </a:xfrm>
          <a:prstGeom prst="rect">
            <a:avLst/>
          </a:prstGeom>
        </p:spPr>
      </p:pic>
      <p:pic>
        <p:nvPicPr>
          <p:cNvPr id="3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912" y="4343762"/>
            <a:ext cx="2289840" cy="2289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3529" y="540220"/>
            <a:ext cx="956262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</a:t>
            </a:r>
            <a:r>
              <a:rPr lang="en-US" sz="480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Chọn ý đúng</a:t>
            </a:r>
            <a:endParaRPr lang="en-US" sz="4800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9" y="1863178"/>
            <a:ext cx="12258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Ba bạn không đổi việc cho nhau nữa vì đã hiểu: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299" y="3033048"/>
            <a:ext cx="11858626" cy="677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80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a) Mỗi loài có một cách sống, đổi việc là dại dột.</a:t>
            </a:r>
            <a:endParaRPr lang="en-US" sz="3800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979" y="4403254"/>
            <a:ext cx="11687174" cy="677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80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b) Muốn đổi việc thì phải luyện tập rất nhiều.</a:t>
            </a:r>
            <a:endParaRPr lang="en-US" sz="3800" dirty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5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39" y="94381"/>
            <a:ext cx="2012281" cy="1676901"/>
          </a:xfrm>
          <a:prstGeom prst="rect">
            <a:avLst/>
          </a:prstGeom>
        </p:spPr>
      </p:pic>
      <p:pic>
        <p:nvPicPr>
          <p:cNvPr id="3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160" y="4233128"/>
            <a:ext cx="2289840" cy="2289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2500" y="5217282"/>
            <a:ext cx="96893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sâu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39" y="94381"/>
            <a:ext cx="2012281" cy="1676901"/>
          </a:xfrm>
          <a:prstGeom prst="rect">
            <a:avLst/>
          </a:prstGeom>
        </p:spPr>
      </p:pic>
      <p:pic>
        <p:nvPicPr>
          <p:cNvPr id="6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160" y="4233128"/>
            <a:ext cx="2289840" cy="2289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2500" y="2034051"/>
            <a:ext cx="96893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3: Con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02500" y="3060965"/>
            <a:ext cx="96893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902500" y="5217282"/>
            <a:ext cx="96893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sâu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2500" y="4099204"/>
            <a:ext cx="96893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bơi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lặn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82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51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86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017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699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108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73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4545" y="1514489"/>
            <a:ext cx="58897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7625" y="2597296"/>
            <a:ext cx="8683596" cy="1538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 chơi: Lật tranh</a:t>
            </a:r>
            <a:endParaRPr lang="en-US" sz="41300" b="1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67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253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846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060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69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07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0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7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9636" y="1616032"/>
            <a:ext cx="9072728" cy="280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70AD47">
                    <a:lumMod val="75000"/>
                  </a:srgb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>
              <a:lnSpc>
                <a:spcPct val="150000"/>
              </a:lnSpc>
            </a:pP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Sơn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ca,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nai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Arrus-Black" panose="02020500000000000000" pitchFamily="18" charset="0"/>
                <a:cs typeface="Times New Roman" panose="02020603050405020304" pitchFamily="18" charset="0"/>
              </a:rPr>
              <a:t>ếch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  <a:ea typeface="Arrus-Black" panose="02020500000000000000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1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504" y="579358"/>
            <a:ext cx="1154815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UTM Avo" pitchFamily="18" charset="0"/>
              </a:rPr>
              <a:t>     </a:t>
            </a:r>
            <a:r>
              <a:rPr lang="en-US" sz="2800" dirty="0" err="1">
                <a:latin typeface="UTM Avo" pitchFamily="18" charset="0"/>
              </a:rPr>
              <a:t>Sơn</a:t>
            </a:r>
            <a:r>
              <a:rPr lang="en-US" sz="2800" dirty="0">
                <a:latin typeface="UTM Avo" pitchFamily="18" charset="0"/>
              </a:rPr>
              <a:t> ca, </a:t>
            </a:r>
            <a:r>
              <a:rPr lang="en-US" sz="2800" dirty="0" err="1">
                <a:latin typeface="UTM Avo" pitchFamily="18" charset="0"/>
              </a:rPr>
              <a:t>nai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ếch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thân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nhau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      Ba </a:t>
            </a:r>
            <a:r>
              <a:rPr lang="en-US" sz="2800" dirty="0" err="1">
                <a:latin typeface="UTM Avo" pitchFamily="18" charset="0"/>
              </a:rPr>
              <a:t>bạn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thường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gặp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nhau</a:t>
            </a:r>
            <a:r>
              <a:rPr lang="en-US" sz="2800" dirty="0">
                <a:latin typeface="UTM Avo" pitchFamily="18" charset="0"/>
              </a:rPr>
              <a:t>, </a:t>
            </a:r>
            <a:r>
              <a:rPr lang="en-US" sz="2800" dirty="0" err="1">
                <a:latin typeface="UTM Avo" pitchFamily="18" charset="0"/>
              </a:rPr>
              <a:t>kể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cho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nhau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nghe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những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chuyện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thú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vị</a:t>
            </a:r>
            <a:r>
              <a:rPr lang="en-US" sz="2800" dirty="0">
                <a:latin typeface="UTM Avo" pitchFamily="18" charset="0"/>
              </a:rPr>
              <a:t>. </a:t>
            </a:r>
            <a:r>
              <a:rPr lang="en-US" sz="2800" dirty="0" err="1">
                <a:latin typeface="UTM Avo" pitchFamily="18" charset="0"/>
              </a:rPr>
              <a:t>Sơn</a:t>
            </a:r>
            <a:r>
              <a:rPr lang="en-US" sz="2800" dirty="0">
                <a:latin typeface="UTM Avo" pitchFamily="18" charset="0"/>
              </a:rPr>
              <a:t> ca </a:t>
            </a:r>
            <a:r>
              <a:rPr lang="en-US" sz="2800" dirty="0" err="1">
                <a:latin typeface="UTM Avo" pitchFamily="18" charset="0"/>
              </a:rPr>
              <a:t>kể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về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bầu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trời</a:t>
            </a:r>
            <a:r>
              <a:rPr lang="en-US" sz="2800" dirty="0">
                <a:latin typeface="UTM Avo" pitchFamily="18" charset="0"/>
              </a:rPr>
              <a:t>. </a:t>
            </a:r>
            <a:r>
              <a:rPr lang="en-US" sz="2800" dirty="0" err="1">
                <a:latin typeface="UTM Avo" pitchFamily="18" charset="0"/>
              </a:rPr>
              <a:t>Ếch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kể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chuyện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dưới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nước</a:t>
            </a:r>
            <a:r>
              <a:rPr lang="en-US" sz="2800" dirty="0">
                <a:latin typeface="UTM Avo" pitchFamily="18" charset="0"/>
              </a:rPr>
              <a:t>. </a:t>
            </a:r>
            <a:r>
              <a:rPr lang="en-US" sz="2800" dirty="0" err="1">
                <a:latin typeface="UTM Avo" pitchFamily="18" charset="0"/>
              </a:rPr>
              <a:t>Nai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kể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chuyện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rừng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sâu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      </a:t>
            </a:r>
            <a:r>
              <a:rPr lang="en-US" sz="2800" dirty="0" err="1">
                <a:latin typeface="UTM Avo" pitchFamily="18" charset="0"/>
              </a:rPr>
              <a:t>Một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hôm</a:t>
            </a:r>
            <a:r>
              <a:rPr lang="en-US" sz="2800" dirty="0">
                <a:latin typeface="UTM Avo" pitchFamily="18" charset="0"/>
              </a:rPr>
              <a:t>, </a:t>
            </a:r>
            <a:r>
              <a:rPr lang="en-US" sz="2800" dirty="0" err="1">
                <a:latin typeface="UTM Avo" pitchFamily="18" charset="0"/>
              </a:rPr>
              <a:t>ba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bạn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quyết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định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đổi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việc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cho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nhau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      </a:t>
            </a:r>
            <a:r>
              <a:rPr lang="en-US" sz="2800" dirty="0" err="1">
                <a:latin typeface="UTM Avo" pitchFamily="18" charset="0"/>
              </a:rPr>
              <a:t>Sơn</a:t>
            </a:r>
            <a:r>
              <a:rPr lang="en-US" sz="2800" dirty="0">
                <a:latin typeface="UTM Avo" pitchFamily="18" charset="0"/>
              </a:rPr>
              <a:t> ca </a:t>
            </a:r>
            <a:r>
              <a:rPr lang="en-US" sz="2800" dirty="0" err="1">
                <a:latin typeface="UTM Avo" pitchFamily="18" charset="0"/>
              </a:rPr>
              <a:t>thử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lao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mình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xuống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nước</a:t>
            </a:r>
            <a:r>
              <a:rPr lang="en-US" sz="2800" dirty="0">
                <a:latin typeface="UTM Avo" pitchFamily="18" charset="0"/>
              </a:rPr>
              <a:t>, </a:t>
            </a:r>
            <a:r>
              <a:rPr lang="en-US" sz="2800" dirty="0" err="1">
                <a:latin typeface="UTM Avo" pitchFamily="18" charset="0"/>
              </a:rPr>
              <a:t>suýt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nữa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thì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chết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đuối</a:t>
            </a:r>
            <a:r>
              <a:rPr lang="en-US" sz="2800" dirty="0">
                <a:latin typeface="UTM Avo" pitchFamily="18" charset="0"/>
              </a:rPr>
              <a:t>. </a:t>
            </a:r>
            <a:r>
              <a:rPr lang="en-US" sz="2800" dirty="0" err="1">
                <a:latin typeface="UTM Avo" pitchFamily="18" charset="0"/>
              </a:rPr>
              <a:t>Nai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leo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lên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mỏm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đá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tập</a:t>
            </a:r>
            <a:r>
              <a:rPr lang="en-US" sz="2800" dirty="0">
                <a:latin typeface="UTM Avo" pitchFamily="18" charset="0"/>
              </a:rPr>
              <a:t> bay. </a:t>
            </a:r>
            <a:r>
              <a:rPr lang="en-US" sz="2800" dirty="0" err="1">
                <a:latin typeface="UTM Avo" pitchFamily="18" charset="0"/>
              </a:rPr>
              <a:t>Nhưng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vừa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tung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mình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lên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thì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rơi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huỵch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xuống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đất</a:t>
            </a:r>
            <a:r>
              <a:rPr lang="en-US" sz="2800" dirty="0">
                <a:latin typeface="UTM Avo" pitchFamily="18" charset="0"/>
              </a:rPr>
              <a:t>, </a:t>
            </a:r>
            <a:r>
              <a:rPr lang="en-US" sz="2800" dirty="0" err="1">
                <a:latin typeface="UTM Avo" pitchFamily="18" charset="0"/>
              </a:rPr>
              <a:t>đau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điếng</a:t>
            </a:r>
            <a:r>
              <a:rPr lang="en-US" sz="2800" dirty="0">
                <a:latin typeface="UTM Avo" pitchFamily="18" charset="0"/>
              </a:rPr>
              <a:t>. </a:t>
            </a:r>
            <a:r>
              <a:rPr lang="en-US" sz="2800" dirty="0" err="1">
                <a:latin typeface="UTM Avo" pitchFamily="18" charset="0"/>
              </a:rPr>
              <a:t>Còn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ếch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thì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thấy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rừng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rậm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thật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khủng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khiếp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      </a:t>
            </a:r>
            <a:r>
              <a:rPr lang="en-US" sz="2800" dirty="0" err="1">
                <a:latin typeface="UTM Avo" pitchFamily="18" charset="0"/>
              </a:rPr>
              <a:t>Gặp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lại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nhau</a:t>
            </a:r>
            <a:r>
              <a:rPr lang="en-US" sz="2800" dirty="0">
                <a:latin typeface="UTM Avo" pitchFamily="18" charset="0"/>
              </a:rPr>
              <a:t>, </a:t>
            </a:r>
            <a:r>
              <a:rPr lang="en-US" sz="2800" dirty="0" err="1">
                <a:latin typeface="UTM Avo" pitchFamily="18" charset="0"/>
              </a:rPr>
              <a:t>ba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bạn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đồng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thanh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nói</a:t>
            </a:r>
            <a:r>
              <a:rPr lang="en-US" sz="2800" dirty="0">
                <a:latin typeface="UTM Avo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     - </a:t>
            </a:r>
            <a:r>
              <a:rPr lang="en-US" sz="2800" dirty="0" err="1">
                <a:latin typeface="UTM Avo" pitchFamily="18" charset="0"/>
              </a:rPr>
              <a:t>Chúng</a:t>
            </a:r>
            <a:r>
              <a:rPr lang="en-US" sz="2800" dirty="0">
                <a:latin typeface="UTM Avo" pitchFamily="18" charset="0"/>
              </a:rPr>
              <a:t> ta </a:t>
            </a:r>
            <a:r>
              <a:rPr lang="en-US" sz="2800" dirty="0" err="1">
                <a:latin typeface="UTM Avo" pitchFamily="18" charset="0"/>
              </a:rPr>
              <a:t>không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chơi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trò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dại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dột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như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vậy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</a:t>
            </a:r>
            <a:r>
              <a:rPr lang="en-US" sz="3200" dirty="0" err="1">
                <a:latin typeface="UTM Avo" pitchFamily="18" charset="0"/>
              </a:rPr>
              <a:t>ữa</a:t>
            </a:r>
            <a:r>
              <a:rPr lang="en-US" sz="3200" dirty="0">
                <a:latin typeface="UTM Avo" pitchFamily="18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2557" y="-4601"/>
            <a:ext cx="5614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Sơn</a:t>
            </a: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 ca, </a:t>
            </a:r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nai</a:t>
            </a: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ếch</a:t>
            </a:r>
            <a:endParaRPr lang="en-US" sz="44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6" t="7344" r="18351" b="65593"/>
          <a:stretch/>
        </p:blipFill>
        <p:spPr>
          <a:xfrm>
            <a:off x="2792360" y="1428593"/>
            <a:ext cx="6607279" cy="1555217"/>
          </a:xfrm>
          <a:prstGeom prst="rect">
            <a:avLst/>
          </a:prstGeom>
          <a:ln>
            <a:noFill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876903" y="374872"/>
            <a:ext cx="5252810" cy="769441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Luyện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đọc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từ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khó</a:t>
            </a:r>
            <a:endParaRPr lang="en-US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9515" y="2812183"/>
            <a:ext cx="6568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accent1">
                    <a:lumMod val="50000"/>
                  </a:schemeClr>
                </a:solidFill>
                <a:latin typeface="UTM Avo"/>
              </a:rPr>
              <a:t>rơi huỵch xuống đất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UTM Av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1345" y="2556121"/>
            <a:ext cx="4455301" cy="215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>
                <a:solidFill>
                  <a:schemeClr val="accent1">
                    <a:lumMod val="50000"/>
                  </a:schemeClr>
                </a:solidFill>
                <a:latin typeface="UTM Avo"/>
              </a:rPr>
              <a:t>suýt nữa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UTM Avo"/>
            </a:endParaRPr>
          </a:p>
          <a:p>
            <a:pPr>
              <a:lnSpc>
                <a:spcPct val="150000"/>
              </a:lnSpc>
            </a:pPr>
            <a:r>
              <a:rPr lang="en-US" sz="4800">
                <a:solidFill>
                  <a:schemeClr val="accent1">
                    <a:lumMod val="50000"/>
                  </a:schemeClr>
                </a:solidFill>
                <a:latin typeface="UTM Avo"/>
              </a:rPr>
              <a:t>chết đuối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UTM Av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4765" y="3845979"/>
            <a:ext cx="545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accent1">
                    <a:lumMod val="50000"/>
                  </a:schemeClr>
                </a:solidFill>
                <a:latin typeface="UTM Avo"/>
              </a:rPr>
              <a:t>đau điếng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UTM Av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1345" y="4780464"/>
            <a:ext cx="545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accent1">
                    <a:lumMod val="50000"/>
                  </a:schemeClr>
                </a:solidFill>
                <a:latin typeface="UTM Avo"/>
              </a:rPr>
              <a:t>khủng khiếp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UTM Av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4765" y="4846098"/>
            <a:ext cx="545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accent1">
                    <a:lumMod val="50000"/>
                  </a:schemeClr>
                </a:solidFill>
                <a:latin typeface="UTM Avo"/>
              </a:rPr>
              <a:t>dại dột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5374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5857" y="32227"/>
            <a:ext cx="5614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Sơn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ca,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nai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ếch</a:t>
            </a:r>
            <a:endParaRPr lang="en-US" sz="4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567" y="416948"/>
            <a:ext cx="1154815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UTM Avo" panose="02040603050506020204" pitchFamily="18" charset="0"/>
              </a:rPr>
              <a:t>     </a:t>
            </a:r>
            <a:r>
              <a:rPr lang="en-US" sz="2600" dirty="0" err="1">
                <a:latin typeface="UTM Avo" pitchFamily="18" charset="0"/>
              </a:rPr>
              <a:t>Sơn</a:t>
            </a:r>
            <a:r>
              <a:rPr lang="en-US" sz="2600" dirty="0">
                <a:latin typeface="UTM Avo" pitchFamily="18" charset="0"/>
              </a:rPr>
              <a:t> ca, </a:t>
            </a:r>
            <a:r>
              <a:rPr lang="en-US" sz="2600" dirty="0" err="1">
                <a:latin typeface="UTM Avo" pitchFamily="18" charset="0"/>
              </a:rPr>
              <a:t>nai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và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ếch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thân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nhau</a:t>
            </a:r>
            <a:r>
              <a:rPr lang="en-US" sz="26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UTM Avo" pitchFamily="18" charset="0"/>
              </a:rPr>
              <a:t>      Ba </a:t>
            </a:r>
            <a:r>
              <a:rPr lang="en-US" sz="2600" dirty="0" err="1">
                <a:latin typeface="UTM Avo" pitchFamily="18" charset="0"/>
              </a:rPr>
              <a:t>bạn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thường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gặp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nhau</a:t>
            </a:r>
            <a:r>
              <a:rPr lang="en-US" sz="2600" dirty="0">
                <a:latin typeface="UTM Avo" pitchFamily="18" charset="0"/>
              </a:rPr>
              <a:t>, </a:t>
            </a:r>
            <a:r>
              <a:rPr lang="en-US" sz="2600" dirty="0" err="1">
                <a:latin typeface="UTM Avo" pitchFamily="18" charset="0"/>
              </a:rPr>
              <a:t>kể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cho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nhau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nghe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những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câu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chuyện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thú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vị</a:t>
            </a:r>
            <a:r>
              <a:rPr lang="en-US" sz="2600" dirty="0">
                <a:latin typeface="UTM Avo" pitchFamily="18" charset="0"/>
              </a:rPr>
              <a:t>. </a:t>
            </a:r>
            <a:r>
              <a:rPr lang="en-US" sz="2600" dirty="0" err="1">
                <a:latin typeface="UTM Avo" pitchFamily="18" charset="0"/>
              </a:rPr>
              <a:t>Sơn</a:t>
            </a:r>
            <a:r>
              <a:rPr lang="en-US" sz="2600" dirty="0">
                <a:latin typeface="UTM Avo" pitchFamily="18" charset="0"/>
              </a:rPr>
              <a:t> ca </a:t>
            </a:r>
            <a:r>
              <a:rPr lang="en-US" sz="2600" dirty="0" err="1">
                <a:latin typeface="UTM Avo" pitchFamily="18" charset="0"/>
              </a:rPr>
              <a:t>kể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về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bầu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trời</a:t>
            </a:r>
            <a:r>
              <a:rPr lang="en-US" sz="2600" dirty="0">
                <a:latin typeface="UTM Avo" pitchFamily="18" charset="0"/>
              </a:rPr>
              <a:t>. </a:t>
            </a:r>
            <a:r>
              <a:rPr lang="en-US" sz="2600" dirty="0" err="1">
                <a:latin typeface="UTM Avo" pitchFamily="18" charset="0"/>
              </a:rPr>
              <a:t>Ếch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kể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chuyện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dưới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nước</a:t>
            </a:r>
            <a:r>
              <a:rPr lang="en-US" sz="2600" dirty="0">
                <a:latin typeface="UTM Avo" pitchFamily="18" charset="0"/>
              </a:rPr>
              <a:t>. </a:t>
            </a:r>
            <a:r>
              <a:rPr lang="en-US" sz="2600" dirty="0" err="1">
                <a:latin typeface="UTM Avo" pitchFamily="18" charset="0"/>
              </a:rPr>
              <a:t>Nai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kể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chuyện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rừng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sâu</a:t>
            </a:r>
            <a:r>
              <a:rPr lang="en-US" sz="26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UTM Avo" pitchFamily="18" charset="0"/>
              </a:rPr>
              <a:t>      </a:t>
            </a:r>
            <a:r>
              <a:rPr lang="en-US" sz="2600" dirty="0" err="1">
                <a:latin typeface="UTM Avo" pitchFamily="18" charset="0"/>
              </a:rPr>
              <a:t>Một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hôm</a:t>
            </a:r>
            <a:r>
              <a:rPr lang="en-US" sz="2600" dirty="0">
                <a:latin typeface="UTM Avo" pitchFamily="18" charset="0"/>
              </a:rPr>
              <a:t>, </a:t>
            </a:r>
            <a:r>
              <a:rPr lang="en-US" sz="2600" dirty="0" err="1">
                <a:latin typeface="UTM Avo" pitchFamily="18" charset="0"/>
              </a:rPr>
              <a:t>ba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bạn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quyết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định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đổi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việc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cho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nhau</a:t>
            </a:r>
            <a:r>
              <a:rPr lang="en-US" sz="26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UTM Avo" pitchFamily="18" charset="0"/>
              </a:rPr>
              <a:t>      </a:t>
            </a:r>
            <a:r>
              <a:rPr lang="en-US" sz="2600" dirty="0" err="1">
                <a:latin typeface="UTM Avo" pitchFamily="18" charset="0"/>
              </a:rPr>
              <a:t>Sơn</a:t>
            </a:r>
            <a:r>
              <a:rPr lang="en-US" sz="2600" dirty="0">
                <a:latin typeface="UTM Avo" pitchFamily="18" charset="0"/>
              </a:rPr>
              <a:t> ca </a:t>
            </a:r>
            <a:r>
              <a:rPr lang="en-US" sz="2600" dirty="0" err="1">
                <a:latin typeface="UTM Avo" pitchFamily="18" charset="0"/>
              </a:rPr>
              <a:t>thử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lao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mình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xuống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nước</a:t>
            </a:r>
            <a:r>
              <a:rPr lang="en-US" sz="2600" dirty="0">
                <a:latin typeface="UTM Avo" pitchFamily="18" charset="0"/>
              </a:rPr>
              <a:t>, </a:t>
            </a:r>
            <a:r>
              <a:rPr lang="en-US" sz="2600" dirty="0" err="1">
                <a:latin typeface="UTM Avo" pitchFamily="18" charset="0"/>
              </a:rPr>
              <a:t>suýt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nữa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thì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chết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đuối</a:t>
            </a:r>
            <a:r>
              <a:rPr lang="en-US" sz="2600" dirty="0">
                <a:latin typeface="UTM Avo" pitchFamily="18" charset="0"/>
              </a:rPr>
              <a:t>. </a:t>
            </a:r>
            <a:r>
              <a:rPr lang="en-US" sz="2600" dirty="0" err="1">
                <a:latin typeface="UTM Avo" pitchFamily="18" charset="0"/>
              </a:rPr>
              <a:t>Nai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leo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lên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mỏm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đá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tập</a:t>
            </a:r>
            <a:r>
              <a:rPr lang="en-US" sz="2600" dirty="0">
                <a:latin typeface="UTM Avo" pitchFamily="18" charset="0"/>
              </a:rPr>
              <a:t> bay. </a:t>
            </a:r>
            <a:r>
              <a:rPr lang="en-US" sz="2600" dirty="0" err="1">
                <a:latin typeface="UTM Avo" pitchFamily="18" charset="0"/>
              </a:rPr>
              <a:t>Nhưng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nó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vừa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tung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mình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lên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thì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rơi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huỵch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xuống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đất</a:t>
            </a:r>
            <a:r>
              <a:rPr lang="en-US" sz="2600" dirty="0">
                <a:latin typeface="UTM Avo" pitchFamily="18" charset="0"/>
              </a:rPr>
              <a:t>, </a:t>
            </a:r>
            <a:r>
              <a:rPr lang="en-US" sz="2600" dirty="0" err="1">
                <a:latin typeface="UTM Avo" pitchFamily="18" charset="0"/>
              </a:rPr>
              <a:t>đau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điếng</a:t>
            </a:r>
            <a:r>
              <a:rPr lang="en-US" sz="2600" dirty="0">
                <a:latin typeface="UTM Avo" pitchFamily="18" charset="0"/>
              </a:rPr>
              <a:t>. </a:t>
            </a:r>
            <a:r>
              <a:rPr lang="en-US" sz="2600" dirty="0" err="1">
                <a:latin typeface="UTM Avo" pitchFamily="18" charset="0"/>
              </a:rPr>
              <a:t>Còn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ếch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thì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thấy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rừng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rậm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thật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khủng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khiếp</a:t>
            </a:r>
            <a:r>
              <a:rPr lang="en-US" sz="26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UTM Avo" pitchFamily="18" charset="0"/>
              </a:rPr>
              <a:t>      </a:t>
            </a:r>
            <a:r>
              <a:rPr lang="en-US" sz="2600" dirty="0" err="1">
                <a:latin typeface="UTM Avo" pitchFamily="18" charset="0"/>
              </a:rPr>
              <a:t>Gặp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lại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nhau</a:t>
            </a:r>
            <a:r>
              <a:rPr lang="en-US" sz="2600" dirty="0">
                <a:latin typeface="UTM Avo" pitchFamily="18" charset="0"/>
              </a:rPr>
              <a:t>, </a:t>
            </a:r>
            <a:r>
              <a:rPr lang="en-US" sz="2600" dirty="0" err="1">
                <a:latin typeface="UTM Avo" pitchFamily="18" charset="0"/>
              </a:rPr>
              <a:t>ba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bạn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đồng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thanh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nói</a:t>
            </a:r>
            <a:r>
              <a:rPr lang="en-US" sz="2600" dirty="0">
                <a:latin typeface="UTM Avo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UTM Avo" pitchFamily="18" charset="0"/>
              </a:rPr>
              <a:t>     - </a:t>
            </a:r>
            <a:r>
              <a:rPr lang="en-US" sz="2600" dirty="0" err="1">
                <a:latin typeface="UTM Avo" pitchFamily="18" charset="0"/>
              </a:rPr>
              <a:t>Chúng</a:t>
            </a:r>
            <a:r>
              <a:rPr lang="en-US" sz="2600" dirty="0">
                <a:latin typeface="UTM Avo" pitchFamily="18" charset="0"/>
              </a:rPr>
              <a:t> ta </a:t>
            </a:r>
            <a:r>
              <a:rPr lang="en-US" sz="2600" dirty="0" err="1">
                <a:latin typeface="UTM Avo" pitchFamily="18" charset="0"/>
              </a:rPr>
              <a:t>không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chơi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trò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dại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dột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như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vậy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</a:t>
            </a:r>
            <a:r>
              <a:rPr lang="en-US" sz="2800" dirty="0" err="1">
                <a:latin typeface="UTM Avo" pitchFamily="18" charset="0"/>
              </a:rPr>
              <a:t>ữa</a:t>
            </a:r>
            <a:r>
              <a:rPr lang="en-US" sz="2800" dirty="0">
                <a:latin typeface="UTM Avo" pitchFamily="18" charset="0"/>
              </a:rPr>
              <a:t>!</a:t>
            </a:r>
          </a:p>
        </p:txBody>
      </p:sp>
      <p:sp>
        <p:nvSpPr>
          <p:cNvPr id="4" name="8-Point Star 3"/>
          <p:cNvSpPr/>
          <p:nvPr/>
        </p:nvSpPr>
        <p:spPr>
          <a:xfrm>
            <a:off x="359005" y="590894"/>
            <a:ext cx="533399" cy="347892"/>
          </a:xfrm>
          <a:prstGeom prst="star8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5" name="8-Point Star 4"/>
          <p:cNvSpPr/>
          <p:nvPr/>
        </p:nvSpPr>
        <p:spPr>
          <a:xfrm>
            <a:off x="319953" y="1186389"/>
            <a:ext cx="533399" cy="347892"/>
          </a:xfrm>
          <a:prstGeom prst="star8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8-Point Star 5"/>
          <p:cNvSpPr/>
          <p:nvPr/>
        </p:nvSpPr>
        <p:spPr>
          <a:xfrm>
            <a:off x="10387394" y="1012443"/>
            <a:ext cx="533399" cy="347892"/>
          </a:xfrm>
          <a:prstGeom prst="star8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7" name="8-Point Star 6"/>
          <p:cNvSpPr/>
          <p:nvPr/>
        </p:nvSpPr>
        <p:spPr>
          <a:xfrm>
            <a:off x="2006601" y="1643528"/>
            <a:ext cx="533399" cy="347892"/>
          </a:xfrm>
          <a:prstGeom prst="star8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8" name="8-Point Star 7"/>
          <p:cNvSpPr/>
          <p:nvPr/>
        </p:nvSpPr>
        <p:spPr>
          <a:xfrm>
            <a:off x="5723789" y="1684453"/>
            <a:ext cx="533399" cy="347892"/>
          </a:xfrm>
          <a:prstGeom prst="star8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9" name="8-Point Star 8"/>
          <p:cNvSpPr/>
          <p:nvPr/>
        </p:nvSpPr>
        <p:spPr>
          <a:xfrm>
            <a:off x="324241" y="2511951"/>
            <a:ext cx="533399" cy="347892"/>
          </a:xfrm>
          <a:prstGeom prst="star8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10" name="8-Point Star 9"/>
          <p:cNvSpPr/>
          <p:nvPr/>
        </p:nvSpPr>
        <p:spPr>
          <a:xfrm>
            <a:off x="294904" y="3140872"/>
            <a:ext cx="533399" cy="347892"/>
          </a:xfrm>
          <a:prstGeom prst="star8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11" name="8-Point Star 10"/>
          <p:cNvSpPr/>
          <p:nvPr/>
        </p:nvSpPr>
        <p:spPr>
          <a:xfrm>
            <a:off x="8717526" y="2792980"/>
            <a:ext cx="533399" cy="347892"/>
          </a:xfrm>
          <a:prstGeom prst="star8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12" name="8-Point Star 11"/>
          <p:cNvSpPr/>
          <p:nvPr/>
        </p:nvSpPr>
        <p:spPr>
          <a:xfrm>
            <a:off x="1182434" y="3462193"/>
            <a:ext cx="533399" cy="347892"/>
          </a:xfrm>
          <a:prstGeom prst="star8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3" name="8-Point Star 12"/>
          <p:cNvSpPr/>
          <p:nvPr/>
        </p:nvSpPr>
        <p:spPr>
          <a:xfrm>
            <a:off x="10222826" y="3488764"/>
            <a:ext cx="697967" cy="414084"/>
          </a:xfrm>
          <a:prstGeom prst="star8">
            <a:avLst/>
          </a:prstGeom>
          <a:solidFill>
            <a:srgbClr val="FFD993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14" name="8-Point Star 13"/>
          <p:cNvSpPr/>
          <p:nvPr/>
        </p:nvSpPr>
        <p:spPr>
          <a:xfrm>
            <a:off x="1376" y="4857611"/>
            <a:ext cx="830482" cy="439617"/>
          </a:xfrm>
          <a:prstGeom prst="star8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15" name="8-Point Star 14"/>
          <p:cNvSpPr/>
          <p:nvPr/>
        </p:nvSpPr>
        <p:spPr>
          <a:xfrm>
            <a:off x="45266" y="5527127"/>
            <a:ext cx="742701" cy="439617"/>
          </a:xfrm>
          <a:prstGeom prst="star8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UTM Avo" panose="020406030505060202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3113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6771" r="3931" b="6743"/>
          <a:stretch/>
        </p:blipFill>
        <p:spPr>
          <a:xfrm>
            <a:off x="0" y="150948"/>
            <a:ext cx="12276999" cy="6458857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834405" y="2327034"/>
            <a:ext cx="4724275" cy="83099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Luyện</a:t>
            </a: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altLang="en-US" sz="48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đọc</a:t>
            </a:r>
            <a:r>
              <a:rPr lang="en-US" altLang="en-US"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câu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422" y="3180806"/>
            <a:ext cx="11371155" cy="1989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latin typeface="UTM Avo" pitchFamily="18" charset="0"/>
              </a:rPr>
              <a:t>Nhưng nó vừa tung mình lên thì rơi huỵch xuống đất, đau điếng.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UTM Av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463330" y="4310016"/>
            <a:ext cx="243840" cy="929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248759" y="3380376"/>
            <a:ext cx="243840" cy="929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936876" y="4310016"/>
            <a:ext cx="243840" cy="929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0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4157" y="271171"/>
            <a:ext cx="5614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Sơn ca, nai và ếch</a:t>
            </a:r>
            <a:endParaRPr lang="en-US" sz="4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167" y="692720"/>
            <a:ext cx="1154815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UTM Avo" panose="02040603050506020204" pitchFamily="18" charset="0"/>
              </a:rPr>
              <a:t>     </a:t>
            </a:r>
            <a:r>
              <a:rPr lang="en-US" sz="2600" dirty="0" err="1">
                <a:latin typeface="UTM Avo" pitchFamily="18" charset="0"/>
              </a:rPr>
              <a:t>Sơn</a:t>
            </a:r>
            <a:r>
              <a:rPr lang="en-US" sz="2600" dirty="0">
                <a:latin typeface="UTM Avo" pitchFamily="18" charset="0"/>
              </a:rPr>
              <a:t> ca, </a:t>
            </a:r>
            <a:r>
              <a:rPr lang="en-US" sz="2600" dirty="0" err="1">
                <a:latin typeface="UTM Avo" pitchFamily="18" charset="0"/>
              </a:rPr>
              <a:t>nai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và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ếch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thân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nhau</a:t>
            </a:r>
            <a:r>
              <a:rPr lang="en-US" sz="26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UTM Avo" pitchFamily="18" charset="0"/>
              </a:rPr>
              <a:t>      Ba </a:t>
            </a:r>
            <a:r>
              <a:rPr lang="en-US" sz="2600" dirty="0" err="1">
                <a:latin typeface="UTM Avo" pitchFamily="18" charset="0"/>
              </a:rPr>
              <a:t>bạn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thường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gặp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nhau</a:t>
            </a:r>
            <a:r>
              <a:rPr lang="en-US" sz="2600" dirty="0">
                <a:latin typeface="UTM Avo" pitchFamily="18" charset="0"/>
              </a:rPr>
              <a:t>, </a:t>
            </a:r>
            <a:r>
              <a:rPr lang="en-US" sz="2600" dirty="0" err="1">
                <a:latin typeface="UTM Avo" pitchFamily="18" charset="0"/>
              </a:rPr>
              <a:t>kể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cho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nhau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nghe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những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câu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chuyện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thú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vị</a:t>
            </a:r>
            <a:r>
              <a:rPr lang="en-US" sz="2600" dirty="0">
                <a:latin typeface="UTM Avo" pitchFamily="18" charset="0"/>
              </a:rPr>
              <a:t>. </a:t>
            </a:r>
            <a:r>
              <a:rPr lang="en-US" sz="2600" dirty="0" err="1">
                <a:latin typeface="UTM Avo" pitchFamily="18" charset="0"/>
              </a:rPr>
              <a:t>Sơn</a:t>
            </a:r>
            <a:r>
              <a:rPr lang="en-US" sz="2600" dirty="0">
                <a:latin typeface="UTM Avo" pitchFamily="18" charset="0"/>
              </a:rPr>
              <a:t> ca </a:t>
            </a:r>
            <a:r>
              <a:rPr lang="en-US" sz="2600" dirty="0" err="1">
                <a:latin typeface="UTM Avo" pitchFamily="18" charset="0"/>
              </a:rPr>
              <a:t>kể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về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bầu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trời</a:t>
            </a:r>
            <a:r>
              <a:rPr lang="en-US" sz="2600" dirty="0">
                <a:latin typeface="UTM Avo" pitchFamily="18" charset="0"/>
              </a:rPr>
              <a:t>. </a:t>
            </a:r>
            <a:r>
              <a:rPr lang="en-US" sz="2600" dirty="0" err="1">
                <a:latin typeface="UTM Avo" pitchFamily="18" charset="0"/>
              </a:rPr>
              <a:t>Ếch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kể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chuyện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dưới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nước</a:t>
            </a:r>
            <a:r>
              <a:rPr lang="en-US" sz="2600" dirty="0">
                <a:latin typeface="UTM Avo" pitchFamily="18" charset="0"/>
              </a:rPr>
              <a:t>. </a:t>
            </a:r>
            <a:r>
              <a:rPr lang="en-US" sz="2600" dirty="0" err="1">
                <a:latin typeface="UTM Avo" pitchFamily="18" charset="0"/>
              </a:rPr>
              <a:t>Nai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kể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chuyện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rừng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sâu</a:t>
            </a:r>
            <a:r>
              <a:rPr lang="en-US" sz="26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UTM Avo" pitchFamily="18" charset="0"/>
              </a:rPr>
              <a:t>      </a:t>
            </a:r>
            <a:r>
              <a:rPr lang="en-US" sz="2600" dirty="0" err="1">
                <a:latin typeface="UTM Avo" pitchFamily="18" charset="0"/>
              </a:rPr>
              <a:t>Một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hôm</a:t>
            </a:r>
            <a:r>
              <a:rPr lang="en-US" sz="2600" dirty="0">
                <a:latin typeface="UTM Avo" pitchFamily="18" charset="0"/>
              </a:rPr>
              <a:t>, </a:t>
            </a:r>
            <a:r>
              <a:rPr lang="en-US" sz="2600" dirty="0" err="1">
                <a:latin typeface="UTM Avo" pitchFamily="18" charset="0"/>
              </a:rPr>
              <a:t>ba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bạn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quyết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định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đổi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việc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cho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nhau</a:t>
            </a:r>
            <a:r>
              <a:rPr lang="en-US" sz="26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UTM Avo" pitchFamily="18" charset="0"/>
              </a:rPr>
              <a:t>      </a:t>
            </a:r>
            <a:r>
              <a:rPr lang="en-US" sz="2600" dirty="0" err="1">
                <a:latin typeface="UTM Avo" pitchFamily="18" charset="0"/>
              </a:rPr>
              <a:t>Sơn</a:t>
            </a:r>
            <a:r>
              <a:rPr lang="en-US" sz="2600" dirty="0">
                <a:latin typeface="UTM Avo" pitchFamily="18" charset="0"/>
              </a:rPr>
              <a:t> ca </a:t>
            </a:r>
            <a:r>
              <a:rPr lang="en-US" sz="2600" dirty="0" err="1">
                <a:latin typeface="UTM Avo" pitchFamily="18" charset="0"/>
              </a:rPr>
              <a:t>thử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lao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mình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xuống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nước</a:t>
            </a:r>
            <a:r>
              <a:rPr lang="en-US" sz="2600" dirty="0">
                <a:latin typeface="UTM Avo" pitchFamily="18" charset="0"/>
              </a:rPr>
              <a:t>, </a:t>
            </a:r>
            <a:r>
              <a:rPr lang="en-US" sz="2600" dirty="0" err="1">
                <a:latin typeface="UTM Avo" pitchFamily="18" charset="0"/>
              </a:rPr>
              <a:t>suýt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nữa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thì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chết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đuối</a:t>
            </a:r>
            <a:r>
              <a:rPr lang="en-US" sz="2600" dirty="0">
                <a:latin typeface="UTM Avo" pitchFamily="18" charset="0"/>
              </a:rPr>
              <a:t>. </a:t>
            </a:r>
            <a:r>
              <a:rPr lang="en-US" sz="2600" dirty="0" err="1">
                <a:latin typeface="UTM Avo" pitchFamily="18" charset="0"/>
              </a:rPr>
              <a:t>Nai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leo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lên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mỏm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đá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tập</a:t>
            </a:r>
            <a:r>
              <a:rPr lang="en-US" sz="2600" dirty="0">
                <a:latin typeface="UTM Avo" pitchFamily="18" charset="0"/>
              </a:rPr>
              <a:t> bay. </a:t>
            </a:r>
            <a:r>
              <a:rPr lang="en-US" sz="2600" dirty="0" err="1">
                <a:latin typeface="UTM Avo" pitchFamily="18" charset="0"/>
              </a:rPr>
              <a:t>Nhưng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nó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vừa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tung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mình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lên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thì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rơi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huỵch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xuống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đất</a:t>
            </a:r>
            <a:r>
              <a:rPr lang="en-US" sz="2600" dirty="0">
                <a:latin typeface="UTM Avo" pitchFamily="18" charset="0"/>
              </a:rPr>
              <a:t>, </a:t>
            </a:r>
            <a:r>
              <a:rPr lang="en-US" sz="2600" dirty="0" err="1">
                <a:latin typeface="UTM Avo" pitchFamily="18" charset="0"/>
              </a:rPr>
              <a:t>đau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điếng</a:t>
            </a:r>
            <a:r>
              <a:rPr lang="en-US" sz="2600" dirty="0">
                <a:latin typeface="UTM Avo" pitchFamily="18" charset="0"/>
              </a:rPr>
              <a:t>. </a:t>
            </a:r>
            <a:r>
              <a:rPr lang="en-US" sz="2600" dirty="0" err="1">
                <a:latin typeface="UTM Avo" pitchFamily="18" charset="0"/>
              </a:rPr>
              <a:t>Còn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ếch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thì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thấy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rừng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rậm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thật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khủng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khiếp</a:t>
            </a:r>
            <a:r>
              <a:rPr lang="en-US" sz="26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UTM Avo" pitchFamily="18" charset="0"/>
              </a:rPr>
              <a:t>      </a:t>
            </a:r>
            <a:r>
              <a:rPr lang="en-US" sz="2600" dirty="0" err="1">
                <a:latin typeface="UTM Avo" pitchFamily="18" charset="0"/>
              </a:rPr>
              <a:t>Gặp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lại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nhau</a:t>
            </a:r>
            <a:r>
              <a:rPr lang="en-US" sz="2600" dirty="0">
                <a:latin typeface="UTM Avo" pitchFamily="18" charset="0"/>
              </a:rPr>
              <a:t>, </a:t>
            </a:r>
            <a:r>
              <a:rPr lang="en-US" sz="2600" dirty="0" err="1">
                <a:latin typeface="UTM Avo" pitchFamily="18" charset="0"/>
              </a:rPr>
              <a:t>ba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bạn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đồng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thanh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nói</a:t>
            </a:r>
            <a:r>
              <a:rPr lang="en-US" sz="2600" dirty="0">
                <a:latin typeface="UTM Avo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UTM Avo" pitchFamily="18" charset="0"/>
              </a:rPr>
              <a:t>     - </a:t>
            </a:r>
            <a:r>
              <a:rPr lang="en-US" sz="2600" dirty="0" err="1">
                <a:latin typeface="UTM Avo" pitchFamily="18" charset="0"/>
              </a:rPr>
              <a:t>Chúng</a:t>
            </a:r>
            <a:r>
              <a:rPr lang="en-US" sz="2600" dirty="0">
                <a:latin typeface="UTM Avo" pitchFamily="18" charset="0"/>
              </a:rPr>
              <a:t> ta </a:t>
            </a:r>
            <a:r>
              <a:rPr lang="en-US" sz="2600" dirty="0" err="1">
                <a:latin typeface="UTM Avo" pitchFamily="18" charset="0"/>
              </a:rPr>
              <a:t>không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chơi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trò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dại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dột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như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vậy</a:t>
            </a:r>
            <a:r>
              <a:rPr lang="en-US" sz="2600" dirty="0">
                <a:latin typeface="UTM Avo" pitchFamily="18" charset="0"/>
              </a:rPr>
              <a:t> </a:t>
            </a:r>
            <a:r>
              <a:rPr lang="en-US" sz="2600" dirty="0" err="1">
                <a:latin typeface="UTM Avo" pitchFamily="18" charset="0"/>
              </a:rPr>
              <a:t>n</a:t>
            </a:r>
            <a:r>
              <a:rPr lang="en-US" sz="2800" dirty="0" err="1">
                <a:latin typeface="UTM Avo" pitchFamily="18" charset="0"/>
              </a:rPr>
              <a:t>ữa</a:t>
            </a:r>
            <a:r>
              <a:rPr lang="en-US" sz="2800" dirty="0">
                <a:latin typeface="UTM Avo" pitchFamily="18" charset="0"/>
              </a:rPr>
              <a:t>!</a:t>
            </a:r>
          </a:p>
        </p:txBody>
      </p:sp>
      <p:sp>
        <p:nvSpPr>
          <p:cNvPr id="4" name="8-Point Star 3"/>
          <p:cNvSpPr/>
          <p:nvPr/>
        </p:nvSpPr>
        <p:spPr>
          <a:xfrm>
            <a:off x="223521" y="692720"/>
            <a:ext cx="731520" cy="756532"/>
          </a:xfrm>
          <a:prstGeom prst="star8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5" name="8-Point Star 4"/>
          <p:cNvSpPr/>
          <p:nvPr/>
        </p:nvSpPr>
        <p:spPr>
          <a:xfrm>
            <a:off x="223521" y="3136469"/>
            <a:ext cx="731520" cy="756532"/>
          </a:xfrm>
          <a:prstGeom prst="star8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8-Point Star 5"/>
          <p:cNvSpPr/>
          <p:nvPr/>
        </p:nvSpPr>
        <p:spPr>
          <a:xfrm>
            <a:off x="223521" y="5580218"/>
            <a:ext cx="731520" cy="756532"/>
          </a:xfrm>
          <a:prstGeom prst="star8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3227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Widescreen</PresentationFormat>
  <Paragraphs>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Arrus-Black</vt:lpstr>
      <vt:lpstr>Calibri</vt:lpstr>
      <vt:lpstr>Calibri Light</vt:lpstr>
      <vt:lpstr>Frankfurter</vt:lpstr>
      <vt:lpstr>Times New Roman</vt:lpstr>
      <vt:lpstr>UTM Avo</vt:lpstr>
      <vt:lpstr>Office Theme</vt:lpstr>
      <vt:lpstr>Chủ đề Office</vt:lpstr>
      <vt:lpstr> UBND QUẬN HẢI AN TRƯỜNG TIỀU HỌC ĐẰNG HẢI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NGHỈ GIẢI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UBND QUẬN HẢI AN TRƯỜNG TIỀU HỌC ĐẰNG HẢI</dc:title>
  <dc:creator>Admin</dc:creator>
  <cp:lastModifiedBy>Admin</cp:lastModifiedBy>
  <cp:revision>2</cp:revision>
  <dcterms:created xsi:type="dcterms:W3CDTF">2024-04-02T04:52:24Z</dcterms:created>
  <dcterms:modified xsi:type="dcterms:W3CDTF">2024-04-02T04:52:36Z</dcterms:modified>
</cp:coreProperties>
</file>